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8" r:id="rId4"/>
    <p:sldId id="277" r:id="rId5"/>
    <p:sldId id="266" r:id="rId6"/>
    <p:sldId id="287" r:id="rId7"/>
    <p:sldId id="286" r:id="rId8"/>
    <p:sldId id="288" r:id="rId9"/>
    <p:sldId id="289" r:id="rId10"/>
    <p:sldId id="292" r:id="rId11"/>
    <p:sldId id="301" r:id="rId12"/>
    <p:sldId id="295" r:id="rId13"/>
    <p:sldId id="294" r:id="rId14"/>
    <p:sldId id="284" r:id="rId15"/>
    <p:sldId id="270" r:id="rId16"/>
    <p:sldId id="260" r:id="rId17"/>
    <p:sldId id="281" r:id="rId18"/>
    <p:sldId id="285" r:id="rId19"/>
    <p:sldId id="291" r:id="rId20"/>
    <p:sldId id="296" r:id="rId21"/>
    <p:sldId id="297" r:id="rId22"/>
    <p:sldId id="264" r:id="rId23"/>
    <p:sldId id="279" r:id="rId24"/>
    <p:sldId id="256" r:id="rId25"/>
    <p:sldId id="271" r:id="rId26"/>
    <p:sldId id="278" r:id="rId27"/>
    <p:sldId id="299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C34570-50A5-C38D-250F-9C45BAC5B101}" name="Paul" initials="P" userId="1d818683a788758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Mooney" initials="SM" lastIdx="5" clrIdx="0">
    <p:extLst>
      <p:ext uri="{19B8F6BF-5375-455C-9EA6-DF929625EA0E}">
        <p15:presenceInfo xmlns:p15="http://schemas.microsoft.com/office/powerpoint/2012/main" userId="dc0b488d6410ea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006699"/>
    <a:srgbClr val="A3B4D5"/>
    <a:srgbClr val="CFD8E9"/>
    <a:srgbClr val="F0F0F0"/>
    <a:srgbClr val="808080"/>
    <a:srgbClr val="F5F5F5"/>
    <a:srgbClr val="318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8" autoAdjust="0"/>
    <p:restoredTop sz="94660"/>
  </p:normalViewPr>
  <p:slideViewPr>
    <p:cSldViewPr snapToGrid="0">
      <p:cViewPr>
        <p:scale>
          <a:sx n="100" d="100"/>
          <a:sy n="100" d="100"/>
        </p:scale>
        <p:origin x="-672" y="-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7445D-0671-47D1-BF72-4173201D58B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4220070-DF1D-48AB-8F51-423563CAE009}">
      <dgm:prSet phldrT="[Text]"/>
      <dgm:spPr>
        <a:xfrm>
          <a:off x="1175019" y="472497"/>
          <a:ext cx="742496" cy="742496"/>
        </a:xfrm>
        <a:prstGeom prst="gear9">
          <a:avLst/>
        </a:prstGeom>
        <a:solidFill>
          <a:srgbClr val="A3B4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>
                <a:lumMod val="50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0FE295-C6CE-44A7-9DA0-41E6AAC5F567}" type="parTrans" cxnId="{5A848333-871E-4525-AAF6-0B24EE401627}">
      <dgm:prSet/>
      <dgm:spPr/>
      <dgm:t>
        <a:bodyPr/>
        <a:lstStyle/>
        <a:p>
          <a:endParaRPr lang="en-US"/>
        </a:p>
      </dgm:t>
    </dgm:pt>
    <dgm:pt modelId="{D969D5ED-CE61-4F11-BF78-0ECF27253E5B}" type="sibTrans" cxnId="{5A848333-871E-4525-AAF6-0B24EE401627}">
      <dgm:prSet/>
      <dgm:spPr>
        <a:xfrm>
          <a:off x="1159903" y="372670"/>
          <a:ext cx="913270" cy="913270"/>
        </a:xfrm>
        <a:prstGeom prst="circularArrow">
          <a:avLst>
            <a:gd name="adj1" fmla="val 4878"/>
            <a:gd name="adj2" fmla="val 312630"/>
            <a:gd name="adj3" fmla="val 2758407"/>
            <a:gd name="adj4" fmla="val 15854095"/>
            <a:gd name="adj5" fmla="val 5691"/>
          </a:avLst>
        </a:prstGeom>
        <a:solidFill>
          <a:srgbClr val="A3B4D5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B05A09D-7948-4DE9-9CFD-FC7CA5311522}">
      <dgm:prSet phldrT="[Text]"/>
      <dgm:spPr>
        <a:xfrm>
          <a:off x="743021" y="296998"/>
          <a:ext cx="539997" cy="539997"/>
        </a:xfrm>
        <a:prstGeom prst="gear6">
          <a:avLst/>
        </a:prstGeom>
        <a:solidFill>
          <a:srgbClr val="A3B4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>
                <a:lumMod val="50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6F59A8A-D884-43FE-A737-1CC51D04F299}" type="parTrans" cxnId="{0E10EB70-6C52-44BB-9FD8-DFC4A7FF6AB6}">
      <dgm:prSet/>
      <dgm:spPr/>
      <dgm:t>
        <a:bodyPr/>
        <a:lstStyle/>
        <a:p>
          <a:endParaRPr lang="en-US"/>
        </a:p>
      </dgm:t>
    </dgm:pt>
    <dgm:pt modelId="{E20B3749-1F9A-4A7B-AC80-BE227CB268BE}" type="sibTrans" cxnId="{0E10EB70-6C52-44BB-9FD8-DFC4A7FF6AB6}">
      <dgm:prSet/>
      <dgm:spPr>
        <a:xfrm>
          <a:off x="647388" y="189724"/>
          <a:ext cx="690521" cy="6905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3B4D5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A57C7DD-5430-4266-BA85-C8495B1B0F8C}" type="pres">
      <dgm:prSet presAssocID="{1A67445D-0671-47D1-BF72-4173201D58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ADFA68-0C1E-49BF-88C2-741428673308}" type="pres">
      <dgm:prSet presAssocID="{24220070-DF1D-48AB-8F51-423563CAE009}" presName="gear1" presStyleLbl="node1" presStyleIdx="0" presStyleCnt="2" custScaleX="87273" custScaleY="87273">
        <dgm:presLayoutVars>
          <dgm:chMax val="1"/>
          <dgm:bulletEnabled val="1"/>
        </dgm:presLayoutVars>
      </dgm:prSet>
      <dgm:spPr/>
    </dgm:pt>
    <dgm:pt modelId="{3B1318E5-AFB2-4410-8447-E8DC2C335D2B}" type="pres">
      <dgm:prSet presAssocID="{24220070-DF1D-48AB-8F51-423563CAE009}" presName="gear1srcNode" presStyleLbl="node1" presStyleIdx="0" presStyleCnt="2"/>
      <dgm:spPr/>
    </dgm:pt>
    <dgm:pt modelId="{9E06E992-09AC-4092-B8D1-1A0BAB5C6E90}" type="pres">
      <dgm:prSet presAssocID="{24220070-DF1D-48AB-8F51-423563CAE009}" presName="gear1dstNode" presStyleLbl="node1" presStyleIdx="0" presStyleCnt="2"/>
      <dgm:spPr/>
    </dgm:pt>
    <dgm:pt modelId="{ED66735E-AD88-469E-98BC-BF31D8BD3B65}" type="pres">
      <dgm:prSet presAssocID="{3B05A09D-7948-4DE9-9CFD-FC7CA5311522}" presName="gear2" presStyleLbl="node1" presStyleIdx="1" presStyleCnt="2" custScaleX="86667" custScaleY="86667" custLinFactNeighborX="24034" custLinFactNeighborY="-26250">
        <dgm:presLayoutVars>
          <dgm:chMax val="1"/>
          <dgm:bulletEnabled val="1"/>
        </dgm:presLayoutVars>
      </dgm:prSet>
      <dgm:spPr/>
    </dgm:pt>
    <dgm:pt modelId="{1E8BC114-3B12-4AE5-ADB7-A65F4F5C1DB0}" type="pres">
      <dgm:prSet presAssocID="{3B05A09D-7948-4DE9-9CFD-FC7CA5311522}" presName="gear2srcNode" presStyleLbl="node1" presStyleIdx="1" presStyleCnt="2"/>
      <dgm:spPr/>
    </dgm:pt>
    <dgm:pt modelId="{F49D1D15-D97E-4025-A3C5-0ED0B550FDE0}" type="pres">
      <dgm:prSet presAssocID="{3B05A09D-7948-4DE9-9CFD-FC7CA5311522}" presName="gear2dstNode" presStyleLbl="node1" presStyleIdx="1" presStyleCnt="2"/>
      <dgm:spPr/>
    </dgm:pt>
    <dgm:pt modelId="{80DF2A35-3DFB-4658-8397-6F938AF2C61A}" type="pres">
      <dgm:prSet presAssocID="{D969D5ED-CE61-4F11-BF78-0ECF27253E5B}" presName="connector1" presStyleLbl="sibTrans2D1" presStyleIdx="0" presStyleCnt="2" custLinFactNeighborX="-8383" custLinFactNeighborY="1582"/>
      <dgm:spPr/>
    </dgm:pt>
    <dgm:pt modelId="{E75D180B-A9C4-4F0F-AA95-44BF59F03A5F}" type="pres">
      <dgm:prSet presAssocID="{E20B3749-1F9A-4A7B-AC80-BE227CB268BE}" presName="connector2" presStyleLbl="sibTrans2D1" presStyleIdx="1" presStyleCnt="2" custLinFactNeighborX="24706" custLinFactNeighborY="-20113"/>
      <dgm:spPr/>
    </dgm:pt>
  </dgm:ptLst>
  <dgm:cxnLst>
    <dgm:cxn modelId="{9CBAFF10-9604-4AD2-8665-333B81728A1A}" type="presOf" srcId="{D969D5ED-CE61-4F11-BF78-0ECF27253E5B}" destId="{80DF2A35-3DFB-4658-8397-6F938AF2C61A}" srcOrd="0" destOrd="0" presId="urn:microsoft.com/office/officeart/2005/8/layout/gear1"/>
    <dgm:cxn modelId="{7D9B3E2E-F504-48A2-9422-407658B24482}" type="presOf" srcId="{3B05A09D-7948-4DE9-9CFD-FC7CA5311522}" destId="{1E8BC114-3B12-4AE5-ADB7-A65F4F5C1DB0}" srcOrd="1" destOrd="0" presId="urn:microsoft.com/office/officeart/2005/8/layout/gear1"/>
    <dgm:cxn modelId="{5A848333-871E-4525-AAF6-0B24EE401627}" srcId="{1A67445D-0671-47D1-BF72-4173201D58BB}" destId="{24220070-DF1D-48AB-8F51-423563CAE009}" srcOrd="0" destOrd="0" parTransId="{9B0FE295-C6CE-44A7-9DA0-41E6AAC5F567}" sibTransId="{D969D5ED-CE61-4F11-BF78-0ECF27253E5B}"/>
    <dgm:cxn modelId="{451AA565-B964-4317-88A8-A6B778128795}" type="presOf" srcId="{24220070-DF1D-48AB-8F51-423563CAE009}" destId="{40ADFA68-0C1E-49BF-88C2-741428673308}" srcOrd="0" destOrd="0" presId="urn:microsoft.com/office/officeart/2005/8/layout/gear1"/>
    <dgm:cxn modelId="{38A29C67-B98A-496C-BC75-9AD8B4855999}" type="presOf" srcId="{3B05A09D-7948-4DE9-9CFD-FC7CA5311522}" destId="{F49D1D15-D97E-4025-A3C5-0ED0B550FDE0}" srcOrd="2" destOrd="0" presId="urn:microsoft.com/office/officeart/2005/8/layout/gear1"/>
    <dgm:cxn modelId="{9E34136B-2EA1-4495-9283-700BDE471817}" type="presOf" srcId="{E20B3749-1F9A-4A7B-AC80-BE227CB268BE}" destId="{E75D180B-A9C4-4F0F-AA95-44BF59F03A5F}" srcOrd="0" destOrd="0" presId="urn:microsoft.com/office/officeart/2005/8/layout/gear1"/>
    <dgm:cxn modelId="{0E10EB70-6C52-44BB-9FD8-DFC4A7FF6AB6}" srcId="{1A67445D-0671-47D1-BF72-4173201D58BB}" destId="{3B05A09D-7948-4DE9-9CFD-FC7CA5311522}" srcOrd="1" destOrd="0" parTransId="{D6F59A8A-D884-43FE-A737-1CC51D04F299}" sibTransId="{E20B3749-1F9A-4A7B-AC80-BE227CB268BE}"/>
    <dgm:cxn modelId="{AE54777E-7CB4-4705-9E07-F40866A41D5E}" type="presOf" srcId="{1A67445D-0671-47D1-BF72-4173201D58BB}" destId="{FA57C7DD-5430-4266-BA85-C8495B1B0F8C}" srcOrd="0" destOrd="0" presId="urn:microsoft.com/office/officeart/2005/8/layout/gear1"/>
    <dgm:cxn modelId="{EBA2C986-0AA1-4478-9976-D205B878E240}" type="presOf" srcId="{24220070-DF1D-48AB-8F51-423563CAE009}" destId="{3B1318E5-AFB2-4410-8447-E8DC2C335D2B}" srcOrd="1" destOrd="0" presId="urn:microsoft.com/office/officeart/2005/8/layout/gear1"/>
    <dgm:cxn modelId="{951EF8D5-5682-453A-A8DA-E11904C73D39}" type="presOf" srcId="{24220070-DF1D-48AB-8F51-423563CAE009}" destId="{9E06E992-09AC-4092-B8D1-1A0BAB5C6E90}" srcOrd="2" destOrd="0" presId="urn:microsoft.com/office/officeart/2005/8/layout/gear1"/>
    <dgm:cxn modelId="{6C83FBF3-6D70-4DCE-867E-55D8516BF959}" type="presOf" srcId="{3B05A09D-7948-4DE9-9CFD-FC7CA5311522}" destId="{ED66735E-AD88-469E-98BC-BF31D8BD3B65}" srcOrd="0" destOrd="0" presId="urn:microsoft.com/office/officeart/2005/8/layout/gear1"/>
    <dgm:cxn modelId="{F50F0BA9-E6C9-4E6D-B693-93C6B9268842}" type="presParOf" srcId="{FA57C7DD-5430-4266-BA85-C8495B1B0F8C}" destId="{40ADFA68-0C1E-49BF-88C2-741428673308}" srcOrd="0" destOrd="0" presId="urn:microsoft.com/office/officeart/2005/8/layout/gear1"/>
    <dgm:cxn modelId="{D33699B5-642A-41CE-80DD-72972D7050E3}" type="presParOf" srcId="{FA57C7DD-5430-4266-BA85-C8495B1B0F8C}" destId="{3B1318E5-AFB2-4410-8447-E8DC2C335D2B}" srcOrd="1" destOrd="0" presId="urn:microsoft.com/office/officeart/2005/8/layout/gear1"/>
    <dgm:cxn modelId="{039875E6-8FAC-4EAD-A6DF-992C2E5048D6}" type="presParOf" srcId="{FA57C7DD-5430-4266-BA85-C8495B1B0F8C}" destId="{9E06E992-09AC-4092-B8D1-1A0BAB5C6E90}" srcOrd="2" destOrd="0" presId="urn:microsoft.com/office/officeart/2005/8/layout/gear1"/>
    <dgm:cxn modelId="{7A058C31-88A1-4E3C-AA9D-5FAF6F5C513B}" type="presParOf" srcId="{FA57C7DD-5430-4266-BA85-C8495B1B0F8C}" destId="{ED66735E-AD88-469E-98BC-BF31D8BD3B65}" srcOrd="3" destOrd="0" presId="urn:microsoft.com/office/officeart/2005/8/layout/gear1"/>
    <dgm:cxn modelId="{931354F8-33C7-41DA-A869-22F92893E8AB}" type="presParOf" srcId="{FA57C7DD-5430-4266-BA85-C8495B1B0F8C}" destId="{1E8BC114-3B12-4AE5-ADB7-A65F4F5C1DB0}" srcOrd="4" destOrd="0" presId="urn:microsoft.com/office/officeart/2005/8/layout/gear1"/>
    <dgm:cxn modelId="{0BFED0B3-D604-430A-A74D-AB0022808EF3}" type="presParOf" srcId="{FA57C7DD-5430-4266-BA85-C8495B1B0F8C}" destId="{F49D1D15-D97E-4025-A3C5-0ED0B550FDE0}" srcOrd="5" destOrd="0" presId="urn:microsoft.com/office/officeart/2005/8/layout/gear1"/>
    <dgm:cxn modelId="{14907BA8-B994-4661-9DE5-882BF40C9D5A}" type="presParOf" srcId="{FA57C7DD-5430-4266-BA85-C8495B1B0F8C}" destId="{80DF2A35-3DFB-4658-8397-6F938AF2C61A}" srcOrd="6" destOrd="0" presId="urn:microsoft.com/office/officeart/2005/8/layout/gear1"/>
    <dgm:cxn modelId="{135FD80A-816F-4363-B542-CC632FB84FEB}" type="presParOf" srcId="{FA57C7DD-5430-4266-BA85-C8495B1B0F8C}" destId="{E75D180B-A9C4-4F0F-AA95-44BF59F03A5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333971" custScaleY="275254" custLinFactNeighborX="-8296" custLinFactNeighborY="-668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>
          <a:noFill/>
        </a:ln>
      </dgm:spPr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"/>
    <dgm:cxn modelId="{596EA84C-AAC8-4C3B-A832-270BB12972B3}" type="presParOf" srcId="{4F7CD29C-7EB3-46FE-BB15-6A3C614EB3BE}" destId="{55DC51DB-AD1E-476A-A563-51659FBC52D5}" srcOrd="0" destOrd="0" presId="urn:microsoft.com/office/officeart/2005/8/layout/pList1"/>
    <dgm:cxn modelId="{8D8088F8-4885-4BC7-B9F3-84592B8AE1B7}" type="presParOf" srcId="{55DC51DB-AD1E-476A-A563-51659FBC52D5}" destId="{DDFCD3B4-0F1A-498D-BD23-89EB49F08FA5}" srcOrd="0" destOrd="0" presId="urn:microsoft.com/office/officeart/2005/8/layout/pList1"/>
    <dgm:cxn modelId="{0D521990-2352-4F26-B4BC-7DD934C6A062}" type="presParOf" srcId="{55DC51DB-AD1E-476A-A563-51659FBC52D5}" destId="{2F34D36B-B330-4A29-8594-392BCF69D72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796343" custScaleY="634667" custLinFactNeighborX="440" custLinFactNeighborY="-5925"/>
      <dgm:spPr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2700">
          <a:noFill/>
        </a:ln>
      </dgm:spPr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"/>
    <dgm:cxn modelId="{596EA84C-AAC8-4C3B-A832-270BB12972B3}" type="presParOf" srcId="{4F7CD29C-7EB3-46FE-BB15-6A3C614EB3BE}" destId="{55DC51DB-AD1E-476A-A563-51659FBC52D5}" srcOrd="0" destOrd="0" presId="urn:microsoft.com/office/officeart/2005/8/layout/pList1"/>
    <dgm:cxn modelId="{8D8088F8-4885-4BC7-B9F3-84592B8AE1B7}" type="presParOf" srcId="{55DC51DB-AD1E-476A-A563-51659FBC52D5}" destId="{DDFCD3B4-0F1A-498D-BD23-89EB49F08FA5}" srcOrd="0" destOrd="0" presId="urn:microsoft.com/office/officeart/2005/8/layout/pList1"/>
    <dgm:cxn modelId="{0D521990-2352-4F26-B4BC-7DD934C6A062}" type="presParOf" srcId="{55DC51DB-AD1E-476A-A563-51659FBC52D5}" destId="{2F34D36B-B330-4A29-8594-392BCF69D72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268432" custScaleY="220965" custLinFactNeighborX="-2193" custLinFactNeighborY="28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>
          <a:noFill/>
        </a:ln>
      </dgm:spPr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"/>
    <dgm:cxn modelId="{596EA84C-AAC8-4C3B-A832-270BB12972B3}" type="presParOf" srcId="{4F7CD29C-7EB3-46FE-BB15-6A3C614EB3BE}" destId="{55DC51DB-AD1E-476A-A563-51659FBC52D5}" srcOrd="0" destOrd="0" presId="urn:microsoft.com/office/officeart/2005/8/layout/pList1"/>
    <dgm:cxn modelId="{8D8088F8-4885-4BC7-B9F3-84592B8AE1B7}" type="presParOf" srcId="{55DC51DB-AD1E-476A-A563-51659FBC52D5}" destId="{DDFCD3B4-0F1A-498D-BD23-89EB49F08FA5}" srcOrd="0" destOrd="0" presId="urn:microsoft.com/office/officeart/2005/8/layout/pList1"/>
    <dgm:cxn modelId="{0D521990-2352-4F26-B4BC-7DD934C6A062}" type="presParOf" srcId="{55DC51DB-AD1E-476A-A563-51659FBC52D5}" destId="{2F34D36B-B330-4A29-8594-392BCF69D72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D102E-38EE-4F30-8A91-5850D61E3245}" type="doc">
      <dgm:prSet loTypeId="urn:microsoft.com/office/officeart/2005/8/layout/p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3A8EBE0-DC36-4228-9BA1-D72EAD2F46F8}">
      <dgm:prSet phldrT="[Text]"/>
      <dgm:spPr/>
      <dgm:t>
        <a:bodyPr/>
        <a:lstStyle/>
        <a:p>
          <a:r>
            <a:rPr lang="en-US" dirty="0"/>
            <a:t>   </a:t>
          </a:r>
        </a:p>
      </dgm:t>
    </dgm:pt>
    <dgm:pt modelId="{163DEE14-44D2-41B8-AFFC-475671C7F4E6}" type="parTrans" cxnId="{039C825E-8BB3-497C-8437-D4EC51F48DA8}">
      <dgm:prSet/>
      <dgm:spPr/>
      <dgm:t>
        <a:bodyPr/>
        <a:lstStyle/>
        <a:p>
          <a:endParaRPr lang="en-US"/>
        </a:p>
      </dgm:t>
    </dgm:pt>
    <dgm:pt modelId="{2C64CD75-051C-49BA-8794-71F10C1823E5}" type="sibTrans" cxnId="{039C825E-8BB3-497C-8437-D4EC51F48DA8}">
      <dgm:prSet/>
      <dgm:spPr/>
      <dgm:t>
        <a:bodyPr/>
        <a:lstStyle/>
        <a:p>
          <a:endParaRPr lang="en-US"/>
        </a:p>
      </dgm:t>
    </dgm:pt>
    <dgm:pt modelId="{4F7CD29C-7EB3-46FE-BB15-6A3C614EB3BE}" type="pres">
      <dgm:prSet presAssocID="{833D102E-38EE-4F30-8A91-5850D61E3245}" presName="Name0" presStyleCnt="0">
        <dgm:presLayoutVars>
          <dgm:dir/>
          <dgm:resizeHandles val="exact"/>
        </dgm:presLayoutVars>
      </dgm:prSet>
      <dgm:spPr/>
    </dgm:pt>
    <dgm:pt modelId="{55DC51DB-AD1E-476A-A563-51659FBC52D5}" type="pres">
      <dgm:prSet presAssocID="{F3A8EBE0-DC36-4228-9BA1-D72EAD2F46F8}" presName="compNode" presStyleCnt="0"/>
      <dgm:spPr/>
    </dgm:pt>
    <dgm:pt modelId="{DDFCD3B4-0F1A-498D-BD23-89EB49F08FA5}" type="pres">
      <dgm:prSet presAssocID="{F3A8EBE0-DC36-4228-9BA1-D72EAD2F46F8}" presName="pictRect" presStyleLbl="node1" presStyleIdx="0" presStyleCnt="1" custScaleX="389297" custScaleY="301027" custLinFactNeighborX="-16673" custLinFactNeighborY="-6848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>
          <a:noFill/>
        </a:ln>
      </dgm:spPr>
    </dgm:pt>
    <dgm:pt modelId="{2F34D36B-B330-4A29-8594-392BCF69D728}" type="pres">
      <dgm:prSet presAssocID="{F3A8EBE0-DC36-4228-9BA1-D72EAD2F46F8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A45FC3D-297B-4F7A-8E36-6C05927EB9D3}" type="presOf" srcId="{F3A8EBE0-DC36-4228-9BA1-D72EAD2F46F8}" destId="{2F34D36B-B330-4A29-8594-392BCF69D728}" srcOrd="0" destOrd="0" presId="urn:microsoft.com/office/officeart/2005/8/layout/pList1"/>
    <dgm:cxn modelId="{039C825E-8BB3-497C-8437-D4EC51F48DA8}" srcId="{833D102E-38EE-4F30-8A91-5850D61E3245}" destId="{F3A8EBE0-DC36-4228-9BA1-D72EAD2F46F8}" srcOrd="0" destOrd="0" parTransId="{163DEE14-44D2-41B8-AFFC-475671C7F4E6}" sibTransId="{2C64CD75-051C-49BA-8794-71F10C1823E5}"/>
    <dgm:cxn modelId="{658B7CBB-7E4C-4257-B088-5256B0D0F837}" type="presOf" srcId="{833D102E-38EE-4F30-8A91-5850D61E3245}" destId="{4F7CD29C-7EB3-46FE-BB15-6A3C614EB3BE}" srcOrd="0" destOrd="0" presId="urn:microsoft.com/office/officeart/2005/8/layout/pList1"/>
    <dgm:cxn modelId="{596EA84C-AAC8-4C3B-A832-270BB12972B3}" type="presParOf" srcId="{4F7CD29C-7EB3-46FE-BB15-6A3C614EB3BE}" destId="{55DC51DB-AD1E-476A-A563-51659FBC52D5}" srcOrd="0" destOrd="0" presId="urn:microsoft.com/office/officeart/2005/8/layout/pList1"/>
    <dgm:cxn modelId="{8D8088F8-4885-4BC7-B9F3-84592B8AE1B7}" type="presParOf" srcId="{55DC51DB-AD1E-476A-A563-51659FBC52D5}" destId="{DDFCD3B4-0F1A-498D-BD23-89EB49F08FA5}" srcOrd="0" destOrd="0" presId="urn:microsoft.com/office/officeart/2005/8/layout/pList1"/>
    <dgm:cxn modelId="{0D521990-2352-4F26-B4BC-7DD934C6A062}" type="presParOf" srcId="{55DC51DB-AD1E-476A-A563-51659FBC52D5}" destId="{2F34D36B-B330-4A29-8594-392BCF69D72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E965D-9039-4D63-B35C-FCDC9153DCA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23731-100D-4F23-B7AB-E18A738D357A}">
      <dgm:prSet phldrT="[Text]" custT="1"/>
      <dgm:spPr>
        <a:solidFill>
          <a:srgbClr val="318CAF"/>
        </a:solidFill>
      </dgm:spPr>
      <dgm:t>
        <a:bodyPr/>
        <a:lstStyle/>
        <a:p>
          <a:r>
            <a:rPr lang="en-US" sz="2400" b="1" dirty="0"/>
            <a:t>Literature search</a:t>
          </a:r>
        </a:p>
      </dgm:t>
    </dgm:pt>
    <dgm:pt modelId="{9FEDCC2C-32FE-41D1-BFD0-0323896ABE0A}" type="parTrans" cxnId="{1244E85D-BE9B-4135-9A98-BF353CA14AD9}">
      <dgm:prSet/>
      <dgm:spPr/>
      <dgm:t>
        <a:bodyPr/>
        <a:lstStyle/>
        <a:p>
          <a:endParaRPr lang="en-US"/>
        </a:p>
      </dgm:t>
    </dgm:pt>
    <dgm:pt modelId="{FC7BEBD3-2C93-48CE-A3AE-0C86AAC768BC}" type="sibTrans" cxnId="{1244E85D-BE9B-4135-9A98-BF353CA14AD9}">
      <dgm:prSet/>
      <dgm:spPr/>
      <dgm:t>
        <a:bodyPr/>
        <a:lstStyle/>
        <a:p>
          <a:endParaRPr lang="en-US"/>
        </a:p>
      </dgm:t>
    </dgm:pt>
    <dgm:pt modelId="{50390965-8712-467C-969D-93FBEE3677B8}">
      <dgm:prSet phldrT="[Text]" custT="1"/>
      <dgm:spPr>
        <a:solidFill>
          <a:srgbClr val="318CAF"/>
        </a:solidFill>
      </dgm:spPr>
      <dgm:t>
        <a:bodyPr/>
        <a:lstStyle/>
        <a:p>
          <a:pPr>
            <a:lnSpc>
              <a:spcPts val="2400"/>
            </a:lnSpc>
            <a:spcBef>
              <a:spcPct val="0"/>
            </a:spcBef>
            <a:spcAft>
              <a:spcPts val="900"/>
            </a:spcAft>
          </a:pPr>
          <a:r>
            <a:rPr lang="en-US" sz="2000" b="1" dirty="0"/>
            <a:t>Evaluation</a:t>
          </a:r>
        </a:p>
        <a:p>
          <a:pPr>
            <a:lnSpc>
              <a:spcPts val="2000"/>
            </a:lnSpc>
            <a:spcBef>
              <a:spcPts val="300"/>
            </a:spcBef>
            <a:spcAft>
              <a:spcPts val="600"/>
            </a:spcAft>
          </a:pPr>
          <a:r>
            <a:rPr lang="en-US" sz="1600" b="0" dirty="0"/>
            <a:t>Principle study outcomes and measures of success </a:t>
          </a:r>
          <a:r>
            <a:rPr lang="en-US" sz="1600" b="0" dirty="0">
              <a:solidFill>
                <a:srgbClr val="318CAF"/>
              </a:solidFill>
            </a:rPr>
            <a:t>forever</a:t>
          </a:r>
        </a:p>
      </dgm:t>
    </dgm:pt>
    <dgm:pt modelId="{73ADE68E-0F81-4879-A2F2-242B9DEB67D6}" type="parTrans" cxnId="{F010D6BE-EDEE-470A-B3E1-82033CB651FA}">
      <dgm:prSet/>
      <dgm:spPr>
        <a:ln w="31750">
          <a:solidFill>
            <a:srgbClr val="318CAF"/>
          </a:solidFill>
          <a:headEnd type="triangle" w="lg" len="lg"/>
        </a:ln>
      </dgm:spPr>
      <dgm:t>
        <a:bodyPr/>
        <a:lstStyle/>
        <a:p>
          <a:endParaRPr lang="en-US"/>
        </a:p>
      </dgm:t>
    </dgm:pt>
    <dgm:pt modelId="{97E14B74-9CE4-4556-8DAF-B399E5A29BBC}" type="sibTrans" cxnId="{F010D6BE-EDEE-470A-B3E1-82033CB651FA}">
      <dgm:prSet/>
      <dgm:spPr/>
      <dgm:t>
        <a:bodyPr/>
        <a:lstStyle/>
        <a:p>
          <a:endParaRPr lang="en-US"/>
        </a:p>
      </dgm:t>
    </dgm:pt>
    <dgm:pt modelId="{6B1F33C1-8492-4B54-94C3-D14B9025BC49}">
      <dgm:prSet phldrT="[Text]" custT="1"/>
      <dgm:spPr>
        <a:solidFill>
          <a:srgbClr val="318CAF"/>
        </a:solidFill>
      </dgm:spPr>
      <dgm:t>
        <a:bodyPr/>
        <a:lstStyle/>
        <a:p>
          <a:pPr>
            <a:lnSpc>
              <a:spcPts val="2400"/>
            </a:lnSpc>
            <a:spcBef>
              <a:spcPct val="0"/>
            </a:spcBef>
            <a:spcAft>
              <a:spcPts val="900"/>
            </a:spcAft>
          </a:pPr>
          <a:r>
            <a:rPr lang="en-US" sz="2000" b="1" dirty="0"/>
            <a:t>Intervention</a:t>
          </a:r>
        </a:p>
        <a:p>
          <a:pPr>
            <a:lnSpc>
              <a:spcPts val="2000"/>
            </a:lnSpc>
            <a:spcBef>
              <a:spcPts val="300"/>
            </a:spcBef>
            <a:spcAft>
              <a:spcPts val="600"/>
            </a:spcAft>
          </a:pPr>
          <a:r>
            <a:rPr lang="en-US" sz="1600" dirty="0"/>
            <a:t>Investigation adopted to study and reduce private groundwater contamination</a:t>
          </a:r>
        </a:p>
      </dgm:t>
    </dgm:pt>
    <dgm:pt modelId="{BBAAC0CA-7D17-4BDB-9EAB-911C619B9D5A}" type="parTrans" cxnId="{4B331B67-CFAD-4479-A4EB-AC5E2278412B}">
      <dgm:prSet/>
      <dgm:spPr>
        <a:ln w="31750">
          <a:solidFill>
            <a:srgbClr val="318CAF"/>
          </a:solidFill>
          <a:headEnd type="triangle" w="lg" len="lg"/>
        </a:ln>
      </dgm:spPr>
      <dgm:t>
        <a:bodyPr/>
        <a:lstStyle/>
        <a:p>
          <a:endParaRPr lang="en-US"/>
        </a:p>
      </dgm:t>
    </dgm:pt>
    <dgm:pt modelId="{D269A28A-D00C-4A9D-AA35-E6B7202C7E1D}" type="sibTrans" cxnId="{4B331B67-CFAD-4479-A4EB-AC5E2278412B}">
      <dgm:prSet/>
      <dgm:spPr/>
      <dgm:t>
        <a:bodyPr/>
        <a:lstStyle/>
        <a:p>
          <a:endParaRPr lang="en-US"/>
        </a:p>
      </dgm:t>
    </dgm:pt>
    <dgm:pt modelId="{C25570CE-A53E-41FC-95C4-6C69F1C99210}">
      <dgm:prSet phldrT="[Text]" custT="1"/>
      <dgm:spPr>
        <a:solidFill>
          <a:srgbClr val="318CAF"/>
        </a:solidFill>
      </dgm:spPr>
      <dgm:t>
        <a:bodyPr/>
        <a:lstStyle/>
        <a:p>
          <a:pPr>
            <a:lnSpc>
              <a:spcPts val="2400"/>
            </a:lnSpc>
            <a:spcBef>
              <a:spcPct val="0"/>
            </a:spcBef>
            <a:spcAft>
              <a:spcPts val="900"/>
            </a:spcAft>
          </a:pPr>
          <a:r>
            <a:rPr lang="en-US" sz="2000" b="1" dirty="0"/>
            <a:t>Setting</a:t>
          </a:r>
        </a:p>
        <a:p>
          <a:pPr>
            <a:lnSpc>
              <a:spcPts val="2400"/>
            </a:lnSpc>
            <a:spcBef>
              <a:spcPts val="300"/>
            </a:spcBef>
            <a:spcAft>
              <a:spcPts val="600"/>
            </a:spcAft>
          </a:pPr>
          <a:r>
            <a:rPr lang="en-US" sz="1600" b="0" dirty="0"/>
            <a:t>Ontario and the Republic of Ireland </a:t>
          </a:r>
          <a:r>
            <a:rPr lang="en-US" sz="1600" b="0" dirty="0">
              <a:solidFill>
                <a:srgbClr val="318CAF"/>
              </a:solidFill>
            </a:rPr>
            <a:t>forever</a:t>
          </a:r>
        </a:p>
      </dgm:t>
    </dgm:pt>
    <dgm:pt modelId="{BFFC918C-CABF-43E6-AECF-AD0759E41315}" type="parTrans" cxnId="{0815D08A-F344-4A67-910C-166FCA843040}">
      <dgm:prSet/>
      <dgm:spPr>
        <a:ln w="31750">
          <a:solidFill>
            <a:srgbClr val="318CAF"/>
          </a:solidFill>
          <a:headEnd type="triangle" w="lg" len="lg"/>
          <a:tailEnd type="none"/>
        </a:ln>
      </dgm:spPr>
      <dgm:t>
        <a:bodyPr/>
        <a:lstStyle/>
        <a:p>
          <a:endParaRPr lang="en-US"/>
        </a:p>
      </dgm:t>
    </dgm:pt>
    <dgm:pt modelId="{189E09B6-5995-47D8-B3C6-BAA6E6A1DEE6}" type="sibTrans" cxnId="{0815D08A-F344-4A67-910C-166FCA843040}">
      <dgm:prSet/>
      <dgm:spPr/>
      <dgm:t>
        <a:bodyPr/>
        <a:lstStyle/>
        <a:p>
          <a:endParaRPr lang="en-US"/>
        </a:p>
      </dgm:t>
    </dgm:pt>
    <dgm:pt modelId="{09BFF268-0C7A-48FC-B01C-0489B9954AC0}">
      <dgm:prSet phldrT="[Text]" custT="1"/>
      <dgm:spPr>
        <a:solidFill>
          <a:srgbClr val="318CAF"/>
        </a:solidFill>
      </dgm:spPr>
      <dgm:t>
        <a:bodyPr/>
        <a:lstStyle/>
        <a:p>
          <a:pPr>
            <a:lnSpc>
              <a:spcPts val="2400"/>
            </a:lnSpc>
            <a:spcAft>
              <a:spcPts val="900"/>
            </a:spcAft>
            <a:buFont typeface="+mj-lt"/>
            <a:buAutoNum type="arabicPeriod"/>
          </a:pPr>
          <a:r>
            <a:rPr lang="en-US" sz="2000" b="1" dirty="0"/>
            <a:t>Perspective</a:t>
          </a:r>
        </a:p>
        <a:p>
          <a:pPr>
            <a:lnSpc>
              <a:spcPts val="2400"/>
            </a:lnSpc>
            <a:spcAft>
              <a:spcPts val="600"/>
            </a:spcAft>
            <a:buNone/>
          </a:pPr>
          <a:r>
            <a:rPr lang="en-US" sz="1600" b="0" dirty="0"/>
            <a:t>Private domestic groundwater wells and supply users</a:t>
          </a:r>
        </a:p>
      </dgm:t>
    </dgm:pt>
    <dgm:pt modelId="{918340F5-7CEA-4FF3-B279-37DFB5D3A081}" type="sibTrans" cxnId="{F084C160-1A5A-47BB-9B5B-24912330FCC4}">
      <dgm:prSet/>
      <dgm:spPr/>
      <dgm:t>
        <a:bodyPr/>
        <a:lstStyle/>
        <a:p>
          <a:endParaRPr lang="en-US"/>
        </a:p>
      </dgm:t>
    </dgm:pt>
    <dgm:pt modelId="{31540E10-8018-430F-A175-1C03C8021978}" type="parTrans" cxnId="{F084C160-1A5A-47BB-9B5B-24912330FCC4}">
      <dgm:prSet/>
      <dgm:spPr>
        <a:ln w="31750">
          <a:solidFill>
            <a:srgbClr val="318CAF"/>
          </a:solidFill>
          <a:headEnd type="triangle" w="lg" len="lg"/>
        </a:ln>
      </dgm:spPr>
      <dgm:t>
        <a:bodyPr/>
        <a:lstStyle/>
        <a:p>
          <a:endParaRPr lang="en-US"/>
        </a:p>
      </dgm:t>
    </dgm:pt>
    <dgm:pt modelId="{7BFB31D1-11C3-45A5-AF18-5D92324FB729}" type="pres">
      <dgm:prSet presAssocID="{8A9E965D-9039-4D63-B35C-FCDC9153DC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98F6B8-D5B9-4BF6-A0F5-003C387C87BB}" type="pres">
      <dgm:prSet presAssocID="{F8D23731-100D-4F23-B7AB-E18A738D357A}" presName="centerShape" presStyleLbl="node0" presStyleIdx="0" presStyleCnt="1" custScaleX="131140" custScaleY="130920" custLinFactNeighborY="-3906"/>
      <dgm:spPr>
        <a:prstGeom prst="flowChartConnector">
          <a:avLst/>
        </a:prstGeom>
      </dgm:spPr>
    </dgm:pt>
    <dgm:pt modelId="{FE89CD74-C2FF-425D-A769-5CFFE59D194A}" type="pres">
      <dgm:prSet presAssocID="{31540E10-8018-430F-A175-1C03C8021978}" presName="Name9" presStyleLbl="parChTrans1D2" presStyleIdx="0" presStyleCnt="4"/>
      <dgm:spPr/>
    </dgm:pt>
    <dgm:pt modelId="{CC1D7BB4-7DCD-4C18-8F66-ACA4FE1EC716}" type="pres">
      <dgm:prSet presAssocID="{31540E10-8018-430F-A175-1C03C8021978}" presName="connTx" presStyleLbl="parChTrans1D2" presStyleIdx="0" presStyleCnt="4"/>
      <dgm:spPr/>
    </dgm:pt>
    <dgm:pt modelId="{76B9E7A6-30EE-4799-8D9B-927A6196EAC5}" type="pres">
      <dgm:prSet presAssocID="{09BFF268-0C7A-48FC-B01C-0489B9954AC0}" presName="node" presStyleLbl="node1" presStyleIdx="0" presStyleCnt="4" custScaleX="133637" custScaleY="127365" custRadScaleRad="172354" custRadScaleInc="135445">
        <dgm:presLayoutVars>
          <dgm:bulletEnabled val="1"/>
        </dgm:presLayoutVars>
      </dgm:prSet>
      <dgm:spPr>
        <a:prstGeom prst="roundRect">
          <a:avLst/>
        </a:prstGeom>
      </dgm:spPr>
    </dgm:pt>
    <dgm:pt modelId="{B73C978F-0FD5-4D5F-8C6E-49E81514B625}" type="pres">
      <dgm:prSet presAssocID="{73ADE68E-0F81-4879-A2F2-242B9DEB67D6}" presName="Name9" presStyleLbl="parChTrans1D2" presStyleIdx="1" presStyleCnt="4"/>
      <dgm:spPr/>
    </dgm:pt>
    <dgm:pt modelId="{5BD6FF42-ACB1-4FE1-A46A-C40DEEBC17DA}" type="pres">
      <dgm:prSet presAssocID="{73ADE68E-0F81-4879-A2F2-242B9DEB67D6}" presName="connTx" presStyleLbl="parChTrans1D2" presStyleIdx="1" presStyleCnt="4"/>
      <dgm:spPr/>
    </dgm:pt>
    <dgm:pt modelId="{EBE7E864-4041-451F-81A5-B8CC7CDD9A94}" type="pres">
      <dgm:prSet presAssocID="{50390965-8712-467C-969D-93FBEE3677B8}" presName="node" presStyleLbl="node1" presStyleIdx="1" presStyleCnt="4" custScaleX="133637" custScaleY="127365" custRadScaleRad="198465" custRadScaleInc="43876">
        <dgm:presLayoutVars>
          <dgm:bulletEnabled val="1"/>
        </dgm:presLayoutVars>
      </dgm:prSet>
      <dgm:spPr>
        <a:prstGeom prst="roundRect">
          <a:avLst/>
        </a:prstGeom>
      </dgm:spPr>
    </dgm:pt>
    <dgm:pt modelId="{2DCF9763-79FD-48C2-8967-9E1A2FFA3661}" type="pres">
      <dgm:prSet presAssocID="{BBAAC0CA-7D17-4BDB-9EAB-911C619B9D5A}" presName="Name9" presStyleLbl="parChTrans1D2" presStyleIdx="2" presStyleCnt="4"/>
      <dgm:spPr/>
    </dgm:pt>
    <dgm:pt modelId="{9B2C0372-9696-4C22-B2B0-B7ACC4AA8A8B}" type="pres">
      <dgm:prSet presAssocID="{BBAAC0CA-7D17-4BDB-9EAB-911C619B9D5A}" presName="connTx" presStyleLbl="parChTrans1D2" presStyleIdx="2" presStyleCnt="4"/>
      <dgm:spPr/>
    </dgm:pt>
    <dgm:pt modelId="{80DED47E-A07F-4C87-A57B-3D71F9CC24FF}" type="pres">
      <dgm:prSet presAssocID="{6B1F33C1-8492-4B54-94C3-D14B9025BC49}" presName="node" presStyleLbl="node1" presStyleIdx="2" presStyleCnt="4" custScaleX="133615" custScaleY="127406" custRadScaleRad="198955" custRadScaleInc="156044">
        <dgm:presLayoutVars>
          <dgm:bulletEnabled val="1"/>
        </dgm:presLayoutVars>
      </dgm:prSet>
      <dgm:spPr>
        <a:prstGeom prst="roundRect">
          <a:avLst/>
        </a:prstGeom>
      </dgm:spPr>
    </dgm:pt>
    <dgm:pt modelId="{F7629A03-95D9-4244-89EE-47A0F54F2677}" type="pres">
      <dgm:prSet presAssocID="{BFFC918C-CABF-43E6-AECF-AD0759E41315}" presName="Name9" presStyleLbl="parChTrans1D2" presStyleIdx="3" presStyleCnt="4"/>
      <dgm:spPr/>
    </dgm:pt>
    <dgm:pt modelId="{217A27A3-829F-47B0-B370-2775FB3E7CC1}" type="pres">
      <dgm:prSet presAssocID="{BFFC918C-CABF-43E6-AECF-AD0759E41315}" presName="connTx" presStyleLbl="parChTrans1D2" presStyleIdx="3" presStyleCnt="4"/>
      <dgm:spPr/>
    </dgm:pt>
    <dgm:pt modelId="{0832D65C-3113-4A45-8451-9F928F475C20}" type="pres">
      <dgm:prSet presAssocID="{C25570CE-A53E-41FC-95C4-6C69F1C99210}" presName="node" presStyleLbl="node1" presStyleIdx="3" presStyleCnt="4" custScaleX="133637" custScaleY="127365" custRadScaleRad="172256" custRadScaleInc="6457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925B420-C8C8-4778-AE59-A0487C988438}" type="presOf" srcId="{BBAAC0CA-7D17-4BDB-9EAB-911C619B9D5A}" destId="{9B2C0372-9696-4C22-B2B0-B7ACC4AA8A8B}" srcOrd="1" destOrd="0" presId="urn:microsoft.com/office/officeart/2005/8/layout/radial1"/>
    <dgm:cxn modelId="{BB25DD2A-D2E6-422A-862D-A81C0B7A2474}" type="presOf" srcId="{6B1F33C1-8492-4B54-94C3-D14B9025BC49}" destId="{80DED47E-A07F-4C87-A57B-3D71F9CC24FF}" srcOrd="0" destOrd="0" presId="urn:microsoft.com/office/officeart/2005/8/layout/radial1"/>
    <dgm:cxn modelId="{842ECF30-68B0-4C95-8201-A7695A0D034E}" type="presOf" srcId="{8A9E965D-9039-4D63-B35C-FCDC9153DCA4}" destId="{7BFB31D1-11C3-45A5-AF18-5D92324FB729}" srcOrd="0" destOrd="0" presId="urn:microsoft.com/office/officeart/2005/8/layout/radial1"/>
    <dgm:cxn modelId="{EAF12134-7330-4DCE-8289-E4818550EC4F}" type="presOf" srcId="{BFFC918C-CABF-43E6-AECF-AD0759E41315}" destId="{F7629A03-95D9-4244-89EE-47A0F54F2677}" srcOrd="0" destOrd="0" presId="urn:microsoft.com/office/officeart/2005/8/layout/radial1"/>
    <dgm:cxn modelId="{F2165334-8A72-44B3-BA79-8F0692191FE5}" type="presOf" srcId="{BFFC918C-CABF-43E6-AECF-AD0759E41315}" destId="{217A27A3-829F-47B0-B370-2775FB3E7CC1}" srcOrd="1" destOrd="0" presId="urn:microsoft.com/office/officeart/2005/8/layout/radial1"/>
    <dgm:cxn modelId="{E8631C3A-8C66-4C53-A49E-4FD88FEDA108}" type="presOf" srcId="{73ADE68E-0F81-4879-A2F2-242B9DEB67D6}" destId="{B73C978F-0FD5-4D5F-8C6E-49E81514B625}" srcOrd="0" destOrd="0" presId="urn:microsoft.com/office/officeart/2005/8/layout/radial1"/>
    <dgm:cxn modelId="{1244E85D-BE9B-4135-9A98-BF353CA14AD9}" srcId="{8A9E965D-9039-4D63-B35C-FCDC9153DCA4}" destId="{F8D23731-100D-4F23-B7AB-E18A738D357A}" srcOrd="0" destOrd="0" parTransId="{9FEDCC2C-32FE-41D1-BFD0-0323896ABE0A}" sibTransId="{FC7BEBD3-2C93-48CE-A3AE-0C86AAC768BC}"/>
    <dgm:cxn modelId="{F084C160-1A5A-47BB-9B5B-24912330FCC4}" srcId="{F8D23731-100D-4F23-B7AB-E18A738D357A}" destId="{09BFF268-0C7A-48FC-B01C-0489B9954AC0}" srcOrd="0" destOrd="0" parTransId="{31540E10-8018-430F-A175-1C03C8021978}" sibTransId="{918340F5-7CEA-4FF3-B279-37DFB5D3A081}"/>
    <dgm:cxn modelId="{72D4E642-2247-42DB-AE33-D04C47D3EEB7}" type="presOf" srcId="{73ADE68E-0F81-4879-A2F2-242B9DEB67D6}" destId="{5BD6FF42-ACB1-4FE1-A46A-C40DEEBC17DA}" srcOrd="1" destOrd="0" presId="urn:microsoft.com/office/officeart/2005/8/layout/radial1"/>
    <dgm:cxn modelId="{4B331B67-CFAD-4479-A4EB-AC5E2278412B}" srcId="{F8D23731-100D-4F23-B7AB-E18A738D357A}" destId="{6B1F33C1-8492-4B54-94C3-D14B9025BC49}" srcOrd="2" destOrd="0" parTransId="{BBAAC0CA-7D17-4BDB-9EAB-911C619B9D5A}" sibTransId="{D269A28A-D00C-4A9D-AA35-E6B7202C7E1D}"/>
    <dgm:cxn modelId="{AFF22C59-88E5-490D-A624-366D26D1B308}" type="presOf" srcId="{31540E10-8018-430F-A175-1C03C8021978}" destId="{FE89CD74-C2FF-425D-A769-5CFFE59D194A}" srcOrd="0" destOrd="0" presId="urn:microsoft.com/office/officeart/2005/8/layout/radial1"/>
    <dgm:cxn modelId="{BCF0AA86-EC53-42AD-991B-73AE0E8218DD}" type="presOf" srcId="{31540E10-8018-430F-A175-1C03C8021978}" destId="{CC1D7BB4-7DCD-4C18-8F66-ACA4FE1EC716}" srcOrd="1" destOrd="0" presId="urn:microsoft.com/office/officeart/2005/8/layout/radial1"/>
    <dgm:cxn modelId="{C8752388-4DCE-46A7-8FE4-C9E785110943}" type="presOf" srcId="{C25570CE-A53E-41FC-95C4-6C69F1C99210}" destId="{0832D65C-3113-4A45-8451-9F928F475C20}" srcOrd="0" destOrd="0" presId="urn:microsoft.com/office/officeart/2005/8/layout/radial1"/>
    <dgm:cxn modelId="{0815D08A-F344-4A67-910C-166FCA843040}" srcId="{F8D23731-100D-4F23-B7AB-E18A738D357A}" destId="{C25570CE-A53E-41FC-95C4-6C69F1C99210}" srcOrd="3" destOrd="0" parTransId="{BFFC918C-CABF-43E6-AECF-AD0759E41315}" sibTransId="{189E09B6-5995-47D8-B3C6-BAA6E6A1DEE6}"/>
    <dgm:cxn modelId="{48147EA2-BE65-4CD0-95A3-CA77F4F19678}" type="presOf" srcId="{BBAAC0CA-7D17-4BDB-9EAB-911C619B9D5A}" destId="{2DCF9763-79FD-48C2-8967-9E1A2FFA3661}" srcOrd="0" destOrd="0" presId="urn:microsoft.com/office/officeart/2005/8/layout/radial1"/>
    <dgm:cxn modelId="{7F778DAD-FA17-48C1-8783-BE169EFE16DD}" type="presOf" srcId="{09BFF268-0C7A-48FC-B01C-0489B9954AC0}" destId="{76B9E7A6-30EE-4799-8D9B-927A6196EAC5}" srcOrd="0" destOrd="0" presId="urn:microsoft.com/office/officeart/2005/8/layout/radial1"/>
    <dgm:cxn modelId="{74501EB7-2EFA-44F8-9C45-72DBECC76075}" type="presOf" srcId="{F8D23731-100D-4F23-B7AB-E18A738D357A}" destId="{D698F6B8-D5B9-4BF6-A0F5-003C387C87BB}" srcOrd="0" destOrd="0" presId="urn:microsoft.com/office/officeart/2005/8/layout/radial1"/>
    <dgm:cxn modelId="{F010D6BE-EDEE-470A-B3E1-82033CB651FA}" srcId="{F8D23731-100D-4F23-B7AB-E18A738D357A}" destId="{50390965-8712-467C-969D-93FBEE3677B8}" srcOrd="1" destOrd="0" parTransId="{73ADE68E-0F81-4879-A2F2-242B9DEB67D6}" sibTransId="{97E14B74-9CE4-4556-8DAF-B399E5A29BBC}"/>
    <dgm:cxn modelId="{ADD84EC3-3C02-49EA-AD51-66B20520FDD9}" type="presOf" srcId="{50390965-8712-467C-969D-93FBEE3677B8}" destId="{EBE7E864-4041-451F-81A5-B8CC7CDD9A94}" srcOrd="0" destOrd="0" presId="urn:microsoft.com/office/officeart/2005/8/layout/radial1"/>
    <dgm:cxn modelId="{B64A8154-665B-4720-9C0A-4419212A82FA}" type="presParOf" srcId="{7BFB31D1-11C3-45A5-AF18-5D92324FB729}" destId="{D698F6B8-D5B9-4BF6-A0F5-003C387C87BB}" srcOrd="0" destOrd="0" presId="urn:microsoft.com/office/officeart/2005/8/layout/radial1"/>
    <dgm:cxn modelId="{C7C48243-6243-4BA3-AFCD-1A5C92C1C9B2}" type="presParOf" srcId="{7BFB31D1-11C3-45A5-AF18-5D92324FB729}" destId="{FE89CD74-C2FF-425D-A769-5CFFE59D194A}" srcOrd="1" destOrd="0" presId="urn:microsoft.com/office/officeart/2005/8/layout/radial1"/>
    <dgm:cxn modelId="{16F4ACCE-9911-47C1-9988-E513240C8542}" type="presParOf" srcId="{FE89CD74-C2FF-425D-A769-5CFFE59D194A}" destId="{CC1D7BB4-7DCD-4C18-8F66-ACA4FE1EC716}" srcOrd="0" destOrd="0" presId="urn:microsoft.com/office/officeart/2005/8/layout/radial1"/>
    <dgm:cxn modelId="{F1433805-DFA1-4612-828D-E01EC48B8542}" type="presParOf" srcId="{7BFB31D1-11C3-45A5-AF18-5D92324FB729}" destId="{76B9E7A6-30EE-4799-8D9B-927A6196EAC5}" srcOrd="2" destOrd="0" presId="urn:microsoft.com/office/officeart/2005/8/layout/radial1"/>
    <dgm:cxn modelId="{9A07813C-976D-4D46-93F3-A5929738C2F2}" type="presParOf" srcId="{7BFB31D1-11C3-45A5-AF18-5D92324FB729}" destId="{B73C978F-0FD5-4D5F-8C6E-49E81514B625}" srcOrd="3" destOrd="0" presId="urn:microsoft.com/office/officeart/2005/8/layout/radial1"/>
    <dgm:cxn modelId="{A9BE7432-9E78-439F-8824-2716BBAFCD75}" type="presParOf" srcId="{B73C978F-0FD5-4D5F-8C6E-49E81514B625}" destId="{5BD6FF42-ACB1-4FE1-A46A-C40DEEBC17DA}" srcOrd="0" destOrd="0" presId="urn:microsoft.com/office/officeart/2005/8/layout/radial1"/>
    <dgm:cxn modelId="{42E7281A-77C4-4066-A206-B0BBBC32E2D1}" type="presParOf" srcId="{7BFB31D1-11C3-45A5-AF18-5D92324FB729}" destId="{EBE7E864-4041-451F-81A5-B8CC7CDD9A94}" srcOrd="4" destOrd="0" presId="urn:microsoft.com/office/officeart/2005/8/layout/radial1"/>
    <dgm:cxn modelId="{5624F55B-72A7-45F9-B061-C30ABB891402}" type="presParOf" srcId="{7BFB31D1-11C3-45A5-AF18-5D92324FB729}" destId="{2DCF9763-79FD-48C2-8967-9E1A2FFA3661}" srcOrd="5" destOrd="0" presId="urn:microsoft.com/office/officeart/2005/8/layout/radial1"/>
    <dgm:cxn modelId="{7B459832-C335-4050-A89B-1C715CF11907}" type="presParOf" srcId="{2DCF9763-79FD-48C2-8967-9E1A2FFA3661}" destId="{9B2C0372-9696-4C22-B2B0-B7ACC4AA8A8B}" srcOrd="0" destOrd="0" presId="urn:microsoft.com/office/officeart/2005/8/layout/radial1"/>
    <dgm:cxn modelId="{B581743B-2FC5-43B7-BBBA-4CA1A20F4CEC}" type="presParOf" srcId="{7BFB31D1-11C3-45A5-AF18-5D92324FB729}" destId="{80DED47E-A07F-4C87-A57B-3D71F9CC24FF}" srcOrd="6" destOrd="0" presId="urn:microsoft.com/office/officeart/2005/8/layout/radial1"/>
    <dgm:cxn modelId="{F242EE97-E40B-4A86-A025-4877E8EEB80B}" type="presParOf" srcId="{7BFB31D1-11C3-45A5-AF18-5D92324FB729}" destId="{F7629A03-95D9-4244-89EE-47A0F54F2677}" srcOrd="7" destOrd="0" presId="urn:microsoft.com/office/officeart/2005/8/layout/radial1"/>
    <dgm:cxn modelId="{618A5746-0711-4ED6-9863-22817F64D2F2}" type="presParOf" srcId="{F7629A03-95D9-4244-89EE-47A0F54F2677}" destId="{217A27A3-829F-47B0-B370-2775FB3E7CC1}" srcOrd="0" destOrd="0" presId="urn:microsoft.com/office/officeart/2005/8/layout/radial1"/>
    <dgm:cxn modelId="{ED63F7EA-B120-4F37-B081-7F0BA1C274D0}" type="presParOf" srcId="{7BFB31D1-11C3-45A5-AF18-5D92324FB729}" destId="{0832D65C-3113-4A45-8451-9F928F475C20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FA68-0C1E-49BF-88C2-741428673308}">
      <dsp:nvSpPr>
        <dsp:cNvPr id="0" name=""/>
        <dsp:cNvSpPr/>
      </dsp:nvSpPr>
      <dsp:spPr>
        <a:xfrm>
          <a:off x="1028249" y="535496"/>
          <a:ext cx="647999" cy="647999"/>
        </a:xfrm>
        <a:prstGeom prst="gear9">
          <a:avLst/>
        </a:prstGeom>
        <a:solidFill>
          <a:srgbClr val="A3B4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" lastClr="FFFFFF">
                <a:lumMod val="50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58526" y="687287"/>
        <a:ext cx="387445" cy="333085"/>
      </dsp:txXfrm>
    </dsp:sp>
    <dsp:sp modelId="{ED66735E-AD88-469E-98BC-BF31D8BD3B65}">
      <dsp:nvSpPr>
        <dsp:cNvPr id="0" name=""/>
        <dsp:cNvSpPr/>
      </dsp:nvSpPr>
      <dsp:spPr>
        <a:xfrm>
          <a:off x="714784" y="206998"/>
          <a:ext cx="467999" cy="467999"/>
        </a:xfrm>
        <a:prstGeom prst="gear6">
          <a:avLst/>
        </a:prstGeom>
        <a:solidFill>
          <a:srgbClr val="A3B4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>
                <a:lumMod val="50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32604" y="325530"/>
        <a:ext cx="232359" cy="230935"/>
      </dsp:txXfrm>
    </dsp:sp>
    <dsp:sp modelId="{80DF2A35-3DFB-4658-8397-6F938AF2C61A}">
      <dsp:nvSpPr>
        <dsp:cNvPr id="0" name=""/>
        <dsp:cNvSpPr/>
      </dsp:nvSpPr>
      <dsp:spPr>
        <a:xfrm>
          <a:off x="889324" y="402868"/>
          <a:ext cx="913270" cy="913270"/>
        </a:xfrm>
        <a:prstGeom prst="circularArrow">
          <a:avLst>
            <a:gd name="adj1" fmla="val 4878"/>
            <a:gd name="adj2" fmla="val 312630"/>
            <a:gd name="adj3" fmla="val 2758407"/>
            <a:gd name="adj4" fmla="val 15854095"/>
            <a:gd name="adj5" fmla="val 5691"/>
          </a:avLst>
        </a:prstGeom>
        <a:solidFill>
          <a:srgbClr val="A3B4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D180B-A9C4-4F0F-AA95-44BF59F03A5F}">
      <dsp:nvSpPr>
        <dsp:cNvPr id="0" name=""/>
        <dsp:cNvSpPr/>
      </dsp:nvSpPr>
      <dsp:spPr>
        <a:xfrm>
          <a:off x="623969" y="66589"/>
          <a:ext cx="690521" cy="6905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A3B4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0" y="0"/>
          <a:ext cx="6160979" cy="3498596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2160542" y="2389741"/>
          <a:ext cx="1844764" cy="68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</a:t>
          </a:r>
        </a:p>
      </dsp:txBody>
      <dsp:txXfrm>
        <a:off x="2160542" y="2389741"/>
        <a:ext cx="1844764" cy="684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6798" y="58975"/>
          <a:ext cx="6159051" cy="338204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2696216" y="2048011"/>
          <a:ext cx="773416" cy="28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  </a:t>
          </a:r>
        </a:p>
      </dsp:txBody>
      <dsp:txXfrm>
        <a:off x="2696216" y="2048011"/>
        <a:ext cx="773416" cy="286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0" y="909"/>
          <a:ext cx="6329472" cy="3589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2037470" y="2607689"/>
          <a:ext cx="2357942" cy="87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   </a:t>
          </a:r>
        </a:p>
      </dsp:txBody>
      <dsp:txXfrm>
        <a:off x="2037470" y="2607689"/>
        <a:ext cx="2357942" cy="874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D3B4-0F1A-498D-BD23-89EB49F08FA5}">
      <dsp:nvSpPr>
        <dsp:cNvPr id="0" name=""/>
        <dsp:cNvSpPr/>
      </dsp:nvSpPr>
      <dsp:spPr>
        <a:xfrm>
          <a:off x="0" y="0"/>
          <a:ext cx="6325032" cy="3369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D36B-B330-4A29-8594-392BCF69D728}">
      <dsp:nvSpPr>
        <dsp:cNvPr id="0" name=""/>
        <dsp:cNvSpPr/>
      </dsp:nvSpPr>
      <dsp:spPr>
        <a:xfrm>
          <a:off x="2351939" y="2313939"/>
          <a:ext cx="1624731" cy="60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</a:t>
          </a:r>
        </a:p>
      </dsp:txBody>
      <dsp:txXfrm>
        <a:off x="2351939" y="2313939"/>
        <a:ext cx="1624731" cy="602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F6B8-D5B9-4BF6-A0F5-003C387C87BB}">
      <dsp:nvSpPr>
        <dsp:cNvPr id="0" name=""/>
        <dsp:cNvSpPr/>
      </dsp:nvSpPr>
      <dsp:spPr>
        <a:xfrm>
          <a:off x="3704887" y="1573197"/>
          <a:ext cx="1970029" cy="1966725"/>
        </a:xfrm>
        <a:prstGeom prst="flowChartConnector">
          <a:avLst/>
        </a:prstGeom>
        <a:solidFill>
          <a:srgbClr val="318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Literature search</a:t>
          </a:r>
        </a:p>
      </dsp:txBody>
      <dsp:txXfrm>
        <a:off x="3993391" y="1861217"/>
        <a:ext cx="1393021" cy="1390685"/>
      </dsp:txXfrm>
    </dsp:sp>
    <dsp:sp modelId="{FE89CD74-C2FF-425D-A769-5CFFE59D194A}">
      <dsp:nvSpPr>
        <dsp:cNvPr id="0" name=""/>
        <dsp:cNvSpPr/>
      </dsp:nvSpPr>
      <dsp:spPr>
        <a:xfrm rot="19996219">
          <a:off x="5498966" y="1802976"/>
          <a:ext cx="1317433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317433" y="14414"/>
              </a:lnTo>
            </a:path>
          </a:pathLst>
        </a:custGeom>
        <a:noFill/>
        <a:ln w="31750" cap="flat" cmpd="sng" algn="ctr">
          <a:solidFill>
            <a:srgbClr val="318CAF"/>
          </a:solidFill>
          <a:prstDash val="solid"/>
          <a:miter lim="800000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24747" y="1784454"/>
        <a:ext cx="65871" cy="65871"/>
      </dsp:txXfrm>
    </dsp:sp>
    <dsp:sp modelId="{76B9E7A6-30EE-4799-8D9B-927A6196EAC5}">
      <dsp:nvSpPr>
        <dsp:cNvPr id="0" name=""/>
        <dsp:cNvSpPr/>
      </dsp:nvSpPr>
      <dsp:spPr>
        <a:xfrm>
          <a:off x="6629730" y="117512"/>
          <a:ext cx="2007540" cy="1913320"/>
        </a:xfrm>
        <a:prstGeom prst="roundRect">
          <a:avLst/>
        </a:prstGeom>
        <a:solidFill>
          <a:srgbClr val="318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900"/>
            </a:spcAft>
            <a:buFont typeface="+mj-lt"/>
            <a:buNone/>
          </a:pPr>
          <a:r>
            <a:rPr lang="en-US" sz="2000" b="1" kern="1200" dirty="0"/>
            <a:t>Perspective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kern="1200" dirty="0"/>
            <a:t>Private domestic groundwater wells and supply users</a:t>
          </a:r>
        </a:p>
      </dsp:txBody>
      <dsp:txXfrm>
        <a:off x="6723131" y="210913"/>
        <a:ext cx="1820738" cy="1726518"/>
      </dsp:txXfrm>
    </dsp:sp>
    <dsp:sp modelId="{B73C978F-0FD5-4D5F-8C6E-49E81514B625}">
      <dsp:nvSpPr>
        <dsp:cNvPr id="0" name=""/>
        <dsp:cNvSpPr/>
      </dsp:nvSpPr>
      <dsp:spPr>
        <a:xfrm rot="1310286">
          <a:off x="5534055" y="3271135"/>
          <a:ext cx="1949878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949878" y="14414"/>
              </a:lnTo>
            </a:path>
          </a:pathLst>
        </a:custGeom>
        <a:noFill/>
        <a:ln w="31750" cap="flat" cmpd="sng" algn="ctr">
          <a:solidFill>
            <a:srgbClr val="318CAF"/>
          </a:solidFill>
          <a:prstDash val="solid"/>
          <a:miter lim="800000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460247" y="3236802"/>
        <a:ext cx="97493" cy="97493"/>
      </dsp:txXfrm>
    </dsp:sp>
    <dsp:sp modelId="{EBE7E864-4041-451F-81A5-B8CC7CDD9A94}">
      <dsp:nvSpPr>
        <dsp:cNvPr id="0" name=""/>
        <dsp:cNvSpPr/>
      </dsp:nvSpPr>
      <dsp:spPr>
        <a:xfrm>
          <a:off x="7335500" y="3062359"/>
          <a:ext cx="2007540" cy="1913320"/>
        </a:xfrm>
        <a:prstGeom prst="roundRect">
          <a:avLst/>
        </a:prstGeom>
        <a:solidFill>
          <a:srgbClr val="318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000" b="1" kern="1200" dirty="0"/>
            <a:t>Evaluation</a:t>
          </a:r>
        </a:p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kern="1200" dirty="0"/>
            <a:t>Principle study outcomes and measures of success </a:t>
          </a:r>
          <a:r>
            <a:rPr lang="en-US" sz="1600" b="0" kern="1200" dirty="0">
              <a:solidFill>
                <a:srgbClr val="318CAF"/>
              </a:solidFill>
            </a:rPr>
            <a:t>forever</a:t>
          </a:r>
        </a:p>
      </dsp:txBody>
      <dsp:txXfrm>
        <a:off x="7428901" y="3155760"/>
        <a:ext cx="1820738" cy="1726518"/>
      </dsp:txXfrm>
    </dsp:sp>
    <dsp:sp modelId="{2DCF9763-79FD-48C2-8967-9E1A2FFA3661}">
      <dsp:nvSpPr>
        <dsp:cNvPr id="0" name=""/>
        <dsp:cNvSpPr/>
      </dsp:nvSpPr>
      <dsp:spPr>
        <a:xfrm rot="9487890">
          <a:off x="1886843" y="3273918"/>
          <a:ext cx="1959643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959643" y="14414"/>
              </a:lnTo>
            </a:path>
          </a:pathLst>
        </a:custGeom>
        <a:noFill/>
        <a:ln w="31750" cap="flat" cmpd="sng" algn="ctr">
          <a:solidFill>
            <a:srgbClr val="318CAF"/>
          </a:solidFill>
          <a:prstDash val="solid"/>
          <a:miter lim="800000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817674" y="3239341"/>
        <a:ext cx="97982" cy="97982"/>
      </dsp:txXfrm>
    </dsp:sp>
    <dsp:sp modelId="{80DED47E-A07F-4C87-A57B-3D71F9CC24FF}">
      <dsp:nvSpPr>
        <dsp:cNvPr id="0" name=""/>
        <dsp:cNvSpPr/>
      </dsp:nvSpPr>
      <dsp:spPr>
        <a:xfrm>
          <a:off x="28743" y="3067584"/>
          <a:ext cx="2007210" cy="1913936"/>
        </a:xfrm>
        <a:prstGeom prst="roundRect">
          <a:avLst/>
        </a:prstGeom>
        <a:solidFill>
          <a:srgbClr val="318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000" b="1" kern="1200" dirty="0"/>
            <a:t>Intervention</a:t>
          </a:r>
        </a:p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Investigation adopted to study and reduce private groundwater contamination</a:t>
          </a:r>
        </a:p>
      </dsp:txBody>
      <dsp:txXfrm>
        <a:off x="122174" y="3161015"/>
        <a:ext cx="1820348" cy="1727074"/>
      </dsp:txXfrm>
    </dsp:sp>
    <dsp:sp modelId="{F7629A03-95D9-4244-89EE-47A0F54F2677}">
      <dsp:nvSpPr>
        <dsp:cNvPr id="0" name=""/>
        <dsp:cNvSpPr/>
      </dsp:nvSpPr>
      <dsp:spPr>
        <a:xfrm rot="12404224">
          <a:off x="2565324" y="1803221"/>
          <a:ext cx="1315505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315505" y="14414"/>
              </a:lnTo>
            </a:path>
          </a:pathLst>
        </a:custGeom>
        <a:noFill/>
        <a:ln w="31750" cap="flat" cmpd="sng" algn="ctr">
          <a:solidFill>
            <a:srgbClr val="318CAF"/>
          </a:solidFill>
          <a:prstDash val="solid"/>
          <a:miter lim="800000"/>
          <a:headEnd type="triangle" w="lg" len="lg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90189" y="1784747"/>
        <a:ext cx="65775" cy="65775"/>
      </dsp:txXfrm>
    </dsp:sp>
    <dsp:sp modelId="{0832D65C-3113-4A45-8451-9F928F475C20}">
      <dsp:nvSpPr>
        <dsp:cNvPr id="0" name=""/>
        <dsp:cNvSpPr/>
      </dsp:nvSpPr>
      <dsp:spPr>
        <a:xfrm>
          <a:off x="744450" y="118003"/>
          <a:ext cx="2007540" cy="1913320"/>
        </a:xfrm>
        <a:prstGeom prst="roundRect">
          <a:avLst/>
        </a:prstGeom>
        <a:solidFill>
          <a:srgbClr val="318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900"/>
            </a:spcAft>
            <a:buNone/>
          </a:pPr>
          <a:r>
            <a:rPr lang="en-US" sz="2000" b="1" kern="1200" dirty="0"/>
            <a:t>Setting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0" kern="1200" dirty="0"/>
            <a:t>Ontario and the Republic of Ireland </a:t>
          </a:r>
          <a:r>
            <a:rPr lang="en-US" sz="1600" b="0" kern="1200" dirty="0">
              <a:solidFill>
                <a:srgbClr val="318CAF"/>
              </a:solidFill>
            </a:rPr>
            <a:t>forever</a:t>
          </a:r>
        </a:p>
      </dsp:txBody>
      <dsp:txXfrm>
        <a:off x="837851" y="211404"/>
        <a:ext cx="1820738" cy="172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0CD4-B551-459B-A6A0-3489B89B6B2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0191-039D-450D-8DAC-1F7B8794D3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631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C00C0-F6E3-4443-9D8E-DEDB7FE24043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0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6B88F-BAAC-4BC2-BB8E-F0DE488AAE48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8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B4F8-F032-436E-BADA-56E7178FAC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3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34B0-CC0D-CE21-32B4-9BB89C7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C25FD-E5EC-0722-7A1C-CA192095E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7AB3-793E-43AE-63F2-2DECC106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0A8BE-111A-BCAD-B491-D0BA4BB7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0536-8124-35E9-0FE3-FE1438A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105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2740-F48C-4E02-6646-DAF40DE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A08C5-054C-4324-405E-3B17A6633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73C0-F05C-8644-90C5-471076A9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2845-DEBE-2892-1553-20E7C58D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EBB5-2292-0189-2E11-D8C89B99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50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9CF8B-ED39-DAC0-B7CA-6A5474962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DBA14-B892-BE9C-7ECC-29DD74E1C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D19F-BA91-7CF6-D162-1447A509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053B-9E5A-DADF-8BCF-45F61827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C4573-8B84-CA0E-0D90-886B1E2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641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60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474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00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560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912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12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1729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196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F840-FF91-1C18-9821-B2A2E766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2DF8-87BC-9705-17AB-A27D2292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AD99-5B87-C0FA-3690-0A311854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BF581-C049-B179-9DC6-9DAF36A5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108BE-5777-6525-7F7A-55808DFA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663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650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428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32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038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19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305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57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4208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44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03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C64A-205A-CE25-2B70-E8D38FC3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E44B5-F166-4A29-5469-6E22D3A3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D6836-0B79-8119-9B22-8B6CFE86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9A39-CF4C-B1CA-F7D1-86A68D0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A28EA-29E8-39CB-8C94-79F89981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90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3685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129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800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016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Angl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 hasCustomPrompt="1"/>
          </p:nvPr>
        </p:nvSpPr>
        <p:spPr>
          <a:xfrm>
            <a:off x="3271883" y="-4251325"/>
            <a:ext cx="4105275" cy="4251325"/>
          </a:xfrm>
          <a:custGeom>
            <a:avLst/>
            <a:gdLst>
              <a:gd name="connsiteX0" fmla="*/ 0 w 4105275"/>
              <a:gd name="connsiteY0" fmla="*/ 0 h 4251325"/>
              <a:gd name="connsiteX1" fmla="*/ 2198688 w 4105275"/>
              <a:gd name="connsiteY1" fmla="*/ 0 h 4251325"/>
              <a:gd name="connsiteX2" fmla="*/ 4105275 w 4105275"/>
              <a:gd name="connsiteY2" fmla="*/ 3298825 h 4251325"/>
              <a:gd name="connsiteX3" fmla="*/ 2454275 w 4105275"/>
              <a:gd name="connsiteY3" fmla="*/ 4251325 h 425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75" h="4251325">
                <a:moveTo>
                  <a:pt x="0" y="0"/>
                </a:moveTo>
                <a:lnTo>
                  <a:pt x="2198688" y="0"/>
                </a:lnTo>
                <a:lnTo>
                  <a:pt x="4105275" y="3298825"/>
                </a:lnTo>
                <a:lnTo>
                  <a:pt x="2454275" y="4251325"/>
                </a:lnTo>
                <a:close/>
              </a:path>
            </a:pathLst>
          </a:custGeom>
          <a:noFill/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 ONE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0793869" y="-2415655"/>
            <a:ext cx="3903662" cy="3143250"/>
          </a:xfrm>
          <a:custGeom>
            <a:avLst/>
            <a:gdLst>
              <a:gd name="connsiteX0" fmla="*/ 0 w 3903662"/>
              <a:gd name="connsiteY0" fmla="*/ 0 h 3143250"/>
              <a:gd name="connsiteX1" fmla="*/ 3903662 w 3903662"/>
              <a:gd name="connsiteY1" fmla="*/ 0 h 3143250"/>
              <a:gd name="connsiteX2" fmla="*/ 3903662 w 3903662"/>
              <a:gd name="connsiteY2" fmla="*/ 1938338 h 3143250"/>
              <a:gd name="connsiteX3" fmla="*/ 1816100 w 3903662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2" h="3143250">
                <a:moveTo>
                  <a:pt x="0" y="0"/>
                </a:moveTo>
                <a:lnTo>
                  <a:pt x="3903662" y="0"/>
                </a:lnTo>
                <a:lnTo>
                  <a:pt x="3903662" y="1938338"/>
                </a:lnTo>
                <a:lnTo>
                  <a:pt x="1816100" y="3143250"/>
                </a:lnTo>
                <a:close/>
              </a:path>
            </a:pathLst>
          </a:custGeom>
          <a:noFill/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 TWO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10862921" y="5444574"/>
            <a:ext cx="3859212" cy="4556124"/>
          </a:xfrm>
          <a:custGeom>
            <a:avLst/>
            <a:gdLst>
              <a:gd name="connsiteX0" fmla="*/ 3859212 w 3859212"/>
              <a:gd name="connsiteY0" fmla="*/ 0 h 4556124"/>
              <a:gd name="connsiteX1" fmla="*/ 3859212 w 3859212"/>
              <a:gd name="connsiteY1" fmla="*/ 4556124 h 4556124"/>
              <a:gd name="connsiteX2" fmla="*/ 1346200 w 3859212"/>
              <a:gd name="connsiteY2" fmla="*/ 4556124 h 4556124"/>
              <a:gd name="connsiteX3" fmla="*/ 0 w 3859212"/>
              <a:gd name="connsiteY3" fmla="*/ 2227262 h 45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212" h="4556124">
                <a:moveTo>
                  <a:pt x="3859212" y="0"/>
                </a:moveTo>
                <a:lnTo>
                  <a:pt x="3859212" y="4556124"/>
                </a:lnTo>
                <a:lnTo>
                  <a:pt x="1346200" y="4556124"/>
                </a:lnTo>
                <a:lnTo>
                  <a:pt x="0" y="2227262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 THREE</a:t>
            </a:r>
          </a:p>
        </p:txBody>
      </p:sp>
    </p:spTree>
    <p:extLst>
      <p:ext uri="{BB962C8B-B14F-4D97-AF65-F5344CB8AC3E}">
        <p14:creationId xmlns:p14="http://schemas.microsoft.com/office/powerpoint/2010/main" val="182053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5274-8BAC-DF72-FF7E-33112B51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B7A8-EAFC-8A59-F721-88EADDF6F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2B78A-595B-22DD-2F3E-7C74F302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D40A0-C87B-7ED0-3FEB-CD98CEFC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D1C38-C54A-6862-CBDB-E939B712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E8AFE-FA24-6B09-0187-ACFA75B6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2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31C2-6B59-D3BD-2F6C-0C1AD285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E94AD-5508-E284-D850-52B104C0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C4C12-D0F4-EAD3-F43F-D8A53174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704AE-7C26-E3CC-7BE8-DC1CC9BE4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0BEB1-9205-3B9C-CFA2-FD7ED47AF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DBF86-6B57-AC07-C214-F5C5E48A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06043-DA09-D069-2355-7E376770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CE297-6CB7-4E0C-4B66-C2FA3624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799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A1CC-56F8-858F-1535-6649A588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FCA3-1AC4-9FE4-BBB6-C7CDC7AF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308B4-2B8A-502D-C0F0-FB9AECF5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37D2C-CD52-D930-1E40-94834BB3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960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1B259-D190-4776-60FE-3EBDC646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958A1-6E5F-480E-9EDA-72494434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F5DA-F857-D23A-86C0-D41B2902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372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F5F1-4052-7D13-6854-A728487C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96B3-C3E4-6D41-92F4-D5C22CE5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C3C93-9001-ADCF-6FD3-C07DF93F1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0E2B4-5E9F-0882-1995-5B5E70C4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3DD7A-DA67-D94E-A35B-162226C8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7AEE6-2FF4-0C36-78AD-81A1A421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3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EE89-8108-F56B-EF94-86262056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D11BD-495E-1773-1F51-695ADD36D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8C8B2-4B6E-4E79-A502-7532BB966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CF06-DDAA-6BE0-8B75-68F5072B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44FF1-414D-B9A2-52A7-9BEC7911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2D13D-A2CD-7484-5F85-1E42611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38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676AB-DA4B-6A55-939A-5562841A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C366A-E1C4-B4BE-2943-65E0EDC3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221C-8909-D7A5-0A31-DCEE2119B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B109-C9E5-4E93-936E-5DA03EBC1BD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B54-4FEF-1A43-C8FF-B3A77D678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B094-4C91-4399-619B-86CDAB515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6AA4-1E0D-4AF0-9E7D-D5D8E607A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4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2AF-61E5-4978-9320-8ABC8753DD6C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2715-F4B0-409E-8BC8-0876DAD071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632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4C58-BAB9-48E3-B556-3D6C9C5F6D42}" type="datetimeFigureOut">
              <a:rPr lang="en-IE" smtClean="0"/>
              <a:t>26/04/2023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630A-3686-4AAB-9B47-DA4E6D2614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7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image" Target="../media/image18.w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096" y="1721132"/>
            <a:ext cx="8136834" cy="2662096"/>
          </a:xfrm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+mn-lt"/>
              </a:rPr>
              <a:t>Private groundwater contamination and risk management: </a:t>
            </a:r>
            <a:br>
              <a:rPr lang="en-GB" sz="2400" b="1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+mn-lt"/>
              </a:rPr>
            </a:br>
            <a:r>
              <a:rPr lang="en-GB" sz="2400" b="1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+mn-lt"/>
              </a:rPr>
              <a:t>A scoping review of similarities, drivers and challenges </a:t>
            </a:r>
            <a:br>
              <a:rPr lang="en-GB" sz="2400" b="1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+mn-lt"/>
              </a:rPr>
            </a:br>
            <a:r>
              <a:rPr lang="en-GB" sz="2400" b="1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+mn-lt"/>
              </a:rPr>
              <a:t>in two developed regions</a:t>
            </a:r>
            <a:endParaRPr lang="en-IE" sz="2400" b="1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00" y="882213"/>
            <a:ext cx="1289581" cy="1289581"/>
          </a:xfrm>
          <a:prstGeom prst="rect">
            <a:avLst/>
          </a:prstGeom>
        </p:spPr>
      </p:pic>
      <p:sp>
        <p:nvSpPr>
          <p:cNvPr id="14" name="Rectangle: Rounded Corners 16"/>
          <p:cNvSpPr/>
          <p:nvPr/>
        </p:nvSpPr>
        <p:spPr>
          <a:xfrm flipV="1">
            <a:off x="2378812" y="3835074"/>
            <a:ext cx="7465577" cy="57600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3871" y="4653553"/>
            <a:ext cx="4128092" cy="238500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-6" y="4651889"/>
            <a:ext cx="4043871" cy="238500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171963" y="4653553"/>
            <a:ext cx="4104258" cy="2385008"/>
          </a:xfrm>
          <a:prstGeom prst="rect">
            <a:avLst/>
          </a:prstGeom>
          <a:blipFill>
            <a:blip r:embed="rId6"/>
            <a:srcRect/>
            <a:stretch>
              <a:fillRect t="-8000" b="-8000"/>
            </a:stretch>
          </a:blipFill>
          <a:ln w="127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171963" y="-144766"/>
            <a:ext cx="4036800" cy="24084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-16043" y="4655650"/>
            <a:ext cx="12224806" cy="2393530"/>
          </a:xfrm>
          <a:prstGeom prst="rect">
            <a:avLst/>
          </a:prstGeom>
          <a:solidFill>
            <a:srgbClr val="006699">
              <a:alpha val="75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113" r="14901" b="-5"/>
          <a:stretch/>
        </p:blipFill>
        <p:spPr>
          <a:xfrm>
            <a:off x="4045600" y="-141888"/>
            <a:ext cx="4128096" cy="2407903"/>
          </a:xfrm>
          <a:prstGeom prst="rect">
            <a:avLst/>
          </a:prstGeom>
          <a:ln>
            <a:noFill/>
          </a:ln>
          <a:effectLst>
            <a:outerShdw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-1" r="13" b="171"/>
          <a:stretch/>
        </p:blipFill>
        <p:spPr>
          <a:xfrm>
            <a:off x="-6" y="-142385"/>
            <a:ext cx="4043871" cy="240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-16043" y="-159524"/>
            <a:ext cx="12224806" cy="2424642"/>
          </a:xfrm>
          <a:prstGeom prst="rect">
            <a:avLst/>
          </a:prstGeom>
          <a:solidFill>
            <a:srgbClr val="006699">
              <a:alpha val="75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27" y="3374823"/>
            <a:ext cx="1534714" cy="855771"/>
          </a:xfrm>
          <a:prstGeom prst="rect">
            <a:avLst/>
          </a:prstGeom>
          <a:ln w="6350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-16042" y="4313784"/>
            <a:ext cx="12222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IE" sz="1600" b="1" dirty="0">
                <a:solidFill>
                  <a:srgbClr val="006699"/>
                </a:solidFill>
                <a:latin typeface="Calibri" panose="020F0502020204030204"/>
              </a:rPr>
              <a:t>EGU Conference Vienna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27 April 2023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24000" y="3942049"/>
            <a:ext cx="9144000" cy="697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Mooney, S., O’Neill, E. &amp; Hynds, P.</a:t>
            </a:r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27" y="2416598"/>
            <a:ext cx="1534714" cy="855771"/>
          </a:xfrm>
          <a:prstGeom prst="rect">
            <a:avLst/>
          </a:prstGeom>
          <a:ln w="6350">
            <a:noFill/>
          </a:ln>
        </p:spPr>
      </p:pic>
      <p:pic>
        <p:nvPicPr>
          <p:cNvPr id="1026" name="Picture 2" descr="University College Dublin - Wikipedia">
            <a:extLst>
              <a:ext uri="{FF2B5EF4-FFF2-40B4-BE49-F238E27FC236}">
                <a16:creationId xmlns:a16="http://schemas.microsoft.com/office/drawing/2014/main" id="{4C85FDDF-6D96-AD00-8ABA-6C1EC229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92" y="3288267"/>
            <a:ext cx="648000" cy="9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2AA76-875C-EB54-FADE-92AADCDAE2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9692" y="2469118"/>
            <a:ext cx="1728000" cy="7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5A011F-3520-AD4E-34E8-95FFB4F048F0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INTRODUCTION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57E927BC-9BAD-DAE2-EE96-FD4E777CF1BD}"/>
              </a:ext>
            </a:extLst>
          </p:cNvPr>
          <p:cNvSpPr txBox="1">
            <a:spLocks/>
          </p:cNvSpPr>
          <p:nvPr/>
        </p:nvSpPr>
        <p:spPr>
          <a:xfrm>
            <a:off x="592410" y="1189477"/>
            <a:ext cx="4892734" cy="4794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landscape of peer-reviewed academic research investigating private well contamination and management between 1990-2022.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the extent of similarities between drivers and management of private domestic well contamination in Ontario and the ROI.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A55D66F9-F302-124A-0708-41DAB1704435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defTabSz="457315"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 kern="0">
              <a:solidFill>
                <a:srgbClr val="00808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Title 36">
            <a:extLst>
              <a:ext uri="{FF2B5EF4-FFF2-40B4-BE49-F238E27FC236}">
                <a16:creationId xmlns:a16="http://schemas.microsoft.com/office/drawing/2014/main" id="{BBF3C108-74F5-4413-2F92-BE41D8B6747C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Research objectives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8A87D-94C1-EA60-5EEA-7DC62E1AE964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8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04202-6B26-20C8-6408-846A257504CE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C22DE-1DF6-E6C9-7E79-69B16F2A9C80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C7FBF-DD62-0B4F-3FBA-2CE47C19982B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4EC98-27C4-8809-9EE0-A16895BD25A3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6204118" y="2765486"/>
            <a:ext cx="18000" cy="43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6847673" y="2915051"/>
            <a:ext cx="590400" cy="201028"/>
          </a:xfrm>
          <a:prstGeom prst="triangle">
            <a:avLst/>
          </a:prstGeom>
          <a:solidFill>
            <a:srgbClr val="CDE1F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70088" y="3077481"/>
            <a:ext cx="866775" cy="99410"/>
          </a:xfrm>
          <a:prstGeom prst="rect">
            <a:avLst/>
          </a:prstGeom>
          <a:solidFill>
            <a:srgbClr val="CD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29937" y="2383208"/>
            <a:ext cx="11507705" cy="3012771"/>
          </a:xfrm>
          <a:custGeom>
            <a:avLst/>
            <a:gdLst>
              <a:gd name="connsiteX0" fmla="*/ 245659 w 10085695"/>
              <a:gd name="connsiteY0" fmla="*/ 10262 h 2739815"/>
              <a:gd name="connsiteX1" fmla="*/ 1419367 w 10085695"/>
              <a:gd name="connsiteY1" fmla="*/ 10262 h 2739815"/>
              <a:gd name="connsiteX2" fmla="*/ 1569492 w 10085695"/>
              <a:gd name="connsiteY2" fmla="*/ 37558 h 2739815"/>
              <a:gd name="connsiteX3" fmla="*/ 1610435 w 10085695"/>
              <a:gd name="connsiteY3" fmla="*/ 51206 h 2739815"/>
              <a:gd name="connsiteX4" fmla="*/ 1774208 w 10085695"/>
              <a:gd name="connsiteY4" fmla="*/ 78501 h 2739815"/>
              <a:gd name="connsiteX5" fmla="*/ 2251880 w 10085695"/>
              <a:gd name="connsiteY5" fmla="*/ 92149 h 2739815"/>
              <a:gd name="connsiteX6" fmla="*/ 2402005 w 10085695"/>
              <a:gd name="connsiteY6" fmla="*/ 133092 h 2739815"/>
              <a:gd name="connsiteX7" fmla="*/ 2442949 w 10085695"/>
              <a:gd name="connsiteY7" fmla="*/ 146740 h 2739815"/>
              <a:gd name="connsiteX8" fmla="*/ 2497540 w 10085695"/>
              <a:gd name="connsiteY8" fmla="*/ 160388 h 2739815"/>
              <a:gd name="connsiteX9" fmla="*/ 2579426 w 10085695"/>
              <a:gd name="connsiteY9" fmla="*/ 214979 h 2739815"/>
              <a:gd name="connsiteX10" fmla="*/ 2661313 w 10085695"/>
              <a:gd name="connsiteY10" fmla="*/ 269570 h 2739815"/>
              <a:gd name="connsiteX11" fmla="*/ 2702256 w 10085695"/>
              <a:gd name="connsiteY11" fmla="*/ 296865 h 2739815"/>
              <a:gd name="connsiteX12" fmla="*/ 2743200 w 10085695"/>
              <a:gd name="connsiteY12" fmla="*/ 310513 h 2739815"/>
              <a:gd name="connsiteX13" fmla="*/ 2838734 w 10085695"/>
              <a:gd name="connsiteY13" fmla="*/ 365104 h 2739815"/>
              <a:gd name="connsiteX14" fmla="*/ 2879677 w 10085695"/>
              <a:gd name="connsiteY14" fmla="*/ 392400 h 2739815"/>
              <a:gd name="connsiteX15" fmla="*/ 2934268 w 10085695"/>
              <a:gd name="connsiteY15" fmla="*/ 406047 h 2739815"/>
              <a:gd name="connsiteX16" fmla="*/ 3016155 w 10085695"/>
              <a:gd name="connsiteY16" fmla="*/ 433343 h 2739815"/>
              <a:gd name="connsiteX17" fmla="*/ 3057098 w 10085695"/>
              <a:gd name="connsiteY17" fmla="*/ 446991 h 2739815"/>
              <a:gd name="connsiteX18" fmla="*/ 3111689 w 10085695"/>
              <a:gd name="connsiteY18" fmla="*/ 460638 h 2739815"/>
              <a:gd name="connsiteX19" fmla="*/ 3152632 w 10085695"/>
              <a:gd name="connsiteY19" fmla="*/ 474286 h 2739815"/>
              <a:gd name="connsiteX20" fmla="*/ 3220871 w 10085695"/>
              <a:gd name="connsiteY20" fmla="*/ 487934 h 2739815"/>
              <a:gd name="connsiteX21" fmla="*/ 3521122 w 10085695"/>
              <a:gd name="connsiteY21" fmla="*/ 515229 h 2739815"/>
              <a:gd name="connsiteX22" fmla="*/ 3875964 w 10085695"/>
              <a:gd name="connsiteY22" fmla="*/ 501582 h 2739815"/>
              <a:gd name="connsiteX23" fmla="*/ 3998794 w 10085695"/>
              <a:gd name="connsiteY23" fmla="*/ 474286 h 2739815"/>
              <a:gd name="connsiteX24" fmla="*/ 4244453 w 10085695"/>
              <a:gd name="connsiteY24" fmla="*/ 487934 h 2739815"/>
              <a:gd name="connsiteX25" fmla="*/ 4299044 w 10085695"/>
              <a:gd name="connsiteY25" fmla="*/ 501582 h 2739815"/>
              <a:gd name="connsiteX26" fmla="*/ 4380931 w 10085695"/>
              <a:gd name="connsiteY26" fmla="*/ 528877 h 2739815"/>
              <a:gd name="connsiteX27" fmla="*/ 4421874 w 10085695"/>
              <a:gd name="connsiteY27" fmla="*/ 569821 h 2739815"/>
              <a:gd name="connsiteX28" fmla="*/ 4476465 w 10085695"/>
              <a:gd name="connsiteY28" fmla="*/ 597116 h 2739815"/>
              <a:gd name="connsiteX29" fmla="*/ 4517408 w 10085695"/>
              <a:gd name="connsiteY29" fmla="*/ 624412 h 2739815"/>
              <a:gd name="connsiteX30" fmla="*/ 4585647 w 10085695"/>
              <a:gd name="connsiteY30" fmla="*/ 706298 h 2739815"/>
              <a:gd name="connsiteX31" fmla="*/ 4626591 w 10085695"/>
              <a:gd name="connsiteY31" fmla="*/ 733594 h 2739815"/>
              <a:gd name="connsiteX32" fmla="*/ 4667534 w 10085695"/>
              <a:gd name="connsiteY32" fmla="*/ 774537 h 2739815"/>
              <a:gd name="connsiteX33" fmla="*/ 4708477 w 10085695"/>
              <a:gd name="connsiteY33" fmla="*/ 788185 h 2739815"/>
              <a:gd name="connsiteX34" fmla="*/ 4776716 w 10085695"/>
              <a:gd name="connsiteY34" fmla="*/ 829128 h 2739815"/>
              <a:gd name="connsiteX35" fmla="*/ 4831307 w 10085695"/>
              <a:gd name="connsiteY35" fmla="*/ 856424 h 2739815"/>
              <a:gd name="connsiteX36" fmla="*/ 4872250 w 10085695"/>
              <a:gd name="connsiteY36" fmla="*/ 883719 h 2739815"/>
              <a:gd name="connsiteX37" fmla="*/ 4913194 w 10085695"/>
              <a:gd name="connsiteY37" fmla="*/ 897367 h 2739815"/>
              <a:gd name="connsiteX38" fmla="*/ 4995080 w 10085695"/>
              <a:gd name="connsiteY38" fmla="*/ 938310 h 2739815"/>
              <a:gd name="connsiteX39" fmla="*/ 5104262 w 10085695"/>
              <a:gd name="connsiteY39" fmla="*/ 965606 h 2739815"/>
              <a:gd name="connsiteX40" fmla="*/ 5186149 w 10085695"/>
              <a:gd name="connsiteY40" fmla="*/ 992901 h 2739815"/>
              <a:gd name="connsiteX41" fmla="*/ 5950423 w 10085695"/>
              <a:gd name="connsiteY41" fmla="*/ 979253 h 2739815"/>
              <a:gd name="connsiteX42" fmla="*/ 6073253 w 10085695"/>
              <a:gd name="connsiteY42" fmla="*/ 938310 h 2739815"/>
              <a:gd name="connsiteX43" fmla="*/ 6237026 w 10085695"/>
              <a:gd name="connsiteY43" fmla="*/ 924662 h 2739815"/>
              <a:gd name="connsiteX44" fmla="*/ 6359856 w 10085695"/>
              <a:gd name="connsiteY44" fmla="*/ 897367 h 2739815"/>
              <a:gd name="connsiteX45" fmla="*/ 6455391 w 10085695"/>
              <a:gd name="connsiteY45" fmla="*/ 870071 h 2739815"/>
              <a:gd name="connsiteX46" fmla="*/ 6509982 w 10085695"/>
              <a:gd name="connsiteY46" fmla="*/ 856424 h 2739815"/>
              <a:gd name="connsiteX47" fmla="*/ 6591868 w 10085695"/>
              <a:gd name="connsiteY47" fmla="*/ 829128 h 2739815"/>
              <a:gd name="connsiteX48" fmla="*/ 6632811 w 10085695"/>
              <a:gd name="connsiteY48" fmla="*/ 815480 h 2739815"/>
              <a:gd name="connsiteX49" fmla="*/ 6714698 w 10085695"/>
              <a:gd name="connsiteY49" fmla="*/ 760889 h 2739815"/>
              <a:gd name="connsiteX50" fmla="*/ 6796585 w 10085695"/>
              <a:gd name="connsiteY50" fmla="*/ 733594 h 2739815"/>
              <a:gd name="connsiteX51" fmla="*/ 6837528 w 10085695"/>
              <a:gd name="connsiteY51" fmla="*/ 719946 h 2739815"/>
              <a:gd name="connsiteX52" fmla="*/ 6933062 w 10085695"/>
              <a:gd name="connsiteY52" fmla="*/ 665355 h 2739815"/>
              <a:gd name="connsiteX53" fmla="*/ 6974005 w 10085695"/>
              <a:gd name="connsiteY53" fmla="*/ 651707 h 2739815"/>
              <a:gd name="connsiteX54" fmla="*/ 7042244 w 10085695"/>
              <a:gd name="connsiteY54" fmla="*/ 597116 h 2739815"/>
              <a:gd name="connsiteX55" fmla="*/ 7069540 w 10085695"/>
              <a:gd name="connsiteY55" fmla="*/ 556173 h 2739815"/>
              <a:gd name="connsiteX56" fmla="*/ 7178722 w 10085695"/>
              <a:gd name="connsiteY56" fmla="*/ 501582 h 2739815"/>
              <a:gd name="connsiteX57" fmla="*/ 7301552 w 10085695"/>
              <a:gd name="connsiteY57" fmla="*/ 433343 h 2739815"/>
              <a:gd name="connsiteX58" fmla="*/ 7342495 w 10085695"/>
              <a:gd name="connsiteY58" fmla="*/ 406047 h 2739815"/>
              <a:gd name="connsiteX59" fmla="*/ 7519916 w 10085695"/>
              <a:gd name="connsiteY59" fmla="*/ 365104 h 2739815"/>
              <a:gd name="connsiteX60" fmla="*/ 7574507 w 10085695"/>
              <a:gd name="connsiteY60" fmla="*/ 351456 h 2739815"/>
              <a:gd name="connsiteX61" fmla="*/ 8366077 w 10085695"/>
              <a:gd name="connsiteY61" fmla="*/ 365104 h 2739815"/>
              <a:gd name="connsiteX62" fmla="*/ 8502555 w 10085695"/>
              <a:gd name="connsiteY62" fmla="*/ 378752 h 2739815"/>
              <a:gd name="connsiteX63" fmla="*/ 8775510 w 10085695"/>
              <a:gd name="connsiteY63" fmla="*/ 392400 h 2739815"/>
              <a:gd name="connsiteX64" fmla="*/ 9758149 w 10085695"/>
              <a:gd name="connsiteY64" fmla="*/ 378752 h 2739815"/>
              <a:gd name="connsiteX65" fmla="*/ 9799092 w 10085695"/>
              <a:gd name="connsiteY65" fmla="*/ 365104 h 2739815"/>
              <a:gd name="connsiteX66" fmla="*/ 9962865 w 10085695"/>
              <a:gd name="connsiteY66" fmla="*/ 378752 h 2739815"/>
              <a:gd name="connsiteX67" fmla="*/ 9990161 w 10085695"/>
              <a:gd name="connsiteY67" fmla="*/ 624412 h 2739815"/>
              <a:gd name="connsiteX68" fmla="*/ 10017456 w 10085695"/>
              <a:gd name="connsiteY68" fmla="*/ 788185 h 2739815"/>
              <a:gd name="connsiteX69" fmla="*/ 10031104 w 10085695"/>
              <a:gd name="connsiteY69" fmla="*/ 829128 h 2739815"/>
              <a:gd name="connsiteX70" fmla="*/ 10044752 w 10085695"/>
              <a:gd name="connsiteY70" fmla="*/ 1006549 h 2739815"/>
              <a:gd name="connsiteX71" fmla="*/ 10072047 w 10085695"/>
              <a:gd name="connsiteY71" fmla="*/ 1143026 h 2739815"/>
              <a:gd name="connsiteX72" fmla="*/ 10085695 w 10085695"/>
              <a:gd name="connsiteY72" fmla="*/ 1238561 h 2739815"/>
              <a:gd name="connsiteX73" fmla="*/ 10072047 w 10085695"/>
              <a:gd name="connsiteY73" fmla="*/ 1989188 h 2739815"/>
              <a:gd name="connsiteX74" fmla="*/ 10058400 w 10085695"/>
              <a:gd name="connsiteY74" fmla="*/ 2657928 h 2739815"/>
              <a:gd name="connsiteX75" fmla="*/ 9976513 w 10085695"/>
              <a:gd name="connsiteY75" fmla="*/ 2671576 h 2739815"/>
              <a:gd name="connsiteX76" fmla="*/ 9744501 w 10085695"/>
              <a:gd name="connsiteY76" fmla="*/ 2657928 h 2739815"/>
              <a:gd name="connsiteX77" fmla="*/ 9676262 w 10085695"/>
              <a:gd name="connsiteY77" fmla="*/ 2644280 h 2739815"/>
              <a:gd name="connsiteX78" fmla="*/ 9594376 w 10085695"/>
              <a:gd name="connsiteY78" fmla="*/ 2630632 h 2739815"/>
              <a:gd name="connsiteX79" fmla="*/ 9498841 w 10085695"/>
              <a:gd name="connsiteY79" fmla="*/ 2616985 h 2739815"/>
              <a:gd name="connsiteX80" fmla="*/ 9335068 w 10085695"/>
              <a:gd name="connsiteY80" fmla="*/ 2576041 h 2739815"/>
              <a:gd name="connsiteX81" fmla="*/ 8980226 w 10085695"/>
              <a:gd name="connsiteY81" fmla="*/ 2548746 h 2739815"/>
              <a:gd name="connsiteX82" fmla="*/ 8911988 w 10085695"/>
              <a:gd name="connsiteY82" fmla="*/ 2535098 h 2739815"/>
              <a:gd name="connsiteX83" fmla="*/ 8857397 w 10085695"/>
              <a:gd name="connsiteY83" fmla="*/ 2521450 h 2739815"/>
              <a:gd name="connsiteX84" fmla="*/ 8434316 w 10085695"/>
              <a:gd name="connsiteY84" fmla="*/ 2535098 h 2739815"/>
              <a:gd name="connsiteX85" fmla="*/ 8024883 w 10085695"/>
              <a:gd name="connsiteY85" fmla="*/ 2562394 h 2739815"/>
              <a:gd name="connsiteX86" fmla="*/ 7902053 w 10085695"/>
              <a:gd name="connsiteY86" fmla="*/ 2576041 h 2739815"/>
              <a:gd name="connsiteX87" fmla="*/ 6673755 w 10085695"/>
              <a:gd name="connsiteY87" fmla="*/ 2603337 h 2739815"/>
              <a:gd name="connsiteX88" fmla="*/ 6469038 w 10085695"/>
              <a:gd name="connsiteY88" fmla="*/ 2630632 h 2739815"/>
              <a:gd name="connsiteX89" fmla="*/ 6346208 w 10085695"/>
              <a:gd name="connsiteY89" fmla="*/ 2644280 h 2739815"/>
              <a:gd name="connsiteX90" fmla="*/ 6291617 w 10085695"/>
              <a:gd name="connsiteY90" fmla="*/ 2657928 h 2739815"/>
              <a:gd name="connsiteX91" fmla="*/ 6196083 w 10085695"/>
              <a:gd name="connsiteY91" fmla="*/ 2671576 h 2739815"/>
              <a:gd name="connsiteX92" fmla="*/ 6114197 w 10085695"/>
              <a:gd name="connsiteY92" fmla="*/ 2698871 h 2739815"/>
              <a:gd name="connsiteX93" fmla="*/ 5759355 w 10085695"/>
              <a:gd name="connsiteY93" fmla="*/ 2726167 h 2739815"/>
              <a:gd name="connsiteX94" fmla="*/ 5090614 w 10085695"/>
              <a:gd name="connsiteY94" fmla="*/ 2712519 h 2739815"/>
              <a:gd name="connsiteX95" fmla="*/ 4926841 w 10085695"/>
              <a:gd name="connsiteY95" fmla="*/ 2685224 h 2739815"/>
              <a:gd name="connsiteX96" fmla="*/ 4462817 w 10085695"/>
              <a:gd name="connsiteY96" fmla="*/ 2657928 h 2739815"/>
              <a:gd name="connsiteX97" fmla="*/ 3821373 w 10085695"/>
              <a:gd name="connsiteY97" fmla="*/ 2685224 h 2739815"/>
              <a:gd name="connsiteX98" fmla="*/ 3766782 w 10085695"/>
              <a:gd name="connsiteY98" fmla="*/ 2698871 h 2739815"/>
              <a:gd name="connsiteX99" fmla="*/ 3657600 w 10085695"/>
              <a:gd name="connsiteY99" fmla="*/ 2712519 h 2739815"/>
              <a:gd name="connsiteX100" fmla="*/ 3439235 w 10085695"/>
              <a:gd name="connsiteY100" fmla="*/ 2739815 h 2739815"/>
              <a:gd name="connsiteX101" fmla="*/ 2975211 w 10085695"/>
              <a:gd name="connsiteY101" fmla="*/ 2726167 h 2739815"/>
              <a:gd name="connsiteX102" fmla="*/ 2934268 w 10085695"/>
              <a:gd name="connsiteY102" fmla="*/ 2712519 h 2739815"/>
              <a:gd name="connsiteX103" fmla="*/ 2811438 w 10085695"/>
              <a:gd name="connsiteY103" fmla="*/ 2685224 h 2739815"/>
              <a:gd name="connsiteX104" fmla="*/ 2770495 w 10085695"/>
              <a:gd name="connsiteY104" fmla="*/ 2671576 h 2739815"/>
              <a:gd name="connsiteX105" fmla="*/ 2606722 w 10085695"/>
              <a:gd name="connsiteY105" fmla="*/ 2644280 h 2739815"/>
              <a:gd name="connsiteX106" fmla="*/ 2552131 w 10085695"/>
              <a:gd name="connsiteY106" fmla="*/ 2630632 h 2739815"/>
              <a:gd name="connsiteX107" fmla="*/ 2470244 w 10085695"/>
              <a:gd name="connsiteY107" fmla="*/ 2603337 h 2739815"/>
              <a:gd name="connsiteX108" fmla="*/ 2129050 w 10085695"/>
              <a:gd name="connsiteY108" fmla="*/ 2576041 h 2739815"/>
              <a:gd name="connsiteX109" fmla="*/ 1937982 w 10085695"/>
              <a:gd name="connsiteY109" fmla="*/ 2548746 h 2739815"/>
              <a:gd name="connsiteX110" fmla="*/ 1637731 w 10085695"/>
              <a:gd name="connsiteY110" fmla="*/ 2535098 h 2739815"/>
              <a:gd name="connsiteX111" fmla="*/ 1514901 w 10085695"/>
              <a:gd name="connsiteY111" fmla="*/ 2521450 h 2739815"/>
              <a:gd name="connsiteX112" fmla="*/ 1460310 w 10085695"/>
              <a:gd name="connsiteY112" fmla="*/ 2507803 h 2739815"/>
              <a:gd name="connsiteX113" fmla="*/ 1160059 w 10085695"/>
              <a:gd name="connsiteY113" fmla="*/ 2494155 h 2739815"/>
              <a:gd name="connsiteX114" fmla="*/ 1009934 w 10085695"/>
              <a:gd name="connsiteY114" fmla="*/ 2480507 h 2739815"/>
              <a:gd name="connsiteX115" fmla="*/ 791570 w 10085695"/>
              <a:gd name="connsiteY115" fmla="*/ 2466859 h 2739815"/>
              <a:gd name="connsiteX116" fmla="*/ 614149 w 10085695"/>
              <a:gd name="connsiteY116" fmla="*/ 2439564 h 2739815"/>
              <a:gd name="connsiteX117" fmla="*/ 491319 w 10085695"/>
              <a:gd name="connsiteY117" fmla="*/ 2425916 h 2739815"/>
              <a:gd name="connsiteX118" fmla="*/ 450376 w 10085695"/>
              <a:gd name="connsiteY118" fmla="*/ 2412268 h 2739815"/>
              <a:gd name="connsiteX119" fmla="*/ 109182 w 10085695"/>
              <a:gd name="connsiteY119" fmla="*/ 2439564 h 2739815"/>
              <a:gd name="connsiteX120" fmla="*/ 68238 w 10085695"/>
              <a:gd name="connsiteY120" fmla="*/ 2207552 h 2739815"/>
              <a:gd name="connsiteX121" fmla="*/ 54591 w 10085695"/>
              <a:gd name="connsiteY121" fmla="*/ 2112018 h 2739815"/>
              <a:gd name="connsiteX122" fmla="*/ 27295 w 10085695"/>
              <a:gd name="connsiteY122" fmla="*/ 1839062 h 2739815"/>
              <a:gd name="connsiteX123" fmla="*/ 0 w 10085695"/>
              <a:gd name="connsiteY123" fmla="*/ 1566107 h 2739815"/>
              <a:gd name="connsiteX124" fmla="*/ 13647 w 10085695"/>
              <a:gd name="connsiteY124" fmla="*/ 801832 h 2739815"/>
              <a:gd name="connsiteX125" fmla="*/ 40943 w 10085695"/>
              <a:gd name="connsiteY125" fmla="*/ 542525 h 2739815"/>
              <a:gd name="connsiteX126" fmla="*/ 54591 w 10085695"/>
              <a:gd name="connsiteY126" fmla="*/ 242274 h 2739815"/>
              <a:gd name="connsiteX127" fmla="*/ 68238 w 10085695"/>
              <a:gd name="connsiteY127" fmla="*/ 92149 h 2739815"/>
              <a:gd name="connsiteX128" fmla="*/ 95534 w 10085695"/>
              <a:gd name="connsiteY128" fmla="*/ 10262 h 2739815"/>
              <a:gd name="connsiteX129" fmla="*/ 245659 w 10085695"/>
              <a:gd name="connsiteY129" fmla="*/ 10262 h 27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085695" h="2739815">
                <a:moveTo>
                  <a:pt x="245659" y="10262"/>
                </a:moveTo>
                <a:cubicBezTo>
                  <a:pt x="466298" y="10262"/>
                  <a:pt x="842078" y="-12829"/>
                  <a:pt x="1419367" y="10262"/>
                </a:cubicBezTo>
                <a:cubicBezTo>
                  <a:pt x="1433852" y="10841"/>
                  <a:pt x="1549801" y="32635"/>
                  <a:pt x="1569492" y="37558"/>
                </a:cubicBezTo>
                <a:cubicBezTo>
                  <a:pt x="1583448" y="41047"/>
                  <a:pt x="1596479" y="47717"/>
                  <a:pt x="1610435" y="51206"/>
                </a:cubicBezTo>
                <a:cubicBezTo>
                  <a:pt x="1645347" y="59934"/>
                  <a:pt x="1745669" y="77142"/>
                  <a:pt x="1774208" y="78501"/>
                </a:cubicBezTo>
                <a:cubicBezTo>
                  <a:pt x="1933317" y="86078"/>
                  <a:pt x="2092656" y="87600"/>
                  <a:pt x="2251880" y="92149"/>
                </a:cubicBezTo>
                <a:cubicBezTo>
                  <a:pt x="2427563" y="150709"/>
                  <a:pt x="2247676" y="94509"/>
                  <a:pt x="2402005" y="133092"/>
                </a:cubicBezTo>
                <a:cubicBezTo>
                  <a:pt x="2415962" y="136581"/>
                  <a:pt x="2429116" y="142788"/>
                  <a:pt x="2442949" y="146740"/>
                </a:cubicBezTo>
                <a:cubicBezTo>
                  <a:pt x="2460984" y="151893"/>
                  <a:pt x="2479343" y="155839"/>
                  <a:pt x="2497540" y="160388"/>
                </a:cubicBezTo>
                <a:cubicBezTo>
                  <a:pt x="2588402" y="251250"/>
                  <a:pt x="2490547" y="165602"/>
                  <a:pt x="2579426" y="214979"/>
                </a:cubicBezTo>
                <a:cubicBezTo>
                  <a:pt x="2608103" y="230911"/>
                  <a:pt x="2634017" y="251373"/>
                  <a:pt x="2661313" y="269570"/>
                </a:cubicBezTo>
                <a:cubicBezTo>
                  <a:pt x="2674961" y="278668"/>
                  <a:pt x="2686695" y="291678"/>
                  <a:pt x="2702256" y="296865"/>
                </a:cubicBezTo>
                <a:lnTo>
                  <a:pt x="2743200" y="310513"/>
                </a:lnTo>
                <a:cubicBezTo>
                  <a:pt x="2842951" y="377015"/>
                  <a:pt x="2717526" y="295842"/>
                  <a:pt x="2838734" y="365104"/>
                </a:cubicBezTo>
                <a:cubicBezTo>
                  <a:pt x="2852975" y="373242"/>
                  <a:pt x="2864601" y="385939"/>
                  <a:pt x="2879677" y="392400"/>
                </a:cubicBezTo>
                <a:cubicBezTo>
                  <a:pt x="2896917" y="399789"/>
                  <a:pt x="2916302" y="400657"/>
                  <a:pt x="2934268" y="406047"/>
                </a:cubicBezTo>
                <a:cubicBezTo>
                  <a:pt x="2961827" y="414315"/>
                  <a:pt x="2988859" y="424244"/>
                  <a:pt x="3016155" y="433343"/>
                </a:cubicBezTo>
                <a:cubicBezTo>
                  <a:pt x="3029803" y="437892"/>
                  <a:pt x="3043142" y="443502"/>
                  <a:pt x="3057098" y="446991"/>
                </a:cubicBezTo>
                <a:cubicBezTo>
                  <a:pt x="3075295" y="451540"/>
                  <a:pt x="3093654" y="455485"/>
                  <a:pt x="3111689" y="460638"/>
                </a:cubicBezTo>
                <a:cubicBezTo>
                  <a:pt x="3125521" y="464590"/>
                  <a:pt x="3138676" y="470797"/>
                  <a:pt x="3152632" y="474286"/>
                </a:cubicBezTo>
                <a:cubicBezTo>
                  <a:pt x="3175136" y="479912"/>
                  <a:pt x="3197990" y="484120"/>
                  <a:pt x="3220871" y="487934"/>
                </a:cubicBezTo>
                <a:cubicBezTo>
                  <a:pt x="3345245" y="508663"/>
                  <a:pt x="3366933" y="504950"/>
                  <a:pt x="3521122" y="515229"/>
                </a:cubicBezTo>
                <a:cubicBezTo>
                  <a:pt x="3639403" y="510680"/>
                  <a:pt x="3757841" y="509203"/>
                  <a:pt x="3875964" y="501582"/>
                </a:cubicBezTo>
                <a:cubicBezTo>
                  <a:pt x="3899314" y="500076"/>
                  <a:pt x="3972869" y="480767"/>
                  <a:pt x="3998794" y="474286"/>
                </a:cubicBezTo>
                <a:cubicBezTo>
                  <a:pt x="4080680" y="478835"/>
                  <a:pt x="4162777" y="480509"/>
                  <a:pt x="4244453" y="487934"/>
                </a:cubicBezTo>
                <a:cubicBezTo>
                  <a:pt x="4263133" y="489632"/>
                  <a:pt x="4281078" y="496192"/>
                  <a:pt x="4299044" y="501582"/>
                </a:cubicBezTo>
                <a:cubicBezTo>
                  <a:pt x="4326603" y="509850"/>
                  <a:pt x="4380931" y="528877"/>
                  <a:pt x="4380931" y="528877"/>
                </a:cubicBezTo>
                <a:cubicBezTo>
                  <a:pt x="4394579" y="542525"/>
                  <a:pt x="4406168" y="558603"/>
                  <a:pt x="4421874" y="569821"/>
                </a:cubicBezTo>
                <a:cubicBezTo>
                  <a:pt x="4438429" y="581646"/>
                  <a:pt x="4458801" y="587022"/>
                  <a:pt x="4476465" y="597116"/>
                </a:cubicBezTo>
                <a:cubicBezTo>
                  <a:pt x="4490706" y="605254"/>
                  <a:pt x="4503760" y="615313"/>
                  <a:pt x="4517408" y="624412"/>
                </a:cubicBezTo>
                <a:cubicBezTo>
                  <a:pt x="4544247" y="664669"/>
                  <a:pt x="4546242" y="673460"/>
                  <a:pt x="4585647" y="706298"/>
                </a:cubicBezTo>
                <a:cubicBezTo>
                  <a:pt x="4598248" y="716799"/>
                  <a:pt x="4613990" y="723093"/>
                  <a:pt x="4626591" y="733594"/>
                </a:cubicBezTo>
                <a:cubicBezTo>
                  <a:pt x="4641418" y="745950"/>
                  <a:pt x="4651475" y="763831"/>
                  <a:pt x="4667534" y="774537"/>
                </a:cubicBezTo>
                <a:cubicBezTo>
                  <a:pt x="4679504" y="782517"/>
                  <a:pt x="4695610" y="781751"/>
                  <a:pt x="4708477" y="788185"/>
                </a:cubicBezTo>
                <a:cubicBezTo>
                  <a:pt x="4732203" y="800048"/>
                  <a:pt x="4753528" y="816246"/>
                  <a:pt x="4776716" y="829128"/>
                </a:cubicBezTo>
                <a:cubicBezTo>
                  <a:pt x="4794501" y="839008"/>
                  <a:pt x="4813643" y="846330"/>
                  <a:pt x="4831307" y="856424"/>
                </a:cubicBezTo>
                <a:cubicBezTo>
                  <a:pt x="4845548" y="864562"/>
                  <a:pt x="4857579" y="876384"/>
                  <a:pt x="4872250" y="883719"/>
                </a:cubicBezTo>
                <a:cubicBezTo>
                  <a:pt x="4885117" y="890153"/>
                  <a:pt x="4900048" y="891524"/>
                  <a:pt x="4913194" y="897367"/>
                </a:cubicBezTo>
                <a:cubicBezTo>
                  <a:pt x="4941081" y="909761"/>
                  <a:pt x="4966341" y="928046"/>
                  <a:pt x="4995080" y="938310"/>
                </a:cubicBezTo>
                <a:cubicBezTo>
                  <a:pt x="5030409" y="950927"/>
                  <a:pt x="5068673" y="953743"/>
                  <a:pt x="5104262" y="965606"/>
                </a:cubicBezTo>
                <a:lnTo>
                  <a:pt x="5186149" y="992901"/>
                </a:lnTo>
                <a:cubicBezTo>
                  <a:pt x="5440907" y="988352"/>
                  <a:pt x="5695922" y="991567"/>
                  <a:pt x="5950423" y="979253"/>
                </a:cubicBezTo>
                <a:cubicBezTo>
                  <a:pt x="6243362" y="965079"/>
                  <a:pt x="5906313" y="952222"/>
                  <a:pt x="6073253" y="938310"/>
                </a:cubicBezTo>
                <a:lnTo>
                  <a:pt x="6237026" y="924662"/>
                </a:lnTo>
                <a:cubicBezTo>
                  <a:pt x="6316712" y="898102"/>
                  <a:pt x="6239755" y="921388"/>
                  <a:pt x="6359856" y="897367"/>
                </a:cubicBezTo>
                <a:cubicBezTo>
                  <a:pt x="6430971" y="883144"/>
                  <a:pt x="6394683" y="887416"/>
                  <a:pt x="6455391" y="870071"/>
                </a:cubicBezTo>
                <a:cubicBezTo>
                  <a:pt x="6473426" y="864918"/>
                  <a:pt x="6492016" y="861814"/>
                  <a:pt x="6509982" y="856424"/>
                </a:cubicBezTo>
                <a:cubicBezTo>
                  <a:pt x="6537540" y="848156"/>
                  <a:pt x="6564573" y="838227"/>
                  <a:pt x="6591868" y="829128"/>
                </a:cubicBezTo>
                <a:cubicBezTo>
                  <a:pt x="6605516" y="824579"/>
                  <a:pt x="6620841" y="823460"/>
                  <a:pt x="6632811" y="815480"/>
                </a:cubicBezTo>
                <a:cubicBezTo>
                  <a:pt x="6660107" y="797283"/>
                  <a:pt x="6683576" y="771263"/>
                  <a:pt x="6714698" y="760889"/>
                </a:cubicBezTo>
                <a:lnTo>
                  <a:pt x="6796585" y="733594"/>
                </a:lnTo>
                <a:cubicBezTo>
                  <a:pt x="6810233" y="729045"/>
                  <a:pt x="6825558" y="727926"/>
                  <a:pt x="6837528" y="719946"/>
                </a:cubicBezTo>
                <a:cubicBezTo>
                  <a:pt x="6878649" y="692531"/>
                  <a:pt x="6884575" y="686135"/>
                  <a:pt x="6933062" y="665355"/>
                </a:cubicBezTo>
                <a:cubicBezTo>
                  <a:pt x="6946285" y="659688"/>
                  <a:pt x="6960357" y="656256"/>
                  <a:pt x="6974005" y="651707"/>
                </a:cubicBezTo>
                <a:cubicBezTo>
                  <a:pt x="7052232" y="534370"/>
                  <a:pt x="6948070" y="672455"/>
                  <a:pt x="7042244" y="597116"/>
                </a:cubicBezTo>
                <a:cubicBezTo>
                  <a:pt x="7055052" y="586869"/>
                  <a:pt x="7056102" y="565579"/>
                  <a:pt x="7069540" y="556173"/>
                </a:cubicBezTo>
                <a:cubicBezTo>
                  <a:pt x="7102874" y="532839"/>
                  <a:pt x="7144866" y="524153"/>
                  <a:pt x="7178722" y="501582"/>
                </a:cubicBezTo>
                <a:cubicBezTo>
                  <a:pt x="7272578" y="439011"/>
                  <a:pt x="7229486" y="457365"/>
                  <a:pt x="7301552" y="433343"/>
                </a:cubicBezTo>
                <a:cubicBezTo>
                  <a:pt x="7315200" y="424244"/>
                  <a:pt x="7327506" y="412709"/>
                  <a:pt x="7342495" y="406047"/>
                </a:cubicBezTo>
                <a:cubicBezTo>
                  <a:pt x="7423796" y="369913"/>
                  <a:pt x="7430673" y="381330"/>
                  <a:pt x="7519916" y="365104"/>
                </a:cubicBezTo>
                <a:cubicBezTo>
                  <a:pt x="7538370" y="361749"/>
                  <a:pt x="7556310" y="356005"/>
                  <a:pt x="7574507" y="351456"/>
                </a:cubicBezTo>
                <a:lnTo>
                  <a:pt x="8366077" y="365104"/>
                </a:lnTo>
                <a:cubicBezTo>
                  <a:pt x="8411777" y="366448"/>
                  <a:pt x="8456937" y="375711"/>
                  <a:pt x="8502555" y="378752"/>
                </a:cubicBezTo>
                <a:cubicBezTo>
                  <a:pt x="8593452" y="384812"/>
                  <a:pt x="8684525" y="387851"/>
                  <a:pt x="8775510" y="392400"/>
                </a:cubicBezTo>
                <a:lnTo>
                  <a:pt x="9758149" y="378752"/>
                </a:lnTo>
                <a:cubicBezTo>
                  <a:pt x="9772530" y="378369"/>
                  <a:pt x="9784706" y="365104"/>
                  <a:pt x="9799092" y="365104"/>
                </a:cubicBezTo>
                <a:cubicBezTo>
                  <a:pt x="9853872" y="365104"/>
                  <a:pt x="9908274" y="374203"/>
                  <a:pt x="9962865" y="378752"/>
                </a:cubicBezTo>
                <a:cubicBezTo>
                  <a:pt x="9971964" y="460639"/>
                  <a:pt x="9978510" y="542849"/>
                  <a:pt x="9990161" y="624412"/>
                </a:cubicBezTo>
                <a:cubicBezTo>
                  <a:pt x="9997865" y="678341"/>
                  <a:pt x="10004151" y="734964"/>
                  <a:pt x="10017456" y="788185"/>
                </a:cubicBezTo>
                <a:cubicBezTo>
                  <a:pt x="10020945" y="802141"/>
                  <a:pt x="10026555" y="815480"/>
                  <a:pt x="10031104" y="829128"/>
                </a:cubicBezTo>
                <a:cubicBezTo>
                  <a:pt x="10035653" y="888268"/>
                  <a:pt x="10038542" y="947560"/>
                  <a:pt x="10044752" y="1006549"/>
                </a:cubicBezTo>
                <a:cubicBezTo>
                  <a:pt x="10058105" y="1133404"/>
                  <a:pt x="10053979" y="1043649"/>
                  <a:pt x="10072047" y="1143026"/>
                </a:cubicBezTo>
                <a:cubicBezTo>
                  <a:pt x="10077801" y="1174675"/>
                  <a:pt x="10081146" y="1206716"/>
                  <a:pt x="10085695" y="1238561"/>
                </a:cubicBezTo>
                <a:cubicBezTo>
                  <a:pt x="10081146" y="1488770"/>
                  <a:pt x="10076859" y="1738984"/>
                  <a:pt x="10072047" y="1989188"/>
                </a:cubicBezTo>
                <a:cubicBezTo>
                  <a:pt x="10067760" y="2212107"/>
                  <a:pt x="10089313" y="2437122"/>
                  <a:pt x="10058400" y="2657928"/>
                </a:cubicBezTo>
                <a:cubicBezTo>
                  <a:pt x="10054563" y="2685333"/>
                  <a:pt x="10003809" y="2667027"/>
                  <a:pt x="9976513" y="2671576"/>
                </a:cubicBezTo>
                <a:cubicBezTo>
                  <a:pt x="9899176" y="2667027"/>
                  <a:pt x="9821654" y="2664942"/>
                  <a:pt x="9744501" y="2657928"/>
                </a:cubicBezTo>
                <a:cubicBezTo>
                  <a:pt x="9721399" y="2655828"/>
                  <a:pt x="9699085" y="2648430"/>
                  <a:pt x="9676262" y="2644280"/>
                </a:cubicBezTo>
                <a:cubicBezTo>
                  <a:pt x="9649037" y="2639330"/>
                  <a:pt x="9621726" y="2634840"/>
                  <a:pt x="9594376" y="2630632"/>
                </a:cubicBezTo>
                <a:cubicBezTo>
                  <a:pt x="9562582" y="2625741"/>
                  <a:pt x="9530319" y="2623612"/>
                  <a:pt x="9498841" y="2616985"/>
                </a:cubicBezTo>
                <a:cubicBezTo>
                  <a:pt x="9443777" y="2605393"/>
                  <a:pt x="9390905" y="2583020"/>
                  <a:pt x="9335068" y="2576041"/>
                </a:cubicBezTo>
                <a:cubicBezTo>
                  <a:pt x="9144506" y="2552222"/>
                  <a:pt x="9262507" y="2564429"/>
                  <a:pt x="8980226" y="2548746"/>
                </a:cubicBezTo>
                <a:cubicBezTo>
                  <a:pt x="8957480" y="2544197"/>
                  <a:pt x="8934632" y="2540130"/>
                  <a:pt x="8911988" y="2535098"/>
                </a:cubicBezTo>
                <a:cubicBezTo>
                  <a:pt x="8893678" y="2531029"/>
                  <a:pt x="8876154" y="2521450"/>
                  <a:pt x="8857397" y="2521450"/>
                </a:cubicBezTo>
                <a:cubicBezTo>
                  <a:pt x="8716297" y="2521450"/>
                  <a:pt x="8575343" y="2530549"/>
                  <a:pt x="8434316" y="2535098"/>
                </a:cubicBezTo>
                <a:cubicBezTo>
                  <a:pt x="8155938" y="2566029"/>
                  <a:pt x="8493074" y="2531182"/>
                  <a:pt x="8024883" y="2562394"/>
                </a:cubicBezTo>
                <a:cubicBezTo>
                  <a:pt x="7983779" y="2565134"/>
                  <a:pt x="7943209" y="2574252"/>
                  <a:pt x="7902053" y="2576041"/>
                </a:cubicBezTo>
                <a:cubicBezTo>
                  <a:pt x="7654704" y="2586795"/>
                  <a:pt x="6851244" y="2599988"/>
                  <a:pt x="6673755" y="2603337"/>
                </a:cubicBezTo>
                <a:cubicBezTo>
                  <a:pt x="6566596" y="2630127"/>
                  <a:pt x="6648078" y="2612728"/>
                  <a:pt x="6469038" y="2630632"/>
                </a:cubicBezTo>
                <a:cubicBezTo>
                  <a:pt x="6428047" y="2634731"/>
                  <a:pt x="6387151" y="2639731"/>
                  <a:pt x="6346208" y="2644280"/>
                </a:cubicBezTo>
                <a:cubicBezTo>
                  <a:pt x="6328011" y="2648829"/>
                  <a:pt x="6310071" y="2654573"/>
                  <a:pt x="6291617" y="2657928"/>
                </a:cubicBezTo>
                <a:cubicBezTo>
                  <a:pt x="6259968" y="2663682"/>
                  <a:pt x="6227427" y="2664343"/>
                  <a:pt x="6196083" y="2671576"/>
                </a:cubicBezTo>
                <a:cubicBezTo>
                  <a:pt x="6168048" y="2678046"/>
                  <a:pt x="6142793" y="2695694"/>
                  <a:pt x="6114197" y="2698871"/>
                </a:cubicBezTo>
                <a:cubicBezTo>
                  <a:pt x="5914370" y="2721074"/>
                  <a:pt x="6032491" y="2710100"/>
                  <a:pt x="5759355" y="2726167"/>
                </a:cubicBezTo>
                <a:cubicBezTo>
                  <a:pt x="5536441" y="2721618"/>
                  <a:pt x="5313305" y="2723471"/>
                  <a:pt x="5090614" y="2712519"/>
                </a:cubicBezTo>
                <a:cubicBezTo>
                  <a:pt x="5035337" y="2709800"/>
                  <a:pt x="4982062" y="2688905"/>
                  <a:pt x="4926841" y="2685224"/>
                </a:cubicBezTo>
                <a:cubicBezTo>
                  <a:pt x="4635761" y="2665818"/>
                  <a:pt x="4790421" y="2675171"/>
                  <a:pt x="4462817" y="2657928"/>
                </a:cubicBezTo>
                <a:lnTo>
                  <a:pt x="3821373" y="2685224"/>
                </a:lnTo>
                <a:cubicBezTo>
                  <a:pt x="3802648" y="2686325"/>
                  <a:pt x="3785284" y="2695787"/>
                  <a:pt x="3766782" y="2698871"/>
                </a:cubicBezTo>
                <a:cubicBezTo>
                  <a:pt x="3730604" y="2704901"/>
                  <a:pt x="3693909" y="2707332"/>
                  <a:pt x="3657600" y="2712519"/>
                </a:cubicBezTo>
                <a:cubicBezTo>
                  <a:pt x="3460070" y="2740738"/>
                  <a:pt x="3719801" y="2711758"/>
                  <a:pt x="3439235" y="2739815"/>
                </a:cubicBezTo>
                <a:cubicBezTo>
                  <a:pt x="3284560" y="2735266"/>
                  <a:pt x="3129727" y="2734519"/>
                  <a:pt x="2975211" y="2726167"/>
                </a:cubicBezTo>
                <a:cubicBezTo>
                  <a:pt x="2960846" y="2725391"/>
                  <a:pt x="2948100" y="2716471"/>
                  <a:pt x="2934268" y="2712519"/>
                </a:cubicBezTo>
                <a:cubicBezTo>
                  <a:pt x="2836192" y="2684497"/>
                  <a:pt x="2924017" y="2713368"/>
                  <a:pt x="2811438" y="2685224"/>
                </a:cubicBezTo>
                <a:cubicBezTo>
                  <a:pt x="2797482" y="2681735"/>
                  <a:pt x="2784451" y="2675065"/>
                  <a:pt x="2770495" y="2671576"/>
                </a:cubicBezTo>
                <a:cubicBezTo>
                  <a:pt x="2695059" y="2652717"/>
                  <a:pt x="2691458" y="2659687"/>
                  <a:pt x="2606722" y="2644280"/>
                </a:cubicBezTo>
                <a:cubicBezTo>
                  <a:pt x="2588268" y="2640925"/>
                  <a:pt x="2570097" y="2636022"/>
                  <a:pt x="2552131" y="2630632"/>
                </a:cubicBezTo>
                <a:cubicBezTo>
                  <a:pt x="2524572" y="2622364"/>
                  <a:pt x="2498952" y="2605251"/>
                  <a:pt x="2470244" y="2603337"/>
                </a:cubicBezTo>
                <a:cubicBezTo>
                  <a:pt x="2219910" y="2586648"/>
                  <a:pt x="2333579" y="2596494"/>
                  <a:pt x="2129050" y="2576041"/>
                </a:cubicBezTo>
                <a:cubicBezTo>
                  <a:pt x="2045669" y="2548249"/>
                  <a:pt x="2084160" y="2557605"/>
                  <a:pt x="1937982" y="2548746"/>
                </a:cubicBezTo>
                <a:cubicBezTo>
                  <a:pt x="1837978" y="2542685"/>
                  <a:pt x="1737815" y="2539647"/>
                  <a:pt x="1637731" y="2535098"/>
                </a:cubicBezTo>
                <a:cubicBezTo>
                  <a:pt x="1596788" y="2530549"/>
                  <a:pt x="1555617" y="2527714"/>
                  <a:pt x="1514901" y="2521450"/>
                </a:cubicBezTo>
                <a:cubicBezTo>
                  <a:pt x="1496362" y="2518598"/>
                  <a:pt x="1479012" y="2509242"/>
                  <a:pt x="1460310" y="2507803"/>
                </a:cubicBezTo>
                <a:cubicBezTo>
                  <a:pt x="1360418" y="2500119"/>
                  <a:pt x="1260143" y="2498704"/>
                  <a:pt x="1160059" y="2494155"/>
                </a:cubicBezTo>
                <a:lnTo>
                  <a:pt x="1009934" y="2480507"/>
                </a:lnTo>
                <a:cubicBezTo>
                  <a:pt x="937203" y="2475119"/>
                  <a:pt x="864226" y="2473177"/>
                  <a:pt x="791570" y="2466859"/>
                </a:cubicBezTo>
                <a:cubicBezTo>
                  <a:pt x="721855" y="2460797"/>
                  <a:pt x="681990" y="2448610"/>
                  <a:pt x="614149" y="2439564"/>
                </a:cubicBezTo>
                <a:cubicBezTo>
                  <a:pt x="573315" y="2434119"/>
                  <a:pt x="532262" y="2430465"/>
                  <a:pt x="491319" y="2425916"/>
                </a:cubicBezTo>
                <a:cubicBezTo>
                  <a:pt x="477671" y="2421367"/>
                  <a:pt x="464762" y="2412268"/>
                  <a:pt x="450376" y="2412268"/>
                </a:cubicBezTo>
                <a:cubicBezTo>
                  <a:pt x="178657" y="2412268"/>
                  <a:pt x="239010" y="2396287"/>
                  <a:pt x="109182" y="2439564"/>
                </a:cubicBezTo>
                <a:cubicBezTo>
                  <a:pt x="53403" y="2328009"/>
                  <a:pt x="89149" y="2416662"/>
                  <a:pt x="68238" y="2207552"/>
                </a:cubicBezTo>
                <a:cubicBezTo>
                  <a:pt x="65037" y="2175544"/>
                  <a:pt x="58581" y="2143938"/>
                  <a:pt x="54591" y="2112018"/>
                </a:cubicBezTo>
                <a:cubicBezTo>
                  <a:pt x="45360" y="2038165"/>
                  <a:pt x="32517" y="1909558"/>
                  <a:pt x="27295" y="1839062"/>
                </a:cubicBezTo>
                <a:cubicBezTo>
                  <a:pt x="8577" y="1586378"/>
                  <a:pt x="32337" y="1695463"/>
                  <a:pt x="0" y="1566107"/>
                </a:cubicBezTo>
                <a:cubicBezTo>
                  <a:pt x="4549" y="1311349"/>
                  <a:pt x="6265" y="1056524"/>
                  <a:pt x="13647" y="801832"/>
                </a:cubicBezTo>
                <a:cubicBezTo>
                  <a:pt x="17520" y="668204"/>
                  <a:pt x="23094" y="649618"/>
                  <a:pt x="40943" y="542525"/>
                </a:cubicBezTo>
                <a:cubicBezTo>
                  <a:pt x="45492" y="442441"/>
                  <a:pt x="48530" y="342278"/>
                  <a:pt x="54591" y="242274"/>
                </a:cubicBezTo>
                <a:cubicBezTo>
                  <a:pt x="57631" y="192118"/>
                  <a:pt x="59506" y="141632"/>
                  <a:pt x="68238" y="92149"/>
                </a:cubicBezTo>
                <a:cubicBezTo>
                  <a:pt x="73238" y="63815"/>
                  <a:pt x="95534" y="10262"/>
                  <a:pt x="95534" y="10262"/>
                </a:cubicBezTo>
                <a:cubicBezTo>
                  <a:pt x="228474" y="25033"/>
                  <a:pt x="25020" y="10262"/>
                  <a:pt x="245659" y="10262"/>
                </a:cubicBezTo>
                <a:close/>
              </a:path>
            </a:pathLst>
          </a:custGeom>
          <a:solidFill>
            <a:srgbClr val="A46D36"/>
          </a:solidFill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29350" y="2159121"/>
            <a:ext cx="1619211" cy="628279"/>
          </a:xfrm>
          <a:prstGeom prst="rect">
            <a:avLst/>
          </a:prstGeom>
          <a:solidFill>
            <a:srgbClr val="F5B99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Manual Operation 17"/>
          <p:cNvSpPr/>
          <p:nvPr/>
        </p:nvSpPr>
        <p:spPr>
          <a:xfrm flipV="1">
            <a:off x="9929351" y="2013768"/>
            <a:ext cx="1619210" cy="1440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3192" y="2316109"/>
            <a:ext cx="234000" cy="216000"/>
          </a:xfrm>
          <a:prstGeom prst="rect">
            <a:avLst/>
          </a:prstGeom>
          <a:solidFill>
            <a:srgbClr val="C8D7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98765" y="2320184"/>
            <a:ext cx="234000" cy="216000"/>
          </a:xfrm>
          <a:prstGeom prst="rect">
            <a:avLst/>
          </a:prstGeom>
          <a:solidFill>
            <a:srgbClr val="C8D7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65836" y="2316044"/>
            <a:ext cx="234000" cy="216000"/>
          </a:xfrm>
          <a:prstGeom prst="rect">
            <a:avLst/>
          </a:prstGeom>
          <a:solidFill>
            <a:srgbClr val="C8D7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06731" y="2319033"/>
            <a:ext cx="177691" cy="503011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29804" y="1890917"/>
            <a:ext cx="100800" cy="144000"/>
          </a:xfrm>
          <a:prstGeom prst="rect">
            <a:avLst/>
          </a:prstGeom>
          <a:solidFill>
            <a:srgbClr val="F5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 Single Corner Rectangle 23"/>
          <p:cNvSpPr/>
          <p:nvPr/>
        </p:nvSpPr>
        <p:spPr>
          <a:xfrm>
            <a:off x="11187833" y="2742851"/>
            <a:ext cx="411592" cy="45719"/>
          </a:xfrm>
          <a:prstGeom prst="round1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1512845" y="2648702"/>
            <a:ext cx="108080" cy="122409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1179037" y="2694989"/>
            <a:ext cx="60477" cy="86506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1243347" y="2654678"/>
            <a:ext cx="89704" cy="123860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1160069" y="2656419"/>
            <a:ext cx="123691" cy="115288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1297059" y="2644608"/>
            <a:ext cx="144000" cy="144000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091934" y="3908543"/>
            <a:ext cx="11870428" cy="1813870"/>
          </a:xfrm>
          <a:custGeom>
            <a:avLst/>
            <a:gdLst>
              <a:gd name="connsiteX0" fmla="*/ 95535 w 5184148"/>
              <a:gd name="connsiteY0" fmla="*/ 54591 h 600501"/>
              <a:gd name="connsiteX1" fmla="*/ 95535 w 5184148"/>
              <a:gd name="connsiteY1" fmla="*/ 54591 h 600501"/>
              <a:gd name="connsiteX2" fmla="*/ 1378424 w 5184148"/>
              <a:gd name="connsiteY2" fmla="*/ 40943 h 600501"/>
              <a:gd name="connsiteX3" fmla="*/ 2224586 w 5184148"/>
              <a:gd name="connsiteY3" fmla="*/ 68239 h 600501"/>
              <a:gd name="connsiteX4" fmla="*/ 2429302 w 5184148"/>
              <a:gd name="connsiteY4" fmla="*/ 95534 h 600501"/>
              <a:gd name="connsiteX5" fmla="*/ 3016156 w 5184148"/>
              <a:gd name="connsiteY5" fmla="*/ 81887 h 600501"/>
              <a:gd name="connsiteX6" fmla="*/ 3084395 w 5184148"/>
              <a:gd name="connsiteY6" fmla="*/ 68239 h 600501"/>
              <a:gd name="connsiteX7" fmla="*/ 4326341 w 5184148"/>
              <a:gd name="connsiteY7" fmla="*/ 68239 h 600501"/>
              <a:gd name="connsiteX8" fmla="*/ 4585648 w 5184148"/>
              <a:gd name="connsiteY8" fmla="*/ 54591 h 600501"/>
              <a:gd name="connsiteX9" fmla="*/ 4749421 w 5184148"/>
              <a:gd name="connsiteY9" fmla="*/ 27295 h 600501"/>
              <a:gd name="connsiteX10" fmla="*/ 4858603 w 5184148"/>
              <a:gd name="connsiteY10" fmla="*/ 0 h 600501"/>
              <a:gd name="connsiteX11" fmla="*/ 4981433 w 5184148"/>
              <a:gd name="connsiteY11" fmla="*/ 40943 h 600501"/>
              <a:gd name="connsiteX12" fmla="*/ 4981433 w 5184148"/>
              <a:gd name="connsiteY12" fmla="*/ 232012 h 600501"/>
              <a:gd name="connsiteX13" fmla="*/ 4967786 w 5184148"/>
              <a:gd name="connsiteY13" fmla="*/ 272955 h 600501"/>
              <a:gd name="connsiteX14" fmla="*/ 4981433 w 5184148"/>
              <a:gd name="connsiteY14" fmla="*/ 545910 h 600501"/>
              <a:gd name="connsiteX15" fmla="*/ 5172502 w 5184148"/>
              <a:gd name="connsiteY15" fmla="*/ 559558 h 600501"/>
              <a:gd name="connsiteX16" fmla="*/ 4708478 w 5184148"/>
              <a:gd name="connsiteY16" fmla="*/ 545910 h 600501"/>
              <a:gd name="connsiteX17" fmla="*/ 3166281 w 5184148"/>
              <a:gd name="connsiteY17" fmla="*/ 518615 h 600501"/>
              <a:gd name="connsiteX18" fmla="*/ 3002508 w 5184148"/>
              <a:gd name="connsiteY18" fmla="*/ 504967 h 600501"/>
              <a:gd name="connsiteX19" fmla="*/ 2197290 w 5184148"/>
              <a:gd name="connsiteY19" fmla="*/ 532263 h 600501"/>
              <a:gd name="connsiteX20" fmla="*/ 2060812 w 5184148"/>
              <a:gd name="connsiteY20" fmla="*/ 573206 h 600501"/>
              <a:gd name="connsiteX21" fmla="*/ 1965278 w 5184148"/>
              <a:gd name="connsiteY21" fmla="*/ 600501 h 600501"/>
              <a:gd name="connsiteX22" fmla="*/ 1433015 w 5184148"/>
              <a:gd name="connsiteY22" fmla="*/ 573206 h 600501"/>
              <a:gd name="connsiteX23" fmla="*/ 1351129 w 5184148"/>
              <a:gd name="connsiteY23" fmla="*/ 559558 h 600501"/>
              <a:gd name="connsiteX24" fmla="*/ 1201003 w 5184148"/>
              <a:gd name="connsiteY24" fmla="*/ 518615 h 600501"/>
              <a:gd name="connsiteX25" fmla="*/ 777923 w 5184148"/>
              <a:gd name="connsiteY25" fmla="*/ 491319 h 600501"/>
              <a:gd name="connsiteX26" fmla="*/ 464024 w 5184148"/>
              <a:gd name="connsiteY26" fmla="*/ 504967 h 600501"/>
              <a:gd name="connsiteX27" fmla="*/ 327547 w 5184148"/>
              <a:gd name="connsiteY27" fmla="*/ 532263 h 600501"/>
              <a:gd name="connsiteX28" fmla="*/ 259308 w 5184148"/>
              <a:gd name="connsiteY28" fmla="*/ 545910 h 600501"/>
              <a:gd name="connsiteX29" fmla="*/ 0 w 5184148"/>
              <a:gd name="connsiteY29" fmla="*/ 545910 h 600501"/>
              <a:gd name="connsiteX30" fmla="*/ 0 w 5184148"/>
              <a:gd name="connsiteY30" fmla="*/ 54591 h 600501"/>
              <a:gd name="connsiteX31" fmla="*/ 0 w 5184148"/>
              <a:gd name="connsiteY31" fmla="*/ 5459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84148" h="600501">
                <a:moveTo>
                  <a:pt x="95535" y="54591"/>
                </a:moveTo>
                <a:lnTo>
                  <a:pt x="95535" y="54591"/>
                </a:lnTo>
                <a:lnTo>
                  <a:pt x="1378424" y="40943"/>
                </a:lnTo>
                <a:cubicBezTo>
                  <a:pt x="1660619" y="42752"/>
                  <a:pt x="2224586" y="68239"/>
                  <a:pt x="2224586" y="68239"/>
                </a:cubicBezTo>
                <a:cubicBezTo>
                  <a:pt x="2279791" y="77440"/>
                  <a:pt x="2379183" y="95534"/>
                  <a:pt x="2429302" y="95534"/>
                </a:cubicBezTo>
                <a:cubicBezTo>
                  <a:pt x="2624973" y="95534"/>
                  <a:pt x="2820538" y="86436"/>
                  <a:pt x="3016156" y="81887"/>
                </a:cubicBezTo>
                <a:cubicBezTo>
                  <a:pt x="3038902" y="77338"/>
                  <a:pt x="3061514" y="72053"/>
                  <a:pt x="3084395" y="68239"/>
                </a:cubicBezTo>
                <a:cubicBezTo>
                  <a:pt x="3495072" y="-208"/>
                  <a:pt x="3898359" y="63144"/>
                  <a:pt x="4326341" y="68239"/>
                </a:cubicBezTo>
                <a:cubicBezTo>
                  <a:pt x="4412777" y="63690"/>
                  <a:pt x="4499495" y="62929"/>
                  <a:pt x="4585648" y="54591"/>
                </a:cubicBezTo>
                <a:cubicBezTo>
                  <a:pt x="4640735" y="49260"/>
                  <a:pt x="4696917" y="44795"/>
                  <a:pt x="4749421" y="27295"/>
                </a:cubicBezTo>
                <a:cubicBezTo>
                  <a:pt x="4812371" y="6313"/>
                  <a:pt x="4776258" y="16469"/>
                  <a:pt x="4858603" y="0"/>
                </a:cubicBezTo>
                <a:cubicBezTo>
                  <a:pt x="4899546" y="13648"/>
                  <a:pt x="4955119" y="6735"/>
                  <a:pt x="4981433" y="40943"/>
                </a:cubicBezTo>
                <a:cubicBezTo>
                  <a:pt x="5018787" y="89504"/>
                  <a:pt x="4997210" y="176793"/>
                  <a:pt x="4981433" y="232012"/>
                </a:cubicBezTo>
                <a:cubicBezTo>
                  <a:pt x="4977481" y="245844"/>
                  <a:pt x="4972335" y="259307"/>
                  <a:pt x="4967786" y="272955"/>
                </a:cubicBezTo>
                <a:cubicBezTo>
                  <a:pt x="4972335" y="363940"/>
                  <a:pt x="4928483" y="471780"/>
                  <a:pt x="4981433" y="545910"/>
                </a:cubicBezTo>
                <a:cubicBezTo>
                  <a:pt x="5018546" y="597868"/>
                  <a:pt x="5236354" y="559558"/>
                  <a:pt x="5172502" y="559558"/>
                </a:cubicBezTo>
                <a:cubicBezTo>
                  <a:pt x="5017760" y="559558"/>
                  <a:pt x="4863153" y="550459"/>
                  <a:pt x="4708478" y="545910"/>
                </a:cubicBezTo>
                <a:cubicBezTo>
                  <a:pt x="4171007" y="411550"/>
                  <a:pt x="4720099" y="544298"/>
                  <a:pt x="3166281" y="518615"/>
                </a:cubicBezTo>
                <a:cubicBezTo>
                  <a:pt x="3111508" y="517710"/>
                  <a:pt x="3057099" y="509516"/>
                  <a:pt x="3002508" y="504967"/>
                </a:cubicBezTo>
                <a:cubicBezTo>
                  <a:pt x="2894178" y="507134"/>
                  <a:pt x="2434833" y="495719"/>
                  <a:pt x="2197290" y="532263"/>
                </a:cubicBezTo>
                <a:cubicBezTo>
                  <a:pt x="2158978" y="538157"/>
                  <a:pt x="2092705" y="562575"/>
                  <a:pt x="2060812" y="573206"/>
                </a:cubicBezTo>
                <a:cubicBezTo>
                  <a:pt x="2002073" y="592786"/>
                  <a:pt x="2033828" y="583364"/>
                  <a:pt x="1965278" y="600501"/>
                </a:cubicBezTo>
                <a:cubicBezTo>
                  <a:pt x="1660327" y="590664"/>
                  <a:pt x="1641973" y="603058"/>
                  <a:pt x="1433015" y="573206"/>
                </a:cubicBezTo>
                <a:cubicBezTo>
                  <a:pt x="1405621" y="569293"/>
                  <a:pt x="1377975" y="566269"/>
                  <a:pt x="1351129" y="559558"/>
                </a:cubicBezTo>
                <a:cubicBezTo>
                  <a:pt x="1279039" y="541535"/>
                  <a:pt x="1271815" y="524516"/>
                  <a:pt x="1201003" y="518615"/>
                </a:cubicBezTo>
                <a:cubicBezTo>
                  <a:pt x="1060171" y="506879"/>
                  <a:pt x="777923" y="491319"/>
                  <a:pt x="777923" y="491319"/>
                </a:cubicBezTo>
                <a:cubicBezTo>
                  <a:pt x="673290" y="495868"/>
                  <a:pt x="568508" y="497761"/>
                  <a:pt x="464024" y="504967"/>
                </a:cubicBezTo>
                <a:cubicBezTo>
                  <a:pt x="405854" y="508979"/>
                  <a:pt x="380367" y="520526"/>
                  <a:pt x="327547" y="532263"/>
                </a:cubicBezTo>
                <a:cubicBezTo>
                  <a:pt x="304903" y="537295"/>
                  <a:pt x="282485" y="544944"/>
                  <a:pt x="259308" y="545910"/>
                </a:cubicBezTo>
                <a:cubicBezTo>
                  <a:pt x="172947" y="549508"/>
                  <a:pt x="86436" y="545910"/>
                  <a:pt x="0" y="545910"/>
                </a:cubicBezTo>
                <a:lnTo>
                  <a:pt x="0" y="54591"/>
                </a:lnTo>
                <a:lnTo>
                  <a:pt x="0" y="54591"/>
                </a:lnTo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24749" y="2339395"/>
            <a:ext cx="136800" cy="148418"/>
          </a:xfrm>
          <a:prstGeom prst="rect">
            <a:avLst/>
          </a:prstGeom>
          <a:solidFill>
            <a:srgbClr val="C8D7E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35360" y="2517881"/>
            <a:ext cx="21600" cy="7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069058" y="2521136"/>
            <a:ext cx="291600" cy="2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835986" y="2516864"/>
            <a:ext cx="529200" cy="2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3594" y="2315939"/>
            <a:ext cx="234000" cy="72000"/>
          </a:xfrm>
          <a:prstGeom prst="rect">
            <a:avLst/>
          </a:prstGeom>
          <a:solidFill>
            <a:srgbClr val="C8D7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28372" y="2158938"/>
            <a:ext cx="1620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29350" y="2168474"/>
            <a:ext cx="1620000" cy="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06005" y="2034699"/>
            <a:ext cx="144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06005" y="2041568"/>
            <a:ext cx="144000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45391" y="2174135"/>
            <a:ext cx="144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335084" y="2831579"/>
            <a:ext cx="3018273" cy="144249"/>
          </a:xfrm>
          <a:prstGeom prst="rect">
            <a:avLst/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029804" y="1916552"/>
            <a:ext cx="100800" cy="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44230" y="2618559"/>
            <a:ext cx="74141" cy="5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049935" y="1863899"/>
            <a:ext cx="21600" cy="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494168" y="2235808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501026" y="2283757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94168" y="2348627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501025" y="2392918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494168" y="2452040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500237" y="2501885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493804" y="2557759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500236" y="2617022"/>
            <a:ext cx="74141" cy="5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090269" y="1863684"/>
            <a:ext cx="18000" cy="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0449149" y="2742851"/>
            <a:ext cx="288000" cy="3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929411" y="2234859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929937" y="2667917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935712" y="2282038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935711" y="2391199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928763" y="2458016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934923" y="2500166"/>
            <a:ext cx="74141" cy="550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928778" y="2564420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928742" y="2348627"/>
            <a:ext cx="5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1167167" y="1564208"/>
            <a:ext cx="672503" cy="401696"/>
          </a:xfrm>
          <a:prstGeom prst="rect">
            <a:avLst/>
          </a:prstGeom>
          <a:solidFill>
            <a:srgbClr val="CD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 rot="16200000" flipH="1" flipV="1">
            <a:off x="10652733" y="2529892"/>
            <a:ext cx="7200" cy="3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560159" y="2590333"/>
            <a:ext cx="72000" cy="28800"/>
          </a:xfrm>
          <a:prstGeom prst="rect">
            <a:avLst/>
          </a:prstGeom>
          <a:noFill/>
          <a:ln w="635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1100108" y="2316965"/>
            <a:ext cx="234000" cy="72000"/>
          </a:xfrm>
          <a:prstGeom prst="rect">
            <a:avLst/>
          </a:prstGeom>
          <a:solidFill>
            <a:srgbClr val="C8D7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810567" y="3432972"/>
            <a:ext cx="677635" cy="57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915546" y="2463525"/>
            <a:ext cx="14400" cy="31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c 1"/>
          <p:cNvSpPr/>
          <p:nvPr/>
        </p:nvSpPr>
        <p:spPr>
          <a:xfrm rot="16200000">
            <a:off x="9867525" y="2509180"/>
            <a:ext cx="99225" cy="116209"/>
          </a:xfrm>
          <a:prstGeom prst="arc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96735" y="2500276"/>
            <a:ext cx="0" cy="21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882875" y="2493201"/>
            <a:ext cx="28800" cy="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 Single Corner Rectangle 67"/>
          <p:cNvSpPr/>
          <p:nvPr/>
        </p:nvSpPr>
        <p:spPr>
          <a:xfrm rot="21332473">
            <a:off x="7837384" y="3357548"/>
            <a:ext cx="216000" cy="45719"/>
          </a:xfrm>
          <a:prstGeom prst="round1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lowchart: Connector 68"/>
          <p:cNvSpPr/>
          <p:nvPr/>
        </p:nvSpPr>
        <p:spPr>
          <a:xfrm>
            <a:off x="7775699" y="3279130"/>
            <a:ext cx="108080" cy="122409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lowchart: Connector 69"/>
          <p:cNvSpPr/>
          <p:nvPr/>
        </p:nvSpPr>
        <p:spPr>
          <a:xfrm>
            <a:off x="7799501" y="3334446"/>
            <a:ext cx="60477" cy="86506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7994610" y="3254602"/>
            <a:ext cx="89704" cy="123860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7725540" y="3337770"/>
            <a:ext cx="123691" cy="115288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lowchart: Connector 72"/>
          <p:cNvSpPr/>
          <p:nvPr/>
        </p:nvSpPr>
        <p:spPr>
          <a:xfrm>
            <a:off x="7932617" y="3254884"/>
            <a:ext cx="98508" cy="108471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lowchart: Connector 73"/>
          <p:cNvSpPr/>
          <p:nvPr/>
        </p:nvSpPr>
        <p:spPr>
          <a:xfrm rot="5925956">
            <a:off x="7838768" y="3239551"/>
            <a:ext cx="144000" cy="162003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60828" y="3156574"/>
            <a:ext cx="74141" cy="5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86662" y="3452089"/>
            <a:ext cx="195943" cy="1083514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983452" y="3432666"/>
            <a:ext cx="252000" cy="54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895462" y="3437580"/>
            <a:ext cx="144000" cy="36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 flipH="1">
            <a:off x="7085942" y="3314756"/>
            <a:ext cx="223329" cy="124731"/>
          </a:xfrm>
          <a:prstGeom prst="round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2988" y="3430261"/>
            <a:ext cx="36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60706" y="3429134"/>
            <a:ext cx="36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000178" y="3425859"/>
            <a:ext cx="175529" cy="62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lowchart: Manual Operation 47"/>
          <p:cNvSpPr/>
          <p:nvPr/>
        </p:nvSpPr>
        <p:spPr>
          <a:xfrm>
            <a:off x="6952144" y="3426024"/>
            <a:ext cx="48352" cy="144000"/>
          </a:xfrm>
          <a:prstGeom prst="flowChartManualOperati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lowchart: Manual Operation 96"/>
          <p:cNvSpPr/>
          <p:nvPr/>
        </p:nvSpPr>
        <p:spPr>
          <a:xfrm>
            <a:off x="7175065" y="3426024"/>
            <a:ext cx="48352" cy="144000"/>
          </a:xfrm>
          <a:prstGeom prst="flowChartManualOperati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58688" y="3074884"/>
            <a:ext cx="21600" cy="360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910488" y="3074519"/>
            <a:ext cx="21600" cy="360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51993" y="2595948"/>
            <a:ext cx="563803" cy="185460"/>
          </a:xfrm>
          <a:prstGeom prst="rect">
            <a:avLst/>
          </a:prstGeom>
          <a:solidFill>
            <a:srgbClr val="CD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884208" y="2593187"/>
            <a:ext cx="563803" cy="185460"/>
          </a:xfrm>
          <a:prstGeom prst="rect">
            <a:avLst/>
          </a:prstGeom>
          <a:solidFill>
            <a:srgbClr val="CD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38626" y="4494507"/>
            <a:ext cx="1834650" cy="29437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lowchart: Manual Operation 63"/>
          <p:cNvSpPr/>
          <p:nvPr/>
        </p:nvSpPr>
        <p:spPr>
          <a:xfrm>
            <a:off x="9786515" y="2669087"/>
            <a:ext cx="108000" cy="108000"/>
          </a:xfrm>
          <a:prstGeom prst="flowChartManualOperat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774563" y="2657272"/>
            <a:ext cx="129600" cy="21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-250198" y="-1164"/>
            <a:ext cx="6081574" cy="700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ardrop 119"/>
          <p:cNvSpPr/>
          <p:nvPr/>
        </p:nvSpPr>
        <p:spPr>
          <a:xfrm rot="20881476">
            <a:off x="9828831" y="2574701"/>
            <a:ext cx="28800" cy="72000"/>
          </a:xfrm>
          <a:prstGeom prst="teardrop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Left Bracket 122"/>
          <p:cNvSpPr/>
          <p:nvPr/>
        </p:nvSpPr>
        <p:spPr>
          <a:xfrm rot="16200000">
            <a:off x="9827305" y="2635180"/>
            <a:ext cx="14400" cy="90000"/>
          </a:xfrm>
          <a:prstGeom prst="leftBracke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7946763" y="2924095"/>
            <a:ext cx="1654157" cy="648352"/>
          </a:xfrm>
          <a:custGeom>
            <a:avLst/>
            <a:gdLst>
              <a:gd name="connsiteX0" fmla="*/ 0 w 1066800"/>
              <a:gd name="connsiteY0" fmla="*/ 336550 h 406400"/>
              <a:gd name="connsiteX1" fmla="*/ 31750 w 1066800"/>
              <a:gd name="connsiteY1" fmla="*/ 330200 h 406400"/>
              <a:gd name="connsiteX2" fmla="*/ 69850 w 1066800"/>
              <a:gd name="connsiteY2" fmla="*/ 317500 h 406400"/>
              <a:gd name="connsiteX3" fmla="*/ 95250 w 1066800"/>
              <a:gd name="connsiteY3" fmla="*/ 279400 h 406400"/>
              <a:gd name="connsiteX4" fmla="*/ 107950 w 1066800"/>
              <a:gd name="connsiteY4" fmla="*/ 260350 h 406400"/>
              <a:gd name="connsiteX5" fmla="*/ 127000 w 1066800"/>
              <a:gd name="connsiteY5" fmla="*/ 247650 h 406400"/>
              <a:gd name="connsiteX6" fmla="*/ 146050 w 1066800"/>
              <a:gd name="connsiteY6" fmla="*/ 209550 h 406400"/>
              <a:gd name="connsiteX7" fmla="*/ 165100 w 1066800"/>
              <a:gd name="connsiteY7" fmla="*/ 196850 h 406400"/>
              <a:gd name="connsiteX8" fmla="*/ 177800 w 1066800"/>
              <a:gd name="connsiteY8" fmla="*/ 177800 h 406400"/>
              <a:gd name="connsiteX9" fmla="*/ 196850 w 1066800"/>
              <a:gd name="connsiteY9" fmla="*/ 171450 h 406400"/>
              <a:gd name="connsiteX10" fmla="*/ 234950 w 1066800"/>
              <a:gd name="connsiteY10" fmla="*/ 146050 h 406400"/>
              <a:gd name="connsiteX11" fmla="*/ 254000 w 1066800"/>
              <a:gd name="connsiteY11" fmla="*/ 139700 h 406400"/>
              <a:gd name="connsiteX12" fmla="*/ 292100 w 1066800"/>
              <a:gd name="connsiteY12" fmla="*/ 114300 h 406400"/>
              <a:gd name="connsiteX13" fmla="*/ 368300 w 1066800"/>
              <a:gd name="connsiteY13" fmla="*/ 88900 h 406400"/>
              <a:gd name="connsiteX14" fmla="*/ 387350 w 1066800"/>
              <a:gd name="connsiteY14" fmla="*/ 82550 h 406400"/>
              <a:gd name="connsiteX15" fmla="*/ 406400 w 1066800"/>
              <a:gd name="connsiteY15" fmla="*/ 69850 h 406400"/>
              <a:gd name="connsiteX16" fmla="*/ 495300 w 1066800"/>
              <a:gd name="connsiteY16" fmla="*/ 57150 h 406400"/>
              <a:gd name="connsiteX17" fmla="*/ 527050 w 1066800"/>
              <a:gd name="connsiteY17" fmla="*/ 50800 h 406400"/>
              <a:gd name="connsiteX18" fmla="*/ 673100 w 1066800"/>
              <a:gd name="connsiteY18" fmla="*/ 38100 h 406400"/>
              <a:gd name="connsiteX19" fmla="*/ 711200 w 1066800"/>
              <a:gd name="connsiteY19" fmla="*/ 19050 h 406400"/>
              <a:gd name="connsiteX20" fmla="*/ 736600 w 1066800"/>
              <a:gd name="connsiteY20" fmla="*/ 6350 h 406400"/>
              <a:gd name="connsiteX21" fmla="*/ 1066800 w 1066800"/>
              <a:gd name="connsiteY21" fmla="*/ 0 h 406400"/>
              <a:gd name="connsiteX22" fmla="*/ 1060450 w 1066800"/>
              <a:gd name="connsiteY22" fmla="*/ 50800 h 406400"/>
              <a:gd name="connsiteX23" fmla="*/ 1054100 w 1066800"/>
              <a:gd name="connsiteY23" fmla="*/ 76200 h 406400"/>
              <a:gd name="connsiteX24" fmla="*/ 1041400 w 1066800"/>
              <a:gd name="connsiteY24" fmla="*/ 146050 h 406400"/>
              <a:gd name="connsiteX25" fmla="*/ 1035050 w 1066800"/>
              <a:gd name="connsiteY25" fmla="*/ 228600 h 406400"/>
              <a:gd name="connsiteX26" fmla="*/ 1028700 w 1066800"/>
              <a:gd name="connsiteY26" fmla="*/ 247650 h 406400"/>
              <a:gd name="connsiteX27" fmla="*/ 1022350 w 1066800"/>
              <a:gd name="connsiteY27" fmla="*/ 317500 h 406400"/>
              <a:gd name="connsiteX28" fmla="*/ 1016000 w 1066800"/>
              <a:gd name="connsiteY28" fmla="*/ 342900 h 406400"/>
              <a:gd name="connsiteX29" fmla="*/ 1003300 w 1066800"/>
              <a:gd name="connsiteY29" fmla="*/ 406400 h 406400"/>
              <a:gd name="connsiteX30" fmla="*/ 88900 w 1066800"/>
              <a:gd name="connsiteY30" fmla="*/ 400050 h 406400"/>
              <a:gd name="connsiteX31" fmla="*/ 95250 w 1066800"/>
              <a:gd name="connsiteY31" fmla="*/ 381000 h 406400"/>
              <a:gd name="connsiteX32" fmla="*/ 88900 w 1066800"/>
              <a:gd name="connsiteY32" fmla="*/ 3238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6800" h="406400">
                <a:moveTo>
                  <a:pt x="0" y="336550"/>
                </a:moveTo>
                <a:cubicBezTo>
                  <a:pt x="10583" y="334433"/>
                  <a:pt x="21337" y="333040"/>
                  <a:pt x="31750" y="330200"/>
                </a:cubicBezTo>
                <a:cubicBezTo>
                  <a:pt x="44665" y="326678"/>
                  <a:pt x="69850" y="317500"/>
                  <a:pt x="69850" y="317500"/>
                </a:cubicBezTo>
                <a:lnTo>
                  <a:pt x="95250" y="279400"/>
                </a:lnTo>
                <a:cubicBezTo>
                  <a:pt x="99483" y="273050"/>
                  <a:pt x="101600" y="264583"/>
                  <a:pt x="107950" y="260350"/>
                </a:cubicBezTo>
                <a:lnTo>
                  <a:pt x="127000" y="247650"/>
                </a:lnTo>
                <a:cubicBezTo>
                  <a:pt x="132165" y="232156"/>
                  <a:pt x="133740" y="221860"/>
                  <a:pt x="146050" y="209550"/>
                </a:cubicBezTo>
                <a:cubicBezTo>
                  <a:pt x="151446" y="204154"/>
                  <a:pt x="158750" y="201083"/>
                  <a:pt x="165100" y="196850"/>
                </a:cubicBezTo>
                <a:cubicBezTo>
                  <a:pt x="169333" y="190500"/>
                  <a:pt x="171841" y="182568"/>
                  <a:pt x="177800" y="177800"/>
                </a:cubicBezTo>
                <a:cubicBezTo>
                  <a:pt x="183027" y="173619"/>
                  <a:pt x="190999" y="174701"/>
                  <a:pt x="196850" y="171450"/>
                </a:cubicBezTo>
                <a:cubicBezTo>
                  <a:pt x="210193" y="164037"/>
                  <a:pt x="220470" y="150877"/>
                  <a:pt x="234950" y="146050"/>
                </a:cubicBezTo>
                <a:cubicBezTo>
                  <a:pt x="241300" y="143933"/>
                  <a:pt x="248149" y="142951"/>
                  <a:pt x="254000" y="139700"/>
                </a:cubicBezTo>
                <a:cubicBezTo>
                  <a:pt x="267343" y="132287"/>
                  <a:pt x="277620" y="119127"/>
                  <a:pt x="292100" y="114300"/>
                </a:cubicBezTo>
                <a:lnTo>
                  <a:pt x="368300" y="88900"/>
                </a:lnTo>
                <a:cubicBezTo>
                  <a:pt x="374650" y="86783"/>
                  <a:pt x="381781" y="86263"/>
                  <a:pt x="387350" y="82550"/>
                </a:cubicBezTo>
                <a:cubicBezTo>
                  <a:pt x="393700" y="78317"/>
                  <a:pt x="399254" y="72530"/>
                  <a:pt x="406400" y="69850"/>
                </a:cubicBezTo>
                <a:cubicBezTo>
                  <a:pt x="424069" y="63224"/>
                  <a:pt x="485808" y="58506"/>
                  <a:pt x="495300" y="57150"/>
                </a:cubicBezTo>
                <a:cubicBezTo>
                  <a:pt x="505984" y="55624"/>
                  <a:pt x="516318" y="51950"/>
                  <a:pt x="527050" y="50800"/>
                </a:cubicBezTo>
                <a:cubicBezTo>
                  <a:pt x="575639" y="45594"/>
                  <a:pt x="673100" y="38100"/>
                  <a:pt x="673100" y="38100"/>
                </a:cubicBezTo>
                <a:cubicBezTo>
                  <a:pt x="708027" y="26458"/>
                  <a:pt x="676733" y="38745"/>
                  <a:pt x="711200" y="19050"/>
                </a:cubicBezTo>
                <a:cubicBezTo>
                  <a:pt x="719419" y="14354"/>
                  <a:pt x="727148" y="6856"/>
                  <a:pt x="736600" y="6350"/>
                </a:cubicBezTo>
                <a:cubicBezTo>
                  <a:pt x="846529" y="461"/>
                  <a:pt x="956733" y="2117"/>
                  <a:pt x="1066800" y="0"/>
                </a:cubicBezTo>
                <a:cubicBezTo>
                  <a:pt x="1064683" y="16933"/>
                  <a:pt x="1063255" y="33967"/>
                  <a:pt x="1060450" y="50800"/>
                </a:cubicBezTo>
                <a:cubicBezTo>
                  <a:pt x="1059015" y="59408"/>
                  <a:pt x="1055661" y="67614"/>
                  <a:pt x="1054100" y="76200"/>
                </a:cubicBezTo>
                <a:cubicBezTo>
                  <a:pt x="1038932" y="159626"/>
                  <a:pt x="1055802" y="88441"/>
                  <a:pt x="1041400" y="146050"/>
                </a:cubicBezTo>
                <a:cubicBezTo>
                  <a:pt x="1039283" y="173567"/>
                  <a:pt x="1038473" y="201215"/>
                  <a:pt x="1035050" y="228600"/>
                </a:cubicBezTo>
                <a:cubicBezTo>
                  <a:pt x="1034220" y="235242"/>
                  <a:pt x="1029647" y="241024"/>
                  <a:pt x="1028700" y="247650"/>
                </a:cubicBezTo>
                <a:cubicBezTo>
                  <a:pt x="1025394" y="270794"/>
                  <a:pt x="1025440" y="294326"/>
                  <a:pt x="1022350" y="317500"/>
                </a:cubicBezTo>
                <a:cubicBezTo>
                  <a:pt x="1021197" y="326151"/>
                  <a:pt x="1017829" y="334366"/>
                  <a:pt x="1016000" y="342900"/>
                </a:cubicBezTo>
                <a:cubicBezTo>
                  <a:pt x="1011477" y="364007"/>
                  <a:pt x="1003300" y="406400"/>
                  <a:pt x="1003300" y="406400"/>
                </a:cubicBezTo>
                <a:lnTo>
                  <a:pt x="88900" y="400050"/>
                </a:lnTo>
                <a:cubicBezTo>
                  <a:pt x="82209" y="399863"/>
                  <a:pt x="95250" y="387693"/>
                  <a:pt x="95250" y="381000"/>
                </a:cubicBezTo>
                <a:cubicBezTo>
                  <a:pt x="95250" y="361833"/>
                  <a:pt x="88900" y="343017"/>
                  <a:pt x="88900" y="323850"/>
                </a:cubicBezTo>
              </a:path>
            </a:pathLst>
          </a:custGeom>
          <a:solidFill>
            <a:srgbClr val="A46D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607968" y="3052691"/>
            <a:ext cx="468000" cy="23947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8072112" y="2926636"/>
            <a:ext cx="1071888" cy="465345"/>
          </a:xfrm>
          <a:custGeom>
            <a:avLst/>
            <a:gdLst>
              <a:gd name="connsiteX0" fmla="*/ 0 w 1033670"/>
              <a:gd name="connsiteY0" fmla="*/ 465345 h 465345"/>
              <a:gd name="connsiteX1" fmla="*/ 15903 w 1033670"/>
              <a:gd name="connsiteY1" fmla="*/ 441491 h 465345"/>
              <a:gd name="connsiteX2" fmla="*/ 27830 w 1033670"/>
              <a:gd name="connsiteY2" fmla="*/ 421612 h 465345"/>
              <a:gd name="connsiteX3" fmla="*/ 51684 w 1033670"/>
              <a:gd name="connsiteY3" fmla="*/ 405710 h 465345"/>
              <a:gd name="connsiteX4" fmla="*/ 75538 w 1033670"/>
              <a:gd name="connsiteY4" fmla="*/ 373905 h 465345"/>
              <a:gd name="connsiteX5" fmla="*/ 79513 w 1033670"/>
              <a:gd name="connsiteY5" fmla="*/ 361978 h 465345"/>
              <a:gd name="connsiteX6" fmla="*/ 87465 w 1033670"/>
              <a:gd name="connsiteY6" fmla="*/ 354026 h 465345"/>
              <a:gd name="connsiteX7" fmla="*/ 107343 w 1033670"/>
              <a:gd name="connsiteY7" fmla="*/ 326197 h 465345"/>
              <a:gd name="connsiteX8" fmla="*/ 123246 w 1033670"/>
              <a:gd name="connsiteY8" fmla="*/ 310294 h 465345"/>
              <a:gd name="connsiteX9" fmla="*/ 135172 w 1033670"/>
              <a:gd name="connsiteY9" fmla="*/ 286440 h 465345"/>
              <a:gd name="connsiteX10" fmla="*/ 159026 w 1033670"/>
              <a:gd name="connsiteY10" fmla="*/ 278489 h 465345"/>
              <a:gd name="connsiteX11" fmla="*/ 170953 w 1033670"/>
              <a:gd name="connsiteY11" fmla="*/ 274513 h 465345"/>
              <a:gd name="connsiteX12" fmla="*/ 178905 w 1033670"/>
              <a:gd name="connsiteY12" fmla="*/ 266562 h 465345"/>
              <a:gd name="connsiteX13" fmla="*/ 190832 w 1033670"/>
              <a:gd name="connsiteY13" fmla="*/ 262586 h 465345"/>
              <a:gd name="connsiteX14" fmla="*/ 198783 w 1033670"/>
              <a:gd name="connsiteY14" fmla="*/ 250659 h 465345"/>
              <a:gd name="connsiteX15" fmla="*/ 222637 w 1033670"/>
              <a:gd name="connsiteY15" fmla="*/ 242708 h 465345"/>
              <a:gd name="connsiteX16" fmla="*/ 234564 w 1033670"/>
              <a:gd name="connsiteY16" fmla="*/ 234757 h 465345"/>
              <a:gd name="connsiteX17" fmla="*/ 258418 w 1033670"/>
              <a:gd name="connsiteY17" fmla="*/ 226805 h 465345"/>
              <a:gd name="connsiteX18" fmla="*/ 270345 w 1033670"/>
              <a:gd name="connsiteY18" fmla="*/ 222830 h 465345"/>
              <a:gd name="connsiteX19" fmla="*/ 282272 w 1033670"/>
              <a:gd name="connsiteY19" fmla="*/ 214879 h 465345"/>
              <a:gd name="connsiteX20" fmla="*/ 294199 w 1033670"/>
              <a:gd name="connsiteY20" fmla="*/ 210903 h 465345"/>
              <a:gd name="connsiteX21" fmla="*/ 310101 w 1033670"/>
              <a:gd name="connsiteY21" fmla="*/ 195000 h 465345"/>
              <a:gd name="connsiteX22" fmla="*/ 318052 w 1033670"/>
              <a:gd name="connsiteY22" fmla="*/ 183073 h 465345"/>
              <a:gd name="connsiteX23" fmla="*/ 341906 w 1033670"/>
              <a:gd name="connsiteY23" fmla="*/ 175122 h 465345"/>
              <a:gd name="connsiteX24" fmla="*/ 365760 w 1033670"/>
              <a:gd name="connsiteY24" fmla="*/ 167171 h 465345"/>
              <a:gd name="connsiteX25" fmla="*/ 377687 w 1033670"/>
              <a:gd name="connsiteY25" fmla="*/ 163195 h 465345"/>
              <a:gd name="connsiteX26" fmla="*/ 389614 w 1033670"/>
              <a:gd name="connsiteY26" fmla="*/ 159219 h 465345"/>
              <a:gd name="connsiteX27" fmla="*/ 397566 w 1033670"/>
              <a:gd name="connsiteY27" fmla="*/ 151268 h 465345"/>
              <a:gd name="connsiteX28" fmla="*/ 421419 w 1033670"/>
              <a:gd name="connsiteY28" fmla="*/ 143317 h 465345"/>
              <a:gd name="connsiteX29" fmla="*/ 433346 w 1033670"/>
              <a:gd name="connsiteY29" fmla="*/ 139341 h 465345"/>
              <a:gd name="connsiteX30" fmla="*/ 445273 w 1033670"/>
              <a:gd name="connsiteY30" fmla="*/ 131390 h 465345"/>
              <a:gd name="connsiteX31" fmla="*/ 469127 w 1033670"/>
              <a:gd name="connsiteY31" fmla="*/ 123439 h 465345"/>
              <a:gd name="connsiteX32" fmla="*/ 481054 w 1033670"/>
              <a:gd name="connsiteY32" fmla="*/ 119463 h 465345"/>
              <a:gd name="connsiteX33" fmla="*/ 489006 w 1033670"/>
              <a:gd name="connsiteY33" fmla="*/ 111512 h 465345"/>
              <a:gd name="connsiteX34" fmla="*/ 524786 w 1033670"/>
              <a:gd name="connsiteY34" fmla="*/ 99585 h 465345"/>
              <a:gd name="connsiteX35" fmla="*/ 536713 w 1033670"/>
              <a:gd name="connsiteY35" fmla="*/ 95609 h 465345"/>
              <a:gd name="connsiteX36" fmla="*/ 548640 w 1033670"/>
              <a:gd name="connsiteY36" fmla="*/ 91633 h 465345"/>
              <a:gd name="connsiteX37" fmla="*/ 568519 w 1033670"/>
              <a:gd name="connsiteY37" fmla="*/ 87658 h 465345"/>
              <a:gd name="connsiteX38" fmla="*/ 580446 w 1033670"/>
              <a:gd name="connsiteY38" fmla="*/ 83682 h 465345"/>
              <a:gd name="connsiteX39" fmla="*/ 652007 w 1033670"/>
              <a:gd name="connsiteY39" fmla="*/ 75731 h 465345"/>
              <a:gd name="connsiteX40" fmla="*/ 683812 w 1033670"/>
              <a:gd name="connsiteY40" fmla="*/ 71755 h 465345"/>
              <a:gd name="connsiteX41" fmla="*/ 787179 w 1033670"/>
              <a:gd name="connsiteY41" fmla="*/ 63804 h 465345"/>
              <a:gd name="connsiteX42" fmla="*/ 894522 w 1033670"/>
              <a:gd name="connsiteY42" fmla="*/ 59828 h 465345"/>
              <a:gd name="connsiteX43" fmla="*/ 922352 w 1033670"/>
              <a:gd name="connsiteY43" fmla="*/ 47901 h 465345"/>
              <a:gd name="connsiteX44" fmla="*/ 946206 w 1033670"/>
              <a:gd name="connsiteY44" fmla="*/ 39950 h 465345"/>
              <a:gd name="connsiteX45" fmla="*/ 958132 w 1033670"/>
              <a:gd name="connsiteY45" fmla="*/ 31999 h 465345"/>
              <a:gd name="connsiteX46" fmla="*/ 966084 w 1033670"/>
              <a:gd name="connsiteY46" fmla="*/ 24047 h 465345"/>
              <a:gd name="connsiteX47" fmla="*/ 978011 w 1033670"/>
              <a:gd name="connsiteY47" fmla="*/ 20072 h 465345"/>
              <a:gd name="connsiteX48" fmla="*/ 985962 w 1033670"/>
              <a:gd name="connsiteY48" fmla="*/ 12120 h 465345"/>
              <a:gd name="connsiteX49" fmla="*/ 1025719 w 1033670"/>
              <a:gd name="connsiteY49" fmla="*/ 193 h 465345"/>
              <a:gd name="connsiteX50" fmla="*/ 1033670 w 1033670"/>
              <a:gd name="connsiteY50" fmla="*/ 193 h 4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33670" h="465345">
                <a:moveTo>
                  <a:pt x="0" y="465345"/>
                </a:moveTo>
                <a:cubicBezTo>
                  <a:pt x="5301" y="457394"/>
                  <a:pt x="11262" y="449845"/>
                  <a:pt x="15903" y="441491"/>
                </a:cubicBezTo>
                <a:cubicBezTo>
                  <a:pt x="24056" y="426816"/>
                  <a:pt x="14240" y="431804"/>
                  <a:pt x="27830" y="421612"/>
                </a:cubicBezTo>
                <a:cubicBezTo>
                  <a:pt x="35475" y="415878"/>
                  <a:pt x="51684" y="405710"/>
                  <a:pt x="51684" y="405710"/>
                </a:cubicBezTo>
                <a:cubicBezTo>
                  <a:pt x="69665" y="378737"/>
                  <a:pt x="60828" y="388613"/>
                  <a:pt x="75538" y="373905"/>
                </a:cubicBezTo>
                <a:cubicBezTo>
                  <a:pt x="76863" y="369929"/>
                  <a:pt x="77357" y="365571"/>
                  <a:pt x="79513" y="361978"/>
                </a:cubicBezTo>
                <a:cubicBezTo>
                  <a:pt x="81442" y="358764"/>
                  <a:pt x="85789" y="357379"/>
                  <a:pt x="87465" y="354026"/>
                </a:cubicBezTo>
                <a:cubicBezTo>
                  <a:pt x="102307" y="324341"/>
                  <a:pt x="84682" y="333750"/>
                  <a:pt x="107343" y="326197"/>
                </a:cubicBezTo>
                <a:cubicBezTo>
                  <a:pt x="112644" y="320896"/>
                  <a:pt x="120876" y="317406"/>
                  <a:pt x="123246" y="310294"/>
                </a:cubicBezTo>
                <a:cubicBezTo>
                  <a:pt x="125412" y="303795"/>
                  <a:pt x="128682" y="290496"/>
                  <a:pt x="135172" y="286440"/>
                </a:cubicBezTo>
                <a:cubicBezTo>
                  <a:pt x="142279" y="281998"/>
                  <a:pt x="151075" y="281139"/>
                  <a:pt x="159026" y="278489"/>
                </a:cubicBezTo>
                <a:lnTo>
                  <a:pt x="170953" y="274513"/>
                </a:lnTo>
                <a:cubicBezTo>
                  <a:pt x="173604" y="271863"/>
                  <a:pt x="175691" y="268490"/>
                  <a:pt x="178905" y="266562"/>
                </a:cubicBezTo>
                <a:cubicBezTo>
                  <a:pt x="182499" y="264406"/>
                  <a:pt x="187560" y="265204"/>
                  <a:pt x="190832" y="262586"/>
                </a:cubicBezTo>
                <a:cubicBezTo>
                  <a:pt x="194563" y="259601"/>
                  <a:pt x="194731" y="253191"/>
                  <a:pt x="198783" y="250659"/>
                </a:cubicBezTo>
                <a:cubicBezTo>
                  <a:pt x="205890" y="246217"/>
                  <a:pt x="215663" y="247357"/>
                  <a:pt x="222637" y="242708"/>
                </a:cubicBezTo>
                <a:cubicBezTo>
                  <a:pt x="226613" y="240058"/>
                  <a:pt x="230198" y="236698"/>
                  <a:pt x="234564" y="234757"/>
                </a:cubicBezTo>
                <a:cubicBezTo>
                  <a:pt x="242223" y="231353"/>
                  <a:pt x="250467" y="229455"/>
                  <a:pt x="258418" y="226805"/>
                </a:cubicBezTo>
                <a:lnTo>
                  <a:pt x="270345" y="222830"/>
                </a:lnTo>
                <a:cubicBezTo>
                  <a:pt x="274321" y="220180"/>
                  <a:pt x="277998" y="217016"/>
                  <a:pt x="282272" y="214879"/>
                </a:cubicBezTo>
                <a:cubicBezTo>
                  <a:pt x="286020" y="213005"/>
                  <a:pt x="291236" y="213866"/>
                  <a:pt x="294199" y="210903"/>
                </a:cubicBezTo>
                <a:cubicBezTo>
                  <a:pt x="315402" y="189699"/>
                  <a:pt x="278295" y="205603"/>
                  <a:pt x="310101" y="195000"/>
                </a:cubicBezTo>
                <a:cubicBezTo>
                  <a:pt x="312751" y="191024"/>
                  <a:pt x="314000" y="185605"/>
                  <a:pt x="318052" y="183073"/>
                </a:cubicBezTo>
                <a:cubicBezTo>
                  <a:pt x="325159" y="178631"/>
                  <a:pt x="333955" y="177772"/>
                  <a:pt x="341906" y="175122"/>
                </a:cubicBezTo>
                <a:lnTo>
                  <a:pt x="365760" y="167171"/>
                </a:lnTo>
                <a:lnTo>
                  <a:pt x="377687" y="163195"/>
                </a:lnTo>
                <a:lnTo>
                  <a:pt x="389614" y="159219"/>
                </a:lnTo>
                <a:cubicBezTo>
                  <a:pt x="392265" y="156569"/>
                  <a:pt x="394213" y="152944"/>
                  <a:pt x="397566" y="151268"/>
                </a:cubicBezTo>
                <a:cubicBezTo>
                  <a:pt x="405062" y="147520"/>
                  <a:pt x="413468" y="145967"/>
                  <a:pt x="421419" y="143317"/>
                </a:cubicBezTo>
                <a:cubicBezTo>
                  <a:pt x="425395" y="141992"/>
                  <a:pt x="429859" y="141666"/>
                  <a:pt x="433346" y="139341"/>
                </a:cubicBezTo>
                <a:cubicBezTo>
                  <a:pt x="437322" y="136691"/>
                  <a:pt x="440907" y="133331"/>
                  <a:pt x="445273" y="131390"/>
                </a:cubicBezTo>
                <a:cubicBezTo>
                  <a:pt x="452932" y="127986"/>
                  <a:pt x="461176" y="126089"/>
                  <a:pt x="469127" y="123439"/>
                </a:cubicBezTo>
                <a:lnTo>
                  <a:pt x="481054" y="119463"/>
                </a:lnTo>
                <a:cubicBezTo>
                  <a:pt x="483705" y="116813"/>
                  <a:pt x="485653" y="113188"/>
                  <a:pt x="489006" y="111512"/>
                </a:cubicBezTo>
                <a:cubicBezTo>
                  <a:pt x="489025" y="111502"/>
                  <a:pt x="518813" y="101576"/>
                  <a:pt x="524786" y="99585"/>
                </a:cubicBezTo>
                <a:lnTo>
                  <a:pt x="536713" y="95609"/>
                </a:lnTo>
                <a:cubicBezTo>
                  <a:pt x="540689" y="94284"/>
                  <a:pt x="544531" y="92455"/>
                  <a:pt x="548640" y="91633"/>
                </a:cubicBezTo>
                <a:cubicBezTo>
                  <a:pt x="555266" y="90308"/>
                  <a:pt x="561963" y="89297"/>
                  <a:pt x="568519" y="87658"/>
                </a:cubicBezTo>
                <a:cubicBezTo>
                  <a:pt x="572585" y="86642"/>
                  <a:pt x="576297" y="84275"/>
                  <a:pt x="580446" y="83682"/>
                </a:cubicBezTo>
                <a:cubicBezTo>
                  <a:pt x="604205" y="80288"/>
                  <a:pt x="628192" y="78708"/>
                  <a:pt x="652007" y="75731"/>
                </a:cubicBezTo>
                <a:lnTo>
                  <a:pt x="683812" y="71755"/>
                </a:lnTo>
                <a:cubicBezTo>
                  <a:pt x="724526" y="58182"/>
                  <a:pt x="692684" y="67584"/>
                  <a:pt x="787179" y="63804"/>
                </a:cubicBezTo>
                <a:lnTo>
                  <a:pt x="894522" y="59828"/>
                </a:lnTo>
                <a:cubicBezTo>
                  <a:pt x="936593" y="49309"/>
                  <a:pt x="887049" y="63591"/>
                  <a:pt x="922352" y="47901"/>
                </a:cubicBezTo>
                <a:cubicBezTo>
                  <a:pt x="930011" y="44497"/>
                  <a:pt x="946206" y="39950"/>
                  <a:pt x="946206" y="39950"/>
                </a:cubicBezTo>
                <a:cubicBezTo>
                  <a:pt x="950181" y="37300"/>
                  <a:pt x="954401" y="34984"/>
                  <a:pt x="958132" y="31999"/>
                </a:cubicBezTo>
                <a:cubicBezTo>
                  <a:pt x="961059" y="29657"/>
                  <a:pt x="962870" y="25976"/>
                  <a:pt x="966084" y="24047"/>
                </a:cubicBezTo>
                <a:cubicBezTo>
                  <a:pt x="969677" y="21891"/>
                  <a:pt x="974035" y="21397"/>
                  <a:pt x="978011" y="20072"/>
                </a:cubicBezTo>
                <a:cubicBezTo>
                  <a:pt x="980661" y="17421"/>
                  <a:pt x="982609" y="13796"/>
                  <a:pt x="985962" y="12120"/>
                </a:cubicBezTo>
                <a:cubicBezTo>
                  <a:pt x="991262" y="9470"/>
                  <a:pt x="1017161" y="1620"/>
                  <a:pt x="1025719" y="193"/>
                </a:cubicBezTo>
                <a:cubicBezTo>
                  <a:pt x="1028333" y="-243"/>
                  <a:pt x="1031020" y="193"/>
                  <a:pt x="1033670" y="193"/>
                </a:cubicBezTo>
              </a:path>
            </a:pathLst>
          </a:custGeom>
          <a:noFill/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924144" y="2995265"/>
            <a:ext cx="36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911725" y="2982349"/>
            <a:ext cx="72000" cy="1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75081" y="3120950"/>
            <a:ext cx="346212" cy="9972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 rot="13172410">
            <a:off x="8556431" y="3115389"/>
            <a:ext cx="3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691165" y="2993050"/>
            <a:ext cx="36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8678998" y="2985949"/>
            <a:ext cx="72000" cy="14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399406" y="3161064"/>
            <a:ext cx="120565" cy="236342"/>
          </a:xfrm>
          <a:prstGeom prst="rect">
            <a:avLst/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lowchart: Connector 146"/>
          <p:cNvSpPr/>
          <p:nvPr/>
        </p:nvSpPr>
        <p:spPr>
          <a:xfrm>
            <a:off x="6294675" y="2624695"/>
            <a:ext cx="161912" cy="160513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lowchart: Connector 147"/>
          <p:cNvSpPr/>
          <p:nvPr/>
        </p:nvSpPr>
        <p:spPr>
          <a:xfrm>
            <a:off x="6341590" y="2685737"/>
            <a:ext cx="145094" cy="126000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lowchart: Connector 149"/>
          <p:cNvSpPr/>
          <p:nvPr/>
        </p:nvSpPr>
        <p:spPr>
          <a:xfrm rot="17286760">
            <a:off x="6172583" y="2768723"/>
            <a:ext cx="139805" cy="149368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lowchart: Connector 152"/>
          <p:cNvSpPr/>
          <p:nvPr/>
        </p:nvSpPr>
        <p:spPr>
          <a:xfrm>
            <a:off x="6272295" y="2731371"/>
            <a:ext cx="105650" cy="162003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lowchart: Connector 150"/>
          <p:cNvSpPr/>
          <p:nvPr/>
        </p:nvSpPr>
        <p:spPr>
          <a:xfrm rot="5400000">
            <a:off x="6214508" y="2685949"/>
            <a:ext cx="152906" cy="151366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lowchart: Connector 148"/>
          <p:cNvSpPr/>
          <p:nvPr/>
        </p:nvSpPr>
        <p:spPr>
          <a:xfrm>
            <a:off x="6351904" y="2770387"/>
            <a:ext cx="148010" cy="129757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6320075" y="285588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6297539" y="2834284"/>
            <a:ext cx="23932" cy="14847"/>
          </a:xfrm>
          <a:custGeom>
            <a:avLst/>
            <a:gdLst>
              <a:gd name="connsiteX0" fmla="*/ 136 w 23932"/>
              <a:gd name="connsiteY0" fmla="*/ 19 h 14847"/>
              <a:gd name="connsiteX1" fmla="*/ 14932 w 23932"/>
              <a:gd name="connsiteY1" fmla="*/ 11856 h 14847"/>
              <a:gd name="connsiteX2" fmla="*/ 23810 w 23932"/>
              <a:gd name="connsiteY2" fmla="*/ 14815 h 14847"/>
              <a:gd name="connsiteX3" fmla="*/ 136 w 23932"/>
              <a:gd name="connsiteY3" fmla="*/ 19 h 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2" h="14847">
                <a:moveTo>
                  <a:pt x="136" y="19"/>
                </a:moveTo>
                <a:cubicBezTo>
                  <a:pt x="-1344" y="-474"/>
                  <a:pt x="9576" y="8509"/>
                  <a:pt x="14932" y="11856"/>
                </a:cubicBezTo>
                <a:cubicBezTo>
                  <a:pt x="17577" y="13509"/>
                  <a:pt x="20914" y="13656"/>
                  <a:pt x="23810" y="14815"/>
                </a:cubicBezTo>
                <a:cubicBezTo>
                  <a:pt x="25858" y="15634"/>
                  <a:pt x="1616" y="512"/>
                  <a:pt x="136" y="19"/>
                </a:cubicBezTo>
                <a:close/>
              </a:path>
            </a:pathLst>
          </a:custGeom>
          <a:solidFill>
            <a:srgbClr val="663300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156"/>
          <p:cNvSpPr/>
          <p:nvPr/>
        </p:nvSpPr>
        <p:spPr>
          <a:xfrm rot="16398960">
            <a:off x="6332569" y="2845024"/>
            <a:ext cx="23932" cy="14847"/>
          </a:xfrm>
          <a:custGeom>
            <a:avLst/>
            <a:gdLst>
              <a:gd name="connsiteX0" fmla="*/ 136 w 23932"/>
              <a:gd name="connsiteY0" fmla="*/ 19 h 14847"/>
              <a:gd name="connsiteX1" fmla="*/ 14932 w 23932"/>
              <a:gd name="connsiteY1" fmla="*/ 11856 h 14847"/>
              <a:gd name="connsiteX2" fmla="*/ 23810 w 23932"/>
              <a:gd name="connsiteY2" fmla="*/ 14815 h 14847"/>
              <a:gd name="connsiteX3" fmla="*/ 136 w 23932"/>
              <a:gd name="connsiteY3" fmla="*/ 19 h 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2" h="14847">
                <a:moveTo>
                  <a:pt x="136" y="19"/>
                </a:moveTo>
                <a:cubicBezTo>
                  <a:pt x="-1344" y="-474"/>
                  <a:pt x="9576" y="8509"/>
                  <a:pt x="14932" y="11856"/>
                </a:cubicBezTo>
                <a:cubicBezTo>
                  <a:pt x="17577" y="13509"/>
                  <a:pt x="20914" y="13656"/>
                  <a:pt x="23810" y="14815"/>
                </a:cubicBezTo>
                <a:cubicBezTo>
                  <a:pt x="25858" y="15634"/>
                  <a:pt x="1616" y="512"/>
                  <a:pt x="136" y="19"/>
                </a:cubicBezTo>
                <a:close/>
              </a:path>
            </a:pathLst>
          </a:custGeom>
          <a:solidFill>
            <a:srgbClr val="663300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lowchart: Connector 157"/>
          <p:cNvSpPr/>
          <p:nvPr/>
        </p:nvSpPr>
        <p:spPr>
          <a:xfrm>
            <a:off x="6172274" y="2595463"/>
            <a:ext cx="123141" cy="127077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lowchart: Connector 158"/>
          <p:cNvSpPr/>
          <p:nvPr/>
        </p:nvSpPr>
        <p:spPr>
          <a:xfrm>
            <a:off x="6263920" y="2600150"/>
            <a:ext cx="108374" cy="112764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lowchart: Connector 159"/>
          <p:cNvSpPr/>
          <p:nvPr/>
        </p:nvSpPr>
        <p:spPr>
          <a:xfrm rot="17286760">
            <a:off x="6062134" y="2712031"/>
            <a:ext cx="139805" cy="149368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lowchart: Connector 160"/>
          <p:cNvSpPr/>
          <p:nvPr/>
        </p:nvSpPr>
        <p:spPr>
          <a:xfrm>
            <a:off x="6143918" y="2659466"/>
            <a:ext cx="105650" cy="162003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lowchart: Connector 162"/>
          <p:cNvSpPr/>
          <p:nvPr/>
        </p:nvSpPr>
        <p:spPr>
          <a:xfrm rot="5400000">
            <a:off x="6078347" y="2621474"/>
            <a:ext cx="144746" cy="151189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lowchart: Connector 163"/>
          <p:cNvSpPr/>
          <p:nvPr/>
        </p:nvSpPr>
        <p:spPr>
          <a:xfrm>
            <a:off x="6217551" y="2699316"/>
            <a:ext cx="139010" cy="133246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6191698" y="279321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921092" y="2826836"/>
            <a:ext cx="521426" cy="64493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 rot="5400000">
            <a:off x="9486158" y="2644900"/>
            <a:ext cx="36000" cy="10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625968" y="3070635"/>
            <a:ext cx="432000" cy="14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9971993" y="2808573"/>
            <a:ext cx="36000" cy="3351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790859" y="3061128"/>
            <a:ext cx="7200" cy="9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9951412" y="3139951"/>
            <a:ext cx="54282" cy="2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332932" y="2776394"/>
            <a:ext cx="3024000" cy="6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1908458" y="907041"/>
            <a:ext cx="1104192" cy="702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ounded Rectangle 211"/>
          <p:cNvSpPr/>
          <p:nvPr/>
        </p:nvSpPr>
        <p:spPr>
          <a:xfrm flipH="1">
            <a:off x="10053004" y="3284321"/>
            <a:ext cx="223329" cy="124731"/>
          </a:xfrm>
          <a:prstGeom prst="round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300689" y="3444424"/>
            <a:ext cx="72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 rot="5400000">
            <a:off x="8667135" y="2286399"/>
            <a:ext cx="10800" cy="27468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0051522" y="3391485"/>
            <a:ext cx="7200" cy="27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 rot="5400000">
            <a:off x="10291342" y="3300222"/>
            <a:ext cx="108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10340182" y="3321188"/>
            <a:ext cx="72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0372530" y="2811975"/>
            <a:ext cx="72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0421667" y="3072841"/>
            <a:ext cx="21600" cy="108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 rot="5400000">
            <a:off x="10300422" y="3211645"/>
            <a:ext cx="7200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10146784" y="3163218"/>
            <a:ext cx="156178" cy="302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 rot="5400000">
            <a:off x="10403197" y="3080649"/>
            <a:ext cx="72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 rot="5400000">
            <a:off x="10402580" y="3121085"/>
            <a:ext cx="72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7049635" y="4241871"/>
            <a:ext cx="36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7074531" y="4242281"/>
            <a:ext cx="36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ounded Rectangle 236"/>
          <p:cNvSpPr/>
          <p:nvPr/>
        </p:nvSpPr>
        <p:spPr>
          <a:xfrm rot="10800000" flipH="1" flipV="1">
            <a:off x="10179389" y="3295841"/>
            <a:ext cx="90564" cy="10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ounded Rectangle 237"/>
          <p:cNvSpPr/>
          <p:nvPr/>
        </p:nvSpPr>
        <p:spPr>
          <a:xfrm rot="10800000" flipH="1" flipV="1">
            <a:off x="10180529" y="3203386"/>
            <a:ext cx="90564" cy="3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ounded Rectangle 238"/>
          <p:cNvSpPr/>
          <p:nvPr/>
        </p:nvSpPr>
        <p:spPr>
          <a:xfrm rot="10800000" flipH="1" flipV="1">
            <a:off x="10357580" y="3355485"/>
            <a:ext cx="43200" cy="3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471" y="2811274"/>
            <a:ext cx="18000" cy="4752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790324" y="3191785"/>
            <a:ext cx="72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930426" y="2270439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928742" y="2384505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931191" y="2487171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931342" y="2595068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9931191" y="2697676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1494059" y="2271998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1495880" y="2386012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1494242" y="2486912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1494778" y="2593382"/>
            <a:ext cx="5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11399605" y="2615637"/>
            <a:ext cx="144000" cy="162003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268724" y="3350306"/>
            <a:ext cx="72000" cy="826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043743" y="3427176"/>
            <a:ext cx="79200" cy="845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73730" y="3448579"/>
            <a:ext cx="10800" cy="612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6915" y="3257781"/>
            <a:ext cx="176400" cy="36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31555" y="3421523"/>
            <a:ext cx="108000" cy="1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8797255" y="3217753"/>
            <a:ext cx="273600" cy="75271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24418" y="3237613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/>
          <p:cNvSpPr/>
          <p:nvPr/>
        </p:nvSpPr>
        <p:spPr>
          <a:xfrm flipH="1" flipV="1">
            <a:off x="8862365" y="3220397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>
          <a:xfrm rot="8777185" flipH="1" flipV="1">
            <a:off x="8859990" y="3258417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val 187"/>
          <p:cNvSpPr/>
          <p:nvPr/>
        </p:nvSpPr>
        <p:spPr>
          <a:xfrm rot="8777185" flipH="1" flipV="1">
            <a:off x="8901587" y="3257650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val 188"/>
          <p:cNvSpPr/>
          <p:nvPr/>
        </p:nvSpPr>
        <p:spPr>
          <a:xfrm rot="8777185" flipH="1" flipV="1">
            <a:off x="8913014" y="3229077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val 189"/>
          <p:cNvSpPr/>
          <p:nvPr/>
        </p:nvSpPr>
        <p:spPr>
          <a:xfrm rot="8777185" flipH="1" flipV="1">
            <a:off x="8947878" y="3254798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/>
          <p:cNvSpPr/>
          <p:nvPr/>
        </p:nvSpPr>
        <p:spPr>
          <a:xfrm rot="8777185" flipH="1" flipV="1">
            <a:off x="8963793" y="3222932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val 191"/>
          <p:cNvSpPr/>
          <p:nvPr/>
        </p:nvSpPr>
        <p:spPr>
          <a:xfrm rot="8777185" flipH="1" flipV="1">
            <a:off x="8994079" y="3259084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 rot="8777185" flipH="1" flipV="1">
            <a:off x="9006660" y="3230303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/>
          <p:cNvSpPr/>
          <p:nvPr/>
        </p:nvSpPr>
        <p:spPr>
          <a:xfrm rot="8777185" flipH="1" flipV="1">
            <a:off x="9034283" y="3249828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/>
          <p:cNvSpPr/>
          <p:nvPr/>
        </p:nvSpPr>
        <p:spPr>
          <a:xfrm rot="8777185" flipH="1" flipV="1">
            <a:off x="8635158" y="3259927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 rot="8777185" flipH="1" flipV="1">
            <a:off x="8666845" y="3272226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val 196"/>
          <p:cNvSpPr/>
          <p:nvPr/>
        </p:nvSpPr>
        <p:spPr>
          <a:xfrm rot="8777185" flipH="1" flipV="1">
            <a:off x="8698699" y="3260419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/>
          <p:cNvSpPr/>
          <p:nvPr/>
        </p:nvSpPr>
        <p:spPr>
          <a:xfrm rot="8777185" flipH="1" flipV="1">
            <a:off x="8727276" y="3274708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val 198"/>
          <p:cNvSpPr/>
          <p:nvPr/>
        </p:nvSpPr>
        <p:spPr>
          <a:xfrm rot="8777185" flipH="1" flipV="1">
            <a:off x="8758228" y="3260424"/>
            <a:ext cx="10800" cy="10800"/>
          </a:xfrm>
          <a:prstGeom prst="ellipse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7073802" y="4249788"/>
            <a:ext cx="36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 Placeholder 38"/>
          <p:cNvSpPr txBox="1">
            <a:spLocks/>
          </p:cNvSpPr>
          <p:nvPr/>
        </p:nvSpPr>
        <p:spPr>
          <a:xfrm>
            <a:off x="592410" y="1189477"/>
            <a:ext cx="4892734" cy="4794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landscape of peer-reviewed academic research investigating private well contamination and management between 1990-2022.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the extent of similarities between drivers and management of private domestic well contamination in Ontario and the ROI.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significant control points for future top-down risk prevention interventions.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8819145" y="-3036323"/>
            <a:ext cx="1238032" cy="7213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 rot="16200000">
            <a:off x="8325571" y="2551338"/>
            <a:ext cx="1778147" cy="715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7065909" y="4059176"/>
            <a:ext cx="32400" cy="43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7048214" y="4096119"/>
            <a:ext cx="68400" cy="18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7021301" y="4214262"/>
            <a:ext cx="125955" cy="29511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7120884" y="4241163"/>
            <a:ext cx="7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7094076" y="4241472"/>
            <a:ext cx="7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066884" y="4241163"/>
            <a:ext cx="7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42150" y="4238876"/>
            <a:ext cx="72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Flowchart: Connector 273"/>
          <p:cNvSpPr/>
          <p:nvPr/>
        </p:nvSpPr>
        <p:spPr>
          <a:xfrm>
            <a:off x="6263920" y="2600150"/>
            <a:ext cx="108374" cy="112764"/>
          </a:xfrm>
          <a:prstGeom prst="flowChartConnector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Flowchart: Connector 274"/>
          <p:cNvSpPr/>
          <p:nvPr/>
        </p:nvSpPr>
        <p:spPr>
          <a:xfrm>
            <a:off x="6057073" y="1389053"/>
            <a:ext cx="702000" cy="702000"/>
          </a:xfrm>
          <a:prstGeom prst="flowChartConnector">
            <a:avLst/>
          </a:prstGeom>
          <a:solidFill>
            <a:srgbClr val="FF66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Flowchart: Connector 275"/>
          <p:cNvSpPr/>
          <p:nvPr/>
        </p:nvSpPr>
        <p:spPr>
          <a:xfrm>
            <a:off x="6116272" y="1456197"/>
            <a:ext cx="576000" cy="576000"/>
          </a:xfrm>
          <a:prstGeom prst="flowChartConnector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Flowchart: Connector 276"/>
          <p:cNvSpPr/>
          <p:nvPr/>
        </p:nvSpPr>
        <p:spPr>
          <a:xfrm>
            <a:off x="6175768" y="1515693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Flowchart: Connector 278"/>
          <p:cNvSpPr/>
          <p:nvPr/>
        </p:nvSpPr>
        <p:spPr>
          <a:xfrm>
            <a:off x="7556373" y="1501495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Flowchart: Connector 279"/>
          <p:cNvSpPr/>
          <p:nvPr/>
        </p:nvSpPr>
        <p:spPr>
          <a:xfrm>
            <a:off x="7548423" y="1488837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Flowchart: Connector 280"/>
          <p:cNvSpPr/>
          <p:nvPr/>
        </p:nvSpPr>
        <p:spPr>
          <a:xfrm>
            <a:off x="7665228" y="1474211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Flowchart: Connector 281"/>
          <p:cNvSpPr/>
          <p:nvPr/>
        </p:nvSpPr>
        <p:spPr>
          <a:xfrm>
            <a:off x="7524268" y="1574751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Flowchart: Connector 282"/>
          <p:cNvSpPr/>
          <p:nvPr/>
        </p:nvSpPr>
        <p:spPr>
          <a:xfrm>
            <a:off x="7616628" y="1572876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Flowchart: Connector 283"/>
          <p:cNvSpPr/>
          <p:nvPr/>
        </p:nvSpPr>
        <p:spPr>
          <a:xfrm>
            <a:off x="7736469" y="1570016"/>
            <a:ext cx="144000" cy="14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Flowchart: Connector 284"/>
          <p:cNvSpPr/>
          <p:nvPr/>
        </p:nvSpPr>
        <p:spPr>
          <a:xfrm>
            <a:off x="7059511" y="1474211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Flowchart: Connector 285"/>
          <p:cNvSpPr/>
          <p:nvPr/>
        </p:nvSpPr>
        <p:spPr>
          <a:xfrm>
            <a:off x="7167607" y="1450876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lowchart: Connector 286"/>
          <p:cNvSpPr/>
          <p:nvPr/>
        </p:nvSpPr>
        <p:spPr>
          <a:xfrm>
            <a:off x="6999351" y="1537768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lowchart: Connector 287"/>
          <p:cNvSpPr/>
          <p:nvPr/>
        </p:nvSpPr>
        <p:spPr>
          <a:xfrm>
            <a:off x="7119007" y="1549541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Flowchart: Connector 288"/>
          <p:cNvSpPr/>
          <p:nvPr/>
        </p:nvSpPr>
        <p:spPr>
          <a:xfrm>
            <a:off x="7214592" y="1548754"/>
            <a:ext cx="144000" cy="14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lowchart: Connector 289"/>
          <p:cNvSpPr/>
          <p:nvPr/>
        </p:nvSpPr>
        <p:spPr>
          <a:xfrm>
            <a:off x="7320537" y="1542298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lowchart: Connector 290"/>
          <p:cNvSpPr/>
          <p:nvPr/>
        </p:nvSpPr>
        <p:spPr>
          <a:xfrm>
            <a:off x="7410176" y="1512775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lowchart: Connector 291"/>
          <p:cNvSpPr/>
          <p:nvPr/>
        </p:nvSpPr>
        <p:spPr>
          <a:xfrm>
            <a:off x="7241920" y="1613315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lowchart: Connector 292"/>
          <p:cNvSpPr/>
          <p:nvPr/>
        </p:nvSpPr>
        <p:spPr>
          <a:xfrm>
            <a:off x="7375224" y="1625088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lowchart: Connector 293"/>
          <p:cNvSpPr/>
          <p:nvPr/>
        </p:nvSpPr>
        <p:spPr>
          <a:xfrm>
            <a:off x="7495065" y="1594932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Round Same Side Corner Rectangle 294"/>
          <p:cNvSpPr/>
          <p:nvPr/>
        </p:nvSpPr>
        <p:spPr>
          <a:xfrm rot="358166">
            <a:off x="7079288" y="194401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Round Same Side Corner Rectangle 295"/>
          <p:cNvSpPr/>
          <p:nvPr/>
        </p:nvSpPr>
        <p:spPr>
          <a:xfrm rot="358166">
            <a:off x="7231688" y="209641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Round Same Side Corner Rectangle 296"/>
          <p:cNvSpPr/>
          <p:nvPr/>
        </p:nvSpPr>
        <p:spPr>
          <a:xfrm rot="358166">
            <a:off x="7384088" y="224881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Round Same Side Corner Rectangle 297"/>
          <p:cNvSpPr/>
          <p:nvPr/>
        </p:nvSpPr>
        <p:spPr>
          <a:xfrm rot="358166">
            <a:off x="7536488" y="240121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Round Same Side Corner Rectangle 298"/>
          <p:cNvSpPr/>
          <p:nvPr/>
        </p:nvSpPr>
        <p:spPr>
          <a:xfrm rot="358166">
            <a:off x="7350335" y="1974492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Round Same Side Corner Rectangle 299"/>
          <p:cNvSpPr/>
          <p:nvPr/>
        </p:nvSpPr>
        <p:spPr>
          <a:xfrm rot="358166">
            <a:off x="7140771" y="229256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Round Same Side Corner Rectangle 300"/>
          <p:cNvSpPr/>
          <p:nvPr/>
        </p:nvSpPr>
        <p:spPr>
          <a:xfrm rot="358166">
            <a:off x="7510620" y="206065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Round Same Side Corner Rectangle 301"/>
          <p:cNvSpPr/>
          <p:nvPr/>
        </p:nvSpPr>
        <p:spPr>
          <a:xfrm rot="358166">
            <a:off x="7017296" y="2175752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Round Same Side Corner Rectangle 302"/>
          <p:cNvSpPr/>
          <p:nvPr/>
        </p:nvSpPr>
        <p:spPr>
          <a:xfrm rot="358166">
            <a:off x="7259476" y="2443741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ound Same Side Corner Rectangle 303"/>
          <p:cNvSpPr/>
          <p:nvPr/>
        </p:nvSpPr>
        <p:spPr>
          <a:xfrm rot="358166">
            <a:off x="7610955" y="2225619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Round Same Side Corner Rectangle 304"/>
          <p:cNvSpPr/>
          <p:nvPr/>
        </p:nvSpPr>
        <p:spPr>
          <a:xfrm rot="358166">
            <a:off x="6931510" y="2434254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Round Same Side Corner Rectangle 305"/>
          <p:cNvSpPr/>
          <p:nvPr/>
        </p:nvSpPr>
        <p:spPr>
          <a:xfrm rot="358166">
            <a:off x="7416278" y="2553934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Round Same Side Corner Rectangle 306"/>
          <p:cNvSpPr/>
          <p:nvPr/>
        </p:nvSpPr>
        <p:spPr>
          <a:xfrm rot="358166">
            <a:off x="7067988" y="2547382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Round Same Side Corner Rectangle 307"/>
          <p:cNvSpPr/>
          <p:nvPr/>
        </p:nvSpPr>
        <p:spPr>
          <a:xfrm rot="358166">
            <a:off x="7663804" y="1947985"/>
            <a:ext cx="18000" cy="54000"/>
          </a:xfrm>
          <a:prstGeom prst="round2Same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8770295" y="2421230"/>
            <a:ext cx="1512193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TESTING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7230553" y="2723047"/>
            <a:ext cx="126000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POST-EWE ACTIONS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8930478" y="1524367"/>
            <a:ext cx="1454198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SEEKING</a:t>
            </a:r>
          </a:p>
        </p:txBody>
      </p:sp>
      <p:sp>
        <p:nvSpPr>
          <p:cNvPr id="251" name="Flowchart: Extract 250"/>
          <p:cNvSpPr/>
          <p:nvPr/>
        </p:nvSpPr>
        <p:spPr>
          <a:xfrm>
            <a:off x="10327244" y="1479300"/>
            <a:ext cx="648000" cy="324000"/>
          </a:xfrm>
          <a:prstGeom prst="flowChartExtract">
            <a:avLst/>
          </a:prstGeom>
          <a:solidFill>
            <a:srgbClr val="FFFF00"/>
          </a:solidFill>
          <a:ln w="31750" cmpd="sng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0291883" y="1464356"/>
            <a:ext cx="720000" cy="40011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240" name="Rounded Rectangle 218">
            <a:extLst>
              <a:ext uri="{FF2B5EF4-FFF2-40B4-BE49-F238E27FC236}">
                <a16:creationId xmlns:a16="http://schemas.microsoft.com/office/drawing/2014/main" id="{85EB4E1A-B356-F525-E2FB-48F3D90301AD}"/>
              </a:ext>
            </a:extLst>
          </p:cNvPr>
          <p:cNvSpPr/>
          <p:nvPr/>
        </p:nvSpPr>
        <p:spPr>
          <a:xfrm>
            <a:off x="10337801" y="3445470"/>
            <a:ext cx="75600" cy="1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ounded Rectangle 216">
            <a:extLst>
              <a:ext uri="{FF2B5EF4-FFF2-40B4-BE49-F238E27FC236}">
                <a16:creationId xmlns:a16="http://schemas.microsoft.com/office/drawing/2014/main" id="{D1528DB8-D08E-4D28-D1EE-EA1A116C7EB5}"/>
              </a:ext>
            </a:extLst>
          </p:cNvPr>
          <p:cNvSpPr/>
          <p:nvPr/>
        </p:nvSpPr>
        <p:spPr>
          <a:xfrm>
            <a:off x="10140617" y="3444058"/>
            <a:ext cx="165600" cy="1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35BA7F49-ECDF-2910-FDFC-D46984D7D2FB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36">
            <a:extLst>
              <a:ext uri="{FF2B5EF4-FFF2-40B4-BE49-F238E27FC236}">
                <a16:creationId xmlns:a16="http://schemas.microsoft.com/office/drawing/2014/main" id="{00E2A4F0-CE3F-9FB2-3ABB-25F34009A167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Research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02F3C-31B9-12A1-09B5-02140D06834F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978F-38C4-B6A2-A8D5-1AE4F0021003}"/>
              </a:ext>
            </a:extLst>
          </p:cNvPr>
          <p:cNvSpPr txBox="1"/>
          <p:nvPr/>
        </p:nvSpPr>
        <p:spPr>
          <a:xfrm>
            <a:off x="8071116" y="3356089"/>
            <a:ext cx="2074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CONTAMINATION 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F3BEA-E527-AA94-9B0D-4BB9697EFC61}"/>
              </a:ext>
            </a:extLst>
          </p:cNvPr>
          <p:cNvSpPr txBox="1"/>
          <p:nvPr/>
        </p:nvSpPr>
        <p:spPr>
          <a:xfrm>
            <a:off x="10453039" y="3265140"/>
            <a:ext cx="17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TREATMENT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FFD04-DC8F-0AF0-148A-DA9979E73304}"/>
              </a:ext>
            </a:extLst>
          </p:cNvPr>
          <p:cNvSpPr txBox="1"/>
          <p:nvPr/>
        </p:nvSpPr>
        <p:spPr>
          <a:xfrm>
            <a:off x="5742295" y="3689627"/>
            <a:ext cx="12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AGE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AE6D67-1823-E379-55B8-C9AD2D702365}"/>
              </a:ext>
            </a:extLst>
          </p:cNvPr>
          <p:cNvSpPr txBox="1"/>
          <p:nvPr/>
        </p:nvSpPr>
        <p:spPr>
          <a:xfrm>
            <a:off x="5742295" y="4229622"/>
            <a:ext cx="12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DEPTH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AAD61-368A-0780-3C40-1EC809877DB1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PAGE 8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3B27AC6-B62C-4E2C-7F99-EC1D63F2CBEA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4218060-12E9-7B5E-4DB0-66D5D6AEADE3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5A97E60-4DD3-A287-5787-72D715BAFEDF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142BF0C-0016-40A4-0D8A-566ED0EFB410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258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8"/>
          <p:cNvSpPr txBox="1">
            <a:spLocks/>
          </p:cNvSpPr>
          <p:nvPr/>
        </p:nvSpPr>
        <p:spPr>
          <a:xfrm>
            <a:off x="838200" y="1176337"/>
            <a:ext cx="4889500" cy="519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1709" y="1867647"/>
            <a:ext cx="8508582" cy="238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4472C4">
                      <a:lumMod val="60000"/>
                      <a:lumOff val="40000"/>
                    </a:srgbClr>
                  </a:solidFill>
                </a:uFill>
                <a:latin typeface="Calibri" panose="020F0502020204030204"/>
                <a:ea typeface="+mj-ea"/>
                <a:cs typeface="+mj-cs"/>
              </a:rPr>
              <a:t>METHODOLOGY</a:t>
            </a:r>
          </a:p>
        </p:txBody>
      </p:sp>
      <p:sp>
        <p:nvSpPr>
          <p:cNvPr id="5" name="Rectangle: Rounded Corners 16"/>
          <p:cNvSpPr/>
          <p:nvPr/>
        </p:nvSpPr>
        <p:spPr>
          <a:xfrm flipV="1">
            <a:off x="1841709" y="3592390"/>
            <a:ext cx="8508582" cy="108488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4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Image 1"/>
          <p:cNvGraphicFramePr/>
          <p:nvPr/>
        </p:nvGraphicFramePr>
        <p:xfrm>
          <a:off x="0" y="0"/>
          <a:ext cx="6165850" cy="350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0" name="Image 3"/>
          <p:cNvGraphicFramePr/>
          <p:nvPr/>
        </p:nvGraphicFramePr>
        <p:xfrm>
          <a:off x="-34925" y="3429000"/>
          <a:ext cx="6165850" cy="356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2" name="Image 5"/>
          <p:cNvGraphicFramePr/>
          <p:nvPr/>
        </p:nvGraphicFramePr>
        <p:xfrm>
          <a:off x="6096000" y="-86940"/>
          <a:ext cx="6432884" cy="359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3" name="Image 6"/>
          <p:cNvGraphicFramePr/>
          <p:nvPr/>
        </p:nvGraphicFramePr>
        <p:xfrm>
          <a:off x="6096000" y="3491447"/>
          <a:ext cx="6328610" cy="350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-108283" y="-179235"/>
            <a:ext cx="12661231" cy="7179120"/>
          </a:xfrm>
          <a:prstGeom prst="rect">
            <a:avLst/>
          </a:prstGeom>
          <a:solidFill>
            <a:srgbClr val="006699">
              <a:alpha val="75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36"/>
          <p:cNvSpPr txBox="1">
            <a:spLocks/>
          </p:cNvSpPr>
          <p:nvPr/>
        </p:nvSpPr>
        <p:spPr>
          <a:xfrm>
            <a:off x="3475494" y="408304"/>
            <a:ext cx="5241010" cy="1105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Research Question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920" y="2350878"/>
            <a:ext cx="11622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dirty="0">
                <a:solidFill>
                  <a:prstClr val="white"/>
                </a:solidFill>
              </a:rPr>
              <a:t>‘In the ROI and Ontario </a:t>
            </a:r>
            <a:r>
              <a:rPr lang="en-GB" sz="4000" b="1" dirty="0">
                <a:solidFill>
                  <a:prstClr val="white"/>
                </a:solidFill>
              </a:rPr>
              <a:t>(S)</a:t>
            </a:r>
            <a:r>
              <a:rPr lang="en-GB" sz="4000" dirty="0">
                <a:solidFill>
                  <a:prstClr val="white"/>
                </a:solidFill>
              </a:rPr>
              <a:t>, to what extent is private groundwater contamination </a:t>
            </a:r>
            <a:r>
              <a:rPr lang="en-GB" sz="4000" b="1" dirty="0">
                <a:solidFill>
                  <a:prstClr val="white"/>
                </a:solidFill>
              </a:rPr>
              <a:t>(P)</a:t>
            </a:r>
            <a:r>
              <a:rPr lang="en-GB" sz="4000" dirty="0">
                <a:solidFill>
                  <a:prstClr val="white"/>
                </a:solidFill>
              </a:rPr>
              <a:t> addressed in current peer-reviewed research </a:t>
            </a:r>
            <a:r>
              <a:rPr lang="en-GB" sz="4000" b="1" dirty="0">
                <a:solidFill>
                  <a:prstClr val="white"/>
                </a:solidFill>
              </a:rPr>
              <a:t>(I)</a:t>
            </a:r>
            <a:r>
              <a:rPr lang="en-GB" sz="4000" dirty="0">
                <a:solidFill>
                  <a:prstClr val="white"/>
                </a:solidFill>
              </a:rPr>
              <a:t> and characterised by similarities in causality and management </a:t>
            </a:r>
            <a:r>
              <a:rPr lang="en-GB" sz="4000" b="1" dirty="0">
                <a:solidFill>
                  <a:prstClr val="white"/>
                </a:solidFill>
              </a:rPr>
              <a:t>(C)</a:t>
            </a:r>
            <a:r>
              <a:rPr lang="en-GB" sz="4000" dirty="0">
                <a:solidFill>
                  <a:prstClr val="white"/>
                </a:solidFill>
              </a:rPr>
              <a:t> with respect to measured outcomes </a:t>
            </a:r>
            <a:r>
              <a:rPr lang="en-GB" sz="4000" b="1" dirty="0">
                <a:solidFill>
                  <a:prstClr val="white"/>
                </a:solidFill>
              </a:rPr>
              <a:t>(E)</a:t>
            </a:r>
            <a:r>
              <a:rPr lang="en-GB" sz="4000" dirty="0">
                <a:solidFill>
                  <a:prstClr val="white"/>
                </a:solidFill>
              </a:rPr>
              <a:t>?’</a:t>
            </a:r>
          </a:p>
          <a:p>
            <a:pPr lvl="0" algn="ctr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16"/>
          <p:cNvSpPr/>
          <p:nvPr/>
        </p:nvSpPr>
        <p:spPr>
          <a:xfrm>
            <a:off x="3475494" y="1379664"/>
            <a:ext cx="5241010" cy="80646"/>
          </a:xfrm>
          <a:prstGeom prst="roundRect">
            <a:avLst>
              <a:gd name="adj" fmla="val 24145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9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/>
      <p:bldP spid="20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56296-B148-9A5B-013D-AB0A635A72CC}"/>
              </a:ext>
            </a:extLst>
          </p:cNvPr>
          <p:cNvGrpSpPr/>
          <p:nvPr/>
        </p:nvGrpSpPr>
        <p:grpSpPr>
          <a:xfrm rot="4155800">
            <a:off x="5793152" y="4136539"/>
            <a:ext cx="612000" cy="96000"/>
            <a:chOff x="5576605" y="3277752"/>
            <a:chExt cx="1920017" cy="96000"/>
          </a:xfrm>
        </p:grpSpPr>
        <p:sp>
          <p:nvSpPr>
            <p:cNvPr id="26" name="Straight Connector 3">
              <a:extLst>
                <a:ext uri="{FF2B5EF4-FFF2-40B4-BE49-F238E27FC236}">
                  <a16:creationId xmlns:a16="http://schemas.microsoft.com/office/drawing/2014/main" id="{D517EDCC-2817-B065-7F55-DB30D8FADA89}"/>
                </a:ext>
              </a:extLst>
            </p:cNvPr>
            <p:cNvSpPr/>
            <p:nvPr/>
          </p:nvSpPr>
          <p:spPr>
            <a:xfrm rot="1244526">
              <a:off x="5576605" y="3314711"/>
              <a:ext cx="1920017" cy="288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414"/>
                  </a:moveTo>
                  <a:lnTo>
                    <a:pt x="1920016" y="14414"/>
                  </a:lnTo>
                </a:path>
              </a:pathLst>
            </a:custGeom>
            <a:noFill/>
            <a:ln w="31750">
              <a:solidFill>
                <a:srgbClr val="318CAF"/>
              </a:solidFill>
              <a:headEnd type="triangle" w="lg" len="lg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>
              <a:extLst>
                <a:ext uri="{FF2B5EF4-FFF2-40B4-BE49-F238E27FC236}">
                  <a16:creationId xmlns:a16="http://schemas.microsoft.com/office/drawing/2014/main" id="{0025EE7D-86A9-92DD-3A33-173BACEB4722}"/>
                </a:ext>
              </a:extLst>
            </p:cNvPr>
            <p:cNvSpPr txBox="1"/>
            <p:nvPr/>
          </p:nvSpPr>
          <p:spPr>
            <a:xfrm rot="1244526">
              <a:off x="6460661" y="3277752"/>
              <a:ext cx="96000" cy="9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00" kern="1200"/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11849129"/>
              </p:ext>
            </p:extLst>
          </p:nvPr>
        </p:nvGraphicFramePr>
        <p:xfrm>
          <a:off x="1406097" y="337518"/>
          <a:ext cx="93798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8"/>
          <p:cNvSpPr txBox="1">
            <a:spLocks/>
          </p:cNvSpPr>
          <p:nvPr/>
        </p:nvSpPr>
        <p:spPr>
          <a:xfrm>
            <a:off x="369343" y="1428870"/>
            <a:ext cx="11453314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B30D3-7E57-CB67-7168-2D379DFBE28C}"/>
              </a:ext>
            </a:extLst>
          </p:cNvPr>
          <p:cNvGrpSpPr/>
          <p:nvPr/>
        </p:nvGrpSpPr>
        <p:grpSpPr>
          <a:xfrm>
            <a:off x="5099480" y="4479381"/>
            <a:ext cx="1993038" cy="1899498"/>
            <a:chOff x="6726360" y="3061453"/>
            <a:chExt cx="1993038" cy="189949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273787A-530B-2905-CA5C-C815E8777C12}"/>
                </a:ext>
              </a:extLst>
            </p:cNvPr>
            <p:cNvSpPr/>
            <p:nvPr/>
          </p:nvSpPr>
          <p:spPr>
            <a:xfrm>
              <a:off x="6726360" y="3061453"/>
              <a:ext cx="1993038" cy="1899498"/>
            </a:xfrm>
            <a:prstGeom prst="roundRect">
              <a:avLst/>
            </a:prstGeom>
            <a:solidFill>
              <a:srgbClr val="318CAF"/>
            </a:solidFill>
            <a:ln w="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1F4BB943-1F94-54C1-D76F-AD334C0D0F54}"/>
                </a:ext>
              </a:extLst>
            </p:cNvPr>
            <p:cNvSpPr txBox="1"/>
            <p:nvPr/>
          </p:nvSpPr>
          <p:spPr>
            <a:xfrm>
              <a:off x="6819086" y="3154179"/>
              <a:ext cx="1807586" cy="1714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ts val="2400"/>
                </a:lnSpc>
                <a:spcBef>
                  <a:spcPct val="0"/>
                </a:spcBef>
                <a:spcAft>
                  <a:spcPts val="900"/>
                </a:spcAft>
                <a:buNone/>
              </a:pPr>
              <a:r>
                <a:rPr lang="en-US" sz="2000" b="1" kern="1200" dirty="0"/>
                <a:t>Comparison</a:t>
              </a:r>
            </a:p>
            <a:p>
              <a:pPr marL="0" lvl="0" indent="0" algn="ctr" defTabSz="889000">
                <a:lnSpc>
                  <a:spcPts val="2000"/>
                </a:lnSpc>
                <a:spcBef>
                  <a:spcPts val="300"/>
                </a:spcBef>
                <a:spcAft>
                  <a:spcPts val="600"/>
                </a:spcAft>
                <a:buNone/>
              </a:pPr>
              <a:r>
                <a:rPr lang="en-US" sz="1600" dirty="0"/>
                <a:t>Differences in investigative approach and studied phenomena</a:t>
              </a:r>
              <a:endParaRPr lang="en-US" sz="1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713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623F72C8-41B3-B988-9B56-A546E457DA45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36">
            <a:extLst>
              <a:ext uri="{FF2B5EF4-FFF2-40B4-BE49-F238E27FC236}">
                <a16:creationId xmlns:a16="http://schemas.microsoft.com/office/drawing/2014/main" id="{52D11BF6-9E2E-3CC0-D1CC-25AB6E1CD001}"/>
              </a:ext>
            </a:extLst>
          </p:cNvPr>
          <p:cNvSpPr txBox="1">
            <a:spLocks/>
          </p:cNvSpPr>
          <p:nvPr/>
        </p:nvSpPr>
        <p:spPr>
          <a:xfrm>
            <a:off x="3758537" y="259309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Literature screening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17C9-25AA-3612-6D0C-627256CA5768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METHODOLOGY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1C22B-CC89-3A8A-161C-21FAE7984013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8D8AF-935E-0F3F-2CA1-8F1CDF0F4F30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8C5E4-BE1C-6AC5-8D58-145450DA51C3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2638C-C837-5808-7103-E58E14F3B23D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1CFA7-3E55-741F-FB64-E22B1D1BEAD8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71E3A9-7FDD-D59F-8B4F-AB3ABA12E419}"/>
              </a:ext>
            </a:extLst>
          </p:cNvPr>
          <p:cNvSpPr/>
          <p:nvPr/>
        </p:nvSpPr>
        <p:spPr>
          <a:xfrm rot="16200000">
            <a:off x="1099142" y="880195"/>
            <a:ext cx="1188000" cy="288000"/>
          </a:xfrm>
          <a:prstGeom prst="roundRect">
            <a:avLst/>
          </a:prstGeom>
          <a:solidFill>
            <a:srgbClr val="00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Identification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A25CC6-DBA9-A132-F047-B16B521C2DDF}"/>
              </a:ext>
            </a:extLst>
          </p:cNvPr>
          <p:cNvSpPr/>
          <p:nvPr/>
        </p:nvSpPr>
        <p:spPr>
          <a:xfrm>
            <a:off x="5539711" y="372639"/>
            <a:ext cx="1847851" cy="1190625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Articles identified through Web of Science</a:t>
            </a:r>
          </a:p>
          <a:p>
            <a:pPr algn="ctr"/>
            <a:endParaRPr lang="en-IE" sz="1200" b="1" dirty="0"/>
          </a:p>
          <a:p>
            <a:pPr algn="ctr"/>
            <a:r>
              <a:rPr lang="en-IE" sz="1200" dirty="0"/>
              <a:t>(n = 2,600)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C1A011-4377-4384-5112-EFF8695EE39F}"/>
              </a:ext>
            </a:extLst>
          </p:cNvPr>
          <p:cNvSpPr/>
          <p:nvPr/>
        </p:nvSpPr>
        <p:spPr>
          <a:xfrm>
            <a:off x="2834611" y="372638"/>
            <a:ext cx="1847851" cy="1188000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Articles identified through Scopus</a:t>
            </a:r>
          </a:p>
          <a:p>
            <a:pPr algn="ctr"/>
            <a:endParaRPr lang="en-IE" sz="1200" b="1" dirty="0"/>
          </a:p>
          <a:p>
            <a:pPr algn="ctr"/>
            <a:r>
              <a:rPr lang="en-IE" sz="1200" dirty="0"/>
              <a:t>(n = 739)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7A9E5D-B881-86D1-6EB6-6F7E277C80F3}"/>
              </a:ext>
            </a:extLst>
          </p:cNvPr>
          <p:cNvSpPr/>
          <p:nvPr/>
        </p:nvSpPr>
        <p:spPr>
          <a:xfrm>
            <a:off x="2834610" y="1785625"/>
            <a:ext cx="1847851" cy="594000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Duplicate article removal</a:t>
            </a:r>
          </a:p>
          <a:p>
            <a:pPr algn="ctr"/>
            <a:r>
              <a:rPr lang="en-IE" sz="1200" dirty="0"/>
              <a:t>(n = 1,117)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998D53-70F0-2A7D-EFCD-302BBD92CE80}"/>
              </a:ext>
            </a:extLst>
          </p:cNvPr>
          <p:cNvSpPr/>
          <p:nvPr/>
        </p:nvSpPr>
        <p:spPr>
          <a:xfrm rot="16200000">
            <a:off x="1099143" y="2952859"/>
            <a:ext cx="1188000" cy="288000"/>
          </a:xfrm>
          <a:prstGeom prst="roundRect">
            <a:avLst/>
          </a:prstGeom>
          <a:solidFill>
            <a:srgbClr val="00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Screening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3F1063-C76E-3895-4D14-F7D77756F387}"/>
              </a:ext>
            </a:extLst>
          </p:cNvPr>
          <p:cNvSpPr/>
          <p:nvPr/>
        </p:nvSpPr>
        <p:spPr>
          <a:xfrm>
            <a:off x="8334374" y="370013"/>
            <a:ext cx="1847851" cy="1190625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Articles identified through legacy searches</a:t>
            </a:r>
          </a:p>
          <a:p>
            <a:pPr algn="ctr"/>
            <a:endParaRPr lang="en-IE" sz="1200" b="1" dirty="0"/>
          </a:p>
          <a:p>
            <a:pPr algn="ctr"/>
            <a:r>
              <a:rPr lang="en-IE" sz="1200" dirty="0"/>
              <a:t>(n = 20)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43150C0F-7538-E66E-76C5-6F479DD56146}"/>
              </a:ext>
            </a:extLst>
          </p:cNvPr>
          <p:cNvSpPr/>
          <p:nvPr/>
        </p:nvSpPr>
        <p:spPr>
          <a:xfrm rot="16200000">
            <a:off x="6478141" y="-1104652"/>
            <a:ext cx="60553" cy="549976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69002E-00B3-8410-2924-CB5F2B096D28}"/>
              </a:ext>
            </a:extLst>
          </p:cNvPr>
          <p:cNvCxnSpPr/>
          <p:nvPr/>
        </p:nvCxnSpPr>
        <p:spPr>
          <a:xfrm>
            <a:off x="6463636" y="1609926"/>
            <a:ext cx="0" cy="82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EB92D5-6512-1723-7504-4E9E15C56DDE}"/>
              </a:ext>
            </a:extLst>
          </p:cNvPr>
          <p:cNvSpPr/>
          <p:nvPr/>
        </p:nvSpPr>
        <p:spPr>
          <a:xfrm>
            <a:off x="5200319" y="2465303"/>
            <a:ext cx="2526631" cy="594000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Articles after duplicate removal</a:t>
            </a:r>
          </a:p>
          <a:p>
            <a:pPr algn="ctr"/>
            <a:r>
              <a:rPr lang="en-IE" sz="1200" dirty="0"/>
              <a:t>(n = 2,222)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D740F8E-9EBE-0069-B666-DFB63FBA5EDD}"/>
              </a:ext>
            </a:extLst>
          </p:cNvPr>
          <p:cNvSpPr/>
          <p:nvPr/>
        </p:nvSpPr>
        <p:spPr>
          <a:xfrm>
            <a:off x="2834609" y="2465302"/>
            <a:ext cx="1847851" cy="1225553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Articles excluded based on title and abstract</a:t>
            </a:r>
          </a:p>
          <a:p>
            <a:pPr algn="ctr"/>
            <a:endParaRPr lang="en-IE" sz="1200" b="1" dirty="0"/>
          </a:p>
          <a:p>
            <a:pPr algn="ctr"/>
            <a:r>
              <a:rPr lang="en-IE" sz="1200" dirty="0"/>
              <a:t>(n = 1,812)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13B5F7-76F2-3ADA-FA40-BDD13B2D1F6B}"/>
              </a:ext>
            </a:extLst>
          </p:cNvPr>
          <p:cNvCxnSpPr/>
          <p:nvPr/>
        </p:nvCxnSpPr>
        <p:spPr>
          <a:xfrm>
            <a:off x="6463636" y="3106928"/>
            <a:ext cx="0" cy="70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03D182-DFFE-22FA-7456-89B0AF6F4550}"/>
              </a:ext>
            </a:extLst>
          </p:cNvPr>
          <p:cNvSpPr/>
          <p:nvPr/>
        </p:nvSpPr>
        <p:spPr>
          <a:xfrm rot="16200000">
            <a:off x="1093053" y="4330863"/>
            <a:ext cx="1188000" cy="275819"/>
          </a:xfrm>
          <a:prstGeom prst="roundRect">
            <a:avLst/>
          </a:prstGeom>
          <a:solidFill>
            <a:srgbClr val="00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Eligibility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F922F7-811A-C018-ADA8-EE4367FE7324}"/>
              </a:ext>
            </a:extLst>
          </p:cNvPr>
          <p:cNvSpPr/>
          <p:nvPr/>
        </p:nvSpPr>
        <p:spPr>
          <a:xfrm>
            <a:off x="5200320" y="3848533"/>
            <a:ext cx="2526630" cy="594000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Eligibility assessment</a:t>
            </a:r>
          </a:p>
          <a:p>
            <a:pPr algn="ctr"/>
            <a:r>
              <a:rPr lang="en-IE" sz="1200" dirty="0"/>
              <a:t>(n = 410)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0DB0BA-5F7A-6B17-3683-C3CDF247E6ED}"/>
              </a:ext>
            </a:extLst>
          </p:cNvPr>
          <p:cNvCxnSpPr>
            <a:cxnSpLocks/>
          </p:cNvCxnSpPr>
          <p:nvPr/>
        </p:nvCxnSpPr>
        <p:spPr>
          <a:xfrm rot="5400000">
            <a:off x="4931235" y="2546303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C853589-4450-6AD1-264F-52141B7FA19C}"/>
              </a:ext>
            </a:extLst>
          </p:cNvPr>
          <p:cNvSpPr/>
          <p:nvPr/>
        </p:nvSpPr>
        <p:spPr>
          <a:xfrm>
            <a:off x="8334374" y="3851734"/>
            <a:ext cx="1847851" cy="1190625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Full text articles removed</a:t>
            </a:r>
          </a:p>
          <a:p>
            <a:pPr algn="ctr"/>
            <a:endParaRPr lang="en-IE" sz="1200" b="1" dirty="0"/>
          </a:p>
          <a:p>
            <a:pPr algn="ctr"/>
            <a:r>
              <a:rPr lang="en-IE" sz="1200" dirty="0"/>
              <a:t>(n = 331)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EDD33C-DFCB-D9CD-36F1-E55F2DC7382E}"/>
              </a:ext>
            </a:extLst>
          </p:cNvPr>
          <p:cNvCxnSpPr>
            <a:cxnSpLocks/>
          </p:cNvCxnSpPr>
          <p:nvPr/>
        </p:nvCxnSpPr>
        <p:spPr>
          <a:xfrm>
            <a:off x="3758535" y="4150991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C2C7DE-800B-EF55-04EF-7848C144301E}"/>
              </a:ext>
            </a:extLst>
          </p:cNvPr>
          <p:cNvCxnSpPr/>
          <p:nvPr/>
        </p:nvCxnSpPr>
        <p:spPr>
          <a:xfrm>
            <a:off x="3776515" y="3736991"/>
            <a:ext cx="0" cy="41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B757EA-CB29-2799-B0A3-C23C8B085A5A}"/>
              </a:ext>
            </a:extLst>
          </p:cNvPr>
          <p:cNvCxnSpPr>
            <a:cxnSpLocks/>
          </p:cNvCxnSpPr>
          <p:nvPr/>
        </p:nvCxnSpPr>
        <p:spPr>
          <a:xfrm rot="5400000">
            <a:off x="5182319" y="1611877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87F55D-ACBA-D61A-E5A7-9C256D1AF185}"/>
              </a:ext>
            </a:extLst>
          </p:cNvPr>
          <p:cNvCxnSpPr>
            <a:cxnSpLocks/>
          </p:cNvCxnSpPr>
          <p:nvPr/>
        </p:nvCxnSpPr>
        <p:spPr>
          <a:xfrm>
            <a:off x="5650319" y="2059201"/>
            <a:ext cx="0" cy="37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1FF609-9E2B-ED51-34C8-7E8EF32CC091}"/>
              </a:ext>
            </a:extLst>
          </p:cNvPr>
          <p:cNvCxnSpPr>
            <a:cxnSpLocks/>
          </p:cNvCxnSpPr>
          <p:nvPr/>
        </p:nvCxnSpPr>
        <p:spPr>
          <a:xfrm rot="10800000">
            <a:off x="3757073" y="1639624"/>
            <a:ext cx="0" cy="10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C0CEBD-82E3-7390-C5D3-47D21E518609}"/>
              </a:ext>
            </a:extLst>
          </p:cNvPr>
          <p:cNvCxnSpPr>
            <a:cxnSpLocks/>
          </p:cNvCxnSpPr>
          <p:nvPr/>
        </p:nvCxnSpPr>
        <p:spPr>
          <a:xfrm>
            <a:off x="7759050" y="4150991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2F82F5-419F-B124-E42F-A794AFAD83CA}"/>
              </a:ext>
            </a:extLst>
          </p:cNvPr>
          <p:cNvSpPr/>
          <p:nvPr/>
        </p:nvSpPr>
        <p:spPr>
          <a:xfrm>
            <a:off x="5182319" y="5243048"/>
            <a:ext cx="2526630" cy="594000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Relevant studies</a:t>
            </a:r>
          </a:p>
          <a:p>
            <a:pPr algn="ctr"/>
            <a:r>
              <a:rPr lang="en-IE" sz="1200" dirty="0"/>
              <a:t>(n = 89)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5779C3-FD15-CD5D-00D0-482B2E1C4A6E}"/>
              </a:ext>
            </a:extLst>
          </p:cNvPr>
          <p:cNvCxnSpPr/>
          <p:nvPr/>
        </p:nvCxnSpPr>
        <p:spPr>
          <a:xfrm>
            <a:off x="6463634" y="4492380"/>
            <a:ext cx="0" cy="70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AA6E14C-CE8E-6416-4921-074695CD9445}"/>
              </a:ext>
            </a:extLst>
          </p:cNvPr>
          <p:cNvCxnSpPr>
            <a:cxnSpLocks/>
          </p:cNvCxnSpPr>
          <p:nvPr/>
        </p:nvCxnSpPr>
        <p:spPr>
          <a:xfrm rot="10800000">
            <a:off x="9258298" y="5108048"/>
            <a:ext cx="0" cy="4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716EC9-D020-B3F5-6807-2B7E81584805}"/>
              </a:ext>
            </a:extLst>
          </p:cNvPr>
          <p:cNvCxnSpPr>
            <a:cxnSpLocks/>
          </p:cNvCxnSpPr>
          <p:nvPr/>
        </p:nvCxnSpPr>
        <p:spPr>
          <a:xfrm rot="5400000">
            <a:off x="8509950" y="4775048"/>
            <a:ext cx="0" cy="153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8"/>
          <p:cNvSpPr txBox="1">
            <a:spLocks/>
          </p:cNvSpPr>
          <p:nvPr/>
        </p:nvSpPr>
        <p:spPr>
          <a:xfrm>
            <a:off x="838200" y="1176337"/>
            <a:ext cx="4889500" cy="519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1709" y="1867647"/>
            <a:ext cx="8508582" cy="238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4472C4">
                      <a:lumMod val="60000"/>
                      <a:lumOff val="40000"/>
                    </a:srgbClr>
                  </a:solidFill>
                </a:uFill>
                <a:latin typeface="Calibri" panose="020F0502020204030204"/>
                <a:ea typeface="+mj-ea"/>
                <a:cs typeface="+mj-cs"/>
              </a:rPr>
              <a:t>RESULTS</a:t>
            </a:r>
          </a:p>
        </p:txBody>
      </p:sp>
      <p:sp>
        <p:nvSpPr>
          <p:cNvPr id="5" name="Rectangle: Rounded Corners 16"/>
          <p:cNvSpPr/>
          <p:nvPr/>
        </p:nvSpPr>
        <p:spPr>
          <a:xfrm flipV="1">
            <a:off x="1841709" y="3592390"/>
            <a:ext cx="8508582" cy="108488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3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13">
            <a:extLst>
              <a:ext uri="{FF2B5EF4-FFF2-40B4-BE49-F238E27FC236}">
                <a16:creationId xmlns:a16="http://schemas.microsoft.com/office/drawing/2014/main" id="{357A72D1-73A8-B77A-23CD-0418E7BE98FF}"/>
              </a:ext>
            </a:extLst>
          </p:cNvPr>
          <p:cNvSpPr/>
          <p:nvPr/>
        </p:nvSpPr>
        <p:spPr>
          <a:xfrm>
            <a:off x="5843169" y="3233695"/>
            <a:ext cx="6065837" cy="661737"/>
          </a:xfrm>
          <a:prstGeom prst="rightArrow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A1BA625-8300-5E65-DE6D-4C8DF00BE72E}"/>
              </a:ext>
            </a:extLst>
          </p:cNvPr>
          <p:cNvSpPr/>
          <p:nvPr/>
        </p:nvSpPr>
        <p:spPr>
          <a:xfrm>
            <a:off x="6478283" y="3454617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577990-6986-B6AE-2666-649DBE6074AA}"/>
              </a:ext>
            </a:extLst>
          </p:cNvPr>
          <p:cNvCxnSpPr/>
          <p:nvPr/>
        </p:nvCxnSpPr>
        <p:spPr>
          <a:xfrm>
            <a:off x="6590064" y="2846770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EA0554-DFB2-CD99-5F8B-FA64A8747856}"/>
              </a:ext>
            </a:extLst>
          </p:cNvPr>
          <p:cNvCxnSpPr/>
          <p:nvPr/>
        </p:nvCxnSpPr>
        <p:spPr>
          <a:xfrm>
            <a:off x="7438625" y="3706387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0416799-EBB8-8BCF-59DD-2AFBB856B729}"/>
              </a:ext>
            </a:extLst>
          </p:cNvPr>
          <p:cNvSpPr/>
          <p:nvPr/>
        </p:nvSpPr>
        <p:spPr>
          <a:xfrm>
            <a:off x="8174825" y="3453213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6E74ED1-F9D5-0220-1228-2A811C992BDD}"/>
              </a:ext>
            </a:extLst>
          </p:cNvPr>
          <p:cNvSpPr/>
          <p:nvPr/>
        </p:nvSpPr>
        <p:spPr>
          <a:xfrm>
            <a:off x="9025881" y="3454456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23A9766-C6D6-D686-5EC4-FD3E809D72B2}"/>
              </a:ext>
            </a:extLst>
          </p:cNvPr>
          <p:cNvSpPr/>
          <p:nvPr/>
        </p:nvSpPr>
        <p:spPr>
          <a:xfrm>
            <a:off x="9867499" y="3454700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AD4EAB4-5095-249B-0184-40B81210B382}"/>
              </a:ext>
            </a:extLst>
          </p:cNvPr>
          <p:cNvSpPr/>
          <p:nvPr/>
        </p:nvSpPr>
        <p:spPr>
          <a:xfrm>
            <a:off x="10723485" y="3454183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FC2F35-6BA0-D9D5-052D-E83AFD9765E1}"/>
              </a:ext>
            </a:extLst>
          </p:cNvPr>
          <p:cNvCxnSpPr/>
          <p:nvPr/>
        </p:nvCxnSpPr>
        <p:spPr>
          <a:xfrm>
            <a:off x="9975522" y="2846770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F7529DD-9DB4-7223-5791-72FB36E80727}"/>
              </a:ext>
            </a:extLst>
          </p:cNvPr>
          <p:cNvSpPr/>
          <p:nvPr/>
        </p:nvSpPr>
        <p:spPr>
          <a:xfrm>
            <a:off x="7328275" y="3454123"/>
            <a:ext cx="216000" cy="216000"/>
          </a:xfrm>
          <a:prstGeom prst="flowChartConnector">
            <a:avLst/>
          </a:prstGeom>
          <a:solidFill>
            <a:srgbClr val="006496"/>
          </a:solidFill>
          <a:ln w="444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0189867-11F2-D5B2-E036-1A2E838430DE}"/>
              </a:ext>
            </a:extLst>
          </p:cNvPr>
          <p:cNvSpPr/>
          <p:nvPr/>
        </p:nvSpPr>
        <p:spPr>
          <a:xfrm>
            <a:off x="7090712" y="3748285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1393D64-9E0C-7071-0851-61BB38EE3499}"/>
              </a:ext>
            </a:extLst>
          </p:cNvPr>
          <p:cNvSpPr/>
          <p:nvPr/>
        </p:nvSpPr>
        <p:spPr>
          <a:xfrm>
            <a:off x="7401066" y="3528631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726A713-519D-2893-9D8A-3031F7892DF0}"/>
              </a:ext>
            </a:extLst>
          </p:cNvPr>
          <p:cNvSpPr/>
          <p:nvPr/>
        </p:nvSpPr>
        <p:spPr>
          <a:xfrm>
            <a:off x="8246152" y="3527029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FCFA58-C421-5F50-9ABA-CF798C83AE5E}"/>
              </a:ext>
            </a:extLst>
          </p:cNvPr>
          <p:cNvCxnSpPr/>
          <p:nvPr/>
        </p:nvCxnSpPr>
        <p:spPr>
          <a:xfrm>
            <a:off x="8282826" y="2846770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5FEE24-EEBB-2999-4FD0-81B3A90F5739}"/>
              </a:ext>
            </a:extLst>
          </p:cNvPr>
          <p:cNvCxnSpPr/>
          <p:nvPr/>
        </p:nvCxnSpPr>
        <p:spPr>
          <a:xfrm>
            <a:off x="9136936" y="3706387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1B31660-F645-FE19-089F-941770D785B2}"/>
              </a:ext>
            </a:extLst>
          </p:cNvPr>
          <p:cNvSpPr/>
          <p:nvPr/>
        </p:nvSpPr>
        <p:spPr>
          <a:xfrm>
            <a:off x="9098889" y="3527946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782C15-FE59-DCE6-0A2E-09ADE32DC026}"/>
              </a:ext>
            </a:extLst>
          </p:cNvPr>
          <p:cNvCxnSpPr/>
          <p:nvPr/>
        </p:nvCxnSpPr>
        <p:spPr>
          <a:xfrm>
            <a:off x="10831553" y="3707147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006496"/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866F68-6C6F-CB4B-6D79-59277F423B12}"/>
              </a:ext>
            </a:extLst>
          </p:cNvPr>
          <p:cNvSpPr txBox="1"/>
          <p:nvPr/>
        </p:nvSpPr>
        <p:spPr>
          <a:xfrm>
            <a:off x="6333864" y="3726391"/>
            <a:ext cx="52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1995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38F32-E467-820A-EE47-E50390070ACE}"/>
              </a:ext>
            </a:extLst>
          </p:cNvPr>
          <p:cNvSpPr txBox="1"/>
          <p:nvPr/>
        </p:nvSpPr>
        <p:spPr>
          <a:xfrm>
            <a:off x="7175744" y="3106923"/>
            <a:ext cx="525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A3C224-B053-05C6-F4D3-6B088AA71E11}"/>
              </a:ext>
            </a:extLst>
          </p:cNvPr>
          <p:cNvSpPr txBox="1"/>
          <p:nvPr/>
        </p:nvSpPr>
        <p:spPr>
          <a:xfrm>
            <a:off x="6633373" y="4564729"/>
            <a:ext cx="1601012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1995-1999: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6 articles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0 articles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55C2A-0A08-C178-C440-25515CD888B1}"/>
              </a:ext>
            </a:extLst>
          </p:cNvPr>
          <p:cNvSpPr txBox="1"/>
          <p:nvPr/>
        </p:nvSpPr>
        <p:spPr>
          <a:xfrm>
            <a:off x="7910157" y="3726391"/>
            <a:ext cx="72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4DBDD7-32AC-76B8-F9E0-1BFA43642D36}"/>
              </a:ext>
            </a:extLst>
          </p:cNvPr>
          <p:cNvSpPr txBox="1"/>
          <p:nvPr/>
        </p:nvSpPr>
        <p:spPr>
          <a:xfrm>
            <a:off x="8611674" y="3106923"/>
            <a:ext cx="1043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769572-F0E4-207C-B2A8-ADECBE198812}"/>
              </a:ext>
            </a:extLst>
          </p:cNvPr>
          <p:cNvSpPr txBox="1"/>
          <p:nvPr/>
        </p:nvSpPr>
        <p:spPr>
          <a:xfrm>
            <a:off x="5853904" y="2863354"/>
            <a:ext cx="557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</a:rPr>
              <a:t>1990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59C23B-0D43-B28E-C06D-B130D053586C}"/>
              </a:ext>
            </a:extLst>
          </p:cNvPr>
          <p:cNvSpPr txBox="1"/>
          <p:nvPr/>
        </p:nvSpPr>
        <p:spPr>
          <a:xfrm>
            <a:off x="9539458" y="3731935"/>
            <a:ext cx="87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9EA415-1751-B9B2-4D19-896152C37AEB}"/>
              </a:ext>
            </a:extLst>
          </p:cNvPr>
          <p:cNvSpPr txBox="1"/>
          <p:nvPr/>
        </p:nvSpPr>
        <p:spPr>
          <a:xfrm>
            <a:off x="10401099" y="3106923"/>
            <a:ext cx="946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F54758E-2AD9-1528-8B4B-F07BFF639D57}"/>
              </a:ext>
            </a:extLst>
          </p:cNvPr>
          <p:cNvSpPr/>
          <p:nvPr/>
        </p:nvSpPr>
        <p:spPr>
          <a:xfrm>
            <a:off x="9939020" y="3528561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A1633EF-5D1F-995E-E440-619A65151937}"/>
              </a:ext>
            </a:extLst>
          </p:cNvPr>
          <p:cNvSpPr/>
          <p:nvPr/>
        </p:nvSpPr>
        <p:spPr>
          <a:xfrm>
            <a:off x="6552664" y="3527390"/>
            <a:ext cx="72000" cy="72000"/>
          </a:xfrm>
          <a:prstGeom prst="flowChartConnector">
            <a:avLst/>
          </a:prstGeom>
          <a:solidFill>
            <a:sysClr val="window" lastClr="FFFFFF"/>
          </a:solidFill>
          <a:ln w="444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69B9F1E-3537-104F-7715-0DD6DFB9CBF8}"/>
              </a:ext>
            </a:extLst>
          </p:cNvPr>
          <p:cNvSpPr/>
          <p:nvPr/>
        </p:nvSpPr>
        <p:spPr>
          <a:xfrm>
            <a:off x="10794878" y="3526884"/>
            <a:ext cx="73347" cy="7219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80D2A1-8B95-F8D8-0A21-95E84E4E5683}"/>
              </a:ext>
            </a:extLst>
          </p:cNvPr>
          <p:cNvSpPr txBox="1"/>
          <p:nvPr/>
        </p:nvSpPr>
        <p:spPr>
          <a:xfrm>
            <a:off x="11028487" y="2857532"/>
            <a:ext cx="557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</a:rPr>
              <a:t>2022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F3A91D-74ED-20B5-AAA1-C6AFC82BC369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ACD1A8-04F7-DD27-34C0-29856405D59A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PAGE 14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1938AE-1E48-C96E-7BD3-492D72357365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267E0A-6736-A424-4CB2-80C15342E500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8146FC-DFF7-26D8-C534-0B4F899C1CAD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BA5796-0414-561C-3201-A5D2A7E9AB4B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1C2CF5-4A97-A359-CCEA-74D3087D6F26}"/>
              </a:ext>
            </a:extLst>
          </p:cNvPr>
          <p:cNvSpPr txBox="1"/>
          <p:nvPr/>
        </p:nvSpPr>
        <p:spPr>
          <a:xfrm>
            <a:off x="5791060" y="1842825"/>
            <a:ext cx="1595455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1990-1994: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0 articles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0 articles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C161A-B3A5-E54D-B681-3193243F2754}"/>
              </a:ext>
            </a:extLst>
          </p:cNvPr>
          <p:cNvSpPr txBox="1"/>
          <p:nvPr/>
        </p:nvSpPr>
        <p:spPr>
          <a:xfrm>
            <a:off x="7485097" y="1842825"/>
            <a:ext cx="1595455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2000-2004: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1 article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0 articles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D902D-E951-8BF7-E540-27A7E3F0393C}"/>
              </a:ext>
            </a:extLst>
          </p:cNvPr>
          <p:cNvSpPr txBox="1"/>
          <p:nvPr/>
        </p:nvSpPr>
        <p:spPr>
          <a:xfrm>
            <a:off x="8331353" y="4564729"/>
            <a:ext cx="1601012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2004-2009: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6 articles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0 articles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E10E3-D066-8F54-FA16-4C2A83EBAA9F}"/>
              </a:ext>
            </a:extLst>
          </p:cNvPr>
          <p:cNvSpPr txBox="1"/>
          <p:nvPr/>
        </p:nvSpPr>
        <p:spPr>
          <a:xfrm>
            <a:off x="9179413" y="1848004"/>
            <a:ext cx="1595455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2010-2014: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11 articles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10 articles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8E5029D-AA8F-D0BA-D450-44CB25DED377}"/>
              </a:ext>
            </a:extLst>
          </p:cNvPr>
          <p:cNvSpPr txBox="1">
            <a:spLocks/>
          </p:cNvSpPr>
          <p:nvPr/>
        </p:nvSpPr>
        <p:spPr>
          <a:xfrm>
            <a:off x="592410" y="1189477"/>
            <a:ext cx="4892734" cy="4794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total of 89 relevant articles identified.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Considerable increase in research output post-2000.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51 articles identified in Ontario; 38 in the ROI.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3 articles address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risk communication responses 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private well contamination;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59 groundwater quality characterisation and risk assessment studies.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: Rounded Corners 16">
            <a:extLst>
              <a:ext uri="{FF2B5EF4-FFF2-40B4-BE49-F238E27FC236}">
                <a16:creationId xmlns:a16="http://schemas.microsoft.com/office/drawing/2014/main" id="{4D5195B5-7CC0-DFBB-7014-78E84B412F9F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itle 36">
            <a:extLst>
              <a:ext uri="{FF2B5EF4-FFF2-40B4-BE49-F238E27FC236}">
                <a16:creationId xmlns:a16="http://schemas.microsoft.com/office/drawing/2014/main" id="{70191BD0-4DB8-D5FE-2580-5C98D7974C6F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Article characteristics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21ECB5-A356-9717-56D8-C481A5B1E6F3}"/>
              </a:ext>
            </a:extLst>
          </p:cNvPr>
          <p:cNvSpPr txBox="1"/>
          <p:nvPr/>
        </p:nvSpPr>
        <p:spPr>
          <a:xfrm>
            <a:off x="10026922" y="4562800"/>
            <a:ext cx="1601012" cy="723275"/>
          </a:xfrm>
          <a:prstGeom prst="rect">
            <a:avLst/>
          </a:prstGeom>
          <a:solidFill>
            <a:srgbClr val="0066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2014-2019: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IE" sz="1200" kern="0" dirty="0">
                <a:solidFill>
                  <a:prstClr val="black"/>
                </a:solidFill>
              </a:rPr>
              <a:t>Ontario = 15 articles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ROI = 9 articles</a:t>
            </a:r>
          </a:p>
        </p:txBody>
      </p:sp>
    </p:spTree>
    <p:extLst>
      <p:ext uri="{BB962C8B-B14F-4D97-AF65-F5344CB8AC3E}">
        <p14:creationId xmlns:p14="http://schemas.microsoft.com/office/powerpoint/2010/main" val="26558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/>
      <p:bldP spid="23" grpId="0"/>
      <p:bldP spid="25" grpId="0" animBg="1"/>
      <p:bldP spid="27" grpId="0"/>
      <p:bldP spid="28" grpId="0"/>
      <p:bldP spid="30" grpId="0"/>
      <p:bldP spid="31" grpId="0"/>
      <p:bldP spid="34" grpId="0"/>
      <p:bldP spid="35" grpId="0" animBg="1"/>
      <p:bldP spid="36" grpId="0" animBg="1"/>
      <p:bldP spid="37" grpId="0" animBg="1"/>
      <p:bldP spid="38" grpId="0"/>
      <p:bldP spid="45" grpId="0" animBg="1"/>
      <p:bldP spid="3" grpId="0" animBg="1"/>
      <p:bldP spid="4" grpId="0" animBg="1"/>
      <p:bldP spid="24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054287B-AD19-53EE-7258-3E87C67F1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062942"/>
              </p:ext>
            </p:extLst>
          </p:nvPr>
        </p:nvGraphicFramePr>
        <p:xfrm>
          <a:off x="1094537" y="1641049"/>
          <a:ext cx="10008000" cy="4609572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Ontario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Principal themes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54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Baird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Water protection policy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Risk management evaluation mechanisms, risk management strategies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68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Chappells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Provincial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Arsenic mitigation strategies, maximum permitted contaminant levels (</a:t>
                      </a:r>
                      <a:r>
                        <a:rPr lang="el-GR" sz="1000" dirty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g/L) in drinking water.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Risk communication, risk management evaluation mechanisms, supply testing support,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nb-NO" sz="1000" b="1" dirty="0">
                          <a:solidFill>
                            <a:schemeClr val="bg1"/>
                          </a:solidFill>
                        </a:rPr>
                        <a:t>de Loë &amp; Kreutzwiser (2005)</a:t>
                      </a: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aseline="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Regulatory management initiatives, top-down groundwater management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Financial resources, institutional resources, political resources, risk management strategies, social resources, technical resources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75036"/>
                  </a:ext>
                </a:extLst>
              </a:tr>
              <a:tr h="6816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Roth (2008)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aseline="0" dirty="0">
                          <a:solidFill>
                            <a:schemeClr val="tx1"/>
                          </a:solidFill>
                        </a:rPr>
                        <a:t>Municipal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Groundwater management responsibilities, historical water protection policy initiatives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resources, institutional resources, political resources, risk management strategies, social resources, technical resources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11811"/>
                  </a:ext>
                </a:extLst>
              </a:tr>
            </a:tbl>
          </a:graphicData>
        </a:graphic>
      </p:graphicFrame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14D29482-656B-425F-C0F6-9D78D6A2A7AC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36">
            <a:extLst>
              <a:ext uri="{FF2B5EF4-FFF2-40B4-BE49-F238E27FC236}">
                <a16:creationId xmlns:a16="http://schemas.microsoft.com/office/drawing/2014/main" id="{F1442E17-19D6-2421-034D-D200304A744C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Policy analyses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A4ED5-3025-0B2E-66CF-AB150C57E087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B567D-BE70-4E71-18EF-016867FDAC21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E0092-A721-CB63-A708-D2E0227366C3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AA71B-D5DC-C0C3-93B6-B7774816BD58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AE7D0-53D1-4B42-7810-FD2B5BC94AD3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6D2A122E-BBF1-3D6D-8550-9F2056E43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84782"/>
              </p:ext>
            </p:extLst>
          </p:nvPr>
        </p:nvGraphicFramePr>
        <p:xfrm>
          <a:off x="1094537" y="1639104"/>
          <a:ext cx="10008000" cy="2873736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2: ROI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Principal themes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54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Brady &amp; Gray (2010)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Community water scheme sector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Institutional resources, supply management structures, technical resources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68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Deane &amp; Mac </a:t>
                      </a:r>
                      <a:r>
                        <a:rPr lang="en-IE" sz="1000" b="1" dirty="0" err="1">
                          <a:solidFill>
                            <a:schemeClr val="bg1"/>
                          </a:solidFill>
                        </a:rPr>
                        <a:t>Dohmnaill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Discussion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Community water scheme sector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Institutional resources, risk management strategies, risk management responsibilities, supply management structures, technical resources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AC59FCE-3B70-927F-5691-12D925B910AC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6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054287B-AD19-53EE-7258-3E87C67F1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569788"/>
              </p:ext>
            </p:extLst>
          </p:nvPr>
        </p:nvGraphicFramePr>
        <p:xfrm>
          <a:off x="1094537" y="1641049"/>
          <a:ext cx="10008000" cy="1662918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Ontario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Principal themes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Di Pelino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(2019)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Framework development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Risk communication, socio-hydrogeology,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 science, environmental modelling, socio-ecology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</a:tbl>
          </a:graphicData>
        </a:graphic>
      </p:graphicFrame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14D29482-656B-425F-C0F6-9D78D6A2A7AC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36">
            <a:extLst>
              <a:ext uri="{FF2B5EF4-FFF2-40B4-BE49-F238E27FC236}">
                <a16:creationId xmlns:a16="http://schemas.microsoft.com/office/drawing/2014/main" id="{F1442E17-19D6-2421-034D-D200304A744C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Risk communication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A4ED5-3025-0B2E-66CF-AB150C57E087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B567D-BE70-4E71-18EF-016867FDAC21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E0092-A721-CB63-A708-D2E0227366C3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AA71B-D5DC-C0C3-93B6-B7774816BD58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AE7D0-53D1-4B42-7810-FD2B5BC94AD3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3A858-638E-B530-BD4D-1138B57BCEDF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937AE8A-7959-A995-386B-F0C3FA90D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81663"/>
              </p:ext>
            </p:extLst>
          </p:nvPr>
        </p:nvGraphicFramePr>
        <p:xfrm>
          <a:off x="1094537" y="1639104"/>
          <a:ext cx="10008000" cy="1662918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ROI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Principal themes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Mooney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(2020)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Expert interview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ne-way ANOVA test, Pearson Chi-squared test, </a:t>
                      </a:r>
                      <a:r>
                        <a:rPr kumimoji="0" lang="en-IE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-test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Risk communication, behavioural promotion strategies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 science, engineering/ science, expert preferences, policy, public communication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BECCB35-3D92-913D-7030-B1DD74F52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20547"/>
              </p:ext>
            </p:extLst>
          </p:nvPr>
        </p:nvGraphicFramePr>
        <p:xfrm>
          <a:off x="1094537" y="1641049"/>
          <a:ext cx="10008000" cy="2210118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Ontario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Principal themes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Di Pelino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(2019)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Framework development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Risk communication, socio-hydrogeology,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 science, environmental modelling, socio-ecology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Hexemer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(2008)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Intervention evaluation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Descriptive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Supply testing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resource, socio-demographic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5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8"/>
          <p:cNvSpPr txBox="1">
            <a:spLocks/>
          </p:cNvSpPr>
          <p:nvPr/>
        </p:nvSpPr>
        <p:spPr>
          <a:xfrm>
            <a:off x="838200" y="1176337"/>
            <a:ext cx="4889500" cy="5197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1709" y="1867647"/>
            <a:ext cx="8508582" cy="238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4472C4">
                      <a:lumMod val="60000"/>
                      <a:lumOff val="40000"/>
                    </a:srgbClr>
                  </a:solidFill>
                </a:uFill>
                <a:latin typeface="Calibri" panose="020F0502020204030204"/>
                <a:ea typeface="+mj-ea"/>
                <a:cs typeface="+mj-cs"/>
              </a:rPr>
              <a:t>INTRODUCTION</a:t>
            </a:r>
          </a:p>
        </p:txBody>
      </p:sp>
      <p:sp>
        <p:nvSpPr>
          <p:cNvPr id="5" name="Rectangle: Rounded Corners 16"/>
          <p:cNvSpPr/>
          <p:nvPr/>
        </p:nvSpPr>
        <p:spPr>
          <a:xfrm flipV="1">
            <a:off x="1841709" y="3592390"/>
            <a:ext cx="8508582" cy="108488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8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5470" y="-183614"/>
            <a:ext cx="12683612" cy="709200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65523" y="1140910"/>
            <a:ext cx="10461746" cy="5628714"/>
            <a:chOff x="-608204" y="914399"/>
            <a:chExt cx="10125214" cy="4124774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887967" y="3305293"/>
              <a:ext cx="358352" cy="523502"/>
            </a:xfrm>
            <a:custGeom>
              <a:avLst/>
              <a:gdLst>
                <a:gd name="T0" fmla="*/ 7 w 121"/>
                <a:gd name="T1" fmla="*/ 34 h 176"/>
                <a:gd name="T2" fmla="*/ 9 w 121"/>
                <a:gd name="T3" fmla="*/ 38 h 176"/>
                <a:gd name="T4" fmla="*/ 14 w 121"/>
                <a:gd name="T5" fmla="*/ 42 h 176"/>
                <a:gd name="T6" fmla="*/ 23 w 121"/>
                <a:gd name="T7" fmla="*/ 46 h 176"/>
                <a:gd name="T8" fmla="*/ 29 w 121"/>
                <a:gd name="T9" fmla="*/ 34 h 176"/>
                <a:gd name="T10" fmla="*/ 32 w 121"/>
                <a:gd name="T11" fmla="*/ 30 h 176"/>
                <a:gd name="T12" fmla="*/ 57 w 121"/>
                <a:gd name="T13" fmla="*/ 8 h 176"/>
                <a:gd name="T14" fmla="*/ 55 w 121"/>
                <a:gd name="T15" fmla="*/ 1 h 176"/>
                <a:gd name="T16" fmla="*/ 64 w 121"/>
                <a:gd name="T17" fmla="*/ 3 h 176"/>
                <a:gd name="T18" fmla="*/ 71 w 121"/>
                <a:gd name="T19" fmla="*/ 11 h 176"/>
                <a:gd name="T20" fmla="*/ 79 w 121"/>
                <a:gd name="T21" fmla="*/ 22 h 176"/>
                <a:gd name="T22" fmla="*/ 86 w 121"/>
                <a:gd name="T23" fmla="*/ 23 h 176"/>
                <a:gd name="T24" fmla="*/ 100 w 121"/>
                <a:gd name="T25" fmla="*/ 21 h 176"/>
                <a:gd name="T26" fmla="*/ 106 w 121"/>
                <a:gd name="T27" fmla="*/ 28 h 176"/>
                <a:gd name="T28" fmla="*/ 108 w 121"/>
                <a:gd name="T29" fmla="*/ 39 h 176"/>
                <a:gd name="T30" fmla="*/ 100 w 121"/>
                <a:gd name="T31" fmla="*/ 40 h 176"/>
                <a:gd name="T32" fmla="*/ 85 w 121"/>
                <a:gd name="T33" fmla="*/ 47 h 176"/>
                <a:gd name="T34" fmla="*/ 78 w 121"/>
                <a:gd name="T35" fmla="*/ 58 h 176"/>
                <a:gd name="T36" fmla="*/ 72 w 121"/>
                <a:gd name="T37" fmla="*/ 68 h 176"/>
                <a:gd name="T38" fmla="*/ 72 w 121"/>
                <a:gd name="T39" fmla="*/ 76 h 176"/>
                <a:gd name="T40" fmla="*/ 77 w 121"/>
                <a:gd name="T41" fmla="*/ 83 h 176"/>
                <a:gd name="T42" fmla="*/ 85 w 121"/>
                <a:gd name="T43" fmla="*/ 91 h 176"/>
                <a:gd name="T44" fmla="*/ 103 w 121"/>
                <a:gd name="T45" fmla="*/ 90 h 176"/>
                <a:gd name="T46" fmla="*/ 102 w 121"/>
                <a:gd name="T47" fmla="*/ 105 h 176"/>
                <a:gd name="T48" fmla="*/ 113 w 121"/>
                <a:gd name="T49" fmla="*/ 106 h 176"/>
                <a:gd name="T50" fmla="*/ 119 w 121"/>
                <a:gd name="T51" fmla="*/ 122 h 176"/>
                <a:gd name="T52" fmla="*/ 119 w 121"/>
                <a:gd name="T53" fmla="*/ 135 h 176"/>
                <a:gd name="T54" fmla="*/ 116 w 121"/>
                <a:gd name="T55" fmla="*/ 146 h 176"/>
                <a:gd name="T56" fmla="*/ 117 w 121"/>
                <a:gd name="T57" fmla="*/ 156 h 176"/>
                <a:gd name="T58" fmla="*/ 113 w 121"/>
                <a:gd name="T59" fmla="*/ 164 h 176"/>
                <a:gd name="T60" fmla="*/ 110 w 121"/>
                <a:gd name="T61" fmla="*/ 170 h 176"/>
                <a:gd name="T62" fmla="*/ 101 w 121"/>
                <a:gd name="T63" fmla="*/ 174 h 176"/>
                <a:gd name="T64" fmla="*/ 83 w 121"/>
                <a:gd name="T65" fmla="*/ 160 h 176"/>
                <a:gd name="T66" fmla="*/ 67 w 121"/>
                <a:gd name="T67" fmla="*/ 152 h 176"/>
                <a:gd name="T68" fmla="*/ 52 w 121"/>
                <a:gd name="T69" fmla="*/ 139 h 176"/>
                <a:gd name="T70" fmla="*/ 48 w 121"/>
                <a:gd name="T71" fmla="*/ 132 h 176"/>
                <a:gd name="T72" fmla="*/ 42 w 121"/>
                <a:gd name="T73" fmla="*/ 117 h 176"/>
                <a:gd name="T74" fmla="*/ 38 w 121"/>
                <a:gd name="T75" fmla="*/ 110 h 176"/>
                <a:gd name="T76" fmla="*/ 35 w 121"/>
                <a:gd name="T77" fmla="*/ 104 h 176"/>
                <a:gd name="T78" fmla="*/ 25 w 121"/>
                <a:gd name="T79" fmla="*/ 84 h 176"/>
                <a:gd name="T80" fmla="*/ 2 w 121"/>
                <a:gd name="T81" fmla="*/ 58 h 176"/>
                <a:gd name="T82" fmla="*/ 2 w 121"/>
                <a:gd name="T83" fmla="*/ 48 h 176"/>
                <a:gd name="T84" fmla="*/ 1 w 121"/>
                <a:gd name="T85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76">
                  <a:moveTo>
                    <a:pt x="1" y="43"/>
                  </a:moveTo>
                  <a:cubicBezTo>
                    <a:pt x="2" y="40"/>
                    <a:pt x="3" y="39"/>
                    <a:pt x="5" y="37"/>
                  </a:cubicBezTo>
                  <a:cubicBezTo>
                    <a:pt x="6" y="36"/>
                    <a:pt x="6" y="35"/>
                    <a:pt x="7" y="34"/>
                  </a:cubicBezTo>
                  <a:cubicBezTo>
                    <a:pt x="8" y="34"/>
                    <a:pt x="10" y="33"/>
                    <a:pt x="10" y="32"/>
                  </a:cubicBezTo>
                  <a:cubicBezTo>
                    <a:pt x="11" y="32"/>
                    <a:pt x="12" y="37"/>
                    <a:pt x="11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9"/>
                    <a:pt x="8" y="40"/>
                    <a:pt x="10" y="40"/>
                  </a:cubicBezTo>
                  <a:cubicBezTo>
                    <a:pt x="9" y="42"/>
                    <a:pt x="9" y="43"/>
                    <a:pt x="11" y="42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3"/>
                    <a:pt x="17" y="42"/>
                    <a:pt x="18" y="43"/>
                  </a:cubicBezTo>
                  <a:cubicBezTo>
                    <a:pt x="19" y="44"/>
                    <a:pt x="18" y="47"/>
                    <a:pt x="21" y="47"/>
                  </a:cubicBezTo>
                  <a:cubicBezTo>
                    <a:pt x="23" y="47"/>
                    <a:pt x="23" y="48"/>
                    <a:pt x="23" y="46"/>
                  </a:cubicBezTo>
                  <a:cubicBezTo>
                    <a:pt x="24" y="44"/>
                    <a:pt x="26" y="44"/>
                    <a:pt x="26" y="43"/>
                  </a:cubicBezTo>
                  <a:cubicBezTo>
                    <a:pt x="26" y="40"/>
                    <a:pt x="26" y="39"/>
                    <a:pt x="27" y="37"/>
                  </a:cubicBezTo>
                  <a:cubicBezTo>
                    <a:pt x="28" y="36"/>
                    <a:pt x="29" y="35"/>
                    <a:pt x="29" y="34"/>
                  </a:cubicBezTo>
                  <a:cubicBezTo>
                    <a:pt x="29" y="33"/>
                    <a:pt x="30" y="31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3" y="29"/>
                    <a:pt x="34" y="28"/>
                    <a:pt x="35" y="28"/>
                  </a:cubicBezTo>
                  <a:cubicBezTo>
                    <a:pt x="38" y="26"/>
                    <a:pt x="42" y="26"/>
                    <a:pt x="45" y="24"/>
                  </a:cubicBezTo>
                  <a:cubicBezTo>
                    <a:pt x="51" y="20"/>
                    <a:pt x="55" y="15"/>
                    <a:pt x="57" y="8"/>
                  </a:cubicBezTo>
                  <a:cubicBezTo>
                    <a:pt x="57" y="9"/>
                    <a:pt x="58" y="9"/>
                    <a:pt x="59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7" y="3"/>
                    <a:pt x="55" y="1"/>
                    <a:pt x="55" y="1"/>
                  </a:cubicBezTo>
                  <a:cubicBezTo>
                    <a:pt x="56" y="1"/>
                    <a:pt x="57" y="1"/>
                    <a:pt x="58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2" y="1"/>
                    <a:pt x="63" y="2"/>
                    <a:pt x="64" y="3"/>
                  </a:cubicBezTo>
                  <a:cubicBezTo>
                    <a:pt x="66" y="5"/>
                    <a:pt x="67" y="5"/>
                    <a:pt x="67" y="8"/>
                  </a:cubicBezTo>
                  <a:cubicBezTo>
                    <a:pt x="68" y="9"/>
                    <a:pt x="67" y="9"/>
                    <a:pt x="69" y="10"/>
                  </a:cubicBezTo>
                  <a:cubicBezTo>
                    <a:pt x="70" y="10"/>
                    <a:pt x="70" y="10"/>
                    <a:pt x="71" y="11"/>
                  </a:cubicBezTo>
                  <a:cubicBezTo>
                    <a:pt x="73" y="12"/>
                    <a:pt x="74" y="12"/>
                    <a:pt x="75" y="14"/>
                  </a:cubicBezTo>
                  <a:cubicBezTo>
                    <a:pt x="75" y="16"/>
                    <a:pt x="75" y="17"/>
                    <a:pt x="77" y="17"/>
                  </a:cubicBezTo>
                  <a:cubicBezTo>
                    <a:pt x="80" y="18"/>
                    <a:pt x="78" y="21"/>
                    <a:pt x="79" y="22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2" y="23"/>
                    <a:pt x="83" y="23"/>
                    <a:pt x="84" y="23"/>
                  </a:cubicBezTo>
                  <a:cubicBezTo>
                    <a:pt x="85" y="23"/>
                    <a:pt x="86" y="23"/>
                    <a:pt x="86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19"/>
                    <a:pt x="94" y="22"/>
                    <a:pt x="95" y="22"/>
                  </a:cubicBezTo>
                  <a:cubicBezTo>
                    <a:pt x="97" y="22"/>
                    <a:pt x="99" y="20"/>
                    <a:pt x="100" y="21"/>
                  </a:cubicBezTo>
                  <a:cubicBezTo>
                    <a:pt x="101" y="22"/>
                    <a:pt x="102" y="22"/>
                    <a:pt x="102" y="23"/>
                  </a:cubicBezTo>
                  <a:cubicBezTo>
                    <a:pt x="103" y="23"/>
                    <a:pt x="105" y="23"/>
                    <a:pt x="105" y="24"/>
                  </a:cubicBezTo>
                  <a:cubicBezTo>
                    <a:pt x="107" y="26"/>
                    <a:pt x="107" y="26"/>
                    <a:pt x="106" y="28"/>
                  </a:cubicBezTo>
                  <a:cubicBezTo>
                    <a:pt x="104" y="30"/>
                    <a:pt x="102" y="33"/>
                    <a:pt x="102" y="35"/>
                  </a:cubicBezTo>
                  <a:cubicBezTo>
                    <a:pt x="101" y="38"/>
                    <a:pt x="104" y="36"/>
                    <a:pt x="105" y="37"/>
                  </a:cubicBezTo>
                  <a:cubicBezTo>
                    <a:pt x="106" y="37"/>
                    <a:pt x="107" y="38"/>
                    <a:pt x="108" y="39"/>
                  </a:cubicBezTo>
                  <a:cubicBezTo>
                    <a:pt x="109" y="40"/>
                    <a:pt x="108" y="42"/>
                    <a:pt x="107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0"/>
                    <a:pt x="102" y="38"/>
                    <a:pt x="100" y="40"/>
                  </a:cubicBezTo>
                  <a:cubicBezTo>
                    <a:pt x="98" y="43"/>
                    <a:pt x="94" y="42"/>
                    <a:pt x="91" y="43"/>
                  </a:cubicBezTo>
                  <a:cubicBezTo>
                    <a:pt x="89" y="43"/>
                    <a:pt x="88" y="45"/>
                    <a:pt x="87" y="45"/>
                  </a:cubicBezTo>
                  <a:cubicBezTo>
                    <a:pt x="85" y="46"/>
                    <a:pt x="86" y="46"/>
                    <a:pt x="85" y="47"/>
                  </a:cubicBezTo>
                  <a:cubicBezTo>
                    <a:pt x="82" y="49"/>
                    <a:pt x="80" y="48"/>
                    <a:pt x="80" y="52"/>
                  </a:cubicBezTo>
                  <a:cubicBezTo>
                    <a:pt x="80" y="53"/>
                    <a:pt x="80" y="54"/>
                    <a:pt x="79" y="55"/>
                  </a:cubicBezTo>
                  <a:cubicBezTo>
                    <a:pt x="79" y="56"/>
                    <a:pt x="78" y="57"/>
                    <a:pt x="78" y="58"/>
                  </a:cubicBezTo>
                  <a:cubicBezTo>
                    <a:pt x="78" y="60"/>
                    <a:pt x="79" y="62"/>
                    <a:pt x="78" y="63"/>
                  </a:cubicBezTo>
                  <a:cubicBezTo>
                    <a:pt x="76" y="63"/>
                    <a:pt x="75" y="64"/>
                    <a:pt x="74" y="65"/>
                  </a:cubicBezTo>
                  <a:cubicBezTo>
                    <a:pt x="73" y="66"/>
                    <a:pt x="72" y="67"/>
                    <a:pt x="72" y="68"/>
                  </a:cubicBezTo>
                  <a:cubicBezTo>
                    <a:pt x="72" y="69"/>
                    <a:pt x="73" y="69"/>
                    <a:pt x="73" y="70"/>
                  </a:cubicBezTo>
                  <a:cubicBezTo>
                    <a:pt x="72" y="70"/>
                    <a:pt x="71" y="70"/>
                    <a:pt x="71" y="71"/>
                  </a:cubicBezTo>
                  <a:cubicBezTo>
                    <a:pt x="69" y="73"/>
                    <a:pt x="75" y="74"/>
                    <a:pt x="72" y="76"/>
                  </a:cubicBezTo>
                  <a:cubicBezTo>
                    <a:pt x="73" y="76"/>
                    <a:pt x="74" y="78"/>
                    <a:pt x="74" y="79"/>
                  </a:cubicBezTo>
                  <a:cubicBezTo>
                    <a:pt x="74" y="80"/>
                    <a:pt x="75" y="80"/>
                    <a:pt x="76" y="81"/>
                  </a:cubicBezTo>
                  <a:cubicBezTo>
                    <a:pt x="76" y="81"/>
                    <a:pt x="76" y="82"/>
                    <a:pt x="77" y="83"/>
                  </a:cubicBezTo>
                  <a:cubicBezTo>
                    <a:pt x="78" y="84"/>
                    <a:pt x="79" y="84"/>
                    <a:pt x="80" y="86"/>
                  </a:cubicBezTo>
                  <a:cubicBezTo>
                    <a:pt x="80" y="87"/>
                    <a:pt x="79" y="88"/>
                    <a:pt x="78" y="90"/>
                  </a:cubicBezTo>
                  <a:cubicBezTo>
                    <a:pt x="80" y="91"/>
                    <a:pt x="83" y="90"/>
                    <a:pt x="85" y="91"/>
                  </a:cubicBezTo>
                  <a:cubicBezTo>
                    <a:pt x="87" y="92"/>
                    <a:pt x="88" y="94"/>
                    <a:pt x="87" y="96"/>
                  </a:cubicBezTo>
                  <a:cubicBezTo>
                    <a:pt x="90" y="96"/>
                    <a:pt x="94" y="97"/>
                    <a:pt x="97" y="95"/>
                  </a:cubicBezTo>
                  <a:cubicBezTo>
                    <a:pt x="99" y="94"/>
                    <a:pt x="101" y="90"/>
                    <a:pt x="103" y="90"/>
                  </a:cubicBezTo>
                  <a:cubicBezTo>
                    <a:pt x="103" y="91"/>
                    <a:pt x="102" y="91"/>
                    <a:pt x="103" y="92"/>
                  </a:cubicBezTo>
                  <a:cubicBezTo>
                    <a:pt x="103" y="93"/>
                    <a:pt x="102" y="94"/>
                    <a:pt x="102" y="96"/>
                  </a:cubicBezTo>
                  <a:cubicBezTo>
                    <a:pt x="102" y="99"/>
                    <a:pt x="102" y="102"/>
                    <a:pt x="102" y="105"/>
                  </a:cubicBezTo>
                  <a:cubicBezTo>
                    <a:pt x="103" y="104"/>
                    <a:pt x="104" y="106"/>
                    <a:pt x="105" y="106"/>
                  </a:cubicBezTo>
                  <a:cubicBezTo>
                    <a:pt x="107" y="106"/>
                    <a:pt x="108" y="105"/>
                    <a:pt x="110" y="105"/>
                  </a:cubicBezTo>
                  <a:cubicBezTo>
                    <a:pt x="111" y="105"/>
                    <a:pt x="112" y="105"/>
                    <a:pt x="113" y="106"/>
                  </a:cubicBezTo>
                  <a:cubicBezTo>
                    <a:pt x="114" y="108"/>
                    <a:pt x="115" y="110"/>
                    <a:pt x="116" y="112"/>
                  </a:cubicBezTo>
                  <a:cubicBezTo>
                    <a:pt x="117" y="114"/>
                    <a:pt x="118" y="116"/>
                    <a:pt x="119" y="118"/>
                  </a:cubicBezTo>
                  <a:cubicBezTo>
                    <a:pt x="120" y="119"/>
                    <a:pt x="121" y="121"/>
                    <a:pt x="119" y="122"/>
                  </a:cubicBezTo>
                  <a:cubicBezTo>
                    <a:pt x="117" y="123"/>
                    <a:pt x="118" y="125"/>
                    <a:pt x="118" y="126"/>
                  </a:cubicBezTo>
                  <a:cubicBezTo>
                    <a:pt x="118" y="128"/>
                    <a:pt x="117" y="131"/>
                    <a:pt x="117" y="132"/>
                  </a:cubicBezTo>
                  <a:cubicBezTo>
                    <a:pt x="118" y="133"/>
                    <a:pt x="119" y="134"/>
                    <a:pt x="119" y="135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6" y="139"/>
                    <a:pt x="115" y="140"/>
                    <a:pt x="115" y="142"/>
                  </a:cubicBezTo>
                  <a:cubicBezTo>
                    <a:pt x="113" y="144"/>
                    <a:pt x="116" y="144"/>
                    <a:pt x="116" y="146"/>
                  </a:cubicBezTo>
                  <a:cubicBezTo>
                    <a:pt x="116" y="147"/>
                    <a:pt x="114" y="148"/>
                    <a:pt x="114" y="149"/>
                  </a:cubicBezTo>
                  <a:cubicBezTo>
                    <a:pt x="114" y="151"/>
                    <a:pt x="114" y="152"/>
                    <a:pt x="115" y="153"/>
                  </a:cubicBezTo>
                  <a:cubicBezTo>
                    <a:pt x="115" y="154"/>
                    <a:pt x="115" y="155"/>
                    <a:pt x="117" y="156"/>
                  </a:cubicBezTo>
                  <a:cubicBezTo>
                    <a:pt x="117" y="156"/>
                    <a:pt x="120" y="156"/>
                    <a:pt x="118" y="157"/>
                  </a:cubicBezTo>
                  <a:cubicBezTo>
                    <a:pt x="117" y="158"/>
                    <a:pt x="118" y="160"/>
                    <a:pt x="117" y="160"/>
                  </a:cubicBezTo>
                  <a:cubicBezTo>
                    <a:pt x="115" y="161"/>
                    <a:pt x="115" y="163"/>
                    <a:pt x="113" y="164"/>
                  </a:cubicBezTo>
                  <a:cubicBezTo>
                    <a:pt x="113" y="164"/>
                    <a:pt x="112" y="165"/>
                    <a:pt x="112" y="165"/>
                  </a:cubicBezTo>
                  <a:cubicBezTo>
                    <a:pt x="111" y="166"/>
                    <a:pt x="112" y="166"/>
                    <a:pt x="112" y="166"/>
                  </a:cubicBezTo>
                  <a:cubicBezTo>
                    <a:pt x="114" y="168"/>
                    <a:pt x="111" y="169"/>
                    <a:pt x="110" y="170"/>
                  </a:cubicBezTo>
                  <a:cubicBezTo>
                    <a:pt x="109" y="171"/>
                    <a:pt x="110" y="173"/>
                    <a:pt x="109" y="174"/>
                  </a:cubicBezTo>
                  <a:cubicBezTo>
                    <a:pt x="108" y="175"/>
                    <a:pt x="107" y="176"/>
                    <a:pt x="105" y="176"/>
                  </a:cubicBezTo>
                  <a:cubicBezTo>
                    <a:pt x="103" y="176"/>
                    <a:pt x="102" y="175"/>
                    <a:pt x="101" y="174"/>
                  </a:cubicBezTo>
                  <a:cubicBezTo>
                    <a:pt x="100" y="172"/>
                    <a:pt x="98" y="172"/>
                    <a:pt x="97" y="171"/>
                  </a:cubicBezTo>
                  <a:cubicBezTo>
                    <a:pt x="95" y="169"/>
                    <a:pt x="95" y="166"/>
                    <a:pt x="92" y="165"/>
                  </a:cubicBezTo>
                  <a:cubicBezTo>
                    <a:pt x="89" y="164"/>
                    <a:pt x="86" y="161"/>
                    <a:pt x="83" y="160"/>
                  </a:cubicBezTo>
                  <a:cubicBezTo>
                    <a:pt x="81" y="159"/>
                    <a:pt x="79" y="158"/>
                    <a:pt x="78" y="157"/>
                  </a:cubicBezTo>
                  <a:cubicBezTo>
                    <a:pt x="76" y="156"/>
                    <a:pt x="74" y="156"/>
                    <a:pt x="72" y="155"/>
                  </a:cubicBezTo>
                  <a:cubicBezTo>
                    <a:pt x="70" y="154"/>
                    <a:pt x="69" y="153"/>
                    <a:pt x="67" y="152"/>
                  </a:cubicBezTo>
                  <a:cubicBezTo>
                    <a:pt x="65" y="151"/>
                    <a:pt x="63" y="150"/>
                    <a:pt x="61" y="148"/>
                  </a:cubicBezTo>
                  <a:cubicBezTo>
                    <a:pt x="59" y="148"/>
                    <a:pt x="58" y="146"/>
                    <a:pt x="57" y="144"/>
                  </a:cubicBezTo>
                  <a:cubicBezTo>
                    <a:pt x="55" y="142"/>
                    <a:pt x="53" y="142"/>
                    <a:pt x="52" y="139"/>
                  </a:cubicBezTo>
                  <a:cubicBezTo>
                    <a:pt x="51" y="138"/>
                    <a:pt x="50" y="137"/>
                    <a:pt x="49" y="136"/>
                  </a:cubicBezTo>
                  <a:cubicBezTo>
                    <a:pt x="48" y="135"/>
                    <a:pt x="49" y="133"/>
                    <a:pt x="47" y="133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29"/>
                    <a:pt x="48" y="127"/>
                    <a:pt x="46" y="124"/>
                  </a:cubicBezTo>
                  <a:cubicBezTo>
                    <a:pt x="45" y="122"/>
                    <a:pt x="44" y="119"/>
                    <a:pt x="42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1" y="114"/>
                    <a:pt x="40" y="113"/>
                    <a:pt x="40" y="112"/>
                  </a:cubicBezTo>
                  <a:cubicBezTo>
                    <a:pt x="39" y="111"/>
                    <a:pt x="39" y="110"/>
                    <a:pt x="38" y="110"/>
                  </a:cubicBezTo>
                  <a:cubicBezTo>
                    <a:pt x="37" y="109"/>
                    <a:pt x="36" y="109"/>
                    <a:pt x="35" y="108"/>
                  </a:cubicBezTo>
                  <a:cubicBezTo>
                    <a:pt x="35" y="107"/>
                    <a:pt x="36" y="107"/>
                    <a:pt x="36" y="107"/>
                  </a:cubicBezTo>
                  <a:cubicBezTo>
                    <a:pt x="36" y="106"/>
                    <a:pt x="35" y="105"/>
                    <a:pt x="35" y="104"/>
                  </a:cubicBezTo>
                  <a:cubicBezTo>
                    <a:pt x="34" y="102"/>
                    <a:pt x="33" y="101"/>
                    <a:pt x="32" y="99"/>
                  </a:cubicBezTo>
                  <a:cubicBezTo>
                    <a:pt x="31" y="98"/>
                    <a:pt x="31" y="96"/>
                    <a:pt x="30" y="94"/>
                  </a:cubicBezTo>
                  <a:cubicBezTo>
                    <a:pt x="29" y="90"/>
                    <a:pt x="26" y="88"/>
                    <a:pt x="25" y="84"/>
                  </a:cubicBezTo>
                  <a:cubicBezTo>
                    <a:pt x="24" y="79"/>
                    <a:pt x="19" y="76"/>
                    <a:pt x="18" y="71"/>
                  </a:cubicBezTo>
                  <a:cubicBezTo>
                    <a:pt x="15" y="66"/>
                    <a:pt x="11" y="62"/>
                    <a:pt x="5" y="59"/>
                  </a:cubicBezTo>
                  <a:cubicBezTo>
                    <a:pt x="4" y="59"/>
                    <a:pt x="2" y="59"/>
                    <a:pt x="2" y="58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6" y="56"/>
                    <a:pt x="5" y="54"/>
                    <a:pt x="4" y="53"/>
                  </a:cubicBezTo>
                  <a:cubicBezTo>
                    <a:pt x="3" y="51"/>
                    <a:pt x="2" y="50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5"/>
                    <a:pt x="1" y="44"/>
                    <a:pt x="1" y="4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018759" y="2869627"/>
              <a:ext cx="224849" cy="166888"/>
            </a:xfrm>
            <a:custGeom>
              <a:avLst/>
              <a:gdLst>
                <a:gd name="T0" fmla="*/ 0 w 76"/>
                <a:gd name="T1" fmla="*/ 46 h 56"/>
                <a:gd name="T2" fmla="*/ 1 w 76"/>
                <a:gd name="T3" fmla="*/ 41 h 56"/>
                <a:gd name="T4" fmla="*/ 2 w 76"/>
                <a:gd name="T5" fmla="*/ 39 h 56"/>
                <a:gd name="T6" fmla="*/ 3 w 76"/>
                <a:gd name="T7" fmla="*/ 35 h 56"/>
                <a:gd name="T8" fmla="*/ 1 w 76"/>
                <a:gd name="T9" fmla="*/ 33 h 56"/>
                <a:gd name="T10" fmla="*/ 4 w 76"/>
                <a:gd name="T11" fmla="*/ 32 h 56"/>
                <a:gd name="T12" fmla="*/ 8 w 76"/>
                <a:gd name="T13" fmla="*/ 31 h 56"/>
                <a:gd name="T14" fmla="*/ 10 w 76"/>
                <a:gd name="T15" fmla="*/ 25 h 56"/>
                <a:gd name="T16" fmla="*/ 12 w 76"/>
                <a:gd name="T17" fmla="*/ 24 h 56"/>
                <a:gd name="T18" fmla="*/ 13 w 76"/>
                <a:gd name="T19" fmla="*/ 22 h 56"/>
                <a:gd name="T20" fmla="*/ 12 w 76"/>
                <a:gd name="T21" fmla="*/ 20 h 56"/>
                <a:gd name="T22" fmla="*/ 15 w 76"/>
                <a:gd name="T23" fmla="*/ 17 h 56"/>
                <a:gd name="T24" fmla="*/ 20 w 76"/>
                <a:gd name="T25" fmla="*/ 20 h 56"/>
                <a:gd name="T26" fmla="*/ 22 w 76"/>
                <a:gd name="T27" fmla="*/ 19 h 56"/>
                <a:gd name="T28" fmla="*/ 22 w 76"/>
                <a:gd name="T29" fmla="*/ 15 h 56"/>
                <a:gd name="T30" fmla="*/ 25 w 76"/>
                <a:gd name="T31" fmla="*/ 16 h 56"/>
                <a:gd name="T32" fmla="*/ 29 w 76"/>
                <a:gd name="T33" fmla="*/ 9 h 56"/>
                <a:gd name="T34" fmla="*/ 34 w 76"/>
                <a:gd name="T35" fmla="*/ 9 h 56"/>
                <a:gd name="T36" fmla="*/ 37 w 76"/>
                <a:gd name="T37" fmla="*/ 7 h 56"/>
                <a:gd name="T38" fmla="*/ 41 w 76"/>
                <a:gd name="T39" fmla="*/ 5 h 56"/>
                <a:gd name="T40" fmla="*/ 49 w 76"/>
                <a:gd name="T41" fmla="*/ 2 h 56"/>
                <a:gd name="T42" fmla="*/ 51 w 76"/>
                <a:gd name="T43" fmla="*/ 2 h 56"/>
                <a:gd name="T44" fmla="*/ 54 w 76"/>
                <a:gd name="T45" fmla="*/ 3 h 56"/>
                <a:gd name="T46" fmla="*/ 55 w 76"/>
                <a:gd name="T47" fmla="*/ 8 h 56"/>
                <a:gd name="T48" fmla="*/ 57 w 76"/>
                <a:gd name="T49" fmla="*/ 12 h 56"/>
                <a:gd name="T50" fmla="*/ 58 w 76"/>
                <a:gd name="T51" fmla="*/ 15 h 56"/>
                <a:gd name="T52" fmla="*/ 61 w 76"/>
                <a:gd name="T53" fmla="*/ 16 h 56"/>
                <a:gd name="T54" fmla="*/ 63 w 76"/>
                <a:gd name="T55" fmla="*/ 17 h 56"/>
                <a:gd name="T56" fmla="*/ 65 w 76"/>
                <a:gd name="T57" fmla="*/ 18 h 56"/>
                <a:gd name="T58" fmla="*/ 62 w 76"/>
                <a:gd name="T59" fmla="*/ 18 h 56"/>
                <a:gd name="T60" fmla="*/ 68 w 76"/>
                <a:gd name="T61" fmla="*/ 25 h 56"/>
                <a:gd name="T62" fmla="*/ 72 w 76"/>
                <a:gd name="T63" fmla="*/ 24 h 56"/>
                <a:gd name="T64" fmla="*/ 74 w 76"/>
                <a:gd name="T65" fmla="*/ 27 h 56"/>
                <a:gd name="T66" fmla="*/ 75 w 76"/>
                <a:gd name="T67" fmla="*/ 31 h 56"/>
                <a:gd name="T68" fmla="*/ 71 w 76"/>
                <a:gd name="T69" fmla="*/ 37 h 56"/>
                <a:gd name="T70" fmla="*/ 68 w 76"/>
                <a:gd name="T71" fmla="*/ 37 h 56"/>
                <a:gd name="T72" fmla="*/ 65 w 76"/>
                <a:gd name="T73" fmla="*/ 37 h 56"/>
                <a:gd name="T74" fmla="*/ 60 w 76"/>
                <a:gd name="T75" fmla="*/ 41 h 56"/>
                <a:gd name="T76" fmla="*/ 54 w 76"/>
                <a:gd name="T77" fmla="*/ 40 h 56"/>
                <a:gd name="T78" fmla="*/ 51 w 76"/>
                <a:gd name="T79" fmla="*/ 40 h 56"/>
                <a:gd name="T80" fmla="*/ 47 w 76"/>
                <a:gd name="T81" fmla="*/ 41 h 56"/>
                <a:gd name="T82" fmla="*/ 36 w 76"/>
                <a:gd name="T83" fmla="*/ 41 h 56"/>
                <a:gd name="T84" fmla="*/ 26 w 76"/>
                <a:gd name="T85" fmla="*/ 41 h 56"/>
                <a:gd name="T86" fmla="*/ 25 w 76"/>
                <a:gd name="T87" fmla="*/ 44 h 56"/>
                <a:gd name="T88" fmla="*/ 26 w 76"/>
                <a:gd name="T89" fmla="*/ 49 h 56"/>
                <a:gd name="T90" fmla="*/ 27 w 76"/>
                <a:gd name="T91" fmla="*/ 53 h 56"/>
                <a:gd name="T92" fmla="*/ 27 w 76"/>
                <a:gd name="T93" fmla="*/ 56 h 56"/>
                <a:gd name="T94" fmla="*/ 22 w 76"/>
                <a:gd name="T95" fmla="*/ 51 h 56"/>
                <a:gd name="T96" fmla="*/ 17 w 76"/>
                <a:gd name="T97" fmla="*/ 51 h 56"/>
                <a:gd name="T98" fmla="*/ 12 w 76"/>
                <a:gd name="T99" fmla="*/ 54 h 56"/>
                <a:gd name="T100" fmla="*/ 7 w 76"/>
                <a:gd name="T101" fmla="*/ 53 h 56"/>
                <a:gd name="T102" fmla="*/ 6 w 76"/>
                <a:gd name="T103" fmla="*/ 51 h 56"/>
                <a:gd name="T104" fmla="*/ 4 w 76"/>
                <a:gd name="T105" fmla="*/ 48 h 56"/>
                <a:gd name="T106" fmla="*/ 0 w 76"/>
                <a:gd name="T10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" h="56">
                  <a:moveTo>
                    <a:pt x="0" y="46"/>
                  </a:moveTo>
                  <a:cubicBezTo>
                    <a:pt x="1" y="45"/>
                    <a:pt x="1" y="43"/>
                    <a:pt x="1" y="41"/>
                  </a:cubicBezTo>
                  <a:cubicBezTo>
                    <a:pt x="1" y="40"/>
                    <a:pt x="2" y="41"/>
                    <a:pt x="2" y="39"/>
                  </a:cubicBezTo>
                  <a:cubicBezTo>
                    <a:pt x="3" y="38"/>
                    <a:pt x="4" y="36"/>
                    <a:pt x="3" y="35"/>
                  </a:cubicBezTo>
                  <a:cubicBezTo>
                    <a:pt x="2" y="35"/>
                    <a:pt x="3" y="33"/>
                    <a:pt x="1" y="33"/>
                  </a:cubicBezTo>
                  <a:cubicBezTo>
                    <a:pt x="2" y="33"/>
                    <a:pt x="3" y="32"/>
                    <a:pt x="4" y="32"/>
                  </a:cubicBezTo>
                  <a:cubicBezTo>
                    <a:pt x="5" y="31"/>
                    <a:pt x="7" y="32"/>
                    <a:pt x="8" y="31"/>
                  </a:cubicBezTo>
                  <a:cubicBezTo>
                    <a:pt x="10" y="30"/>
                    <a:pt x="12" y="27"/>
                    <a:pt x="10" y="25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3" y="21"/>
                    <a:pt x="11" y="20"/>
                    <a:pt x="12" y="20"/>
                  </a:cubicBezTo>
                  <a:cubicBezTo>
                    <a:pt x="13" y="20"/>
                    <a:pt x="14" y="17"/>
                    <a:pt x="15" y="17"/>
                  </a:cubicBezTo>
                  <a:cubicBezTo>
                    <a:pt x="15" y="18"/>
                    <a:pt x="19" y="20"/>
                    <a:pt x="20" y="20"/>
                  </a:cubicBezTo>
                  <a:cubicBezTo>
                    <a:pt x="20" y="19"/>
                    <a:pt x="21" y="19"/>
                    <a:pt x="22" y="19"/>
                  </a:cubicBezTo>
                  <a:cubicBezTo>
                    <a:pt x="22" y="18"/>
                    <a:pt x="22" y="16"/>
                    <a:pt x="22" y="15"/>
                  </a:cubicBezTo>
                  <a:cubicBezTo>
                    <a:pt x="23" y="15"/>
                    <a:pt x="24" y="15"/>
                    <a:pt x="25" y="16"/>
                  </a:cubicBezTo>
                  <a:cubicBezTo>
                    <a:pt x="26" y="14"/>
                    <a:pt x="26" y="10"/>
                    <a:pt x="29" y="9"/>
                  </a:cubicBezTo>
                  <a:cubicBezTo>
                    <a:pt x="31" y="9"/>
                    <a:pt x="33" y="12"/>
                    <a:pt x="34" y="9"/>
                  </a:cubicBezTo>
                  <a:cubicBezTo>
                    <a:pt x="34" y="7"/>
                    <a:pt x="36" y="8"/>
                    <a:pt x="37" y="7"/>
                  </a:cubicBezTo>
                  <a:cubicBezTo>
                    <a:pt x="38" y="6"/>
                    <a:pt x="39" y="5"/>
                    <a:pt x="41" y="5"/>
                  </a:cubicBezTo>
                  <a:cubicBezTo>
                    <a:pt x="43" y="4"/>
                    <a:pt x="46" y="0"/>
                    <a:pt x="49" y="2"/>
                  </a:cubicBezTo>
                  <a:cubicBezTo>
                    <a:pt x="49" y="2"/>
                    <a:pt x="50" y="2"/>
                    <a:pt x="51" y="2"/>
                  </a:cubicBezTo>
                  <a:cubicBezTo>
                    <a:pt x="52" y="2"/>
                    <a:pt x="53" y="2"/>
                    <a:pt x="54" y="3"/>
                  </a:cubicBezTo>
                  <a:cubicBezTo>
                    <a:pt x="56" y="3"/>
                    <a:pt x="54" y="7"/>
                    <a:pt x="55" y="8"/>
                  </a:cubicBezTo>
                  <a:cubicBezTo>
                    <a:pt x="56" y="9"/>
                    <a:pt x="56" y="11"/>
                    <a:pt x="57" y="12"/>
                  </a:cubicBezTo>
                  <a:cubicBezTo>
                    <a:pt x="58" y="13"/>
                    <a:pt x="58" y="14"/>
                    <a:pt x="58" y="15"/>
                  </a:cubicBezTo>
                  <a:cubicBezTo>
                    <a:pt x="59" y="15"/>
                    <a:pt x="61" y="16"/>
                    <a:pt x="61" y="16"/>
                  </a:cubicBezTo>
                  <a:cubicBezTo>
                    <a:pt x="62" y="16"/>
                    <a:pt x="62" y="16"/>
                    <a:pt x="63" y="17"/>
                  </a:cubicBezTo>
                  <a:cubicBezTo>
                    <a:pt x="63" y="18"/>
                    <a:pt x="64" y="18"/>
                    <a:pt x="65" y="18"/>
                  </a:cubicBezTo>
                  <a:cubicBezTo>
                    <a:pt x="64" y="19"/>
                    <a:pt x="63" y="19"/>
                    <a:pt x="62" y="18"/>
                  </a:cubicBezTo>
                  <a:cubicBezTo>
                    <a:pt x="61" y="21"/>
                    <a:pt x="65" y="24"/>
                    <a:pt x="68" y="25"/>
                  </a:cubicBezTo>
                  <a:cubicBezTo>
                    <a:pt x="70" y="26"/>
                    <a:pt x="71" y="24"/>
                    <a:pt x="72" y="24"/>
                  </a:cubicBezTo>
                  <a:cubicBezTo>
                    <a:pt x="73" y="24"/>
                    <a:pt x="74" y="26"/>
                    <a:pt x="74" y="27"/>
                  </a:cubicBezTo>
                  <a:cubicBezTo>
                    <a:pt x="71" y="28"/>
                    <a:pt x="74" y="29"/>
                    <a:pt x="75" y="31"/>
                  </a:cubicBezTo>
                  <a:cubicBezTo>
                    <a:pt x="76" y="33"/>
                    <a:pt x="73" y="36"/>
                    <a:pt x="71" y="37"/>
                  </a:cubicBezTo>
                  <a:cubicBezTo>
                    <a:pt x="70" y="37"/>
                    <a:pt x="68" y="37"/>
                    <a:pt x="68" y="37"/>
                  </a:cubicBezTo>
                  <a:cubicBezTo>
                    <a:pt x="67" y="36"/>
                    <a:pt x="66" y="37"/>
                    <a:pt x="65" y="37"/>
                  </a:cubicBezTo>
                  <a:cubicBezTo>
                    <a:pt x="64" y="39"/>
                    <a:pt x="63" y="41"/>
                    <a:pt x="60" y="41"/>
                  </a:cubicBezTo>
                  <a:cubicBezTo>
                    <a:pt x="58" y="41"/>
                    <a:pt x="56" y="40"/>
                    <a:pt x="54" y="40"/>
                  </a:cubicBezTo>
                  <a:cubicBezTo>
                    <a:pt x="53" y="40"/>
                    <a:pt x="52" y="39"/>
                    <a:pt x="51" y="40"/>
                  </a:cubicBezTo>
                  <a:cubicBezTo>
                    <a:pt x="50" y="40"/>
                    <a:pt x="47" y="42"/>
                    <a:pt x="47" y="41"/>
                  </a:cubicBezTo>
                  <a:cubicBezTo>
                    <a:pt x="44" y="40"/>
                    <a:pt x="39" y="41"/>
                    <a:pt x="36" y="41"/>
                  </a:cubicBezTo>
                  <a:cubicBezTo>
                    <a:pt x="33" y="41"/>
                    <a:pt x="29" y="41"/>
                    <a:pt x="26" y="41"/>
                  </a:cubicBezTo>
                  <a:cubicBezTo>
                    <a:pt x="26" y="42"/>
                    <a:pt x="25" y="43"/>
                    <a:pt x="25" y="44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4"/>
                    <a:pt x="28" y="56"/>
                    <a:pt x="27" y="56"/>
                  </a:cubicBezTo>
                  <a:cubicBezTo>
                    <a:pt x="25" y="55"/>
                    <a:pt x="24" y="53"/>
                    <a:pt x="22" y="51"/>
                  </a:cubicBezTo>
                  <a:cubicBezTo>
                    <a:pt x="22" y="52"/>
                    <a:pt x="18" y="51"/>
                    <a:pt x="17" y="51"/>
                  </a:cubicBezTo>
                  <a:cubicBezTo>
                    <a:pt x="15" y="52"/>
                    <a:pt x="12" y="52"/>
                    <a:pt x="12" y="54"/>
                  </a:cubicBezTo>
                  <a:cubicBezTo>
                    <a:pt x="11" y="54"/>
                    <a:pt x="8" y="53"/>
                    <a:pt x="7" y="53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50"/>
                    <a:pt x="4" y="48"/>
                    <a:pt x="4" y="48"/>
                  </a:cubicBezTo>
                  <a:cubicBezTo>
                    <a:pt x="2" y="47"/>
                    <a:pt x="1" y="48"/>
                    <a:pt x="0" y="4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433324" y="2360179"/>
              <a:ext cx="451454" cy="388235"/>
            </a:xfrm>
            <a:custGeom>
              <a:avLst/>
              <a:gdLst>
                <a:gd name="T0" fmla="*/ 2 w 152"/>
                <a:gd name="T1" fmla="*/ 30 h 131"/>
                <a:gd name="T2" fmla="*/ 4 w 152"/>
                <a:gd name="T3" fmla="*/ 27 h 131"/>
                <a:gd name="T4" fmla="*/ 8 w 152"/>
                <a:gd name="T5" fmla="*/ 24 h 131"/>
                <a:gd name="T6" fmla="*/ 10 w 152"/>
                <a:gd name="T7" fmla="*/ 20 h 131"/>
                <a:gd name="T8" fmla="*/ 9 w 152"/>
                <a:gd name="T9" fmla="*/ 16 h 131"/>
                <a:gd name="T10" fmla="*/ 13 w 152"/>
                <a:gd name="T11" fmla="*/ 13 h 131"/>
                <a:gd name="T12" fmla="*/ 17 w 152"/>
                <a:gd name="T13" fmla="*/ 9 h 131"/>
                <a:gd name="T14" fmla="*/ 22 w 152"/>
                <a:gd name="T15" fmla="*/ 6 h 131"/>
                <a:gd name="T16" fmla="*/ 21 w 152"/>
                <a:gd name="T17" fmla="*/ 4 h 131"/>
                <a:gd name="T18" fmla="*/ 22 w 152"/>
                <a:gd name="T19" fmla="*/ 0 h 131"/>
                <a:gd name="T20" fmla="*/ 28 w 152"/>
                <a:gd name="T21" fmla="*/ 2 h 131"/>
                <a:gd name="T22" fmla="*/ 34 w 152"/>
                <a:gd name="T23" fmla="*/ 3 h 131"/>
                <a:gd name="T24" fmla="*/ 40 w 152"/>
                <a:gd name="T25" fmla="*/ 2 h 131"/>
                <a:gd name="T26" fmla="*/ 46 w 152"/>
                <a:gd name="T27" fmla="*/ 4 h 131"/>
                <a:gd name="T28" fmla="*/ 51 w 152"/>
                <a:gd name="T29" fmla="*/ 6 h 131"/>
                <a:gd name="T30" fmla="*/ 56 w 152"/>
                <a:gd name="T31" fmla="*/ 7 h 131"/>
                <a:gd name="T32" fmla="*/ 59 w 152"/>
                <a:gd name="T33" fmla="*/ 11 h 131"/>
                <a:gd name="T34" fmla="*/ 62 w 152"/>
                <a:gd name="T35" fmla="*/ 16 h 131"/>
                <a:gd name="T36" fmla="*/ 73 w 152"/>
                <a:gd name="T37" fmla="*/ 19 h 131"/>
                <a:gd name="T38" fmla="*/ 85 w 152"/>
                <a:gd name="T39" fmla="*/ 23 h 131"/>
                <a:gd name="T40" fmla="*/ 94 w 152"/>
                <a:gd name="T41" fmla="*/ 27 h 131"/>
                <a:gd name="T42" fmla="*/ 104 w 152"/>
                <a:gd name="T43" fmla="*/ 20 h 131"/>
                <a:gd name="T44" fmla="*/ 102 w 152"/>
                <a:gd name="T45" fmla="*/ 16 h 131"/>
                <a:gd name="T46" fmla="*/ 102 w 152"/>
                <a:gd name="T47" fmla="*/ 11 h 131"/>
                <a:gd name="T48" fmla="*/ 113 w 152"/>
                <a:gd name="T49" fmla="*/ 4 h 131"/>
                <a:gd name="T50" fmla="*/ 118 w 152"/>
                <a:gd name="T51" fmla="*/ 2 h 131"/>
                <a:gd name="T52" fmla="*/ 124 w 152"/>
                <a:gd name="T53" fmla="*/ 2 h 131"/>
                <a:gd name="T54" fmla="*/ 130 w 152"/>
                <a:gd name="T55" fmla="*/ 4 h 131"/>
                <a:gd name="T56" fmla="*/ 132 w 152"/>
                <a:gd name="T57" fmla="*/ 7 h 131"/>
                <a:gd name="T58" fmla="*/ 136 w 152"/>
                <a:gd name="T59" fmla="*/ 9 h 131"/>
                <a:gd name="T60" fmla="*/ 142 w 152"/>
                <a:gd name="T61" fmla="*/ 11 h 131"/>
                <a:gd name="T62" fmla="*/ 149 w 152"/>
                <a:gd name="T63" fmla="*/ 11 h 131"/>
                <a:gd name="T64" fmla="*/ 151 w 152"/>
                <a:gd name="T65" fmla="*/ 14 h 131"/>
                <a:gd name="T66" fmla="*/ 148 w 152"/>
                <a:gd name="T67" fmla="*/ 17 h 131"/>
                <a:gd name="T68" fmla="*/ 150 w 152"/>
                <a:gd name="T69" fmla="*/ 22 h 131"/>
                <a:gd name="T70" fmla="*/ 147 w 152"/>
                <a:gd name="T71" fmla="*/ 27 h 131"/>
                <a:gd name="T72" fmla="*/ 148 w 152"/>
                <a:gd name="T73" fmla="*/ 33 h 131"/>
                <a:gd name="T74" fmla="*/ 150 w 152"/>
                <a:gd name="T75" fmla="*/ 43 h 131"/>
                <a:gd name="T76" fmla="*/ 150 w 152"/>
                <a:gd name="T77" fmla="*/ 54 h 131"/>
                <a:gd name="T78" fmla="*/ 150 w 152"/>
                <a:gd name="T79" fmla="*/ 79 h 131"/>
                <a:gd name="T80" fmla="*/ 150 w 152"/>
                <a:gd name="T81" fmla="*/ 126 h 131"/>
                <a:gd name="T82" fmla="*/ 140 w 152"/>
                <a:gd name="T83" fmla="*/ 126 h 131"/>
                <a:gd name="T84" fmla="*/ 140 w 152"/>
                <a:gd name="T85" fmla="*/ 131 h 131"/>
                <a:gd name="T86" fmla="*/ 81 w 152"/>
                <a:gd name="T87" fmla="*/ 101 h 131"/>
                <a:gd name="T88" fmla="*/ 67 w 152"/>
                <a:gd name="T89" fmla="*/ 94 h 131"/>
                <a:gd name="T90" fmla="*/ 54 w 152"/>
                <a:gd name="T91" fmla="*/ 98 h 131"/>
                <a:gd name="T92" fmla="*/ 48 w 152"/>
                <a:gd name="T93" fmla="*/ 101 h 131"/>
                <a:gd name="T94" fmla="*/ 44 w 152"/>
                <a:gd name="T95" fmla="*/ 98 h 131"/>
                <a:gd name="T96" fmla="*/ 32 w 152"/>
                <a:gd name="T97" fmla="*/ 94 h 131"/>
                <a:gd name="T98" fmla="*/ 27 w 152"/>
                <a:gd name="T99" fmla="*/ 92 h 131"/>
                <a:gd name="T100" fmla="*/ 25 w 152"/>
                <a:gd name="T101" fmla="*/ 89 h 131"/>
                <a:gd name="T102" fmla="*/ 18 w 152"/>
                <a:gd name="T103" fmla="*/ 83 h 131"/>
                <a:gd name="T104" fmla="*/ 14 w 152"/>
                <a:gd name="T105" fmla="*/ 82 h 131"/>
                <a:gd name="T106" fmla="*/ 10 w 152"/>
                <a:gd name="T107" fmla="*/ 83 h 131"/>
                <a:gd name="T108" fmla="*/ 8 w 152"/>
                <a:gd name="T109" fmla="*/ 78 h 131"/>
                <a:gd name="T110" fmla="*/ 6 w 152"/>
                <a:gd name="T111" fmla="*/ 72 h 131"/>
                <a:gd name="T112" fmla="*/ 2 w 152"/>
                <a:gd name="T113" fmla="*/ 66 h 131"/>
                <a:gd name="T114" fmla="*/ 6 w 152"/>
                <a:gd name="T115" fmla="*/ 60 h 131"/>
                <a:gd name="T116" fmla="*/ 6 w 152"/>
                <a:gd name="T117" fmla="*/ 54 h 131"/>
                <a:gd name="T118" fmla="*/ 6 w 152"/>
                <a:gd name="T119" fmla="*/ 48 h 131"/>
                <a:gd name="T120" fmla="*/ 6 w 152"/>
                <a:gd name="T121" fmla="*/ 42 h 131"/>
                <a:gd name="T122" fmla="*/ 5 w 152"/>
                <a:gd name="T123" fmla="*/ 35 h 131"/>
                <a:gd name="T124" fmla="*/ 2 w 152"/>
                <a:gd name="T125" fmla="*/ 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31">
                  <a:moveTo>
                    <a:pt x="2" y="30"/>
                  </a:moveTo>
                  <a:cubicBezTo>
                    <a:pt x="0" y="29"/>
                    <a:pt x="3" y="28"/>
                    <a:pt x="4" y="27"/>
                  </a:cubicBezTo>
                  <a:cubicBezTo>
                    <a:pt x="6" y="27"/>
                    <a:pt x="7" y="26"/>
                    <a:pt x="8" y="24"/>
                  </a:cubicBezTo>
                  <a:cubicBezTo>
                    <a:pt x="9" y="23"/>
                    <a:pt x="11" y="22"/>
                    <a:pt x="10" y="20"/>
                  </a:cubicBezTo>
                  <a:cubicBezTo>
                    <a:pt x="10" y="19"/>
                    <a:pt x="9" y="17"/>
                    <a:pt x="9" y="16"/>
                  </a:cubicBezTo>
                  <a:cubicBezTo>
                    <a:pt x="9" y="14"/>
                    <a:pt x="12" y="14"/>
                    <a:pt x="13" y="13"/>
                  </a:cubicBezTo>
                  <a:cubicBezTo>
                    <a:pt x="14" y="12"/>
                    <a:pt x="15" y="10"/>
                    <a:pt x="17" y="9"/>
                  </a:cubicBezTo>
                  <a:cubicBezTo>
                    <a:pt x="18" y="9"/>
                    <a:pt x="22" y="8"/>
                    <a:pt x="22" y="6"/>
                  </a:cubicBezTo>
                  <a:cubicBezTo>
                    <a:pt x="22" y="5"/>
                    <a:pt x="21" y="5"/>
                    <a:pt x="21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24" y="1"/>
                    <a:pt x="26" y="1"/>
                    <a:pt x="28" y="2"/>
                  </a:cubicBezTo>
                  <a:cubicBezTo>
                    <a:pt x="30" y="3"/>
                    <a:pt x="32" y="3"/>
                    <a:pt x="34" y="3"/>
                  </a:cubicBezTo>
                  <a:cubicBezTo>
                    <a:pt x="36" y="3"/>
                    <a:pt x="38" y="2"/>
                    <a:pt x="40" y="2"/>
                  </a:cubicBezTo>
                  <a:cubicBezTo>
                    <a:pt x="42" y="3"/>
                    <a:pt x="44" y="3"/>
                    <a:pt x="46" y="4"/>
                  </a:cubicBezTo>
                  <a:cubicBezTo>
                    <a:pt x="48" y="5"/>
                    <a:pt x="49" y="6"/>
                    <a:pt x="51" y="6"/>
                  </a:cubicBezTo>
                  <a:cubicBezTo>
                    <a:pt x="53" y="7"/>
                    <a:pt x="55" y="6"/>
                    <a:pt x="56" y="7"/>
                  </a:cubicBezTo>
                  <a:cubicBezTo>
                    <a:pt x="58" y="8"/>
                    <a:pt x="58" y="10"/>
                    <a:pt x="59" y="11"/>
                  </a:cubicBezTo>
                  <a:cubicBezTo>
                    <a:pt x="59" y="13"/>
                    <a:pt x="60" y="15"/>
                    <a:pt x="62" y="16"/>
                  </a:cubicBezTo>
                  <a:cubicBezTo>
                    <a:pt x="65" y="19"/>
                    <a:pt x="69" y="18"/>
                    <a:pt x="73" y="19"/>
                  </a:cubicBezTo>
                  <a:cubicBezTo>
                    <a:pt x="77" y="19"/>
                    <a:pt x="82" y="21"/>
                    <a:pt x="85" y="23"/>
                  </a:cubicBezTo>
                  <a:cubicBezTo>
                    <a:pt x="88" y="25"/>
                    <a:pt x="90" y="28"/>
                    <a:pt x="94" y="27"/>
                  </a:cubicBezTo>
                  <a:cubicBezTo>
                    <a:pt x="98" y="27"/>
                    <a:pt x="103" y="24"/>
                    <a:pt x="104" y="20"/>
                  </a:cubicBezTo>
                  <a:cubicBezTo>
                    <a:pt x="104" y="19"/>
                    <a:pt x="103" y="17"/>
                    <a:pt x="102" y="16"/>
                  </a:cubicBezTo>
                  <a:cubicBezTo>
                    <a:pt x="102" y="14"/>
                    <a:pt x="101" y="12"/>
                    <a:pt x="102" y="11"/>
                  </a:cubicBezTo>
                  <a:cubicBezTo>
                    <a:pt x="103" y="8"/>
                    <a:pt x="109" y="4"/>
                    <a:pt x="113" y="4"/>
                  </a:cubicBezTo>
                  <a:cubicBezTo>
                    <a:pt x="115" y="3"/>
                    <a:pt x="117" y="2"/>
                    <a:pt x="118" y="2"/>
                  </a:cubicBezTo>
                  <a:cubicBezTo>
                    <a:pt x="120" y="2"/>
                    <a:pt x="122" y="2"/>
                    <a:pt x="124" y="2"/>
                  </a:cubicBezTo>
                  <a:cubicBezTo>
                    <a:pt x="126" y="3"/>
                    <a:pt x="128" y="4"/>
                    <a:pt x="130" y="4"/>
                  </a:cubicBezTo>
                  <a:cubicBezTo>
                    <a:pt x="132" y="5"/>
                    <a:pt x="132" y="5"/>
                    <a:pt x="132" y="7"/>
                  </a:cubicBezTo>
                  <a:cubicBezTo>
                    <a:pt x="132" y="9"/>
                    <a:pt x="135" y="9"/>
                    <a:pt x="136" y="9"/>
                  </a:cubicBezTo>
                  <a:cubicBezTo>
                    <a:pt x="138" y="9"/>
                    <a:pt x="140" y="10"/>
                    <a:pt x="142" y="11"/>
                  </a:cubicBezTo>
                  <a:cubicBezTo>
                    <a:pt x="144" y="11"/>
                    <a:pt x="146" y="11"/>
                    <a:pt x="149" y="11"/>
                  </a:cubicBezTo>
                  <a:cubicBezTo>
                    <a:pt x="150" y="11"/>
                    <a:pt x="152" y="13"/>
                    <a:pt x="151" y="14"/>
                  </a:cubicBezTo>
                  <a:cubicBezTo>
                    <a:pt x="150" y="16"/>
                    <a:pt x="149" y="16"/>
                    <a:pt x="148" y="17"/>
                  </a:cubicBezTo>
                  <a:cubicBezTo>
                    <a:pt x="148" y="19"/>
                    <a:pt x="149" y="20"/>
                    <a:pt x="150" y="22"/>
                  </a:cubicBezTo>
                  <a:cubicBezTo>
                    <a:pt x="150" y="24"/>
                    <a:pt x="148" y="26"/>
                    <a:pt x="147" y="27"/>
                  </a:cubicBezTo>
                  <a:cubicBezTo>
                    <a:pt x="146" y="29"/>
                    <a:pt x="148" y="32"/>
                    <a:pt x="148" y="33"/>
                  </a:cubicBezTo>
                  <a:cubicBezTo>
                    <a:pt x="149" y="37"/>
                    <a:pt x="150" y="39"/>
                    <a:pt x="150" y="43"/>
                  </a:cubicBezTo>
                  <a:cubicBezTo>
                    <a:pt x="150" y="47"/>
                    <a:pt x="150" y="50"/>
                    <a:pt x="150" y="54"/>
                  </a:cubicBezTo>
                  <a:cubicBezTo>
                    <a:pt x="150" y="62"/>
                    <a:pt x="150" y="70"/>
                    <a:pt x="150" y="79"/>
                  </a:cubicBezTo>
                  <a:cubicBezTo>
                    <a:pt x="150" y="94"/>
                    <a:pt x="150" y="110"/>
                    <a:pt x="150" y="126"/>
                  </a:cubicBezTo>
                  <a:cubicBezTo>
                    <a:pt x="146" y="126"/>
                    <a:pt x="143" y="126"/>
                    <a:pt x="140" y="126"/>
                  </a:cubicBezTo>
                  <a:cubicBezTo>
                    <a:pt x="140" y="128"/>
                    <a:pt x="140" y="129"/>
                    <a:pt x="140" y="131"/>
                  </a:cubicBezTo>
                  <a:cubicBezTo>
                    <a:pt x="121" y="121"/>
                    <a:pt x="101" y="111"/>
                    <a:pt x="81" y="101"/>
                  </a:cubicBezTo>
                  <a:cubicBezTo>
                    <a:pt x="76" y="99"/>
                    <a:pt x="71" y="96"/>
                    <a:pt x="67" y="94"/>
                  </a:cubicBezTo>
                  <a:cubicBezTo>
                    <a:pt x="63" y="92"/>
                    <a:pt x="58" y="96"/>
                    <a:pt x="54" y="98"/>
                  </a:cubicBezTo>
                  <a:cubicBezTo>
                    <a:pt x="52" y="99"/>
                    <a:pt x="50" y="100"/>
                    <a:pt x="48" y="101"/>
                  </a:cubicBezTo>
                  <a:cubicBezTo>
                    <a:pt x="47" y="101"/>
                    <a:pt x="45" y="99"/>
                    <a:pt x="44" y="98"/>
                  </a:cubicBezTo>
                  <a:cubicBezTo>
                    <a:pt x="41" y="95"/>
                    <a:pt x="37" y="95"/>
                    <a:pt x="32" y="94"/>
                  </a:cubicBezTo>
                  <a:cubicBezTo>
                    <a:pt x="30" y="93"/>
                    <a:pt x="28" y="93"/>
                    <a:pt x="27" y="92"/>
                  </a:cubicBezTo>
                  <a:cubicBezTo>
                    <a:pt x="25" y="92"/>
                    <a:pt x="25" y="90"/>
                    <a:pt x="25" y="89"/>
                  </a:cubicBezTo>
                  <a:cubicBezTo>
                    <a:pt x="23" y="86"/>
                    <a:pt x="21" y="85"/>
                    <a:pt x="18" y="83"/>
                  </a:cubicBezTo>
                  <a:cubicBezTo>
                    <a:pt x="17" y="83"/>
                    <a:pt x="15" y="82"/>
                    <a:pt x="14" y="82"/>
                  </a:cubicBezTo>
                  <a:cubicBezTo>
                    <a:pt x="13" y="82"/>
                    <a:pt x="12" y="84"/>
                    <a:pt x="10" y="83"/>
                  </a:cubicBezTo>
                  <a:cubicBezTo>
                    <a:pt x="9" y="82"/>
                    <a:pt x="8" y="79"/>
                    <a:pt x="8" y="78"/>
                  </a:cubicBezTo>
                  <a:cubicBezTo>
                    <a:pt x="8" y="76"/>
                    <a:pt x="7" y="75"/>
                    <a:pt x="6" y="72"/>
                  </a:cubicBezTo>
                  <a:cubicBezTo>
                    <a:pt x="5" y="71"/>
                    <a:pt x="0" y="68"/>
                    <a:pt x="2" y="66"/>
                  </a:cubicBezTo>
                  <a:cubicBezTo>
                    <a:pt x="4" y="63"/>
                    <a:pt x="7" y="64"/>
                    <a:pt x="6" y="60"/>
                  </a:cubicBezTo>
                  <a:cubicBezTo>
                    <a:pt x="5" y="58"/>
                    <a:pt x="5" y="56"/>
                    <a:pt x="6" y="54"/>
                  </a:cubicBezTo>
                  <a:cubicBezTo>
                    <a:pt x="6" y="52"/>
                    <a:pt x="7" y="50"/>
                    <a:pt x="6" y="48"/>
                  </a:cubicBezTo>
                  <a:cubicBezTo>
                    <a:pt x="5" y="46"/>
                    <a:pt x="6" y="44"/>
                    <a:pt x="6" y="42"/>
                  </a:cubicBezTo>
                  <a:cubicBezTo>
                    <a:pt x="6" y="40"/>
                    <a:pt x="6" y="38"/>
                    <a:pt x="5" y="35"/>
                  </a:cubicBezTo>
                  <a:cubicBezTo>
                    <a:pt x="4" y="33"/>
                    <a:pt x="3" y="31"/>
                    <a:pt x="2" y="3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825052" y="1701410"/>
              <a:ext cx="275791" cy="144051"/>
            </a:xfrm>
            <a:custGeom>
              <a:avLst/>
              <a:gdLst>
                <a:gd name="T0" fmla="*/ 0 w 93"/>
                <a:gd name="T1" fmla="*/ 38 h 49"/>
                <a:gd name="T2" fmla="*/ 5 w 93"/>
                <a:gd name="T3" fmla="*/ 35 h 49"/>
                <a:gd name="T4" fmla="*/ 8 w 93"/>
                <a:gd name="T5" fmla="*/ 32 h 49"/>
                <a:gd name="T6" fmla="*/ 3 w 93"/>
                <a:gd name="T7" fmla="*/ 22 h 49"/>
                <a:gd name="T8" fmla="*/ 11 w 93"/>
                <a:gd name="T9" fmla="*/ 22 h 49"/>
                <a:gd name="T10" fmla="*/ 14 w 93"/>
                <a:gd name="T11" fmla="*/ 22 h 49"/>
                <a:gd name="T12" fmla="*/ 17 w 93"/>
                <a:gd name="T13" fmla="*/ 20 h 49"/>
                <a:gd name="T14" fmla="*/ 19 w 93"/>
                <a:gd name="T15" fmla="*/ 20 h 49"/>
                <a:gd name="T16" fmla="*/ 20 w 93"/>
                <a:gd name="T17" fmla="*/ 19 h 49"/>
                <a:gd name="T18" fmla="*/ 23 w 93"/>
                <a:gd name="T19" fmla="*/ 20 h 49"/>
                <a:gd name="T20" fmla="*/ 25 w 93"/>
                <a:gd name="T21" fmla="*/ 19 h 49"/>
                <a:gd name="T22" fmla="*/ 23 w 93"/>
                <a:gd name="T23" fmla="*/ 18 h 49"/>
                <a:gd name="T24" fmla="*/ 27 w 93"/>
                <a:gd name="T25" fmla="*/ 12 h 49"/>
                <a:gd name="T26" fmla="*/ 32 w 93"/>
                <a:gd name="T27" fmla="*/ 10 h 49"/>
                <a:gd name="T28" fmla="*/ 35 w 93"/>
                <a:gd name="T29" fmla="*/ 9 h 49"/>
                <a:gd name="T30" fmla="*/ 33 w 93"/>
                <a:gd name="T31" fmla="*/ 5 h 49"/>
                <a:gd name="T32" fmla="*/ 40 w 93"/>
                <a:gd name="T33" fmla="*/ 4 h 49"/>
                <a:gd name="T34" fmla="*/ 46 w 93"/>
                <a:gd name="T35" fmla="*/ 1 h 49"/>
                <a:gd name="T36" fmla="*/ 50 w 93"/>
                <a:gd name="T37" fmla="*/ 1 h 49"/>
                <a:gd name="T38" fmla="*/ 53 w 93"/>
                <a:gd name="T39" fmla="*/ 2 h 49"/>
                <a:gd name="T40" fmla="*/ 59 w 93"/>
                <a:gd name="T41" fmla="*/ 3 h 49"/>
                <a:gd name="T42" fmla="*/ 59 w 93"/>
                <a:gd name="T43" fmla="*/ 4 h 49"/>
                <a:gd name="T44" fmla="*/ 63 w 93"/>
                <a:gd name="T45" fmla="*/ 4 h 49"/>
                <a:gd name="T46" fmla="*/ 71 w 93"/>
                <a:gd name="T47" fmla="*/ 5 h 49"/>
                <a:gd name="T48" fmla="*/ 74 w 93"/>
                <a:gd name="T49" fmla="*/ 7 h 49"/>
                <a:gd name="T50" fmla="*/ 74 w 93"/>
                <a:gd name="T51" fmla="*/ 10 h 49"/>
                <a:gd name="T52" fmla="*/ 73 w 93"/>
                <a:gd name="T53" fmla="*/ 12 h 49"/>
                <a:gd name="T54" fmla="*/ 75 w 93"/>
                <a:gd name="T55" fmla="*/ 15 h 49"/>
                <a:gd name="T56" fmla="*/ 80 w 93"/>
                <a:gd name="T57" fmla="*/ 20 h 49"/>
                <a:gd name="T58" fmla="*/ 83 w 93"/>
                <a:gd name="T59" fmla="*/ 21 h 49"/>
                <a:gd name="T60" fmla="*/ 83 w 93"/>
                <a:gd name="T61" fmla="*/ 23 h 49"/>
                <a:gd name="T62" fmla="*/ 85 w 93"/>
                <a:gd name="T63" fmla="*/ 23 h 49"/>
                <a:gd name="T64" fmla="*/ 87 w 93"/>
                <a:gd name="T65" fmla="*/ 23 h 49"/>
                <a:gd name="T66" fmla="*/ 89 w 93"/>
                <a:gd name="T67" fmla="*/ 25 h 49"/>
                <a:gd name="T68" fmla="*/ 91 w 93"/>
                <a:gd name="T69" fmla="*/ 26 h 49"/>
                <a:gd name="T70" fmla="*/ 89 w 93"/>
                <a:gd name="T71" fmla="*/ 28 h 49"/>
                <a:gd name="T72" fmla="*/ 86 w 93"/>
                <a:gd name="T73" fmla="*/ 30 h 49"/>
                <a:gd name="T74" fmla="*/ 80 w 93"/>
                <a:gd name="T75" fmla="*/ 29 h 49"/>
                <a:gd name="T76" fmla="*/ 80 w 93"/>
                <a:gd name="T77" fmla="*/ 32 h 49"/>
                <a:gd name="T78" fmla="*/ 80 w 93"/>
                <a:gd name="T79" fmla="*/ 35 h 49"/>
                <a:gd name="T80" fmla="*/ 82 w 93"/>
                <a:gd name="T81" fmla="*/ 39 h 49"/>
                <a:gd name="T82" fmla="*/ 70 w 93"/>
                <a:gd name="T83" fmla="*/ 44 h 49"/>
                <a:gd name="T84" fmla="*/ 71 w 93"/>
                <a:gd name="T85" fmla="*/ 47 h 49"/>
                <a:gd name="T86" fmla="*/ 68 w 93"/>
                <a:gd name="T87" fmla="*/ 46 h 49"/>
                <a:gd name="T88" fmla="*/ 62 w 93"/>
                <a:gd name="T89" fmla="*/ 45 h 49"/>
                <a:gd name="T90" fmla="*/ 59 w 93"/>
                <a:gd name="T91" fmla="*/ 46 h 49"/>
                <a:gd name="T92" fmla="*/ 57 w 93"/>
                <a:gd name="T93" fmla="*/ 44 h 49"/>
                <a:gd name="T94" fmla="*/ 53 w 93"/>
                <a:gd name="T95" fmla="*/ 46 h 49"/>
                <a:gd name="T96" fmla="*/ 52 w 93"/>
                <a:gd name="T97" fmla="*/ 45 h 49"/>
                <a:gd name="T98" fmla="*/ 50 w 93"/>
                <a:gd name="T99" fmla="*/ 45 h 49"/>
                <a:gd name="T100" fmla="*/ 47 w 93"/>
                <a:gd name="T101" fmla="*/ 44 h 49"/>
                <a:gd name="T102" fmla="*/ 44 w 93"/>
                <a:gd name="T103" fmla="*/ 45 h 49"/>
                <a:gd name="T104" fmla="*/ 42 w 93"/>
                <a:gd name="T105" fmla="*/ 44 h 49"/>
                <a:gd name="T106" fmla="*/ 39 w 93"/>
                <a:gd name="T107" fmla="*/ 44 h 49"/>
                <a:gd name="T108" fmla="*/ 32 w 93"/>
                <a:gd name="T109" fmla="*/ 42 h 49"/>
                <a:gd name="T110" fmla="*/ 24 w 93"/>
                <a:gd name="T111" fmla="*/ 41 h 49"/>
                <a:gd name="T112" fmla="*/ 19 w 93"/>
                <a:gd name="T113" fmla="*/ 41 h 49"/>
                <a:gd name="T114" fmla="*/ 15 w 93"/>
                <a:gd name="T115" fmla="*/ 41 h 49"/>
                <a:gd name="T116" fmla="*/ 9 w 93"/>
                <a:gd name="T117" fmla="*/ 44 h 49"/>
                <a:gd name="T118" fmla="*/ 6 w 93"/>
                <a:gd name="T119" fmla="*/ 44 h 49"/>
                <a:gd name="T120" fmla="*/ 4 w 93"/>
                <a:gd name="T121" fmla="*/ 45 h 49"/>
                <a:gd name="T122" fmla="*/ 5 w 93"/>
                <a:gd name="T123" fmla="*/ 41 h 49"/>
                <a:gd name="T124" fmla="*/ 0 w 93"/>
                <a:gd name="T125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49">
                  <a:moveTo>
                    <a:pt x="0" y="38"/>
                  </a:moveTo>
                  <a:cubicBezTo>
                    <a:pt x="2" y="36"/>
                    <a:pt x="3" y="35"/>
                    <a:pt x="5" y="35"/>
                  </a:cubicBezTo>
                  <a:cubicBezTo>
                    <a:pt x="7" y="34"/>
                    <a:pt x="8" y="33"/>
                    <a:pt x="8" y="32"/>
                  </a:cubicBezTo>
                  <a:cubicBezTo>
                    <a:pt x="8" y="28"/>
                    <a:pt x="4" y="25"/>
                    <a:pt x="3" y="22"/>
                  </a:cubicBezTo>
                  <a:cubicBezTo>
                    <a:pt x="6" y="22"/>
                    <a:pt x="9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6" y="21"/>
                    <a:pt x="15" y="21"/>
                    <a:pt x="17" y="20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21" y="18"/>
                    <a:pt x="24" y="18"/>
                    <a:pt x="23" y="20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6" y="18"/>
                    <a:pt x="24" y="18"/>
                    <a:pt x="23" y="18"/>
                  </a:cubicBezTo>
                  <a:cubicBezTo>
                    <a:pt x="26" y="16"/>
                    <a:pt x="24" y="14"/>
                    <a:pt x="27" y="12"/>
                  </a:cubicBezTo>
                  <a:cubicBezTo>
                    <a:pt x="29" y="12"/>
                    <a:pt x="30" y="10"/>
                    <a:pt x="32" y="10"/>
                  </a:cubicBezTo>
                  <a:cubicBezTo>
                    <a:pt x="34" y="10"/>
                    <a:pt x="33" y="10"/>
                    <a:pt x="35" y="9"/>
                  </a:cubicBezTo>
                  <a:cubicBezTo>
                    <a:pt x="32" y="8"/>
                    <a:pt x="31" y="8"/>
                    <a:pt x="33" y="5"/>
                  </a:cubicBezTo>
                  <a:cubicBezTo>
                    <a:pt x="35" y="4"/>
                    <a:pt x="38" y="3"/>
                    <a:pt x="40" y="4"/>
                  </a:cubicBezTo>
                  <a:cubicBezTo>
                    <a:pt x="43" y="4"/>
                    <a:pt x="43" y="2"/>
                    <a:pt x="46" y="1"/>
                  </a:cubicBezTo>
                  <a:cubicBezTo>
                    <a:pt x="47" y="0"/>
                    <a:pt x="49" y="2"/>
                    <a:pt x="50" y="1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3"/>
                    <a:pt x="58" y="1"/>
                    <a:pt x="59" y="3"/>
                  </a:cubicBezTo>
                  <a:cubicBezTo>
                    <a:pt x="60" y="3"/>
                    <a:pt x="59" y="4"/>
                    <a:pt x="59" y="4"/>
                  </a:cubicBezTo>
                  <a:cubicBezTo>
                    <a:pt x="60" y="5"/>
                    <a:pt x="62" y="5"/>
                    <a:pt x="63" y="4"/>
                  </a:cubicBezTo>
                  <a:cubicBezTo>
                    <a:pt x="67" y="3"/>
                    <a:pt x="69" y="3"/>
                    <a:pt x="71" y="5"/>
                  </a:cubicBezTo>
                  <a:cubicBezTo>
                    <a:pt x="72" y="6"/>
                    <a:pt x="74" y="6"/>
                    <a:pt x="74" y="7"/>
                  </a:cubicBezTo>
                  <a:cubicBezTo>
                    <a:pt x="74" y="8"/>
                    <a:pt x="73" y="9"/>
                    <a:pt x="74" y="10"/>
                  </a:cubicBezTo>
                  <a:cubicBezTo>
                    <a:pt x="75" y="11"/>
                    <a:pt x="74" y="12"/>
                    <a:pt x="73" y="12"/>
                  </a:cubicBezTo>
                  <a:cubicBezTo>
                    <a:pt x="72" y="14"/>
                    <a:pt x="74" y="14"/>
                    <a:pt x="75" y="15"/>
                  </a:cubicBezTo>
                  <a:cubicBezTo>
                    <a:pt x="77" y="17"/>
                    <a:pt x="77" y="19"/>
                    <a:pt x="80" y="20"/>
                  </a:cubicBezTo>
                  <a:cubicBezTo>
                    <a:pt x="81" y="20"/>
                    <a:pt x="82" y="20"/>
                    <a:pt x="83" y="21"/>
                  </a:cubicBezTo>
                  <a:cubicBezTo>
                    <a:pt x="83" y="22"/>
                    <a:pt x="81" y="23"/>
                    <a:pt x="83" y="23"/>
                  </a:cubicBezTo>
                  <a:cubicBezTo>
                    <a:pt x="83" y="23"/>
                    <a:pt x="84" y="23"/>
                    <a:pt x="85" y="23"/>
                  </a:cubicBezTo>
                  <a:cubicBezTo>
                    <a:pt x="85" y="23"/>
                    <a:pt x="86" y="23"/>
                    <a:pt x="87" y="23"/>
                  </a:cubicBezTo>
                  <a:cubicBezTo>
                    <a:pt x="89" y="24"/>
                    <a:pt x="88" y="24"/>
                    <a:pt x="89" y="25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8"/>
                    <a:pt x="90" y="28"/>
                    <a:pt x="89" y="28"/>
                  </a:cubicBezTo>
                  <a:cubicBezTo>
                    <a:pt x="88" y="29"/>
                    <a:pt x="87" y="29"/>
                    <a:pt x="86" y="30"/>
                  </a:cubicBezTo>
                  <a:cubicBezTo>
                    <a:pt x="83" y="30"/>
                    <a:pt x="83" y="29"/>
                    <a:pt x="80" y="29"/>
                  </a:cubicBezTo>
                  <a:cubicBezTo>
                    <a:pt x="76" y="29"/>
                    <a:pt x="78" y="31"/>
                    <a:pt x="80" y="32"/>
                  </a:cubicBezTo>
                  <a:cubicBezTo>
                    <a:pt x="81" y="33"/>
                    <a:pt x="80" y="34"/>
                    <a:pt x="80" y="35"/>
                  </a:cubicBezTo>
                  <a:cubicBezTo>
                    <a:pt x="81" y="37"/>
                    <a:pt x="81" y="38"/>
                    <a:pt x="82" y="39"/>
                  </a:cubicBezTo>
                  <a:cubicBezTo>
                    <a:pt x="77" y="40"/>
                    <a:pt x="73" y="39"/>
                    <a:pt x="70" y="44"/>
                  </a:cubicBezTo>
                  <a:cubicBezTo>
                    <a:pt x="70" y="45"/>
                    <a:pt x="71" y="46"/>
                    <a:pt x="71" y="47"/>
                  </a:cubicBezTo>
                  <a:cubicBezTo>
                    <a:pt x="71" y="49"/>
                    <a:pt x="69" y="47"/>
                    <a:pt x="68" y="46"/>
                  </a:cubicBezTo>
                  <a:cubicBezTo>
                    <a:pt x="67" y="45"/>
                    <a:pt x="65" y="46"/>
                    <a:pt x="62" y="45"/>
                  </a:cubicBezTo>
                  <a:cubicBezTo>
                    <a:pt x="62" y="45"/>
                    <a:pt x="60" y="46"/>
                    <a:pt x="59" y="46"/>
                  </a:cubicBezTo>
                  <a:cubicBezTo>
                    <a:pt x="58" y="47"/>
                    <a:pt x="58" y="44"/>
                    <a:pt x="57" y="44"/>
                  </a:cubicBezTo>
                  <a:cubicBezTo>
                    <a:pt x="56" y="44"/>
                    <a:pt x="53" y="45"/>
                    <a:pt x="53" y="46"/>
                  </a:cubicBezTo>
                  <a:cubicBezTo>
                    <a:pt x="53" y="46"/>
                    <a:pt x="53" y="45"/>
                    <a:pt x="52" y="45"/>
                  </a:cubicBezTo>
                  <a:cubicBezTo>
                    <a:pt x="51" y="44"/>
                    <a:pt x="50" y="45"/>
                    <a:pt x="50" y="45"/>
                  </a:cubicBezTo>
                  <a:cubicBezTo>
                    <a:pt x="49" y="44"/>
                    <a:pt x="48" y="44"/>
                    <a:pt x="47" y="44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3" y="45"/>
                    <a:pt x="43" y="44"/>
                    <a:pt x="42" y="44"/>
                  </a:cubicBezTo>
                  <a:cubicBezTo>
                    <a:pt x="41" y="44"/>
                    <a:pt x="40" y="45"/>
                    <a:pt x="39" y="44"/>
                  </a:cubicBezTo>
                  <a:cubicBezTo>
                    <a:pt x="38" y="42"/>
                    <a:pt x="35" y="42"/>
                    <a:pt x="32" y="42"/>
                  </a:cubicBezTo>
                  <a:cubicBezTo>
                    <a:pt x="30" y="42"/>
                    <a:pt x="27" y="41"/>
                    <a:pt x="24" y="41"/>
                  </a:cubicBezTo>
                  <a:cubicBezTo>
                    <a:pt x="23" y="41"/>
                    <a:pt x="21" y="41"/>
                    <a:pt x="19" y="41"/>
                  </a:cubicBezTo>
                  <a:cubicBezTo>
                    <a:pt x="18" y="41"/>
                    <a:pt x="16" y="41"/>
                    <a:pt x="15" y="41"/>
                  </a:cubicBezTo>
                  <a:cubicBezTo>
                    <a:pt x="12" y="41"/>
                    <a:pt x="12" y="42"/>
                    <a:pt x="9" y="44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4"/>
                    <a:pt x="5" y="44"/>
                    <a:pt x="4" y="45"/>
                  </a:cubicBezTo>
                  <a:cubicBezTo>
                    <a:pt x="3" y="46"/>
                    <a:pt x="5" y="41"/>
                    <a:pt x="5" y="41"/>
                  </a:cubicBezTo>
                  <a:cubicBezTo>
                    <a:pt x="6" y="39"/>
                    <a:pt x="1" y="39"/>
                    <a:pt x="0" y="3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886056" y="2244235"/>
              <a:ext cx="477803" cy="382964"/>
            </a:xfrm>
            <a:custGeom>
              <a:avLst/>
              <a:gdLst>
                <a:gd name="T0" fmla="*/ 24 w 161"/>
                <a:gd name="T1" fmla="*/ 74 h 129"/>
                <a:gd name="T2" fmla="*/ 39 w 161"/>
                <a:gd name="T3" fmla="*/ 73 h 129"/>
                <a:gd name="T4" fmla="*/ 51 w 161"/>
                <a:gd name="T5" fmla="*/ 68 h 129"/>
                <a:gd name="T6" fmla="*/ 57 w 161"/>
                <a:gd name="T7" fmla="*/ 57 h 129"/>
                <a:gd name="T8" fmla="*/ 64 w 161"/>
                <a:gd name="T9" fmla="*/ 55 h 129"/>
                <a:gd name="T10" fmla="*/ 75 w 161"/>
                <a:gd name="T11" fmla="*/ 53 h 129"/>
                <a:gd name="T12" fmla="*/ 81 w 161"/>
                <a:gd name="T13" fmla="*/ 44 h 129"/>
                <a:gd name="T14" fmla="*/ 87 w 161"/>
                <a:gd name="T15" fmla="*/ 39 h 129"/>
                <a:gd name="T16" fmla="*/ 88 w 161"/>
                <a:gd name="T17" fmla="*/ 31 h 129"/>
                <a:gd name="T18" fmla="*/ 96 w 161"/>
                <a:gd name="T19" fmla="*/ 25 h 129"/>
                <a:gd name="T20" fmla="*/ 101 w 161"/>
                <a:gd name="T21" fmla="*/ 21 h 129"/>
                <a:gd name="T22" fmla="*/ 102 w 161"/>
                <a:gd name="T23" fmla="*/ 18 h 129"/>
                <a:gd name="T24" fmla="*/ 98 w 161"/>
                <a:gd name="T25" fmla="*/ 11 h 129"/>
                <a:gd name="T26" fmla="*/ 110 w 161"/>
                <a:gd name="T27" fmla="*/ 4 h 129"/>
                <a:gd name="T28" fmla="*/ 126 w 161"/>
                <a:gd name="T29" fmla="*/ 3 h 129"/>
                <a:gd name="T30" fmla="*/ 142 w 161"/>
                <a:gd name="T31" fmla="*/ 5 h 129"/>
                <a:gd name="T32" fmla="*/ 145 w 161"/>
                <a:gd name="T33" fmla="*/ 13 h 129"/>
                <a:gd name="T34" fmla="*/ 153 w 161"/>
                <a:gd name="T35" fmla="*/ 20 h 129"/>
                <a:gd name="T36" fmla="*/ 143 w 161"/>
                <a:gd name="T37" fmla="*/ 25 h 129"/>
                <a:gd name="T38" fmla="*/ 124 w 161"/>
                <a:gd name="T39" fmla="*/ 28 h 129"/>
                <a:gd name="T40" fmla="*/ 125 w 161"/>
                <a:gd name="T41" fmla="*/ 35 h 129"/>
                <a:gd name="T42" fmla="*/ 128 w 161"/>
                <a:gd name="T43" fmla="*/ 41 h 129"/>
                <a:gd name="T44" fmla="*/ 137 w 161"/>
                <a:gd name="T45" fmla="*/ 47 h 129"/>
                <a:gd name="T46" fmla="*/ 131 w 161"/>
                <a:gd name="T47" fmla="*/ 59 h 129"/>
                <a:gd name="T48" fmla="*/ 119 w 161"/>
                <a:gd name="T49" fmla="*/ 69 h 129"/>
                <a:gd name="T50" fmla="*/ 109 w 161"/>
                <a:gd name="T51" fmla="*/ 81 h 129"/>
                <a:gd name="T52" fmla="*/ 98 w 161"/>
                <a:gd name="T53" fmla="*/ 90 h 129"/>
                <a:gd name="T54" fmla="*/ 87 w 161"/>
                <a:gd name="T55" fmla="*/ 91 h 129"/>
                <a:gd name="T56" fmla="*/ 88 w 161"/>
                <a:gd name="T57" fmla="*/ 105 h 129"/>
                <a:gd name="T58" fmla="*/ 93 w 161"/>
                <a:gd name="T59" fmla="*/ 114 h 129"/>
                <a:gd name="T60" fmla="*/ 97 w 161"/>
                <a:gd name="T61" fmla="*/ 123 h 129"/>
                <a:gd name="T62" fmla="*/ 88 w 161"/>
                <a:gd name="T63" fmla="*/ 124 h 129"/>
                <a:gd name="T64" fmla="*/ 74 w 161"/>
                <a:gd name="T65" fmla="*/ 124 h 129"/>
                <a:gd name="T66" fmla="*/ 69 w 161"/>
                <a:gd name="T67" fmla="*/ 129 h 129"/>
                <a:gd name="T68" fmla="*/ 66 w 161"/>
                <a:gd name="T69" fmla="*/ 128 h 129"/>
                <a:gd name="T70" fmla="*/ 63 w 161"/>
                <a:gd name="T71" fmla="*/ 126 h 129"/>
                <a:gd name="T72" fmla="*/ 55 w 161"/>
                <a:gd name="T73" fmla="*/ 118 h 129"/>
                <a:gd name="T74" fmla="*/ 53 w 161"/>
                <a:gd name="T75" fmla="*/ 113 h 129"/>
                <a:gd name="T76" fmla="*/ 36 w 161"/>
                <a:gd name="T77" fmla="*/ 115 h 129"/>
                <a:gd name="T78" fmla="*/ 30 w 161"/>
                <a:gd name="T79" fmla="*/ 114 h 129"/>
                <a:gd name="T80" fmla="*/ 12 w 161"/>
                <a:gd name="T81" fmla="*/ 115 h 129"/>
                <a:gd name="T82" fmla="*/ 13 w 161"/>
                <a:gd name="T83" fmla="*/ 104 h 129"/>
                <a:gd name="T84" fmla="*/ 19 w 161"/>
                <a:gd name="T85" fmla="*/ 96 h 129"/>
                <a:gd name="T86" fmla="*/ 15 w 161"/>
                <a:gd name="T87" fmla="*/ 85 h 129"/>
                <a:gd name="T88" fmla="*/ 0 w 161"/>
                <a:gd name="T89" fmla="*/ 7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29">
                  <a:moveTo>
                    <a:pt x="0" y="70"/>
                  </a:moveTo>
                  <a:cubicBezTo>
                    <a:pt x="4" y="71"/>
                    <a:pt x="7" y="73"/>
                    <a:pt x="11" y="74"/>
                  </a:cubicBezTo>
                  <a:cubicBezTo>
                    <a:pt x="16" y="75"/>
                    <a:pt x="20" y="74"/>
                    <a:pt x="24" y="74"/>
                  </a:cubicBezTo>
                  <a:cubicBezTo>
                    <a:pt x="26" y="74"/>
                    <a:pt x="27" y="74"/>
                    <a:pt x="29" y="75"/>
                  </a:cubicBezTo>
                  <a:cubicBezTo>
                    <a:pt x="31" y="75"/>
                    <a:pt x="32" y="74"/>
                    <a:pt x="34" y="73"/>
                  </a:cubicBezTo>
                  <a:cubicBezTo>
                    <a:pt x="36" y="73"/>
                    <a:pt x="37" y="73"/>
                    <a:pt x="39" y="73"/>
                  </a:cubicBezTo>
                  <a:cubicBezTo>
                    <a:pt x="41" y="73"/>
                    <a:pt x="43" y="73"/>
                    <a:pt x="44" y="72"/>
                  </a:cubicBezTo>
                  <a:cubicBezTo>
                    <a:pt x="46" y="72"/>
                    <a:pt x="50" y="72"/>
                    <a:pt x="51" y="70"/>
                  </a:cubicBezTo>
                  <a:cubicBezTo>
                    <a:pt x="52" y="69"/>
                    <a:pt x="50" y="69"/>
                    <a:pt x="51" y="68"/>
                  </a:cubicBezTo>
                  <a:cubicBezTo>
                    <a:pt x="52" y="66"/>
                    <a:pt x="51" y="64"/>
                    <a:pt x="52" y="62"/>
                  </a:cubicBezTo>
                  <a:cubicBezTo>
                    <a:pt x="52" y="60"/>
                    <a:pt x="53" y="60"/>
                    <a:pt x="54" y="59"/>
                  </a:cubicBezTo>
                  <a:cubicBezTo>
                    <a:pt x="55" y="58"/>
                    <a:pt x="56" y="57"/>
                    <a:pt x="57" y="57"/>
                  </a:cubicBezTo>
                  <a:cubicBezTo>
                    <a:pt x="58" y="56"/>
                    <a:pt x="59" y="57"/>
                    <a:pt x="60" y="57"/>
                  </a:cubicBezTo>
                  <a:cubicBezTo>
                    <a:pt x="62" y="58"/>
                    <a:pt x="64" y="57"/>
                    <a:pt x="66" y="56"/>
                  </a:cubicBezTo>
                  <a:cubicBezTo>
                    <a:pt x="65" y="56"/>
                    <a:pt x="64" y="56"/>
                    <a:pt x="64" y="55"/>
                  </a:cubicBezTo>
                  <a:cubicBezTo>
                    <a:pt x="65" y="54"/>
                    <a:pt x="67" y="54"/>
                    <a:pt x="68" y="52"/>
                  </a:cubicBezTo>
                  <a:cubicBezTo>
                    <a:pt x="70" y="51"/>
                    <a:pt x="72" y="53"/>
                    <a:pt x="72" y="52"/>
                  </a:cubicBezTo>
                  <a:cubicBezTo>
                    <a:pt x="74" y="52"/>
                    <a:pt x="74" y="52"/>
                    <a:pt x="75" y="53"/>
                  </a:cubicBezTo>
                  <a:cubicBezTo>
                    <a:pt x="75" y="54"/>
                    <a:pt x="76" y="54"/>
                    <a:pt x="77" y="53"/>
                  </a:cubicBezTo>
                  <a:cubicBezTo>
                    <a:pt x="80" y="51"/>
                    <a:pt x="80" y="49"/>
                    <a:pt x="80" y="46"/>
                  </a:cubicBezTo>
                  <a:cubicBezTo>
                    <a:pt x="79" y="45"/>
                    <a:pt x="81" y="45"/>
                    <a:pt x="81" y="44"/>
                  </a:cubicBezTo>
                  <a:cubicBezTo>
                    <a:pt x="82" y="43"/>
                    <a:pt x="82" y="42"/>
                    <a:pt x="82" y="41"/>
                  </a:cubicBezTo>
                  <a:cubicBezTo>
                    <a:pt x="82" y="40"/>
                    <a:pt x="83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7"/>
                    <a:pt x="89" y="37"/>
                    <a:pt x="89" y="36"/>
                  </a:cubicBezTo>
                  <a:cubicBezTo>
                    <a:pt x="89" y="35"/>
                    <a:pt x="88" y="34"/>
                    <a:pt x="87" y="33"/>
                  </a:cubicBezTo>
                  <a:cubicBezTo>
                    <a:pt x="85" y="32"/>
                    <a:pt x="85" y="30"/>
                    <a:pt x="88" y="31"/>
                  </a:cubicBezTo>
                  <a:cubicBezTo>
                    <a:pt x="90" y="31"/>
                    <a:pt x="96" y="32"/>
                    <a:pt x="97" y="29"/>
                  </a:cubicBezTo>
                  <a:cubicBezTo>
                    <a:pt x="97" y="28"/>
                    <a:pt x="98" y="28"/>
                    <a:pt x="97" y="27"/>
                  </a:cubicBezTo>
                  <a:cubicBezTo>
                    <a:pt x="97" y="27"/>
                    <a:pt x="95" y="26"/>
                    <a:pt x="96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99" y="23"/>
                    <a:pt x="101" y="21"/>
                    <a:pt x="101" y="21"/>
                  </a:cubicBezTo>
                  <a:cubicBezTo>
                    <a:pt x="101" y="20"/>
                    <a:pt x="101" y="20"/>
                    <a:pt x="102" y="19"/>
                  </a:cubicBezTo>
                  <a:cubicBezTo>
                    <a:pt x="102" y="19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5"/>
                    <a:pt x="101" y="14"/>
                    <a:pt x="100" y="13"/>
                  </a:cubicBezTo>
                  <a:cubicBezTo>
                    <a:pt x="100" y="12"/>
                    <a:pt x="99" y="12"/>
                    <a:pt x="98" y="11"/>
                  </a:cubicBezTo>
                  <a:cubicBezTo>
                    <a:pt x="97" y="10"/>
                    <a:pt x="102" y="7"/>
                    <a:pt x="103" y="7"/>
                  </a:cubicBezTo>
                  <a:cubicBezTo>
                    <a:pt x="104" y="8"/>
                    <a:pt x="105" y="6"/>
                    <a:pt x="106" y="5"/>
                  </a:cubicBezTo>
                  <a:cubicBezTo>
                    <a:pt x="107" y="5"/>
                    <a:pt x="108" y="4"/>
                    <a:pt x="110" y="4"/>
                  </a:cubicBezTo>
                  <a:cubicBezTo>
                    <a:pt x="113" y="3"/>
                    <a:pt x="116" y="3"/>
                    <a:pt x="118" y="3"/>
                  </a:cubicBezTo>
                  <a:cubicBezTo>
                    <a:pt x="120" y="3"/>
                    <a:pt x="122" y="2"/>
                    <a:pt x="123" y="3"/>
                  </a:cubicBezTo>
                  <a:cubicBezTo>
                    <a:pt x="124" y="3"/>
                    <a:pt x="124" y="4"/>
                    <a:pt x="126" y="3"/>
                  </a:cubicBezTo>
                  <a:cubicBezTo>
                    <a:pt x="128" y="2"/>
                    <a:pt x="132" y="0"/>
                    <a:pt x="133" y="3"/>
                  </a:cubicBezTo>
                  <a:cubicBezTo>
                    <a:pt x="135" y="1"/>
                    <a:pt x="137" y="2"/>
                    <a:pt x="138" y="3"/>
                  </a:cubicBezTo>
                  <a:cubicBezTo>
                    <a:pt x="138" y="5"/>
                    <a:pt x="141" y="4"/>
                    <a:pt x="142" y="5"/>
                  </a:cubicBezTo>
                  <a:cubicBezTo>
                    <a:pt x="143" y="6"/>
                    <a:pt x="143" y="7"/>
                    <a:pt x="143" y="8"/>
                  </a:cubicBezTo>
                  <a:cubicBezTo>
                    <a:pt x="143" y="9"/>
                    <a:pt x="143" y="10"/>
                    <a:pt x="143" y="11"/>
                  </a:cubicBezTo>
                  <a:cubicBezTo>
                    <a:pt x="143" y="11"/>
                    <a:pt x="145" y="12"/>
                    <a:pt x="145" y="13"/>
                  </a:cubicBezTo>
                  <a:cubicBezTo>
                    <a:pt x="146" y="14"/>
                    <a:pt x="148" y="13"/>
                    <a:pt x="149" y="12"/>
                  </a:cubicBezTo>
                  <a:cubicBezTo>
                    <a:pt x="148" y="16"/>
                    <a:pt x="157" y="17"/>
                    <a:pt x="161" y="16"/>
                  </a:cubicBezTo>
                  <a:cubicBezTo>
                    <a:pt x="159" y="17"/>
                    <a:pt x="153" y="19"/>
                    <a:pt x="153" y="20"/>
                  </a:cubicBezTo>
                  <a:cubicBezTo>
                    <a:pt x="153" y="21"/>
                    <a:pt x="152" y="22"/>
                    <a:pt x="152" y="22"/>
                  </a:cubicBezTo>
                  <a:cubicBezTo>
                    <a:pt x="151" y="21"/>
                    <a:pt x="150" y="22"/>
                    <a:pt x="150" y="23"/>
                  </a:cubicBezTo>
                  <a:cubicBezTo>
                    <a:pt x="150" y="24"/>
                    <a:pt x="144" y="24"/>
                    <a:pt x="143" y="25"/>
                  </a:cubicBezTo>
                  <a:cubicBezTo>
                    <a:pt x="139" y="26"/>
                    <a:pt x="137" y="25"/>
                    <a:pt x="134" y="25"/>
                  </a:cubicBezTo>
                  <a:cubicBezTo>
                    <a:pt x="131" y="24"/>
                    <a:pt x="128" y="23"/>
                    <a:pt x="125" y="24"/>
                  </a:cubicBezTo>
                  <a:cubicBezTo>
                    <a:pt x="123" y="25"/>
                    <a:pt x="122" y="27"/>
                    <a:pt x="124" y="28"/>
                  </a:cubicBezTo>
                  <a:cubicBezTo>
                    <a:pt x="126" y="29"/>
                    <a:pt x="122" y="30"/>
                    <a:pt x="124" y="30"/>
                  </a:cubicBezTo>
                  <a:cubicBezTo>
                    <a:pt x="125" y="30"/>
                    <a:pt x="128" y="30"/>
                    <a:pt x="127" y="32"/>
                  </a:cubicBezTo>
                  <a:cubicBezTo>
                    <a:pt x="125" y="33"/>
                    <a:pt x="123" y="33"/>
                    <a:pt x="125" y="35"/>
                  </a:cubicBezTo>
                  <a:cubicBezTo>
                    <a:pt x="127" y="36"/>
                    <a:pt x="124" y="38"/>
                    <a:pt x="125" y="39"/>
                  </a:cubicBezTo>
                  <a:cubicBezTo>
                    <a:pt x="126" y="39"/>
                    <a:pt x="127" y="40"/>
                    <a:pt x="127" y="40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2"/>
                    <a:pt x="128" y="42"/>
                    <a:pt x="129" y="42"/>
                  </a:cubicBezTo>
                  <a:cubicBezTo>
                    <a:pt x="132" y="43"/>
                    <a:pt x="130" y="45"/>
                    <a:pt x="133" y="46"/>
                  </a:cubicBezTo>
                  <a:cubicBezTo>
                    <a:pt x="134" y="46"/>
                    <a:pt x="137" y="46"/>
                    <a:pt x="137" y="47"/>
                  </a:cubicBezTo>
                  <a:cubicBezTo>
                    <a:pt x="138" y="48"/>
                    <a:pt x="134" y="49"/>
                    <a:pt x="133" y="50"/>
                  </a:cubicBezTo>
                  <a:cubicBezTo>
                    <a:pt x="131" y="50"/>
                    <a:pt x="128" y="52"/>
                    <a:pt x="130" y="54"/>
                  </a:cubicBezTo>
                  <a:cubicBezTo>
                    <a:pt x="131" y="55"/>
                    <a:pt x="128" y="59"/>
                    <a:pt x="131" y="59"/>
                  </a:cubicBezTo>
                  <a:cubicBezTo>
                    <a:pt x="130" y="59"/>
                    <a:pt x="128" y="60"/>
                    <a:pt x="127" y="61"/>
                  </a:cubicBezTo>
                  <a:cubicBezTo>
                    <a:pt x="126" y="63"/>
                    <a:pt x="122" y="65"/>
                    <a:pt x="124" y="66"/>
                  </a:cubicBezTo>
                  <a:cubicBezTo>
                    <a:pt x="125" y="68"/>
                    <a:pt x="120" y="69"/>
                    <a:pt x="119" y="69"/>
                  </a:cubicBezTo>
                  <a:cubicBezTo>
                    <a:pt x="118" y="70"/>
                    <a:pt x="118" y="71"/>
                    <a:pt x="118" y="72"/>
                  </a:cubicBezTo>
                  <a:cubicBezTo>
                    <a:pt x="117" y="74"/>
                    <a:pt x="116" y="75"/>
                    <a:pt x="115" y="77"/>
                  </a:cubicBezTo>
                  <a:cubicBezTo>
                    <a:pt x="114" y="79"/>
                    <a:pt x="111" y="79"/>
                    <a:pt x="109" y="81"/>
                  </a:cubicBezTo>
                  <a:cubicBezTo>
                    <a:pt x="108" y="82"/>
                    <a:pt x="108" y="83"/>
                    <a:pt x="108" y="83"/>
                  </a:cubicBezTo>
                  <a:cubicBezTo>
                    <a:pt x="107" y="85"/>
                    <a:pt x="106" y="86"/>
                    <a:pt x="105" y="87"/>
                  </a:cubicBezTo>
                  <a:cubicBezTo>
                    <a:pt x="103" y="90"/>
                    <a:pt x="101" y="89"/>
                    <a:pt x="98" y="90"/>
                  </a:cubicBezTo>
                  <a:cubicBezTo>
                    <a:pt x="97" y="90"/>
                    <a:pt x="96" y="91"/>
                    <a:pt x="94" y="91"/>
                  </a:cubicBezTo>
                  <a:cubicBezTo>
                    <a:pt x="93" y="91"/>
                    <a:pt x="93" y="89"/>
                    <a:pt x="92" y="89"/>
                  </a:cubicBezTo>
                  <a:cubicBezTo>
                    <a:pt x="91" y="87"/>
                    <a:pt x="88" y="90"/>
                    <a:pt x="87" y="91"/>
                  </a:cubicBezTo>
                  <a:cubicBezTo>
                    <a:pt x="86" y="93"/>
                    <a:pt x="84" y="95"/>
                    <a:pt x="82" y="97"/>
                  </a:cubicBezTo>
                  <a:cubicBezTo>
                    <a:pt x="81" y="100"/>
                    <a:pt x="82" y="101"/>
                    <a:pt x="85" y="102"/>
                  </a:cubicBezTo>
                  <a:cubicBezTo>
                    <a:pt x="87" y="102"/>
                    <a:pt x="89" y="102"/>
                    <a:pt x="88" y="105"/>
                  </a:cubicBezTo>
                  <a:cubicBezTo>
                    <a:pt x="88" y="107"/>
                    <a:pt x="87" y="111"/>
                    <a:pt x="90" y="111"/>
                  </a:cubicBezTo>
                  <a:cubicBezTo>
                    <a:pt x="91" y="111"/>
                    <a:pt x="92" y="110"/>
                    <a:pt x="93" y="111"/>
                  </a:cubicBezTo>
                  <a:cubicBezTo>
                    <a:pt x="93" y="111"/>
                    <a:pt x="92" y="113"/>
                    <a:pt x="93" y="114"/>
                  </a:cubicBezTo>
                  <a:cubicBezTo>
                    <a:pt x="94" y="116"/>
                    <a:pt x="96" y="117"/>
                    <a:pt x="96" y="119"/>
                  </a:cubicBezTo>
                  <a:cubicBezTo>
                    <a:pt x="96" y="120"/>
                    <a:pt x="97" y="120"/>
                    <a:pt x="96" y="121"/>
                  </a:cubicBezTo>
                  <a:cubicBezTo>
                    <a:pt x="95" y="121"/>
                    <a:pt x="96" y="123"/>
                    <a:pt x="97" y="123"/>
                  </a:cubicBezTo>
                  <a:cubicBezTo>
                    <a:pt x="95" y="124"/>
                    <a:pt x="93" y="125"/>
                    <a:pt x="92" y="123"/>
                  </a:cubicBezTo>
                  <a:cubicBezTo>
                    <a:pt x="91" y="122"/>
                    <a:pt x="90" y="123"/>
                    <a:pt x="89" y="123"/>
                  </a:cubicBezTo>
                  <a:cubicBezTo>
                    <a:pt x="89" y="123"/>
                    <a:pt x="88" y="124"/>
                    <a:pt x="88" y="124"/>
                  </a:cubicBezTo>
                  <a:cubicBezTo>
                    <a:pt x="87" y="124"/>
                    <a:pt x="87" y="125"/>
                    <a:pt x="87" y="125"/>
                  </a:cubicBezTo>
                  <a:cubicBezTo>
                    <a:pt x="84" y="126"/>
                    <a:pt x="81" y="124"/>
                    <a:pt x="79" y="124"/>
                  </a:cubicBezTo>
                  <a:cubicBezTo>
                    <a:pt x="77" y="124"/>
                    <a:pt x="76" y="124"/>
                    <a:pt x="74" y="124"/>
                  </a:cubicBezTo>
                  <a:cubicBezTo>
                    <a:pt x="74" y="125"/>
                    <a:pt x="75" y="127"/>
                    <a:pt x="73" y="127"/>
                  </a:cubicBezTo>
                  <a:cubicBezTo>
                    <a:pt x="72" y="127"/>
                    <a:pt x="69" y="127"/>
                    <a:pt x="69" y="129"/>
                  </a:cubicBezTo>
                  <a:cubicBezTo>
                    <a:pt x="69" y="128"/>
                    <a:pt x="69" y="128"/>
                    <a:pt x="69" y="129"/>
                  </a:cubicBezTo>
                  <a:cubicBezTo>
                    <a:pt x="68" y="129"/>
                    <a:pt x="68" y="128"/>
                    <a:pt x="67" y="127"/>
                  </a:cubicBezTo>
                  <a:cubicBezTo>
                    <a:pt x="68" y="128"/>
                    <a:pt x="68" y="128"/>
                    <a:pt x="68" y="129"/>
                  </a:cubicBezTo>
                  <a:cubicBezTo>
                    <a:pt x="67" y="129"/>
                    <a:pt x="66" y="128"/>
                    <a:pt x="66" y="128"/>
                  </a:cubicBezTo>
                  <a:cubicBezTo>
                    <a:pt x="66" y="129"/>
                    <a:pt x="65" y="128"/>
                    <a:pt x="64" y="129"/>
                  </a:cubicBezTo>
                  <a:cubicBezTo>
                    <a:pt x="64" y="128"/>
                    <a:pt x="64" y="128"/>
                    <a:pt x="64" y="127"/>
                  </a:cubicBezTo>
                  <a:cubicBezTo>
                    <a:pt x="63" y="128"/>
                    <a:pt x="62" y="127"/>
                    <a:pt x="63" y="126"/>
                  </a:cubicBezTo>
                  <a:cubicBezTo>
                    <a:pt x="61" y="126"/>
                    <a:pt x="59" y="125"/>
                    <a:pt x="61" y="123"/>
                  </a:cubicBezTo>
                  <a:cubicBezTo>
                    <a:pt x="59" y="123"/>
                    <a:pt x="61" y="120"/>
                    <a:pt x="59" y="119"/>
                  </a:cubicBezTo>
                  <a:cubicBezTo>
                    <a:pt x="59" y="119"/>
                    <a:pt x="54" y="119"/>
                    <a:pt x="55" y="118"/>
                  </a:cubicBezTo>
                  <a:cubicBezTo>
                    <a:pt x="55" y="116"/>
                    <a:pt x="55" y="115"/>
                    <a:pt x="54" y="113"/>
                  </a:cubicBezTo>
                  <a:cubicBezTo>
                    <a:pt x="53" y="112"/>
                    <a:pt x="50" y="110"/>
                    <a:pt x="49" y="113"/>
                  </a:cubicBezTo>
                  <a:cubicBezTo>
                    <a:pt x="51" y="113"/>
                    <a:pt x="52" y="111"/>
                    <a:pt x="53" y="113"/>
                  </a:cubicBezTo>
                  <a:cubicBezTo>
                    <a:pt x="51" y="112"/>
                    <a:pt x="49" y="113"/>
                    <a:pt x="47" y="113"/>
                  </a:cubicBezTo>
                  <a:cubicBezTo>
                    <a:pt x="46" y="114"/>
                    <a:pt x="44" y="113"/>
                    <a:pt x="42" y="114"/>
                  </a:cubicBezTo>
                  <a:cubicBezTo>
                    <a:pt x="41" y="114"/>
                    <a:pt x="35" y="114"/>
                    <a:pt x="36" y="115"/>
                  </a:cubicBezTo>
                  <a:cubicBezTo>
                    <a:pt x="35" y="116"/>
                    <a:pt x="35" y="115"/>
                    <a:pt x="35" y="115"/>
                  </a:cubicBezTo>
                  <a:cubicBezTo>
                    <a:pt x="32" y="116"/>
                    <a:pt x="31" y="113"/>
                    <a:pt x="29" y="113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8" y="114"/>
                    <a:pt x="24" y="113"/>
                    <a:pt x="24" y="115"/>
                  </a:cubicBezTo>
                  <a:cubicBezTo>
                    <a:pt x="23" y="115"/>
                    <a:pt x="13" y="114"/>
                    <a:pt x="14" y="116"/>
                  </a:cubicBezTo>
                  <a:cubicBezTo>
                    <a:pt x="13" y="116"/>
                    <a:pt x="13" y="115"/>
                    <a:pt x="12" y="115"/>
                  </a:cubicBezTo>
                  <a:cubicBezTo>
                    <a:pt x="11" y="115"/>
                    <a:pt x="11" y="116"/>
                    <a:pt x="11" y="116"/>
                  </a:cubicBezTo>
                  <a:cubicBezTo>
                    <a:pt x="8" y="117"/>
                    <a:pt x="7" y="116"/>
                    <a:pt x="7" y="114"/>
                  </a:cubicBezTo>
                  <a:cubicBezTo>
                    <a:pt x="8" y="112"/>
                    <a:pt x="8" y="103"/>
                    <a:pt x="13" y="104"/>
                  </a:cubicBezTo>
                  <a:cubicBezTo>
                    <a:pt x="12" y="101"/>
                    <a:pt x="21" y="102"/>
                    <a:pt x="22" y="101"/>
                  </a:cubicBezTo>
                  <a:cubicBezTo>
                    <a:pt x="22" y="100"/>
                    <a:pt x="23" y="96"/>
                    <a:pt x="23" y="96"/>
                  </a:cubicBezTo>
                  <a:cubicBezTo>
                    <a:pt x="22" y="95"/>
                    <a:pt x="21" y="96"/>
                    <a:pt x="19" y="96"/>
                  </a:cubicBezTo>
                  <a:cubicBezTo>
                    <a:pt x="18" y="96"/>
                    <a:pt x="18" y="93"/>
                    <a:pt x="18" y="92"/>
                  </a:cubicBezTo>
                  <a:cubicBezTo>
                    <a:pt x="19" y="91"/>
                    <a:pt x="18" y="88"/>
                    <a:pt x="18" y="86"/>
                  </a:cubicBezTo>
                  <a:cubicBezTo>
                    <a:pt x="18" y="86"/>
                    <a:pt x="16" y="86"/>
                    <a:pt x="15" y="85"/>
                  </a:cubicBezTo>
                  <a:cubicBezTo>
                    <a:pt x="14" y="84"/>
                    <a:pt x="13" y="84"/>
                    <a:pt x="11" y="83"/>
                  </a:cubicBezTo>
                  <a:cubicBezTo>
                    <a:pt x="8" y="82"/>
                    <a:pt x="7" y="80"/>
                    <a:pt x="6" y="78"/>
                  </a:cubicBezTo>
                  <a:cubicBezTo>
                    <a:pt x="4" y="75"/>
                    <a:pt x="2" y="73"/>
                    <a:pt x="0" y="7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834636" y="3136648"/>
              <a:ext cx="1303419" cy="481341"/>
            </a:xfrm>
            <a:custGeom>
              <a:avLst/>
              <a:gdLst>
                <a:gd name="T0" fmla="*/ 387 w 440"/>
                <a:gd name="T1" fmla="*/ 72 h 162"/>
                <a:gd name="T2" fmla="*/ 418 w 440"/>
                <a:gd name="T3" fmla="*/ 122 h 162"/>
                <a:gd name="T4" fmla="*/ 398 w 440"/>
                <a:gd name="T5" fmla="*/ 78 h 162"/>
                <a:gd name="T6" fmla="*/ 426 w 440"/>
                <a:gd name="T7" fmla="*/ 135 h 162"/>
                <a:gd name="T8" fmla="*/ 397 w 440"/>
                <a:gd name="T9" fmla="*/ 103 h 162"/>
                <a:gd name="T10" fmla="*/ 362 w 440"/>
                <a:gd name="T11" fmla="*/ 88 h 162"/>
                <a:gd name="T12" fmla="*/ 355 w 440"/>
                <a:gd name="T13" fmla="*/ 77 h 162"/>
                <a:gd name="T14" fmla="*/ 235 w 440"/>
                <a:gd name="T15" fmla="*/ 110 h 162"/>
                <a:gd name="T16" fmla="*/ 267 w 440"/>
                <a:gd name="T17" fmla="*/ 95 h 162"/>
                <a:gd name="T18" fmla="*/ 266 w 440"/>
                <a:gd name="T19" fmla="*/ 63 h 162"/>
                <a:gd name="T20" fmla="*/ 286 w 440"/>
                <a:gd name="T21" fmla="*/ 47 h 162"/>
                <a:gd name="T22" fmla="*/ 238 w 440"/>
                <a:gd name="T23" fmla="*/ 57 h 162"/>
                <a:gd name="T24" fmla="*/ 258 w 440"/>
                <a:gd name="T25" fmla="*/ 61 h 162"/>
                <a:gd name="T26" fmla="*/ 269 w 440"/>
                <a:gd name="T27" fmla="*/ 104 h 162"/>
                <a:gd name="T28" fmla="*/ 272 w 440"/>
                <a:gd name="T29" fmla="*/ 73 h 162"/>
                <a:gd name="T30" fmla="*/ 292 w 440"/>
                <a:gd name="T31" fmla="*/ 30 h 162"/>
                <a:gd name="T32" fmla="*/ 303 w 440"/>
                <a:gd name="T33" fmla="*/ 18 h 162"/>
                <a:gd name="T34" fmla="*/ 311 w 440"/>
                <a:gd name="T35" fmla="*/ 64 h 162"/>
                <a:gd name="T36" fmla="*/ 316 w 440"/>
                <a:gd name="T37" fmla="*/ 62 h 162"/>
                <a:gd name="T38" fmla="*/ 313 w 440"/>
                <a:gd name="T39" fmla="*/ 49 h 162"/>
                <a:gd name="T40" fmla="*/ 343 w 440"/>
                <a:gd name="T41" fmla="*/ 91 h 162"/>
                <a:gd name="T42" fmla="*/ 318 w 440"/>
                <a:gd name="T43" fmla="*/ 92 h 162"/>
                <a:gd name="T44" fmla="*/ 335 w 440"/>
                <a:gd name="T45" fmla="*/ 76 h 162"/>
                <a:gd name="T46" fmla="*/ 338 w 440"/>
                <a:gd name="T47" fmla="*/ 59 h 162"/>
                <a:gd name="T48" fmla="*/ 349 w 440"/>
                <a:gd name="T49" fmla="*/ 95 h 162"/>
                <a:gd name="T50" fmla="*/ 281 w 440"/>
                <a:gd name="T51" fmla="*/ 148 h 162"/>
                <a:gd name="T52" fmla="*/ 111 w 440"/>
                <a:gd name="T53" fmla="*/ 126 h 162"/>
                <a:gd name="T54" fmla="*/ 176 w 440"/>
                <a:gd name="T55" fmla="*/ 131 h 162"/>
                <a:gd name="T56" fmla="*/ 121 w 440"/>
                <a:gd name="T57" fmla="*/ 115 h 162"/>
                <a:gd name="T58" fmla="*/ 186 w 440"/>
                <a:gd name="T59" fmla="*/ 124 h 162"/>
                <a:gd name="T60" fmla="*/ 206 w 440"/>
                <a:gd name="T61" fmla="*/ 136 h 162"/>
                <a:gd name="T62" fmla="*/ 221 w 440"/>
                <a:gd name="T63" fmla="*/ 140 h 162"/>
                <a:gd name="T64" fmla="*/ 230 w 440"/>
                <a:gd name="T65" fmla="*/ 148 h 162"/>
                <a:gd name="T66" fmla="*/ 260 w 440"/>
                <a:gd name="T67" fmla="*/ 138 h 162"/>
                <a:gd name="T68" fmla="*/ 256 w 440"/>
                <a:gd name="T69" fmla="*/ 158 h 162"/>
                <a:gd name="T70" fmla="*/ 270 w 440"/>
                <a:gd name="T71" fmla="*/ 136 h 162"/>
                <a:gd name="T72" fmla="*/ 288 w 440"/>
                <a:gd name="T73" fmla="*/ 137 h 162"/>
                <a:gd name="T74" fmla="*/ 314 w 440"/>
                <a:gd name="T75" fmla="*/ 135 h 162"/>
                <a:gd name="T76" fmla="*/ 342 w 440"/>
                <a:gd name="T77" fmla="*/ 137 h 162"/>
                <a:gd name="T78" fmla="*/ 361 w 440"/>
                <a:gd name="T79" fmla="*/ 114 h 162"/>
                <a:gd name="T80" fmla="*/ 381 w 440"/>
                <a:gd name="T81" fmla="*/ 119 h 162"/>
                <a:gd name="T82" fmla="*/ 29 w 440"/>
                <a:gd name="T83" fmla="*/ 33 h 162"/>
                <a:gd name="T84" fmla="*/ 88 w 440"/>
                <a:gd name="T85" fmla="*/ 107 h 162"/>
                <a:gd name="T86" fmla="*/ 97 w 440"/>
                <a:gd name="T87" fmla="*/ 79 h 162"/>
                <a:gd name="T88" fmla="*/ 76 w 440"/>
                <a:gd name="T89" fmla="*/ 50 h 162"/>
                <a:gd name="T90" fmla="*/ 34 w 440"/>
                <a:gd name="T91" fmla="*/ 13 h 162"/>
                <a:gd name="T92" fmla="*/ 35 w 440"/>
                <a:gd name="T93" fmla="*/ 57 h 162"/>
                <a:gd name="T94" fmla="*/ 55 w 440"/>
                <a:gd name="T95" fmla="*/ 87 h 162"/>
                <a:gd name="T96" fmla="*/ 74 w 440"/>
                <a:gd name="T97" fmla="*/ 49 h 162"/>
                <a:gd name="T98" fmla="*/ 86 w 440"/>
                <a:gd name="T99" fmla="*/ 59 h 162"/>
                <a:gd name="T100" fmla="*/ 92 w 440"/>
                <a:gd name="T101" fmla="*/ 63 h 162"/>
                <a:gd name="T102" fmla="*/ 106 w 440"/>
                <a:gd name="T103" fmla="*/ 78 h 162"/>
                <a:gd name="T104" fmla="*/ 123 w 440"/>
                <a:gd name="T105" fmla="*/ 86 h 162"/>
                <a:gd name="T106" fmla="*/ 205 w 440"/>
                <a:gd name="T107" fmla="*/ 88 h 162"/>
                <a:gd name="T108" fmla="*/ 220 w 440"/>
                <a:gd name="T109" fmla="*/ 23 h 162"/>
                <a:gd name="T110" fmla="*/ 167 w 440"/>
                <a:gd name="T111" fmla="*/ 43 h 162"/>
                <a:gd name="T112" fmla="*/ 216 w 440"/>
                <a:gd name="T113" fmla="*/ 17 h 162"/>
                <a:gd name="T114" fmla="*/ 227 w 440"/>
                <a:gd name="T115" fmla="*/ 49 h 162"/>
                <a:gd name="T116" fmla="*/ 201 w 440"/>
                <a:gd name="T117" fmla="*/ 91 h 162"/>
                <a:gd name="T118" fmla="*/ 154 w 440"/>
                <a:gd name="T119" fmla="*/ 85 h 162"/>
                <a:gd name="T120" fmla="*/ 135 w 440"/>
                <a:gd name="T121" fmla="*/ 48 h 162"/>
                <a:gd name="T122" fmla="*/ 377 w 440"/>
                <a:gd name="T123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162">
                  <a:moveTo>
                    <a:pt x="374" y="94"/>
                  </a:moveTo>
                  <a:cubicBezTo>
                    <a:pt x="374" y="95"/>
                    <a:pt x="374" y="95"/>
                    <a:pt x="375" y="95"/>
                  </a:cubicBezTo>
                  <a:cubicBezTo>
                    <a:pt x="374" y="94"/>
                    <a:pt x="374" y="94"/>
                    <a:pt x="374" y="94"/>
                  </a:cubicBezTo>
                  <a:moveTo>
                    <a:pt x="376" y="73"/>
                  </a:moveTo>
                  <a:cubicBezTo>
                    <a:pt x="375" y="74"/>
                    <a:pt x="375" y="74"/>
                    <a:pt x="375" y="75"/>
                  </a:cubicBezTo>
                  <a:cubicBezTo>
                    <a:pt x="375" y="74"/>
                    <a:pt x="375" y="74"/>
                    <a:pt x="376" y="73"/>
                  </a:cubicBezTo>
                  <a:moveTo>
                    <a:pt x="377" y="76"/>
                  </a:moveTo>
                  <a:cubicBezTo>
                    <a:pt x="376" y="76"/>
                    <a:pt x="376" y="76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moveTo>
                    <a:pt x="382" y="66"/>
                  </a:moveTo>
                  <a:cubicBezTo>
                    <a:pt x="380" y="66"/>
                    <a:pt x="381" y="68"/>
                    <a:pt x="382" y="68"/>
                  </a:cubicBezTo>
                  <a:cubicBezTo>
                    <a:pt x="383" y="67"/>
                    <a:pt x="382" y="66"/>
                    <a:pt x="382" y="66"/>
                  </a:cubicBezTo>
                  <a:moveTo>
                    <a:pt x="384" y="71"/>
                  </a:moveTo>
                  <a:cubicBezTo>
                    <a:pt x="384" y="71"/>
                    <a:pt x="384" y="71"/>
                    <a:pt x="384" y="71"/>
                  </a:cubicBezTo>
                  <a:cubicBezTo>
                    <a:pt x="384" y="71"/>
                    <a:pt x="385" y="71"/>
                    <a:pt x="386" y="71"/>
                  </a:cubicBezTo>
                  <a:cubicBezTo>
                    <a:pt x="385" y="71"/>
                    <a:pt x="384" y="71"/>
                    <a:pt x="384" y="71"/>
                  </a:cubicBezTo>
                  <a:moveTo>
                    <a:pt x="386" y="63"/>
                  </a:moveTo>
                  <a:cubicBezTo>
                    <a:pt x="386" y="64"/>
                    <a:pt x="388" y="66"/>
                    <a:pt x="389" y="64"/>
                  </a:cubicBezTo>
                  <a:cubicBezTo>
                    <a:pt x="390" y="63"/>
                    <a:pt x="387" y="63"/>
                    <a:pt x="386" y="63"/>
                  </a:cubicBezTo>
                  <a:moveTo>
                    <a:pt x="387" y="72"/>
                  </a:moveTo>
                  <a:cubicBezTo>
                    <a:pt x="387" y="73"/>
                    <a:pt x="387" y="73"/>
                    <a:pt x="387" y="73"/>
                  </a:cubicBezTo>
                  <a:cubicBezTo>
                    <a:pt x="390" y="73"/>
                    <a:pt x="392" y="74"/>
                    <a:pt x="394" y="74"/>
                  </a:cubicBezTo>
                  <a:cubicBezTo>
                    <a:pt x="395" y="75"/>
                    <a:pt x="396" y="75"/>
                    <a:pt x="397" y="75"/>
                  </a:cubicBezTo>
                  <a:cubicBezTo>
                    <a:pt x="398" y="75"/>
                    <a:pt x="399" y="74"/>
                    <a:pt x="400" y="74"/>
                  </a:cubicBezTo>
                  <a:cubicBezTo>
                    <a:pt x="399" y="73"/>
                    <a:pt x="397" y="73"/>
                    <a:pt x="395" y="73"/>
                  </a:cubicBezTo>
                  <a:cubicBezTo>
                    <a:pt x="393" y="73"/>
                    <a:pt x="390" y="72"/>
                    <a:pt x="387" y="72"/>
                  </a:cubicBezTo>
                  <a:moveTo>
                    <a:pt x="408" y="137"/>
                  </a:moveTo>
                  <a:cubicBezTo>
                    <a:pt x="407" y="138"/>
                    <a:pt x="407" y="138"/>
                    <a:pt x="407" y="138"/>
                  </a:cubicBezTo>
                  <a:cubicBezTo>
                    <a:pt x="409" y="137"/>
                    <a:pt x="410" y="137"/>
                    <a:pt x="412" y="137"/>
                  </a:cubicBezTo>
                  <a:cubicBezTo>
                    <a:pt x="412" y="137"/>
                    <a:pt x="413" y="137"/>
                    <a:pt x="413" y="137"/>
                  </a:cubicBezTo>
                  <a:cubicBezTo>
                    <a:pt x="415" y="137"/>
                    <a:pt x="416" y="136"/>
                    <a:pt x="417" y="135"/>
                  </a:cubicBezTo>
                  <a:cubicBezTo>
                    <a:pt x="418" y="135"/>
                    <a:pt x="422" y="131"/>
                    <a:pt x="421" y="130"/>
                  </a:cubicBezTo>
                  <a:cubicBezTo>
                    <a:pt x="418" y="127"/>
                    <a:pt x="417" y="127"/>
                    <a:pt x="413" y="128"/>
                  </a:cubicBezTo>
                  <a:cubicBezTo>
                    <a:pt x="410" y="130"/>
                    <a:pt x="409" y="134"/>
                    <a:pt x="408" y="137"/>
                  </a:cubicBezTo>
                  <a:moveTo>
                    <a:pt x="419" y="137"/>
                  </a:moveTo>
                  <a:cubicBezTo>
                    <a:pt x="420" y="137"/>
                    <a:pt x="420" y="137"/>
                    <a:pt x="420" y="137"/>
                  </a:cubicBezTo>
                  <a:cubicBezTo>
                    <a:pt x="419" y="136"/>
                    <a:pt x="419" y="135"/>
                    <a:pt x="418" y="135"/>
                  </a:cubicBezTo>
                  <a:cubicBezTo>
                    <a:pt x="416" y="136"/>
                    <a:pt x="417" y="137"/>
                    <a:pt x="419" y="137"/>
                  </a:cubicBezTo>
                  <a:moveTo>
                    <a:pt x="417" y="121"/>
                  </a:moveTo>
                  <a:cubicBezTo>
                    <a:pt x="417" y="122"/>
                    <a:pt x="418" y="122"/>
                    <a:pt x="418" y="122"/>
                  </a:cubicBezTo>
                  <a:cubicBezTo>
                    <a:pt x="418" y="122"/>
                    <a:pt x="418" y="121"/>
                    <a:pt x="417" y="121"/>
                  </a:cubicBezTo>
                  <a:moveTo>
                    <a:pt x="347" y="66"/>
                  </a:moveTo>
                  <a:cubicBezTo>
                    <a:pt x="347" y="66"/>
                    <a:pt x="347" y="65"/>
                    <a:pt x="347" y="65"/>
                  </a:cubicBezTo>
                  <a:cubicBezTo>
                    <a:pt x="350" y="64"/>
                    <a:pt x="352" y="64"/>
                    <a:pt x="354" y="62"/>
                  </a:cubicBezTo>
                  <a:cubicBezTo>
                    <a:pt x="356" y="60"/>
                    <a:pt x="358" y="60"/>
                    <a:pt x="361" y="60"/>
                  </a:cubicBezTo>
                  <a:cubicBezTo>
                    <a:pt x="363" y="61"/>
                    <a:pt x="365" y="63"/>
                    <a:pt x="367" y="64"/>
                  </a:cubicBezTo>
                  <a:cubicBezTo>
                    <a:pt x="368" y="64"/>
                    <a:pt x="369" y="64"/>
                    <a:pt x="370" y="64"/>
                  </a:cubicBezTo>
                  <a:cubicBezTo>
                    <a:pt x="372" y="64"/>
                    <a:pt x="373" y="64"/>
                    <a:pt x="374" y="65"/>
                  </a:cubicBezTo>
                  <a:cubicBezTo>
                    <a:pt x="373" y="66"/>
                    <a:pt x="374" y="67"/>
                    <a:pt x="375" y="69"/>
                  </a:cubicBezTo>
                  <a:cubicBezTo>
                    <a:pt x="376" y="70"/>
                    <a:pt x="375" y="71"/>
                    <a:pt x="375" y="73"/>
                  </a:cubicBezTo>
                  <a:cubicBezTo>
                    <a:pt x="373" y="76"/>
                    <a:pt x="376" y="81"/>
                    <a:pt x="378" y="84"/>
                  </a:cubicBezTo>
                  <a:cubicBezTo>
                    <a:pt x="378" y="83"/>
                    <a:pt x="377" y="81"/>
                    <a:pt x="378" y="81"/>
                  </a:cubicBezTo>
                  <a:cubicBezTo>
                    <a:pt x="380" y="80"/>
                    <a:pt x="380" y="84"/>
                    <a:pt x="380" y="84"/>
                  </a:cubicBezTo>
                  <a:cubicBezTo>
                    <a:pt x="380" y="85"/>
                    <a:pt x="380" y="85"/>
                    <a:pt x="381" y="85"/>
                  </a:cubicBezTo>
                  <a:cubicBezTo>
                    <a:pt x="381" y="86"/>
                    <a:pt x="381" y="87"/>
                    <a:pt x="382" y="88"/>
                  </a:cubicBezTo>
                  <a:cubicBezTo>
                    <a:pt x="383" y="89"/>
                    <a:pt x="386" y="90"/>
                    <a:pt x="387" y="88"/>
                  </a:cubicBezTo>
                  <a:cubicBezTo>
                    <a:pt x="389" y="87"/>
                    <a:pt x="390" y="86"/>
                    <a:pt x="391" y="85"/>
                  </a:cubicBezTo>
                  <a:cubicBezTo>
                    <a:pt x="392" y="84"/>
                    <a:pt x="392" y="83"/>
                    <a:pt x="394" y="82"/>
                  </a:cubicBezTo>
                  <a:cubicBezTo>
                    <a:pt x="395" y="81"/>
                    <a:pt x="395" y="78"/>
                    <a:pt x="397" y="78"/>
                  </a:cubicBezTo>
                  <a:cubicBezTo>
                    <a:pt x="397" y="78"/>
                    <a:pt x="397" y="78"/>
                    <a:pt x="398" y="78"/>
                  </a:cubicBezTo>
                  <a:cubicBezTo>
                    <a:pt x="399" y="78"/>
                    <a:pt x="400" y="78"/>
                    <a:pt x="402" y="77"/>
                  </a:cubicBezTo>
                  <a:cubicBezTo>
                    <a:pt x="404" y="76"/>
                    <a:pt x="404" y="76"/>
                    <a:pt x="403" y="75"/>
                  </a:cubicBezTo>
                  <a:cubicBezTo>
                    <a:pt x="402" y="74"/>
                    <a:pt x="406" y="72"/>
                    <a:pt x="406" y="72"/>
                  </a:cubicBezTo>
                  <a:cubicBezTo>
                    <a:pt x="408" y="71"/>
                    <a:pt x="409" y="71"/>
                    <a:pt x="411" y="71"/>
                  </a:cubicBezTo>
                  <a:cubicBezTo>
                    <a:pt x="413" y="73"/>
                    <a:pt x="416" y="73"/>
                    <a:pt x="418" y="75"/>
                  </a:cubicBezTo>
                  <a:cubicBezTo>
                    <a:pt x="420" y="76"/>
                    <a:pt x="422" y="76"/>
                    <a:pt x="424" y="77"/>
                  </a:cubicBezTo>
                  <a:cubicBezTo>
                    <a:pt x="425" y="78"/>
                    <a:pt x="428" y="80"/>
                    <a:pt x="430" y="79"/>
                  </a:cubicBezTo>
                  <a:cubicBezTo>
                    <a:pt x="431" y="79"/>
                    <a:pt x="431" y="79"/>
                    <a:pt x="432" y="80"/>
                  </a:cubicBezTo>
                  <a:cubicBezTo>
                    <a:pt x="433" y="80"/>
                    <a:pt x="434" y="80"/>
                    <a:pt x="434" y="80"/>
                  </a:cubicBezTo>
                  <a:cubicBezTo>
                    <a:pt x="435" y="80"/>
                    <a:pt x="436" y="80"/>
                    <a:pt x="437" y="81"/>
                  </a:cubicBezTo>
                  <a:cubicBezTo>
                    <a:pt x="438" y="81"/>
                    <a:pt x="439" y="82"/>
                    <a:pt x="440" y="82"/>
                  </a:cubicBezTo>
                  <a:cubicBezTo>
                    <a:pt x="440" y="87"/>
                    <a:pt x="439" y="93"/>
                    <a:pt x="439" y="98"/>
                  </a:cubicBezTo>
                  <a:cubicBezTo>
                    <a:pt x="439" y="104"/>
                    <a:pt x="440" y="110"/>
                    <a:pt x="439" y="116"/>
                  </a:cubicBezTo>
                  <a:cubicBezTo>
                    <a:pt x="439" y="118"/>
                    <a:pt x="438" y="119"/>
                    <a:pt x="438" y="121"/>
                  </a:cubicBezTo>
                  <a:cubicBezTo>
                    <a:pt x="438" y="122"/>
                    <a:pt x="439" y="122"/>
                    <a:pt x="439" y="123"/>
                  </a:cubicBezTo>
                  <a:cubicBezTo>
                    <a:pt x="440" y="124"/>
                    <a:pt x="439" y="126"/>
                    <a:pt x="439" y="127"/>
                  </a:cubicBezTo>
                  <a:cubicBezTo>
                    <a:pt x="440" y="133"/>
                    <a:pt x="439" y="138"/>
                    <a:pt x="439" y="144"/>
                  </a:cubicBezTo>
                  <a:cubicBezTo>
                    <a:pt x="437" y="143"/>
                    <a:pt x="436" y="140"/>
                    <a:pt x="434" y="139"/>
                  </a:cubicBezTo>
                  <a:cubicBezTo>
                    <a:pt x="433" y="138"/>
                    <a:pt x="429" y="136"/>
                    <a:pt x="430" y="134"/>
                  </a:cubicBezTo>
                  <a:cubicBezTo>
                    <a:pt x="429" y="135"/>
                    <a:pt x="427" y="135"/>
                    <a:pt x="426" y="135"/>
                  </a:cubicBezTo>
                  <a:cubicBezTo>
                    <a:pt x="424" y="135"/>
                    <a:pt x="422" y="136"/>
                    <a:pt x="423" y="134"/>
                  </a:cubicBezTo>
                  <a:cubicBezTo>
                    <a:pt x="422" y="134"/>
                    <a:pt x="421" y="136"/>
                    <a:pt x="420" y="136"/>
                  </a:cubicBezTo>
                  <a:cubicBezTo>
                    <a:pt x="418" y="136"/>
                    <a:pt x="420" y="133"/>
                    <a:pt x="420" y="133"/>
                  </a:cubicBezTo>
                  <a:cubicBezTo>
                    <a:pt x="420" y="132"/>
                    <a:pt x="422" y="129"/>
                    <a:pt x="421" y="129"/>
                  </a:cubicBezTo>
                  <a:cubicBezTo>
                    <a:pt x="419" y="128"/>
                    <a:pt x="419" y="127"/>
                    <a:pt x="418" y="126"/>
                  </a:cubicBezTo>
                  <a:cubicBezTo>
                    <a:pt x="419" y="126"/>
                    <a:pt x="419" y="126"/>
                    <a:pt x="420" y="126"/>
                  </a:cubicBezTo>
                  <a:cubicBezTo>
                    <a:pt x="421" y="126"/>
                    <a:pt x="422" y="126"/>
                    <a:pt x="423" y="125"/>
                  </a:cubicBezTo>
                  <a:cubicBezTo>
                    <a:pt x="421" y="127"/>
                    <a:pt x="418" y="124"/>
                    <a:pt x="416" y="123"/>
                  </a:cubicBezTo>
                  <a:cubicBezTo>
                    <a:pt x="418" y="121"/>
                    <a:pt x="420" y="124"/>
                    <a:pt x="422" y="124"/>
                  </a:cubicBezTo>
                  <a:cubicBezTo>
                    <a:pt x="421" y="123"/>
                    <a:pt x="419" y="122"/>
                    <a:pt x="418" y="121"/>
                  </a:cubicBezTo>
                  <a:cubicBezTo>
                    <a:pt x="419" y="121"/>
                    <a:pt x="418" y="120"/>
                    <a:pt x="417" y="120"/>
                  </a:cubicBezTo>
                  <a:cubicBezTo>
                    <a:pt x="416" y="119"/>
                    <a:pt x="415" y="118"/>
                    <a:pt x="415" y="117"/>
                  </a:cubicBezTo>
                  <a:cubicBezTo>
                    <a:pt x="414" y="116"/>
                    <a:pt x="413" y="113"/>
                    <a:pt x="415" y="113"/>
                  </a:cubicBezTo>
                  <a:cubicBezTo>
                    <a:pt x="413" y="113"/>
                    <a:pt x="412" y="111"/>
                    <a:pt x="414" y="111"/>
                  </a:cubicBezTo>
                  <a:cubicBezTo>
                    <a:pt x="414" y="111"/>
                    <a:pt x="412" y="112"/>
                    <a:pt x="411" y="111"/>
                  </a:cubicBezTo>
                  <a:cubicBezTo>
                    <a:pt x="411" y="111"/>
                    <a:pt x="412" y="109"/>
                    <a:pt x="411" y="109"/>
                  </a:cubicBezTo>
                  <a:cubicBezTo>
                    <a:pt x="411" y="111"/>
                    <a:pt x="409" y="107"/>
                    <a:pt x="408" y="107"/>
                  </a:cubicBezTo>
                  <a:cubicBezTo>
                    <a:pt x="407" y="107"/>
                    <a:pt x="407" y="106"/>
                    <a:pt x="406" y="106"/>
                  </a:cubicBezTo>
                  <a:cubicBezTo>
                    <a:pt x="405" y="106"/>
                    <a:pt x="403" y="105"/>
                    <a:pt x="403" y="104"/>
                  </a:cubicBezTo>
                  <a:cubicBezTo>
                    <a:pt x="402" y="103"/>
                    <a:pt x="398" y="103"/>
                    <a:pt x="397" y="103"/>
                  </a:cubicBezTo>
                  <a:cubicBezTo>
                    <a:pt x="395" y="102"/>
                    <a:pt x="393" y="101"/>
                    <a:pt x="391" y="100"/>
                  </a:cubicBezTo>
                  <a:cubicBezTo>
                    <a:pt x="389" y="99"/>
                    <a:pt x="386" y="100"/>
                    <a:pt x="384" y="99"/>
                  </a:cubicBezTo>
                  <a:cubicBezTo>
                    <a:pt x="382" y="98"/>
                    <a:pt x="380" y="98"/>
                    <a:pt x="379" y="96"/>
                  </a:cubicBezTo>
                  <a:cubicBezTo>
                    <a:pt x="379" y="94"/>
                    <a:pt x="381" y="95"/>
                    <a:pt x="382" y="95"/>
                  </a:cubicBezTo>
                  <a:cubicBezTo>
                    <a:pt x="381" y="94"/>
                    <a:pt x="380" y="94"/>
                    <a:pt x="379" y="95"/>
                  </a:cubicBezTo>
                  <a:cubicBezTo>
                    <a:pt x="378" y="96"/>
                    <a:pt x="377" y="94"/>
                    <a:pt x="376" y="94"/>
                  </a:cubicBezTo>
                  <a:cubicBezTo>
                    <a:pt x="376" y="96"/>
                    <a:pt x="374" y="94"/>
                    <a:pt x="375" y="93"/>
                  </a:cubicBezTo>
                  <a:cubicBezTo>
                    <a:pt x="373" y="93"/>
                    <a:pt x="372" y="93"/>
                    <a:pt x="372" y="91"/>
                  </a:cubicBezTo>
                  <a:cubicBezTo>
                    <a:pt x="372" y="92"/>
                    <a:pt x="371" y="92"/>
                    <a:pt x="371" y="92"/>
                  </a:cubicBezTo>
                  <a:cubicBezTo>
                    <a:pt x="370" y="91"/>
                    <a:pt x="370" y="90"/>
                    <a:pt x="370" y="89"/>
                  </a:cubicBezTo>
                  <a:cubicBezTo>
                    <a:pt x="370" y="88"/>
                    <a:pt x="372" y="87"/>
                    <a:pt x="372" y="85"/>
                  </a:cubicBezTo>
                  <a:cubicBezTo>
                    <a:pt x="371" y="86"/>
                    <a:pt x="370" y="86"/>
                    <a:pt x="370" y="87"/>
                  </a:cubicBezTo>
                  <a:cubicBezTo>
                    <a:pt x="370" y="88"/>
                    <a:pt x="370" y="90"/>
                    <a:pt x="368" y="90"/>
                  </a:cubicBezTo>
                  <a:cubicBezTo>
                    <a:pt x="370" y="90"/>
                    <a:pt x="369" y="91"/>
                    <a:pt x="368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3"/>
                    <a:pt x="367" y="93"/>
                    <a:pt x="367" y="94"/>
                  </a:cubicBezTo>
                  <a:cubicBezTo>
                    <a:pt x="367" y="95"/>
                    <a:pt x="364" y="96"/>
                    <a:pt x="363" y="96"/>
                  </a:cubicBezTo>
                  <a:cubicBezTo>
                    <a:pt x="362" y="96"/>
                    <a:pt x="361" y="93"/>
                    <a:pt x="361" y="92"/>
                  </a:cubicBezTo>
                  <a:cubicBezTo>
                    <a:pt x="361" y="92"/>
                    <a:pt x="362" y="92"/>
                    <a:pt x="362" y="91"/>
                  </a:cubicBezTo>
                  <a:cubicBezTo>
                    <a:pt x="364" y="91"/>
                    <a:pt x="362" y="89"/>
                    <a:pt x="362" y="88"/>
                  </a:cubicBezTo>
                  <a:cubicBezTo>
                    <a:pt x="360" y="89"/>
                    <a:pt x="358" y="85"/>
                    <a:pt x="356" y="85"/>
                  </a:cubicBezTo>
                  <a:cubicBezTo>
                    <a:pt x="353" y="85"/>
                    <a:pt x="355" y="83"/>
                    <a:pt x="357" y="82"/>
                  </a:cubicBezTo>
                  <a:cubicBezTo>
                    <a:pt x="358" y="82"/>
                    <a:pt x="359" y="82"/>
                    <a:pt x="359" y="83"/>
                  </a:cubicBezTo>
                  <a:cubicBezTo>
                    <a:pt x="361" y="83"/>
                    <a:pt x="362" y="83"/>
                    <a:pt x="363" y="82"/>
                  </a:cubicBezTo>
                  <a:cubicBezTo>
                    <a:pt x="364" y="80"/>
                    <a:pt x="368" y="79"/>
                    <a:pt x="367" y="82"/>
                  </a:cubicBezTo>
                  <a:cubicBezTo>
                    <a:pt x="368" y="82"/>
                    <a:pt x="368" y="81"/>
                    <a:pt x="368" y="81"/>
                  </a:cubicBezTo>
                  <a:cubicBezTo>
                    <a:pt x="368" y="81"/>
                    <a:pt x="369" y="81"/>
                    <a:pt x="369" y="81"/>
                  </a:cubicBezTo>
                  <a:cubicBezTo>
                    <a:pt x="370" y="81"/>
                    <a:pt x="370" y="81"/>
                    <a:pt x="370" y="82"/>
                  </a:cubicBezTo>
                  <a:cubicBezTo>
                    <a:pt x="370" y="81"/>
                    <a:pt x="371" y="81"/>
                    <a:pt x="371" y="82"/>
                  </a:cubicBezTo>
                  <a:cubicBezTo>
                    <a:pt x="372" y="81"/>
                    <a:pt x="372" y="80"/>
                    <a:pt x="371" y="80"/>
                  </a:cubicBezTo>
                  <a:cubicBezTo>
                    <a:pt x="372" y="80"/>
                    <a:pt x="372" y="80"/>
                    <a:pt x="373" y="80"/>
                  </a:cubicBezTo>
                  <a:cubicBezTo>
                    <a:pt x="372" y="79"/>
                    <a:pt x="372" y="79"/>
                    <a:pt x="373" y="78"/>
                  </a:cubicBezTo>
                  <a:cubicBezTo>
                    <a:pt x="371" y="79"/>
                    <a:pt x="372" y="77"/>
                    <a:pt x="373" y="77"/>
                  </a:cubicBezTo>
                  <a:cubicBezTo>
                    <a:pt x="371" y="77"/>
                    <a:pt x="370" y="78"/>
                    <a:pt x="367" y="78"/>
                  </a:cubicBezTo>
                  <a:cubicBezTo>
                    <a:pt x="367" y="78"/>
                    <a:pt x="366" y="78"/>
                    <a:pt x="365" y="78"/>
                  </a:cubicBezTo>
                  <a:cubicBezTo>
                    <a:pt x="364" y="78"/>
                    <a:pt x="364" y="79"/>
                    <a:pt x="363" y="78"/>
                  </a:cubicBezTo>
                  <a:cubicBezTo>
                    <a:pt x="362" y="78"/>
                    <a:pt x="362" y="78"/>
                    <a:pt x="361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59" y="77"/>
                    <a:pt x="358" y="78"/>
                    <a:pt x="358" y="78"/>
                  </a:cubicBezTo>
                  <a:cubicBezTo>
                    <a:pt x="357" y="78"/>
                    <a:pt x="356" y="77"/>
                    <a:pt x="355" y="77"/>
                  </a:cubicBezTo>
                  <a:cubicBezTo>
                    <a:pt x="355" y="76"/>
                    <a:pt x="355" y="76"/>
                    <a:pt x="355" y="76"/>
                  </a:cubicBezTo>
                  <a:cubicBezTo>
                    <a:pt x="354" y="76"/>
                    <a:pt x="353" y="75"/>
                    <a:pt x="354" y="74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4" y="73"/>
                    <a:pt x="354" y="73"/>
                    <a:pt x="353" y="73"/>
                  </a:cubicBezTo>
                  <a:cubicBezTo>
                    <a:pt x="353" y="73"/>
                    <a:pt x="353" y="73"/>
                    <a:pt x="353" y="72"/>
                  </a:cubicBezTo>
                  <a:cubicBezTo>
                    <a:pt x="353" y="72"/>
                    <a:pt x="352" y="72"/>
                    <a:pt x="352" y="71"/>
                  </a:cubicBezTo>
                  <a:cubicBezTo>
                    <a:pt x="352" y="72"/>
                    <a:pt x="350" y="71"/>
                    <a:pt x="349" y="71"/>
                  </a:cubicBezTo>
                  <a:cubicBezTo>
                    <a:pt x="349" y="70"/>
                    <a:pt x="348" y="70"/>
                    <a:pt x="347" y="70"/>
                  </a:cubicBezTo>
                  <a:cubicBezTo>
                    <a:pt x="349" y="71"/>
                    <a:pt x="346" y="71"/>
                    <a:pt x="345" y="71"/>
                  </a:cubicBezTo>
                  <a:cubicBezTo>
                    <a:pt x="343" y="69"/>
                    <a:pt x="347" y="67"/>
                    <a:pt x="347" y="66"/>
                  </a:cubicBezTo>
                  <a:moveTo>
                    <a:pt x="16" y="34"/>
                  </a:moveTo>
                  <a:cubicBezTo>
                    <a:pt x="16" y="34"/>
                    <a:pt x="18" y="34"/>
                    <a:pt x="17" y="33"/>
                  </a:cubicBezTo>
                  <a:cubicBezTo>
                    <a:pt x="17" y="33"/>
                    <a:pt x="16" y="32"/>
                    <a:pt x="16" y="32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12" y="29"/>
                    <a:pt x="12" y="28"/>
                    <a:pt x="11" y="29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5" y="32"/>
                    <a:pt x="16" y="34"/>
                  </a:cubicBezTo>
                  <a:moveTo>
                    <a:pt x="234" y="106"/>
                  </a:moveTo>
                  <a:cubicBezTo>
                    <a:pt x="234" y="108"/>
                    <a:pt x="235" y="109"/>
                    <a:pt x="235" y="110"/>
                  </a:cubicBezTo>
                  <a:cubicBezTo>
                    <a:pt x="235" y="110"/>
                    <a:pt x="236" y="110"/>
                    <a:pt x="236" y="111"/>
                  </a:cubicBezTo>
                  <a:cubicBezTo>
                    <a:pt x="237" y="111"/>
                    <a:pt x="238" y="112"/>
                    <a:pt x="239" y="111"/>
                  </a:cubicBezTo>
                  <a:cubicBezTo>
                    <a:pt x="240" y="110"/>
                    <a:pt x="240" y="110"/>
                    <a:pt x="241" y="110"/>
                  </a:cubicBezTo>
                  <a:cubicBezTo>
                    <a:pt x="241" y="110"/>
                    <a:pt x="242" y="110"/>
                    <a:pt x="242" y="110"/>
                  </a:cubicBezTo>
                  <a:cubicBezTo>
                    <a:pt x="243" y="110"/>
                    <a:pt x="244" y="109"/>
                    <a:pt x="244" y="110"/>
                  </a:cubicBezTo>
                  <a:cubicBezTo>
                    <a:pt x="244" y="108"/>
                    <a:pt x="242" y="106"/>
                    <a:pt x="243" y="105"/>
                  </a:cubicBezTo>
                  <a:cubicBezTo>
                    <a:pt x="244" y="102"/>
                    <a:pt x="244" y="101"/>
                    <a:pt x="244" y="98"/>
                  </a:cubicBezTo>
                  <a:cubicBezTo>
                    <a:pt x="244" y="96"/>
                    <a:pt x="244" y="94"/>
                    <a:pt x="244" y="92"/>
                  </a:cubicBezTo>
                  <a:cubicBezTo>
                    <a:pt x="244" y="91"/>
                    <a:pt x="244" y="90"/>
                    <a:pt x="244" y="89"/>
                  </a:cubicBezTo>
                  <a:cubicBezTo>
                    <a:pt x="244" y="88"/>
                    <a:pt x="244" y="88"/>
                    <a:pt x="243" y="86"/>
                  </a:cubicBezTo>
                  <a:cubicBezTo>
                    <a:pt x="242" y="84"/>
                    <a:pt x="247" y="81"/>
                    <a:pt x="249" y="82"/>
                  </a:cubicBezTo>
                  <a:cubicBezTo>
                    <a:pt x="251" y="83"/>
                    <a:pt x="251" y="87"/>
                    <a:pt x="250" y="88"/>
                  </a:cubicBezTo>
                  <a:cubicBezTo>
                    <a:pt x="247" y="91"/>
                    <a:pt x="252" y="94"/>
                    <a:pt x="255" y="96"/>
                  </a:cubicBezTo>
                  <a:cubicBezTo>
                    <a:pt x="256" y="96"/>
                    <a:pt x="253" y="100"/>
                    <a:pt x="255" y="102"/>
                  </a:cubicBezTo>
                  <a:cubicBezTo>
                    <a:pt x="255" y="103"/>
                    <a:pt x="258" y="103"/>
                    <a:pt x="259" y="103"/>
                  </a:cubicBezTo>
                  <a:cubicBezTo>
                    <a:pt x="260" y="104"/>
                    <a:pt x="260" y="101"/>
                    <a:pt x="260" y="101"/>
                  </a:cubicBezTo>
                  <a:cubicBezTo>
                    <a:pt x="260" y="99"/>
                    <a:pt x="263" y="99"/>
                    <a:pt x="264" y="99"/>
                  </a:cubicBezTo>
                  <a:cubicBezTo>
                    <a:pt x="264" y="99"/>
                    <a:pt x="265" y="99"/>
                    <a:pt x="265" y="99"/>
                  </a:cubicBezTo>
                  <a:cubicBezTo>
                    <a:pt x="266" y="99"/>
                    <a:pt x="267" y="99"/>
                    <a:pt x="266" y="98"/>
                  </a:cubicBezTo>
                  <a:cubicBezTo>
                    <a:pt x="267" y="100"/>
                    <a:pt x="269" y="96"/>
                    <a:pt x="267" y="95"/>
                  </a:cubicBezTo>
                  <a:cubicBezTo>
                    <a:pt x="266" y="97"/>
                    <a:pt x="266" y="96"/>
                    <a:pt x="266" y="95"/>
                  </a:cubicBezTo>
                  <a:cubicBezTo>
                    <a:pt x="265" y="95"/>
                    <a:pt x="265" y="95"/>
                    <a:pt x="264" y="95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4" y="94"/>
                    <a:pt x="263" y="93"/>
                    <a:pt x="262" y="92"/>
                  </a:cubicBezTo>
                  <a:cubicBezTo>
                    <a:pt x="261" y="91"/>
                    <a:pt x="263" y="90"/>
                    <a:pt x="262" y="89"/>
                  </a:cubicBezTo>
                  <a:cubicBezTo>
                    <a:pt x="262" y="89"/>
                    <a:pt x="263" y="89"/>
                    <a:pt x="263" y="89"/>
                  </a:cubicBezTo>
                  <a:cubicBezTo>
                    <a:pt x="262" y="89"/>
                    <a:pt x="262" y="87"/>
                    <a:pt x="264" y="87"/>
                  </a:cubicBezTo>
                  <a:cubicBezTo>
                    <a:pt x="263" y="87"/>
                    <a:pt x="263" y="87"/>
                    <a:pt x="263" y="86"/>
                  </a:cubicBezTo>
                  <a:cubicBezTo>
                    <a:pt x="262" y="86"/>
                    <a:pt x="262" y="85"/>
                    <a:pt x="262" y="84"/>
                  </a:cubicBezTo>
                  <a:cubicBezTo>
                    <a:pt x="261" y="84"/>
                    <a:pt x="260" y="84"/>
                    <a:pt x="260" y="83"/>
                  </a:cubicBezTo>
                  <a:cubicBezTo>
                    <a:pt x="259" y="82"/>
                    <a:pt x="259" y="81"/>
                    <a:pt x="259" y="80"/>
                  </a:cubicBezTo>
                  <a:cubicBezTo>
                    <a:pt x="258" y="79"/>
                    <a:pt x="258" y="78"/>
                    <a:pt x="256" y="78"/>
                  </a:cubicBezTo>
                  <a:cubicBezTo>
                    <a:pt x="255" y="77"/>
                    <a:pt x="255" y="75"/>
                    <a:pt x="253" y="76"/>
                  </a:cubicBezTo>
                  <a:cubicBezTo>
                    <a:pt x="253" y="75"/>
                    <a:pt x="253" y="74"/>
                    <a:pt x="253" y="74"/>
                  </a:cubicBezTo>
                  <a:cubicBezTo>
                    <a:pt x="255" y="75"/>
                    <a:pt x="256" y="76"/>
                    <a:pt x="257" y="74"/>
                  </a:cubicBezTo>
                  <a:cubicBezTo>
                    <a:pt x="259" y="72"/>
                    <a:pt x="260" y="72"/>
                    <a:pt x="262" y="71"/>
                  </a:cubicBezTo>
                  <a:cubicBezTo>
                    <a:pt x="264" y="70"/>
                    <a:pt x="266" y="65"/>
                    <a:pt x="270" y="65"/>
                  </a:cubicBezTo>
                  <a:cubicBezTo>
                    <a:pt x="271" y="65"/>
                    <a:pt x="271" y="67"/>
                    <a:pt x="272" y="66"/>
                  </a:cubicBezTo>
                  <a:cubicBezTo>
                    <a:pt x="272" y="66"/>
                    <a:pt x="274" y="64"/>
                    <a:pt x="273" y="63"/>
                  </a:cubicBezTo>
                  <a:cubicBezTo>
                    <a:pt x="272" y="62"/>
                    <a:pt x="267" y="62"/>
                    <a:pt x="266" y="63"/>
                  </a:cubicBezTo>
                  <a:cubicBezTo>
                    <a:pt x="267" y="63"/>
                    <a:pt x="268" y="63"/>
                    <a:pt x="268" y="64"/>
                  </a:cubicBezTo>
                  <a:cubicBezTo>
                    <a:pt x="268" y="64"/>
                    <a:pt x="267" y="64"/>
                    <a:pt x="266" y="64"/>
                  </a:cubicBezTo>
                  <a:cubicBezTo>
                    <a:pt x="264" y="64"/>
                    <a:pt x="261" y="63"/>
                    <a:pt x="261" y="65"/>
                  </a:cubicBezTo>
                  <a:cubicBezTo>
                    <a:pt x="260" y="66"/>
                    <a:pt x="256" y="66"/>
                    <a:pt x="256" y="64"/>
                  </a:cubicBezTo>
                  <a:cubicBezTo>
                    <a:pt x="254" y="65"/>
                    <a:pt x="253" y="67"/>
                    <a:pt x="252" y="68"/>
                  </a:cubicBezTo>
                  <a:cubicBezTo>
                    <a:pt x="251" y="70"/>
                    <a:pt x="251" y="71"/>
                    <a:pt x="249" y="70"/>
                  </a:cubicBezTo>
                  <a:cubicBezTo>
                    <a:pt x="248" y="70"/>
                    <a:pt x="246" y="70"/>
                    <a:pt x="246" y="68"/>
                  </a:cubicBezTo>
                  <a:cubicBezTo>
                    <a:pt x="246" y="67"/>
                    <a:pt x="246" y="67"/>
                    <a:pt x="245" y="66"/>
                  </a:cubicBezTo>
                  <a:cubicBezTo>
                    <a:pt x="245" y="65"/>
                    <a:pt x="244" y="66"/>
                    <a:pt x="244" y="66"/>
                  </a:cubicBezTo>
                  <a:cubicBezTo>
                    <a:pt x="244" y="66"/>
                    <a:pt x="243" y="66"/>
                    <a:pt x="243" y="65"/>
                  </a:cubicBezTo>
                  <a:cubicBezTo>
                    <a:pt x="240" y="64"/>
                    <a:pt x="240" y="58"/>
                    <a:pt x="241" y="55"/>
                  </a:cubicBezTo>
                  <a:cubicBezTo>
                    <a:pt x="242" y="54"/>
                    <a:pt x="243" y="52"/>
                    <a:pt x="245" y="52"/>
                  </a:cubicBezTo>
                  <a:cubicBezTo>
                    <a:pt x="246" y="51"/>
                    <a:pt x="249" y="52"/>
                    <a:pt x="250" y="53"/>
                  </a:cubicBezTo>
                  <a:cubicBezTo>
                    <a:pt x="251" y="53"/>
                    <a:pt x="253" y="52"/>
                    <a:pt x="254" y="52"/>
                  </a:cubicBezTo>
                  <a:cubicBezTo>
                    <a:pt x="256" y="51"/>
                    <a:pt x="256" y="52"/>
                    <a:pt x="258" y="52"/>
                  </a:cubicBezTo>
                  <a:cubicBezTo>
                    <a:pt x="259" y="53"/>
                    <a:pt x="260" y="52"/>
                    <a:pt x="262" y="52"/>
                  </a:cubicBezTo>
                  <a:cubicBezTo>
                    <a:pt x="263" y="52"/>
                    <a:pt x="264" y="52"/>
                    <a:pt x="265" y="52"/>
                  </a:cubicBezTo>
                  <a:cubicBezTo>
                    <a:pt x="267" y="52"/>
                    <a:pt x="269" y="52"/>
                    <a:pt x="271" y="53"/>
                  </a:cubicBezTo>
                  <a:cubicBezTo>
                    <a:pt x="273" y="55"/>
                    <a:pt x="281" y="54"/>
                    <a:pt x="283" y="52"/>
                  </a:cubicBezTo>
                  <a:cubicBezTo>
                    <a:pt x="284" y="50"/>
                    <a:pt x="285" y="49"/>
                    <a:pt x="286" y="47"/>
                  </a:cubicBezTo>
                  <a:cubicBezTo>
                    <a:pt x="288" y="46"/>
                    <a:pt x="288" y="43"/>
                    <a:pt x="290" y="42"/>
                  </a:cubicBezTo>
                  <a:cubicBezTo>
                    <a:pt x="290" y="42"/>
                    <a:pt x="289" y="41"/>
                    <a:pt x="289" y="40"/>
                  </a:cubicBezTo>
                  <a:cubicBezTo>
                    <a:pt x="289" y="40"/>
                    <a:pt x="289" y="40"/>
                    <a:pt x="288" y="40"/>
                  </a:cubicBezTo>
                  <a:cubicBezTo>
                    <a:pt x="288" y="40"/>
                    <a:pt x="288" y="40"/>
                    <a:pt x="287" y="41"/>
                  </a:cubicBezTo>
                  <a:cubicBezTo>
                    <a:pt x="286" y="41"/>
                    <a:pt x="286" y="43"/>
                    <a:pt x="285" y="43"/>
                  </a:cubicBezTo>
                  <a:cubicBezTo>
                    <a:pt x="283" y="43"/>
                    <a:pt x="284" y="44"/>
                    <a:pt x="283" y="45"/>
                  </a:cubicBezTo>
                  <a:cubicBezTo>
                    <a:pt x="283" y="46"/>
                    <a:pt x="282" y="45"/>
                    <a:pt x="281" y="46"/>
                  </a:cubicBezTo>
                  <a:cubicBezTo>
                    <a:pt x="280" y="48"/>
                    <a:pt x="277" y="49"/>
                    <a:pt x="275" y="48"/>
                  </a:cubicBezTo>
                  <a:cubicBezTo>
                    <a:pt x="273" y="48"/>
                    <a:pt x="271" y="47"/>
                    <a:pt x="270" y="48"/>
                  </a:cubicBezTo>
                  <a:cubicBezTo>
                    <a:pt x="269" y="48"/>
                    <a:pt x="268" y="49"/>
                    <a:pt x="267" y="48"/>
                  </a:cubicBezTo>
                  <a:cubicBezTo>
                    <a:pt x="264" y="47"/>
                    <a:pt x="263" y="47"/>
                    <a:pt x="260" y="47"/>
                  </a:cubicBezTo>
                  <a:cubicBezTo>
                    <a:pt x="259" y="47"/>
                    <a:pt x="258" y="46"/>
                    <a:pt x="256" y="46"/>
                  </a:cubicBezTo>
                  <a:cubicBezTo>
                    <a:pt x="256" y="46"/>
                    <a:pt x="255" y="46"/>
                    <a:pt x="255" y="45"/>
                  </a:cubicBezTo>
                  <a:cubicBezTo>
                    <a:pt x="254" y="45"/>
                    <a:pt x="254" y="44"/>
                    <a:pt x="254" y="45"/>
                  </a:cubicBezTo>
                  <a:cubicBezTo>
                    <a:pt x="253" y="45"/>
                    <a:pt x="253" y="44"/>
                    <a:pt x="252" y="44"/>
                  </a:cubicBezTo>
                  <a:cubicBezTo>
                    <a:pt x="250" y="44"/>
                    <a:pt x="248" y="43"/>
                    <a:pt x="248" y="45"/>
                  </a:cubicBezTo>
                  <a:cubicBezTo>
                    <a:pt x="248" y="48"/>
                    <a:pt x="245" y="50"/>
                    <a:pt x="243" y="47"/>
                  </a:cubicBezTo>
                  <a:cubicBezTo>
                    <a:pt x="243" y="48"/>
                    <a:pt x="242" y="49"/>
                    <a:pt x="241" y="49"/>
                  </a:cubicBezTo>
                  <a:cubicBezTo>
                    <a:pt x="240" y="50"/>
                    <a:pt x="241" y="52"/>
                    <a:pt x="239" y="52"/>
                  </a:cubicBezTo>
                  <a:cubicBezTo>
                    <a:pt x="237" y="54"/>
                    <a:pt x="240" y="56"/>
                    <a:pt x="238" y="57"/>
                  </a:cubicBezTo>
                  <a:cubicBezTo>
                    <a:pt x="238" y="57"/>
                    <a:pt x="237" y="56"/>
                    <a:pt x="237" y="57"/>
                  </a:cubicBezTo>
                  <a:cubicBezTo>
                    <a:pt x="237" y="58"/>
                    <a:pt x="239" y="58"/>
                    <a:pt x="238" y="60"/>
                  </a:cubicBezTo>
                  <a:cubicBezTo>
                    <a:pt x="237" y="62"/>
                    <a:pt x="239" y="63"/>
                    <a:pt x="239" y="65"/>
                  </a:cubicBezTo>
                  <a:cubicBezTo>
                    <a:pt x="238" y="64"/>
                    <a:pt x="238" y="64"/>
                    <a:pt x="238" y="63"/>
                  </a:cubicBezTo>
                  <a:cubicBezTo>
                    <a:pt x="236" y="66"/>
                    <a:pt x="234" y="67"/>
                    <a:pt x="234" y="70"/>
                  </a:cubicBezTo>
                  <a:cubicBezTo>
                    <a:pt x="234" y="72"/>
                    <a:pt x="234" y="73"/>
                    <a:pt x="234" y="74"/>
                  </a:cubicBezTo>
                  <a:cubicBezTo>
                    <a:pt x="234" y="76"/>
                    <a:pt x="232" y="77"/>
                    <a:pt x="232" y="79"/>
                  </a:cubicBezTo>
                  <a:cubicBezTo>
                    <a:pt x="232" y="81"/>
                    <a:pt x="228" y="82"/>
                    <a:pt x="229" y="84"/>
                  </a:cubicBezTo>
                  <a:cubicBezTo>
                    <a:pt x="229" y="85"/>
                    <a:pt x="230" y="84"/>
                    <a:pt x="229" y="86"/>
                  </a:cubicBezTo>
                  <a:cubicBezTo>
                    <a:pt x="228" y="87"/>
                    <a:pt x="230" y="90"/>
                    <a:pt x="230" y="91"/>
                  </a:cubicBezTo>
                  <a:cubicBezTo>
                    <a:pt x="231" y="90"/>
                    <a:pt x="233" y="90"/>
                    <a:pt x="234" y="90"/>
                  </a:cubicBezTo>
                  <a:cubicBezTo>
                    <a:pt x="237" y="90"/>
                    <a:pt x="235" y="92"/>
                    <a:pt x="236" y="93"/>
                  </a:cubicBezTo>
                  <a:cubicBezTo>
                    <a:pt x="237" y="95"/>
                    <a:pt x="237" y="97"/>
                    <a:pt x="236" y="100"/>
                  </a:cubicBezTo>
                  <a:cubicBezTo>
                    <a:pt x="236" y="102"/>
                    <a:pt x="236" y="105"/>
                    <a:pt x="234" y="106"/>
                  </a:cubicBezTo>
                  <a:moveTo>
                    <a:pt x="259" y="105"/>
                  </a:moveTo>
                  <a:cubicBezTo>
                    <a:pt x="256" y="106"/>
                    <a:pt x="259" y="109"/>
                    <a:pt x="259" y="109"/>
                  </a:cubicBezTo>
                  <a:cubicBezTo>
                    <a:pt x="260" y="108"/>
                    <a:pt x="260" y="106"/>
                    <a:pt x="259" y="105"/>
                  </a:cubicBezTo>
                  <a:moveTo>
                    <a:pt x="258" y="61"/>
                  </a:moveTo>
                  <a:cubicBezTo>
                    <a:pt x="258" y="60"/>
                    <a:pt x="257" y="60"/>
                    <a:pt x="257" y="61"/>
                  </a:cubicBezTo>
                  <a:cubicBezTo>
                    <a:pt x="257" y="62"/>
                    <a:pt x="258" y="61"/>
                    <a:pt x="258" y="61"/>
                  </a:cubicBezTo>
                  <a:moveTo>
                    <a:pt x="260" y="60"/>
                  </a:moveTo>
                  <a:cubicBezTo>
                    <a:pt x="259" y="59"/>
                    <a:pt x="258" y="59"/>
                    <a:pt x="258" y="60"/>
                  </a:cubicBezTo>
                  <a:cubicBezTo>
                    <a:pt x="258" y="61"/>
                    <a:pt x="259" y="61"/>
                    <a:pt x="260" y="60"/>
                  </a:cubicBezTo>
                  <a:moveTo>
                    <a:pt x="264" y="109"/>
                  </a:moveTo>
                  <a:cubicBezTo>
                    <a:pt x="265" y="108"/>
                    <a:pt x="266" y="108"/>
                    <a:pt x="265" y="107"/>
                  </a:cubicBezTo>
                  <a:cubicBezTo>
                    <a:pt x="264" y="106"/>
                    <a:pt x="266" y="105"/>
                    <a:pt x="266" y="104"/>
                  </a:cubicBezTo>
                  <a:cubicBezTo>
                    <a:pt x="266" y="104"/>
                    <a:pt x="267" y="100"/>
                    <a:pt x="265" y="101"/>
                  </a:cubicBezTo>
                  <a:cubicBezTo>
                    <a:pt x="264" y="101"/>
                    <a:pt x="263" y="102"/>
                    <a:pt x="263" y="102"/>
                  </a:cubicBezTo>
                  <a:cubicBezTo>
                    <a:pt x="261" y="103"/>
                    <a:pt x="263" y="105"/>
                    <a:pt x="263" y="106"/>
                  </a:cubicBezTo>
                  <a:cubicBezTo>
                    <a:pt x="262" y="106"/>
                    <a:pt x="261" y="107"/>
                    <a:pt x="262" y="108"/>
                  </a:cubicBezTo>
                  <a:cubicBezTo>
                    <a:pt x="262" y="109"/>
                    <a:pt x="264" y="109"/>
                    <a:pt x="264" y="108"/>
                  </a:cubicBezTo>
                  <a:cubicBezTo>
                    <a:pt x="264" y="108"/>
                    <a:pt x="264" y="108"/>
                    <a:pt x="264" y="109"/>
                  </a:cubicBezTo>
                  <a:moveTo>
                    <a:pt x="269" y="99"/>
                  </a:moveTo>
                  <a:cubicBezTo>
                    <a:pt x="267" y="99"/>
                    <a:pt x="266" y="103"/>
                    <a:pt x="266" y="105"/>
                  </a:cubicBezTo>
                  <a:cubicBezTo>
                    <a:pt x="266" y="107"/>
                    <a:pt x="266" y="107"/>
                    <a:pt x="265" y="109"/>
                  </a:cubicBezTo>
                  <a:cubicBezTo>
                    <a:pt x="264" y="111"/>
                    <a:pt x="266" y="110"/>
                    <a:pt x="267" y="111"/>
                  </a:cubicBezTo>
                  <a:cubicBezTo>
                    <a:pt x="267" y="111"/>
                    <a:pt x="267" y="110"/>
                    <a:pt x="268" y="109"/>
                  </a:cubicBezTo>
                  <a:cubicBezTo>
                    <a:pt x="269" y="108"/>
                    <a:pt x="270" y="109"/>
                    <a:pt x="270" y="108"/>
                  </a:cubicBezTo>
                  <a:cubicBezTo>
                    <a:pt x="271" y="107"/>
                    <a:pt x="269" y="106"/>
                    <a:pt x="268" y="107"/>
                  </a:cubicBezTo>
                  <a:cubicBezTo>
                    <a:pt x="268" y="106"/>
                    <a:pt x="268" y="105"/>
                    <a:pt x="269" y="104"/>
                  </a:cubicBezTo>
                  <a:cubicBezTo>
                    <a:pt x="269" y="103"/>
                    <a:pt x="270" y="101"/>
                    <a:pt x="270" y="103"/>
                  </a:cubicBezTo>
                  <a:cubicBezTo>
                    <a:pt x="271" y="101"/>
                    <a:pt x="269" y="100"/>
                    <a:pt x="269" y="99"/>
                  </a:cubicBezTo>
                  <a:moveTo>
                    <a:pt x="271" y="72"/>
                  </a:moveTo>
                  <a:cubicBezTo>
                    <a:pt x="271" y="72"/>
                    <a:pt x="271" y="71"/>
                    <a:pt x="271" y="71"/>
                  </a:cubicBezTo>
                  <a:cubicBezTo>
                    <a:pt x="273" y="71"/>
                    <a:pt x="273" y="71"/>
                    <a:pt x="274" y="70"/>
                  </a:cubicBezTo>
                  <a:cubicBezTo>
                    <a:pt x="274" y="69"/>
                    <a:pt x="273" y="68"/>
                    <a:pt x="271" y="70"/>
                  </a:cubicBezTo>
                  <a:cubicBezTo>
                    <a:pt x="270" y="69"/>
                    <a:pt x="272" y="68"/>
                    <a:pt x="270" y="68"/>
                  </a:cubicBezTo>
                  <a:cubicBezTo>
                    <a:pt x="270" y="68"/>
                    <a:pt x="269" y="68"/>
                    <a:pt x="268" y="68"/>
                  </a:cubicBezTo>
                  <a:cubicBezTo>
                    <a:pt x="267" y="69"/>
                    <a:pt x="267" y="71"/>
                    <a:pt x="268" y="72"/>
                  </a:cubicBezTo>
                  <a:cubicBezTo>
                    <a:pt x="269" y="71"/>
                    <a:pt x="269" y="71"/>
                    <a:pt x="270" y="70"/>
                  </a:cubicBezTo>
                  <a:cubicBezTo>
                    <a:pt x="271" y="70"/>
                    <a:pt x="270" y="72"/>
                    <a:pt x="271" y="72"/>
                  </a:cubicBezTo>
                  <a:moveTo>
                    <a:pt x="269" y="95"/>
                  </a:moveTo>
                  <a:cubicBezTo>
                    <a:pt x="268" y="95"/>
                    <a:pt x="268" y="97"/>
                    <a:pt x="269" y="97"/>
                  </a:cubicBezTo>
                  <a:cubicBezTo>
                    <a:pt x="271" y="98"/>
                    <a:pt x="272" y="95"/>
                    <a:pt x="269" y="95"/>
                  </a:cubicBezTo>
                  <a:moveTo>
                    <a:pt x="272" y="68"/>
                  </a:moveTo>
                  <a:cubicBezTo>
                    <a:pt x="272" y="68"/>
                    <a:pt x="271" y="68"/>
                    <a:pt x="272" y="69"/>
                  </a:cubicBezTo>
                  <a:cubicBezTo>
                    <a:pt x="272" y="68"/>
                    <a:pt x="272" y="68"/>
                    <a:pt x="272" y="68"/>
                  </a:cubicBezTo>
                  <a:moveTo>
                    <a:pt x="272" y="73"/>
                  </a:moveTo>
                  <a:cubicBezTo>
                    <a:pt x="272" y="73"/>
                    <a:pt x="272" y="73"/>
                    <a:pt x="272" y="74"/>
                  </a:cubicBezTo>
                  <a:cubicBezTo>
                    <a:pt x="272" y="73"/>
                    <a:pt x="272" y="73"/>
                    <a:pt x="272" y="73"/>
                  </a:cubicBezTo>
                  <a:moveTo>
                    <a:pt x="274" y="107"/>
                  </a:moveTo>
                  <a:cubicBezTo>
                    <a:pt x="274" y="108"/>
                    <a:pt x="274" y="108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moveTo>
                    <a:pt x="275" y="109"/>
                  </a:moveTo>
                  <a:cubicBezTo>
                    <a:pt x="275" y="110"/>
                    <a:pt x="276" y="110"/>
                    <a:pt x="276" y="110"/>
                  </a:cubicBezTo>
                  <a:cubicBezTo>
                    <a:pt x="275" y="109"/>
                    <a:pt x="275" y="109"/>
                    <a:pt x="275" y="109"/>
                  </a:cubicBezTo>
                  <a:moveTo>
                    <a:pt x="278" y="113"/>
                  </a:moveTo>
                  <a:cubicBezTo>
                    <a:pt x="278" y="114"/>
                    <a:pt x="278" y="114"/>
                    <a:pt x="279" y="114"/>
                  </a:cubicBezTo>
                  <a:cubicBezTo>
                    <a:pt x="278" y="113"/>
                    <a:pt x="278" y="113"/>
                    <a:pt x="278" y="113"/>
                  </a:cubicBezTo>
                  <a:moveTo>
                    <a:pt x="282" y="73"/>
                  </a:moveTo>
                  <a:cubicBezTo>
                    <a:pt x="281" y="75"/>
                    <a:pt x="282" y="76"/>
                    <a:pt x="285" y="76"/>
                  </a:cubicBezTo>
                  <a:cubicBezTo>
                    <a:pt x="285" y="75"/>
                    <a:pt x="286" y="75"/>
                    <a:pt x="286" y="75"/>
                  </a:cubicBezTo>
                  <a:cubicBezTo>
                    <a:pt x="287" y="75"/>
                    <a:pt x="287" y="75"/>
                    <a:pt x="288" y="75"/>
                  </a:cubicBezTo>
                  <a:cubicBezTo>
                    <a:pt x="289" y="75"/>
                    <a:pt x="290" y="75"/>
                    <a:pt x="291" y="74"/>
                  </a:cubicBezTo>
                  <a:cubicBezTo>
                    <a:pt x="290" y="74"/>
                    <a:pt x="290" y="74"/>
                    <a:pt x="290" y="73"/>
                  </a:cubicBezTo>
                  <a:cubicBezTo>
                    <a:pt x="289" y="74"/>
                    <a:pt x="287" y="73"/>
                    <a:pt x="286" y="73"/>
                  </a:cubicBezTo>
                  <a:cubicBezTo>
                    <a:pt x="284" y="73"/>
                    <a:pt x="283" y="72"/>
                    <a:pt x="282" y="73"/>
                  </a:cubicBezTo>
                  <a:moveTo>
                    <a:pt x="292" y="30"/>
                  </a:moveTo>
                  <a:cubicBezTo>
                    <a:pt x="291" y="30"/>
                    <a:pt x="291" y="30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moveTo>
                    <a:pt x="294" y="24"/>
                  </a:moveTo>
                  <a:cubicBezTo>
                    <a:pt x="295" y="23"/>
                    <a:pt x="293" y="20"/>
                    <a:pt x="292" y="22"/>
                  </a:cubicBezTo>
                  <a:cubicBezTo>
                    <a:pt x="293" y="22"/>
                    <a:pt x="293" y="24"/>
                    <a:pt x="294" y="24"/>
                  </a:cubicBezTo>
                  <a:moveTo>
                    <a:pt x="292" y="74"/>
                  </a:moveTo>
                  <a:cubicBezTo>
                    <a:pt x="291" y="75"/>
                    <a:pt x="294" y="75"/>
                    <a:pt x="294" y="75"/>
                  </a:cubicBezTo>
                  <a:cubicBezTo>
                    <a:pt x="296" y="75"/>
                    <a:pt x="299" y="75"/>
                    <a:pt x="300" y="74"/>
                  </a:cubicBezTo>
                  <a:cubicBezTo>
                    <a:pt x="299" y="74"/>
                    <a:pt x="298" y="74"/>
                    <a:pt x="297" y="74"/>
                  </a:cubicBezTo>
                  <a:cubicBezTo>
                    <a:pt x="295" y="74"/>
                    <a:pt x="293" y="74"/>
                    <a:pt x="292" y="74"/>
                  </a:cubicBezTo>
                  <a:moveTo>
                    <a:pt x="297" y="76"/>
                  </a:moveTo>
                  <a:cubicBezTo>
                    <a:pt x="295" y="76"/>
                    <a:pt x="297" y="80"/>
                    <a:pt x="298" y="80"/>
                  </a:cubicBezTo>
                  <a:cubicBezTo>
                    <a:pt x="298" y="80"/>
                    <a:pt x="297" y="76"/>
                    <a:pt x="297" y="76"/>
                  </a:cubicBezTo>
                  <a:moveTo>
                    <a:pt x="304" y="93"/>
                  </a:moveTo>
                  <a:cubicBezTo>
                    <a:pt x="305" y="93"/>
                    <a:pt x="308" y="92"/>
                    <a:pt x="309" y="91"/>
                  </a:cubicBezTo>
                  <a:cubicBezTo>
                    <a:pt x="310" y="90"/>
                    <a:pt x="309" y="89"/>
                    <a:pt x="307" y="89"/>
                  </a:cubicBezTo>
                  <a:cubicBezTo>
                    <a:pt x="309" y="87"/>
                    <a:pt x="306" y="86"/>
                    <a:pt x="305" y="86"/>
                  </a:cubicBezTo>
                  <a:cubicBezTo>
                    <a:pt x="303" y="86"/>
                    <a:pt x="301" y="86"/>
                    <a:pt x="300" y="86"/>
                  </a:cubicBezTo>
                  <a:cubicBezTo>
                    <a:pt x="297" y="87"/>
                    <a:pt x="297" y="88"/>
                    <a:pt x="298" y="90"/>
                  </a:cubicBezTo>
                  <a:cubicBezTo>
                    <a:pt x="299" y="92"/>
                    <a:pt x="302" y="92"/>
                    <a:pt x="304" y="93"/>
                  </a:cubicBezTo>
                  <a:moveTo>
                    <a:pt x="304" y="20"/>
                  </a:moveTo>
                  <a:cubicBezTo>
                    <a:pt x="304" y="19"/>
                    <a:pt x="304" y="19"/>
                    <a:pt x="303" y="18"/>
                  </a:cubicBezTo>
                  <a:cubicBezTo>
                    <a:pt x="304" y="19"/>
                    <a:pt x="304" y="20"/>
                    <a:pt x="304" y="20"/>
                  </a:cubicBezTo>
                  <a:moveTo>
                    <a:pt x="304" y="18"/>
                  </a:moveTo>
                  <a:cubicBezTo>
                    <a:pt x="305" y="17"/>
                    <a:pt x="306" y="16"/>
                    <a:pt x="305" y="15"/>
                  </a:cubicBezTo>
                  <a:cubicBezTo>
                    <a:pt x="305" y="14"/>
                    <a:pt x="305" y="12"/>
                    <a:pt x="304" y="14"/>
                  </a:cubicBezTo>
                  <a:cubicBezTo>
                    <a:pt x="304" y="15"/>
                    <a:pt x="305" y="16"/>
                    <a:pt x="305" y="16"/>
                  </a:cubicBezTo>
                  <a:cubicBezTo>
                    <a:pt x="304" y="17"/>
                    <a:pt x="303" y="18"/>
                    <a:pt x="304" y="18"/>
                  </a:cubicBezTo>
                  <a:moveTo>
                    <a:pt x="309" y="59"/>
                  </a:moveTo>
                  <a:cubicBezTo>
                    <a:pt x="308" y="59"/>
                    <a:pt x="307" y="61"/>
                    <a:pt x="308" y="62"/>
                  </a:cubicBezTo>
                  <a:cubicBezTo>
                    <a:pt x="309" y="63"/>
                    <a:pt x="309" y="60"/>
                    <a:pt x="309" y="59"/>
                  </a:cubicBezTo>
                  <a:moveTo>
                    <a:pt x="309" y="62"/>
                  </a:moveTo>
                  <a:cubicBezTo>
                    <a:pt x="308" y="63"/>
                    <a:pt x="308" y="64"/>
                    <a:pt x="310" y="64"/>
                  </a:cubicBezTo>
                  <a:cubicBezTo>
                    <a:pt x="310" y="64"/>
                    <a:pt x="309" y="63"/>
                    <a:pt x="309" y="62"/>
                  </a:cubicBezTo>
                  <a:moveTo>
                    <a:pt x="310" y="48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moveTo>
                    <a:pt x="312" y="60"/>
                  </a:moveTo>
                  <a:cubicBezTo>
                    <a:pt x="311" y="61"/>
                    <a:pt x="311" y="61"/>
                    <a:pt x="311" y="61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09" y="62"/>
                    <a:pt x="310" y="61"/>
                    <a:pt x="311" y="63"/>
                  </a:cubicBezTo>
                  <a:cubicBezTo>
                    <a:pt x="311" y="63"/>
                    <a:pt x="310" y="65"/>
                    <a:pt x="311" y="64"/>
                  </a:cubicBezTo>
                  <a:cubicBezTo>
                    <a:pt x="312" y="64"/>
                    <a:pt x="313" y="64"/>
                    <a:pt x="313" y="65"/>
                  </a:cubicBezTo>
                  <a:cubicBezTo>
                    <a:pt x="313" y="65"/>
                    <a:pt x="317" y="64"/>
                    <a:pt x="314" y="63"/>
                  </a:cubicBezTo>
                  <a:cubicBezTo>
                    <a:pt x="313" y="63"/>
                    <a:pt x="312" y="62"/>
                    <a:pt x="313" y="61"/>
                  </a:cubicBezTo>
                  <a:cubicBezTo>
                    <a:pt x="313" y="61"/>
                    <a:pt x="312" y="60"/>
                    <a:pt x="312" y="60"/>
                  </a:cubicBezTo>
                  <a:moveTo>
                    <a:pt x="310" y="53"/>
                  </a:moveTo>
                  <a:cubicBezTo>
                    <a:pt x="310" y="53"/>
                    <a:pt x="310" y="53"/>
                    <a:pt x="310" y="54"/>
                  </a:cubicBezTo>
                  <a:cubicBezTo>
                    <a:pt x="310" y="53"/>
                    <a:pt x="310" y="53"/>
                    <a:pt x="310" y="53"/>
                  </a:cubicBezTo>
                  <a:moveTo>
                    <a:pt x="311" y="70"/>
                  </a:moveTo>
                  <a:cubicBezTo>
                    <a:pt x="310" y="71"/>
                    <a:pt x="311" y="73"/>
                    <a:pt x="312" y="73"/>
                  </a:cubicBezTo>
                  <a:cubicBezTo>
                    <a:pt x="313" y="73"/>
                    <a:pt x="314" y="73"/>
                    <a:pt x="314" y="73"/>
                  </a:cubicBezTo>
                  <a:cubicBezTo>
                    <a:pt x="315" y="73"/>
                    <a:pt x="316" y="73"/>
                    <a:pt x="316" y="73"/>
                  </a:cubicBezTo>
                  <a:cubicBezTo>
                    <a:pt x="319" y="73"/>
                    <a:pt x="316" y="71"/>
                    <a:pt x="316" y="71"/>
                  </a:cubicBezTo>
                  <a:cubicBezTo>
                    <a:pt x="314" y="70"/>
                    <a:pt x="313" y="69"/>
                    <a:pt x="311" y="70"/>
                  </a:cubicBezTo>
                  <a:moveTo>
                    <a:pt x="311" y="49"/>
                  </a:moveTo>
                  <a:cubicBezTo>
                    <a:pt x="310" y="49"/>
                    <a:pt x="310" y="49"/>
                    <a:pt x="310" y="49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1" y="49"/>
                    <a:pt x="311" y="49"/>
                    <a:pt x="311" y="49"/>
                  </a:cubicBezTo>
                  <a:moveTo>
                    <a:pt x="313" y="57"/>
                  </a:moveTo>
                  <a:cubicBezTo>
                    <a:pt x="313" y="58"/>
                    <a:pt x="313" y="59"/>
                    <a:pt x="313" y="59"/>
                  </a:cubicBezTo>
                  <a:cubicBezTo>
                    <a:pt x="314" y="60"/>
                    <a:pt x="315" y="61"/>
                    <a:pt x="316" y="62"/>
                  </a:cubicBezTo>
                  <a:cubicBezTo>
                    <a:pt x="316" y="63"/>
                    <a:pt x="319" y="65"/>
                    <a:pt x="320" y="65"/>
                  </a:cubicBezTo>
                  <a:cubicBezTo>
                    <a:pt x="316" y="62"/>
                    <a:pt x="316" y="58"/>
                    <a:pt x="315" y="54"/>
                  </a:cubicBezTo>
                  <a:cubicBezTo>
                    <a:pt x="315" y="53"/>
                    <a:pt x="315" y="51"/>
                    <a:pt x="317" y="52"/>
                  </a:cubicBezTo>
                  <a:cubicBezTo>
                    <a:pt x="319" y="53"/>
                    <a:pt x="322" y="54"/>
                    <a:pt x="324" y="54"/>
                  </a:cubicBezTo>
                  <a:cubicBezTo>
                    <a:pt x="323" y="53"/>
                    <a:pt x="323" y="52"/>
                    <a:pt x="322" y="51"/>
                  </a:cubicBezTo>
                  <a:cubicBezTo>
                    <a:pt x="321" y="50"/>
                    <a:pt x="318" y="50"/>
                    <a:pt x="319" y="48"/>
                  </a:cubicBezTo>
                  <a:cubicBezTo>
                    <a:pt x="320" y="47"/>
                    <a:pt x="322" y="47"/>
                    <a:pt x="323" y="45"/>
                  </a:cubicBezTo>
                  <a:cubicBezTo>
                    <a:pt x="323" y="44"/>
                    <a:pt x="322" y="42"/>
                    <a:pt x="323" y="41"/>
                  </a:cubicBezTo>
                  <a:cubicBezTo>
                    <a:pt x="321" y="41"/>
                    <a:pt x="318" y="43"/>
                    <a:pt x="317" y="45"/>
                  </a:cubicBezTo>
                  <a:cubicBezTo>
                    <a:pt x="319" y="45"/>
                    <a:pt x="317" y="46"/>
                    <a:pt x="317" y="46"/>
                  </a:cubicBezTo>
                  <a:cubicBezTo>
                    <a:pt x="315" y="46"/>
                    <a:pt x="316" y="48"/>
                    <a:pt x="315" y="49"/>
                  </a:cubicBezTo>
                  <a:cubicBezTo>
                    <a:pt x="315" y="49"/>
                    <a:pt x="313" y="48"/>
                    <a:pt x="313" y="48"/>
                  </a:cubicBezTo>
                  <a:cubicBezTo>
                    <a:pt x="312" y="47"/>
                    <a:pt x="314" y="46"/>
                    <a:pt x="314" y="46"/>
                  </a:cubicBezTo>
                  <a:cubicBezTo>
                    <a:pt x="316" y="45"/>
                    <a:pt x="317" y="42"/>
                    <a:pt x="316" y="40"/>
                  </a:cubicBezTo>
                  <a:cubicBezTo>
                    <a:pt x="316" y="39"/>
                    <a:pt x="315" y="39"/>
                    <a:pt x="315" y="38"/>
                  </a:cubicBezTo>
                  <a:cubicBezTo>
                    <a:pt x="315" y="37"/>
                    <a:pt x="317" y="37"/>
                    <a:pt x="316" y="36"/>
                  </a:cubicBezTo>
                  <a:cubicBezTo>
                    <a:pt x="314" y="36"/>
                    <a:pt x="313" y="38"/>
                    <a:pt x="313" y="40"/>
                  </a:cubicBezTo>
                  <a:cubicBezTo>
                    <a:pt x="312" y="41"/>
                    <a:pt x="311" y="44"/>
                    <a:pt x="311" y="46"/>
                  </a:cubicBezTo>
                  <a:cubicBezTo>
                    <a:pt x="311" y="46"/>
                    <a:pt x="311" y="47"/>
                    <a:pt x="312" y="48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2" y="49"/>
                    <a:pt x="312" y="50"/>
                    <a:pt x="312" y="51"/>
                  </a:cubicBezTo>
                  <a:cubicBezTo>
                    <a:pt x="312" y="52"/>
                    <a:pt x="312" y="53"/>
                    <a:pt x="313" y="53"/>
                  </a:cubicBezTo>
                  <a:cubicBezTo>
                    <a:pt x="314" y="54"/>
                    <a:pt x="313" y="56"/>
                    <a:pt x="313" y="57"/>
                  </a:cubicBezTo>
                  <a:moveTo>
                    <a:pt x="312" y="68"/>
                  </a:moveTo>
                  <a:cubicBezTo>
                    <a:pt x="311" y="69"/>
                    <a:pt x="311" y="69"/>
                    <a:pt x="311" y="69"/>
                  </a:cubicBezTo>
                  <a:cubicBezTo>
                    <a:pt x="312" y="69"/>
                    <a:pt x="312" y="68"/>
                    <a:pt x="313" y="68"/>
                  </a:cubicBezTo>
                  <a:cubicBezTo>
                    <a:pt x="312" y="68"/>
                    <a:pt x="312" y="68"/>
                    <a:pt x="312" y="68"/>
                  </a:cubicBezTo>
                  <a:moveTo>
                    <a:pt x="312" y="88"/>
                  </a:moveTo>
                  <a:cubicBezTo>
                    <a:pt x="312" y="89"/>
                    <a:pt x="312" y="89"/>
                    <a:pt x="313" y="89"/>
                  </a:cubicBezTo>
                  <a:cubicBezTo>
                    <a:pt x="312" y="88"/>
                    <a:pt x="312" y="88"/>
                    <a:pt x="312" y="88"/>
                  </a:cubicBezTo>
                  <a:moveTo>
                    <a:pt x="314" y="87"/>
                  </a:moveTo>
                  <a:cubicBezTo>
                    <a:pt x="313" y="88"/>
                    <a:pt x="313" y="88"/>
                    <a:pt x="313" y="88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4" y="87"/>
                    <a:pt x="314" y="87"/>
                    <a:pt x="314" y="87"/>
                  </a:cubicBezTo>
                  <a:moveTo>
                    <a:pt x="316" y="85"/>
                  </a:moveTo>
                  <a:cubicBezTo>
                    <a:pt x="316" y="85"/>
                    <a:pt x="315" y="85"/>
                    <a:pt x="315" y="86"/>
                  </a:cubicBezTo>
                  <a:cubicBezTo>
                    <a:pt x="316" y="86"/>
                    <a:pt x="316" y="85"/>
                    <a:pt x="316" y="85"/>
                  </a:cubicBezTo>
                  <a:moveTo>
                    <a:pt x="335" y="90"/>
                  </a:moveTo>
                  <a:cubicBezTo>
                    <a:pt x="337" y="91"/>
                    <a:pt x="339" y="92"/>
                    <a:pt x="341" y="93"/>
                  </a:cubicBezTo>
                  <a:cubicBezTo>
                    <a:pt x="343" y="94"/>
                    <a:pt x="344" y="92"/>
                    <a:pt x="343" y="91"/>
                  </a:cubicBezTo>
                  <a:cubicBezTo>
                    <a:pt x="343" y="90"/>
                    <a:pt x="342" y="90"/>
                    <a:pt x="341" y="89"/>
                  </a:cubicBezTo>
                  <a:cubicBezTo>
                    <a:pt x="341" y="88"/>
                    <a:pt x="341" y="87"/>
                    <a:pt x="340" y="86"/>
                  </a:cubicBezTo>
                  <a:cubicBezTo>
                    <a:pt x="339" y="86"/>
                    <a:pt x="339" y="85"/>
                    <a:pt x="338" y="85"/>
                  </a:cubicBezTo>
                  <a:cubicBezTo>
                    <a:pt x="336" y="86"/>
                    <a:pt x="335" y="85"/>
                    <a:pt x="334" y="85"/>
                  </a:cubicBezTo>
                  <a:cubicBezTo>
                    <a:pt x="333" y="84"/>
                    <a:pt x="332" y="83"/>
                    <a:pt x="331" y="84"/>
                  </a:cubicBezTo>
                  <a:cubicBezTo>
                    <a:pt x="329" y="84"/>
                    <a:pt x="329" y="84"/>
                    <a:pt x="328" y="85"/>
                  </a:cubicBezTo>
                  <a:cubicBezTo>
                    <a:pt x="327" y="85"/>
                    <a:pt x="326" y="84"/>
                    <a:pt x="326" y="84"/>
                  </a:cubicBezTo>
                  <a:cubicBezTo>
                    <a:pt x="326" y="84"/>
                    <a:pt x="325" y="84"/>
                    <a:pt x="324" y="84"/>
                  </a:cubicBezTo>
                  <a:cubicBezTo>
                    <a:pt x="323" y="84"/>
                    <a:pt x="322" y="84"/>
                    <a:pt x="322" y="84"/>
                  </a:cubicBezTo>
                  <a:cubicBezTo>
                    <a:pt x="318" y="84"/>
                    <a:pt x="314" y="86"/>
                    <a:pt x="316" y="91"/>
                  </a:cubicBezTo>
                  <a:cubicBezTo>
                    <a:pt x="316" y="90"/>
                    <a:pt x="317" y="86"/>
                    <a:pt x="318" y="87"/>
                  </a:cubicBezTo>
                  <a:cubicBezTo>
                    <a:pt x="318" y="88"/>
                    <a:pt x="320" y="89"/>
                    <a:pt x="321" y="90"/>
                  </a:cubicBezTo>
                  <a:cubicBezTo>
                    <a:pt x="321" y="90"/>
                    <a:pt x="322" y="89"/>
                    <a:pt x="323" y="89"/>
                  </a:cubicBezTo>
                  <a:cubicBezTo>
                    <a:pt x="324" y="88"/>
                    <a:pt x="326" y="87"/>
                    <a:pt x="325" y="89"/>
                  </a:cubicBezTo>
                  <a:cubicBezTo>
                    <a:pt x="326" y="89"/>
                    <a:pt x="327" y="89"/>
                    <a:pt x="327" y="89"/>
                  </a:cubicBezTo>
                  <a:cubicBezTo>
                    <a:pt x="329" y="89"/>
                    <a:pt x="331" y="90"/>
                    <a:pt x="331" y="89"/>
                  </a:cubicBezTo>
                  <a:cubicBezTo>
                    <a:pt x="331" y="88"/>
                    <a:pt x="335" y="89"/>
                    <a:pt x="335" y="90"/>
                  </a:cubicBezTo>
                  <a:moveTo>
                    <a:pt x="317" y="91"/>
                  </a:moveTo>
                  <a:cubicBezTo>
                    <a:pt x="316" y="91"/>
                    <a:pt x="315" y="92"/>
                    <a:pt x="316" y="93"/>
                  </a:cubicBezTo>
                  <a:cubicBezTo>
                    <a:pt x="317" y="93"/>
                    <a:pt x="317" y="92"/>
                    <a:pt x="318" y="92"/>
                  </a:cubicBezTo>
                  <a:cubicBezTo>
                    <a:pt x="317" y="93"/>
                    <a:pt x="320" y="92"/>
                    <a:pt x="319" y="90"/>
                  </a:cubicBezTo>
                  <a:cubicBezTo>
                    <a:pt x="318" y="90"/>
                    <a:pt x="318" y="91"/>
                    <a:pt x="317" y="91"/>
                  </a:cubicBezTo>
                  <a:moveTo>
                    <a:pt x="318" y="35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18" y="35"/>
                    <a:pt x="318" y="35"/>
                    <a:pt x="318" y="35"/>
                  </a:cubicBezTo>
                  <a:moveTo>
                    <a:pt x="319" y="37"/>
                  </a:moveTo>
                  <a:cubicBezTo>
                    <a:pt x="322" y="36"/>
                    <a:pt x="324" y="34"/>
                    <a:pt x="322" y="31"/>
                  </a:cubicBezTo>
                  <a:cubicBezTo>
                    <a:pt x="321" y="32"/>
                    <a:pt x="320" y="32"/>
                    <a:pt x="320" y="33"/>
                  </a:cubicBezTo>
                  <a:cubicBezTo>
                    <a:pt x="318" y="34"/>
                    <a:pt x="318" y="36"/>
                    <a:pt x="319" y="37"/>
                  </a:cubicBezTo>
                  <a:moveTo>
                    <a:pt x="320" y="90"/>
                  </a:moveTo>
                  <a:cubicBezTo>
                    <a:pt x="320" y="91"/>
                    <a:pt x="320" y="91"/>
                    <a:pt x="320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0" y="90"/>
                    <a:pt x="320" y="90"/>
                    <a:pt x="320" y="90"/>
                  </a:cubicBezTo>
                  <a:moveTo>
                    <a:pt x="322" y="90"/>
                  </a:moveTo>
                  <a:cubicBezTo>
                    <a:pt x="321" y="91"/>
                    <a:pt x="322" y="92"/>
                    <a:pt x="323" y="91"/>
                  </a:cubicBezTo>
                  <a:cubicBezTo>
                    <a:pt x="323" y="91"/>
                    <a:pt x="323" y="90"/>
                    <a:pt x="322" y="90"/>
                  </a:cubicBezTo>
                  <a:moveTo>
                    <a:pt x="329" y="57"/>
                  </a:moveTo>
                  <a:cubicBezTo>
                    <a:pt x="329" y="57"/>
                    <a:pt x="330" y="58"/>
                    <a:pt x="331" y="58"/>
                  </a:cubicBezTo>
                  <a:cubicBezTo>
                    <a:pt x="330" y="58"/>
                    <a:pt x="329" y="57"/>
                    <a:pt x="329" y="57"/>
                  </a:cubicBezTo>
                  <a:moveTo>
                    <a:pt x="335" y="76"/>
                  </a:moveTo>
                  <a:cubicBezTo>
                    <a:pt x="336" y="76"/>
                    <a:pt x="337" y="76"/>
                    <a:pt x="337" y="76"/>
                  </a:cubicBezTo>
                  <a:cubicBezTo>
                    <a:pt x="338" y="76"/>
                    <a:pt x="338" y="76"/>
                    <a:pt x="339" y="76"/>
                  </a:cubicBezTo>
                  <a:cubicBezTo>
                    <a:pt x="338" y="75"/>
                    <a:pt x="340" y="75"/>
                    <a:pt x="339" y="73"/>
                  </a:cubicBezTo>
                  <a:cubicBezTo>
                    <a:pt x="338" y="72"/>
                    <a:pt x="334" y="74"/>
                    <a:pt x="333" y="74"/>
                  </a:cubicBezTo>
                  <a:cubicBezTo>
                    <a:pt x="333" y="75"/>
                    <a:pt x="334" y="76"/>
                    <a:pt x="335" y="76"/>
                  </a:cubicBezTo>
                  <a:moveTo>
                    <a:pt x="334" y="68"/>
                  </a:moveTo>
                  <a:cubicBezTo>
                    <a:pt x="333" y="68"/>
                    <a:pt x="333" y="68"/>
                    <a:pt x="333" y="68"/>
                  </a:cubicBezTo>
                  <a:cubicBezTo>
                    <a:pt x="334" y="69"/>
                    <a:pt x="334" y="68"/>
                    <a:pt x="334" y="68"/>
                  </a:cubicBezTo>
                  <a:moveTo>
                    <a:pt x="336" y="57"/>
                  </a:move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moveTo>
                    <a:pt x="342" y="61"/>
                  </a:moveTo>
                  <a:cubicBezTo>
                    <a:pt x="346" y="62"/>
                    <a:pt x="342" y="58"/>
                    <a:pt x="341" y="58"/>
                  </a:cubicBezTo>
                  <a:cubicBezTo>
                    <a:pt x="342" y="58"/>
                    <a:pt x="343" y="59"/>
                    <a:pt x="343" y="59"/>
                  </a:cubicBezTo>
                  <a:cubicBezTo>
                    <a:pt x="344" y="60"/>
                    <a:pt x="344" y="60"/>
                    <a:pt x="345" y="60"/>
                  </a:cubicBezTo>
                  <a:cubicBezTo>
                    <a:pt x="345" y="60"/>
                    <a:pt x="345" y="60"/>
                    <a:pt x="346" y="60"/>
                  </a:cubicBezTo>
                  <a:cubicBezTo>
                    <a:pt x="348" y="61"/>
                    <a:pt x="348" y="58"/>
                    <a:pt x="346" y="58"/>
                  </a:cubicBezTo>
                  <a:cubicBezTo>
                    <a:pt x="345" y="57"/>
                    <a:pt x="338" y="56"/>
                    <a:pt x="338" y="58"/>
                  </a:cubicBezTo>
                  <a:cubicBezTo>
                    <a:pt x="339" y="58"/>
                    <a:pt x="339" y="58"/>
                    <a:pt x="339" y="58"/>
                  </a:cubicBezTo>
                  <a:cubicBezTo>
                    <a:pt x="339" y="59"/>
                    <a:pt x="338" y="59"/>
                    <a:pt x="338" y="59"/>
                  </a:cubicBezTo>
                  <a:cubicBezTo>
                    <a:pt x="339" y="60"/>
                    <a:pt x="340" y="59"/>
                    <a:pt x="340" y="61"/>
                  </a:cubicBezTo>
                  <a:cubicBezTo>
                    <a:pt x="340" y="60"/>
                    <a:pt x="341" y="60"/>
                    <a:pt x="341" y="59"/>
                  </a:cubicBezTo>
                  <a:cubicBezTo>
                    <a:pt x="342" y="60"/>
                    <a:pt x="342" y="60"/>
                    <a:pt x="342" y="61"/>
                  </a:cubicBezTo>
                  <a:moveTo>
                    <a:pt x="339" y="65"/>
                  </a:moveTo>
                  <a:cubicBezTo>
                    <a:pt x="339" y="66"/>
                    <a:pt x="344" y="65"/>
                    <a:pt x="343" y="64"/>
                  </a:cubicBezTo>
                  <a:cubicBezTo>
                    <a:pt x="343" y="65"/>
                    <a:pt x="342" y="64"/>
                    <a:pt x="341" y="64"/>
                  </a:cubicBezTo>
                  <a:cubicBezTo>
                    <a:pt x="340" y="64"/>
                    <a:pt x="340" y="64"/>
                    <a:pt x="339" y="65"/>
                  </a:cubicBezTo>
                  <a:moveTo>
                    <a:pt x="341" y="61"/>
                  </a:moveTo>
                  <a:cubicBezTo>
                    <a:pt x="340" y="61"/>
                    <a:pt x="340" y="61"/>
                    <a:pt x="340" y="62"/>
                  </a:cubicBezTo>
                  <a:cubicBezTo>
                    <a:pt x="341" y="62"/>
                    <a:pt x="342" y="61"/>
                    <a:pt x="341" y="61"/>
                  </a:cubicBezTo>
                  <a:moveTo>
                    <a:pt x="344" y="65"/>
                  </a:moveTo>
                  <a:cubicBezTo>
                    <a:pt x="340" y="66"/>
                    <a:pt x="342" y="68"/>
                    <a:pt x="344" y="69"/>
                  </a:cubicBezTo>
                  <a:cubicBezTo>
                    <a:pt x="345" y="70"/>
                    <a:pt x="347" y="66"/>
                    <a:pt x="344" y="65"/>
                  </a:cubicBezTo>
                  <a:moveTo>
                    <a:pt x="346" y="66"/>
                  </a:moveTo>
                  <a:cubicBezTo>
                    <a:pt x="346" y="66"/>
                    <a:pt x="345" y="66"/>
                    <a:pt x="346" y="67"/>
                  </a:cubicBezTo>
                  <a:cubicBezTo>
                    <a:pt x="346" y="66"/>
                    <a:pt x="346" y="66"/>
                    <a:pt x="346" y="66"/>
                  </a:cubicBezTo>
                  <a:moveTo>
                    <a:pt x="347" y="96"/>
                  </a:moveTo>
                  <a:cubicBezTo>
                    <a:pt x="348" y="96"/>
                    <a:pt x="348" y="96"/>
                    <a:pt x="348" y="97"/>
                  </a:cubicBezTo>
                  <a:cubicBezTo>
                    <a:pt x="347" y="96"/>
                    <a:pt x="347" y="96"/>
                    <a:pt x="347" y="96"/>
                  </a:cubicBezTo>
                  <a:moveTo>
                    <a:pt x="349" y="95"/>
                  </a:moveTo>
                  <a:cubicBezTo>
                    <a:pt x="348" y="95"/>
                    <a:pt x="348" y="95"/>
                    <a:pt x="349" y="95"/>
                  </a:cubicBezTo>
                  <a:cubicBezTo>
                    <a:pt x="349" y="95"/>
                    <a:pt x="349" y="95"/>
                    <a:pt x="349" y="95"/>
                  </a:cubicBezTo>
                  <a:moveTo>
                    <a:pt x="367" y="96"/>
                  </a:moveTo>
                  <a:cubicBezTo>
                    <a:pt x="366" y="97"/>
                    <a:pt x="369" y="97"/>
                    <a:pt x="369" y="98"/>
                  </a:cubicBezTo>
                  <a:cubicBezTo>
                    <a:pt x="369" y="97"/>
                    <a:pt x="367" y="97"/>
                    <a:pt x="367" y="96"/>
                  </a:cubicBezTo>
                  <a:moveTo>
                    <a:pt x="274" y="153"/>
                  </a:moveTo>
                  <a:cubicBezTo>
                    <a:pt x="275" y="153"/>
                    <a:pt x="275" y="153"/>
                    <a:pt x="275" y="153"/>
                  </a:cubicBezTo>
                  <a:cubicBezTo>
                    <a:pt x="276" y="154"/>
                    <a:pt x="273" y="155"/>
                    <a:pt x="273" y="156"/>
                  </a:cubicBezTo>
                  <a:cubicBezTo>
                    <a:pt x="274" y="156"/>
                    <a:pt x="274" y="156"/>
                    <a:pt x="275" y="156"/>
                  </a:cubicBezTo>
                  <a:cubicBezTo>
                    <a:pt x="275" y="156"/>
                    <a:pt x="276" y="156"/>
                    <a:pt x="276" y="156"/>
                  </a:cubicBezTo>
                  <a:cubicBezTo>
                    <a:pt x="278" y="156"/>
                    <a:pt x="279" y="154"/>
                    <a:pt x="280" y="154"/>
                  </a:cubicBezTo>
                  <a:cubicBezTo>
                    <a:pt x="282" y="154"/>
                    <a:pt x="283" y="154"/>
                    <a:pt x="285" y="152"/>
                  </a:cubicBezTo>
                  <a:cubicBezTo>
                    <a:pt x="285" y="151"/>
                    <a:pt x="287" y="150"/>
                    <a:pt x="287" y="149"/>
                  </a:cubicBezTo>
                  <a:cubicBezTo>
                    <a:pt x="288" y="148"/>
                    <a:pt x="287" y="148"/>
                    <a:pt x="287" y="148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84" y="143"/>
                    <a:pt x="287" y="144"/>
                    <a:pt x="282" y="145"/>
                  </a:cubicBezTo>
                  <a:cubicBezTo>
                    <a:pt x="281" y="145"/>
                    <a:pt x="282" y="148"/>
                    <a:pt x="282" y="148"/>
                  </a:cubicBezTo>
                  <a:cubicBezTo>
                    <a:pt x="281" y="149"/>
                    <a:pt x="281" y="148"/>
                    <a:pt x="281" y="148"/>
                  </a:cubicBezTo>
                  <a:cubicBezTo>
                    <a:pt x="281" y="148"/>
                    <a:pt x="280" y="148"/>
                    <a:pt x="280" y="148"/>
                  </a:cubicBezTo>
                  <a:cubicBezTo>
                    <a:pt x="280" y="148"/>
                    <a:pt x="279" y="148"/>
                    <a:pt x="279" y="148"/>
                  </a:cubicBezTo>
                  <a:cubicBezTo>
                    <a:pt x="278" y="147"/>
                    <a:pt x="277" y="147"/>
                    <a:pt x="277" y="147"/>
                  </a:cubicBezTo>
                  <a:cubicBezTo>
                    <a:pt x="277" y="148"/>
                    <a:pt x="274" y="152"/>
                    <a:pt x="274" y="153"/>
                  </a:cubicBezTo>
                  <a:moveTo>
                    <a:pt x="232" y="135"/>
                  </a:moveTo>
                  <a:cubicBezTo>
                    <a:pt x="231" y="135"/>
                    <a:pt x="231" y="135"/>
                    <a:pt x="231" y="136"/>
                  </a:cubicBezTo>
                  <a:cubicBezTo>
                    <a:pt x="232" y="136"/>
                    <a:pt x="232" y="135"/>
                    <a:pt x="232" y="135"/>
                  </a:cubicBezTo>
                  <a:moveTo>
                    <a:pt x="101" y="119"/>
                  </a:moveTo>
                  <a:cubicBezTo>
                    <a:pt x="100" y="120"/>
                    <a:pt x="100" y="120"/>
                    <a:pt x="100" y="120"/>
                  </a:cubicBezTo>
                  <a:cubicBezTo>
                    <a:pt x="101" y="120"/>
                    <a:pt x="101" y="120"/>
                    <a:pt x="101" y="119"/>
                  </a:cubicBezTo>
                  <a:moveTo>
                    <a:pt x="114" y="115"/>
                  </a:moveTo>
                  <a:cubicBezTo>
                    <a:pt x="114" y="114"/>
                    <a:pt x="110" y="114"/>
                    <a:pt x="109" y="114"/>
                  </a:cubicBezTo>
                  <a:cubicBezTo>
                    <a:pt x="109" y="112"/>
                    <a:pt x="106" y="115"/>
                    <a:pt x="106" y="116"/>
                  </a:cubicBezTo>
                  <a:cubicBezTo>
                    <a:pt x="106" y="116"/>
                    <a:pt x="106" y="120"/>
                    <a:pt x="104" y="119"/>
                  </a:cubicBezTo>
                  <a:cubicBezTo>
                    <a:pt x="104" y="120"/>
                    <a:pt x="103" y="121"/>
                    <a:pt x="103" y="122"/>
                  </a:cubicBezTo>
                  <a:cubicBezTo>
                    <a:pt x="102" y="121"/>
                    <a:pt x="101" y="121"/>
                    <a:pt x="100" y="122"/>
                  </a:cubicBezTo>
                  <a:cubicBezTo>
                    <a:pt x="102" y="122"/>
                    <a:pt x="103" y="122"/>
                    <a:pt x="105" y="122"/>
                  </a:cubicBezTo>
                  <a:cubicBezTo>
                    <a:pt x="106" y="122"/>
                    <a:pt x="108" y="122"/>
                    <a:pt x="109" y="123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4" y="125"/>
                    <a:pt x="112" y="125"/>
                    <a:pt x="111" y="126"/>
                  </a:cubicBezTo>
                  <a:cubicBezTo>
                    <a:pt x="111" y="129"/>
                    <a:pt x="119" y="128"/>
                    <a:pt x="120" y="129"/>
                  </a:cubicBezTo>
                  <a:cubicBezTo>
                    <a:pt x="123" y="129"/>
                    <a:pt x="125" y="131"/>
                    <a:pt x="128" y="131"/>
                  </a:cubicBezTo>
                  <a:cubicBezTo>
                    <a:pt x="129" y="132"/>
                    <a:pt x="130" y="132"/>
                    <a:pt x="131" y="131"/>
                  </a:cubicBezTo>
                  <a:cubicBezTo>
                    <a:pt x="132" y="131"/>
                    <a:pt x="131" y="130"/>
                    <a:pt x="133" y="130"/>
                  </a:cubicBezTo>
                  <a:cubicBezTo>
                    <a:pt x="136" y="130"/>
                    <a:pt x="139" y="131"/>
                    <a:pt x="143" y="132"/>
                  </a:cubicBezTo>
                  <a:cubicBezTo>
                    <a:pt x="146" y="133"/>
                    <a:pt x="150" y="135"/>
                    <a:pt x="154" y="136"/>
                  </a:cubicBezTo>
                  <a:cubicBezTo>
                    <a:pt x="156" y="136"/>
                    <a:pt x="158" y="136"/>
                    <a:pt x="160" y="136"/>
                  </a:cubicBezTo>
                  <a:cubicBezTo>
                    <a:pt x="161" y="137"/>
                    <a:pt x="161" y="137"/>
                    <a:pt x="162" y="136"/>
                  </a:cubicBezTo>
                  <a:cubicBezTo>
                    <a:pt x="163" y="136"/>
                    <a:pt x="163" y="136"/>
                    <a:pt x="164" y="136"/>
                  </a:cubicBezTo>
                  <a:cubicBezTo>
                    <a:pt x="167" y="137"/>
                    <a:pt x="171" y="139"/>
                    <a:pt x="174" y="137"/>
                  </a:cubicBezTo>
                  <a:cubicBezTo>
                    <a:pt x="177" y="135"/>
                    <a:pt x="180" y="138"/>
                    <a:pt x="182" y="139"/>
                  </a:cubicBezTo>
                  <a:cubicBezTo>
                    <a:pt x="183" y="139"/>
                    <a:pt x="187" y="139"/>
                    <a:pt x="187" y="140"/>
                  </a:cubicBezTo>
                  <a:cubicBezTo>
                    <a:pt x="187" y="141"/>
                    <a:pt x="188" y="141"/>
                    <a:pt x="189" y="141"/>
                  </a:cubicBezTo>
                  <a:cubicBezTo>
                    <a:pt x="190" y="141"/>
                    <a:pt x="188" y="139"/>
                    <a:pt x="188" y="139"/>
                  </a:cubicBezTo>
                  <a:cubicBezTo>
                    <a:pt x="186" y="137"/>
                    <a:pt x="188" y="135"/>
                    <a:pt x="188" y="133"/>
                  </a:cubicBezTo>
                  <a:cubicBezTo>
                    <a:pt x="188" y="131"/>
                    <a:pt x="186" y="131"/>
                    <a:pt x="185" y="131"/>
                  </a:cubicBezTo>
                  <a:cubicBezTo>
                    <a:pt x="184" y="130"/>
                    <a:pt x="184" y="130"/>
                    <a:pt x="183" y="131"/>
                  </a:cubicBezTo>
                  <a:cubicBezTo>
                    <a:pt x="182" y="131"/>
                    <a:pt x="182" y="131"/>
                    <a:pt x="181" y="131"/>
                  </a:cubicBezTo>
                  <a:cubicBezTo>
                    <a:pt x="180" y="131"/>
                    <a:pt x="180" y="131"/>
                    <a:pt x="179" y="131"/>
                  </a:cubicBezTo>
                  <a:cubicBezTo>
                    <a:pt x="178" y="131"/>
                    <a:pt x="177" y="131"/>
                    <a:pt x="176" y="131"/>
                  </a:cubicBezTo>
                  <a:cubicBezTo>
                    <a:pt x="175" y="131"/>
                    <a:pt x="172" y="130"/>
                    <a:pt x="172" y="129"/>
                  </a:cubicBezTo>
                  <a:cubicBezTo>
                    <a:pt x="171" y="128"/>
                    <a:pt x="173" y="125"/>
                    <a:pt x="171" y="126"/>
                  </a:cubicBezTo>
                  <a:cubicBezTo>
                    <a:pt x="171" y="125"/>
                    <a:pt x="170" y="124"/>
                    <a:pt x="170" y="123"/>
                  </a:cubicBezTo>
                  <a:cubicBezTo>
                    <a:pt x="169" y="123"/>
                    <a:pt x="168" y="123"/>
                    <a:pt x="167" y="123"/>
                  </a:cubicBezTo>
                  <a:cubicBezTo>
                    <a:pt x="167" y="123"/>
                    <a:pt x="166" y="123"/>
                    <a:pt x="166" y="123"/>
                  </a:cubicBezTo>
                  <a:cubicBezTo>
                    <a:pt x="165" y="123"/>
                    <a:pt x="165" y="123"/>
                    <a:pt x="165" y="122"/>
                  </a:cubicBezTo>
                  <a:cubicBezTo>
                    <a:pt x="164" y="122"/>
                    <a:pt x="163" y="122"/>
                    <a:pt x="162" y="122"/>
                  </a:cubicBezTo>
                  <a:cubicBezTo>
                    <a:pt x="161" y="121"/>
                    <a:pt x="160" y="120"/>
                    <a:pt x="160" y="121"/>
                  </a:cubicBezTo>
                  <a:cubicBezTo>
                    <a:pt x="159" y="121"/>
                    <a:pt x="157" y="121"/>
                    <a:pt x="156" y="120"/>
                  </a:cubicBezTo>
                  <a:cubicBezTo>
                    <a:pt x="154" y="118"/>
                    <a:pt x="153" y="117"/>
                    <a:pt x="152" y="121"/>
                  </a:cubicBezTo>
                  <a:cubicBezTo>
                    <a:pt x="151" y="122"/>
                    <a:pt x="151" y="124"/>
                    <a:pt x="149" y="123"/>
                  </a:cubicBezTo>
                  <a:cubicBezTo>
                    <a:pt x="148" y="123"/>
                    <a:pt x="148" y="123"/>
                    <a:pt x="146" y="123"/>
                  </a:cubicBezTo>
                  <a:cubicBezTo>
                    <a:pt x="146" y="123"/>
                    <a:pt x="145" y="123"/>
                    <a:pt x="144" y="123"/>
                  </a:cubicBezTo>
                  <a:cubicBezTo>
                    <a:pt x="142" y="122"/>
                    <a:pt x="141" y="123"/>
                    <a:pt x="140" y="123"/>
                  </a:cubicBezTo>
                  <a:cubicBezTo>
                    <a:pt x="139" y="123"/>
                    <a:pt x="139" y="122"/>
                    <a:pt x="138" y="122"/>
                  </a:cubicBezTo>
                  <a:cubicBezTo>
                    <a:pt x="137" y="122"/>
                    <a:pt x="137" y="122"/>
                    <a:pt x="136" y="122"/>
                  </a:cubicBezTo>
                  <a:cubicBezTo>
                    <a:pt x="133" y="124"/>
                    <a:pt x="132" y="119"/>
                    <a:pt x="130" y="118"/>
                  </a:cubicBezTo>
                  <a:cubicBezTo>
                    <a:pt x="129" y="116"/>
                    <a:pt x="129" y="117"/>
                    <a:pt x="128" y="117"/>
                  </a:cubicBezTo>
                  <a:cubicBezTo>
                    <a:pt x="127" y="117"/>
                    <a:pt x="125" y="116"/>
                    <a:pt x="124" y="116"/>
                  </a:cubicBezTo>
                  <a:cubicBezTo>
                    <a:pt x="123" y="117"/>
                    <a:pt x="122" y="115"/>
                    <a:pt x="121" y="115"/>
                  </a:cubicBezTo>
                  <a:cubicBezTo>
                    <a:pt x="120" y="114"/>
                    <a:pt x="119" y="114"/>
                    <a:pt x="117" y="113"/>
                  </a:cubicBezTo>
                  <a:cubicBezTo>
                    <a:pt x="117" y="115"/>
                    <a:pt x="116" y="116"/>
                    <a:pt x="114" y="115"/>
                  </a:cubicBezTo>
                  <a:moveTo>
                    <a:pt x="134" y="130"/>
                  </a:moveTo>
                  <a:cubicBezTo>
                    <a:pt x="135" y="131"/>
                    <a:pt x="136" y="131"/>
                    <a:pt x="136" y="131"/>
                  </a:cubicBezTo>
                  <a:cubicBezTo>
                    <a:pt x="136" y="131"/>
                    <a:pt x="135" y="131"/>
                    <a:pt x="134" y="130"/>
                  </a:cubicBezTo>
                  <a:moveTo>
                    <a:pt x="173" y="123"/>
                  </a:moveTo>
                  <a:cubicBezTo>
                    <a:pt x="172" y="123"/>
                    <a:pt x="170" y="124"/>
                    <a:pt x="171" y="125"/>
                  </a:cubicBezTo>
                  <a:cubicBezTo>
                    <a:pt x="172" y="126"/>
                    <a:pt x="175" y="127"/>
                    <a:pt x="175" y="125"/>
                  </a:cubicBezTo>
                  <a:cubicBezTo>
                    <a:pt x="177" y="127"/>
                    <a:pt x="178" y="126"/>
                    <a:pt x="180" y="125"/>
                  </a:cubicBezTo>
                  <a:cubicBezTo>
                    <a:pt x="181" y="125"/>
                    <a:pt x="182" y="125"/>
                    <a:pt x="182" y="125"/>
                  </a:cubicBezTo>
                  <a:cubicBezTo>
                    <a:pt x="182" y="124"/>
                    <a:pt x="183" y="124"/>
                    <a:pt x="184" y="124"/>
                  </a:cubicBezTo>
                  <a:cubicBezTo>
                    <a:pt x="184" y="122"/>
                    <a:pt x="181" y="123"/>
                    <a:pt x="180" y="123"/>
                  </a:cubicBezTo>
                  <a:cubicBezTo>
                    <a:pt x="179" y="123"/>
                    <a:pt x="178" y="123"/>
                    <a:pt x="177" y="123"/>
                  </a:cubicBezTo>
                  <a:cubicBezTo>
                    <a:pt x="176" y="123"/>
                    <a:pt x="175" y="123"/>
                    <a:pt x="173" y="123"/>
                  </a:cubicBezTo>
                  <a:moveTo>
                    <a:pt x="171" y="112"/>
                  </a:moveTo>
                  <a:cubicBezTo>
                    <a:pt x="170" y="112"/>
                    <a:pt x="170" y="112"/>
                    <a:pt x="170" y="113"/>
                  </a:cubicBezTo>
                  <a:cubicBezTo>
                    <a:pt x="171" y="113"/>
                    <a:pt x="171" y="112"/>
                    <a:pt x="171" y="112"/>
                  </a:cubicBezTo>
                  <a:moveTo>
                    <a:pt x="186" y="124"/>
                  </a:moveTo>
                  <a:cubicBezTo>
                    <a:pt x="187" y="125"/>
                    <a:pt x="187" y="125"/>
                    <a:pt x="187" y="125"/>
                  </a:cubicBezTo>
                  <a:cubicBezTo>
                    <a:pt x="186" y="124"/>
                    <a:pt x="186" y="124"/>
                    <a:pt x="186" y="124"/>
                  </a:cubicBezTo>
                  <a:moveTo>
                    <a:pt x="188" y="134"/>
                  </a:moveTo>
                  <a:cubicBezTo>
                    <a:pt x="187" y="136"/>
                    <a:pt x="190" y="137"/>
                    <a:pt x="192" y="138"/>
                  </a:cubicBezTo>
                  <a:cubicBezTo>
                    <a:pt x="192" y="138"/>
                    <a:pt x="193" y="139"/>
                    <a:pt x="194" y="140"/>
                  </a:cubicBezTo>
                  <a:cubicBezTo>
                    <a:pt x="195" y="141"/>
                    <a:pt x="194" y="141"/>
                    <a:pt x="194" y="142"/>
                  </a:cubicBezTo>
                  <a:cubicBezTo>
                    <a:pt x="194" y="142"/>
                    <a:pt x="196" y="139"/>
                    <a:pt x="197" y="139"/>
                  </a:cubicBezTo>
                  <a:cubicBezTo>
                    <a:pt x="198" y="139"/>
                    <a:pt x="201" y="138"/>
                    <a:pt x="199" y="136"/>
                  </a:cubicBezTo>
                  <a:cubicBezTo>
                    <a:pt x="198" y="135"/>
                    <a:pt x="196" y="134"/>
                    <a:pt x="194" y="135"/>
                  </a:cubicBezTo>
                  <a:cubicBezTo>
                    <a:pt x="192" y="135"/>
                    <a:pt x="190" y="136"/>
                    <a:pt x="188" y="134"/>
                  </a:cubicBezTo>
                  <a:moveTo>
                    <a:pt x="188" y="125"/>
                  </a:moveTo>
                  <a:cubicBezTo>
                    <a:pt x="189" y="125"/>
                    <a:pt x="189" y="125"/>
                    <a:pt x="189" y="125"/>
                  </a:cubicBezTo>
                  <a:cubicBezTo>
                    <a:pt x="188" y="125"/>
                    <a:pt x="188" y="125"/>
                    <a:pt x="188" y="125"/>
                  </a:cubicBezTo>
                  <a:moveTo>
                    <a:pt x="196" y="122"/>
                  </a:moveTo>
                  <a:cubicBezTo>
                    <a:pt x="195" y="123"/>
                    <a:pt x="195" y="123"/>
                    <a:pt x="195" y="124"/>
                  </a:cubicBezTo>
                  <a:cubicBezTo>
                    <a:pt x="196" y="123"/>
                    <a:pt x="197" y="123"/>
                    <a:pt x="198" y="123"/>
                  </a:cubicBezTo>
                  <a:cubicBezTo>
                    <a:pt x="198" y="122"/>
                    <a:pt x="197" y="122"/>
                    <a:pt x="196" y="122"/>
                  </a:cubicBezTo>
                  <a:moveTo>
                    <a:pt x="198" y="141"/>
                  </a:moveTo>
                  <a:cubicBezTo>
                    <a:pt x="199" y="141"/>
                    <a:pt x="199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8" y="141"/>
                    <a:pt x="198" y="141"/>
                    <a:pt x="198" y="141"/>
                  </a:cubicBezTo>
                  <a:moveTo>
                    <a:pt x="206" y="136"/>
                  </a:moveTo>
                  <a:cubicBezTo>
                    <a:pt x="204" y="136"/>
                    <a:pt x="203" y="137"/>
                    <a:pt x="203" y="139"/>
                  </a:cubicBezTo>
                  <a:cubicBezTo>
                    <a:pt x="203" y="140"/>
                    <a:pt x="203" y="142"/>
                    <a:pt x="201" y="141"/>
                  </a:cubicBezTo>
                  <a:cubicBezTo>
                    <a:pt x="200" y="142"/>
                    <a:pt x="207" y="142"/>
                    <a:pt x="207" y="142"/>
                  </a:cubicBezTo>
                  <a:cubicBezTo>
                    <a:pt x="207" y="141"/>
                    <a:pt x="208" y="139"/>
                    <a:pt x="209" y="138"/>
                  </a:cubicBezTo>
                  <a:cubicBezTo>
                    <a:pt x="210" y="136"/>
                    <a:pt x="207" y="135"/>
                    <a:pt x="206" y="136"/>
                  </a:cubicBezTo>
                  <a:moveTo>
                    <a:pt x="220" y="142"/>
                  </a:moveTo>
                  <a:cubicBezTo>
                    <a:pt x="222" y="141"/>
                    <a:pt x="224" y="141"/>
                    <a:pt x="225" y="139"/>
                  </a:cubicBezTo>
                  <a:cubicBezTo>
                    <a:pt x="226" y="140"/>
                    <a:pt x="225" y="141"/>
                    <a:pt x="225" y="142"/>
                  </a:cubicBezTo>
                  <a:cubicBezTo>
                    <a:pt x="226" y="142"/>
                    <a:pt x="227" y="142"/>
                    <a:pt x="227" y="141"/>
                  </a:cubicBezTo>
                  <a:cubicBezTo>
                    <a:pt x="228" y="141"/>
                    <a:pt x="229" y="142"/>
                    <a:pt x="230" y="142"/>
                  </a:cubicBezTo>
                  <a:cubicBezTo>
                    <a:pt x="229" y="141"/>
                    <a:pt x="229" y="141"/>
                    <a:pt x="228" y="141"/>
                  </a:cubicBezTo>
                  <a:cubicBezTo>
                    <a:pt x="229" y="140"/>
                    <a:pt x="229" y="140"/>
                    <a:pt x="230" y="140"/>
                  </a:cubicBezTo>
                  <a:cubicBezTo>
                    <a:pt x="231" y="141"/>
                    <a:pt x="232" y="141"/>
                    <a:pt x="233" y="139"/>
                  </a:cubicBezTo>
                  <a:cubicBezTo>
                    <a:pt x="231" y="141"/>
                    <a:pt x="231" y="138"/>
                    <a:pt x="231" y="137"/>
                  </a:cubicBezTo>
                  <a:cubicBezTo>
                    <a:pt x="230" y="135"/>
                    <a:pt x="228" y="137"/>
                    <a:pt x="228" y="138"/>
                  </a:cubicBezTo>
                  <a:cubicBezTo>
                    <a:pt x="228" y="137"/>
                    <a:pt x="227" y="135"/>
                    <a:pt x="225" y="136"/>
                  </a:cubicBezTo>
                  <a:cubicBezTo>
                    <a:pt x="224" y="138"/>
                    <a:pt x="223" y="135"/>
                    <a:pt x="222" y="135"/>
                  </a:cubicBezTo>
                  <a:cubicBezTo>
                    <a:pt x="221" y="134"/>
                    <a:pt x="218" y="135"/>
                    <a:pt x="219" y="136"/>
                  </a:cubicBezTo>
                  <a:cubicBezTo>
                    <a:pt x="220" y="138"/>
                    <a:pt x="222" y="138"/>
                    <a:pt x="224" y="139"/>
                  </a:cubicBezTo>
                  <a:cubicBezTo>
                    <a:pt x="223" y="140"/>
                    <a:pt x="222" y="140"/>
                    <a:pt x="221" y="140"/>
                  </a:cubicBezTo>
                  <a:cubicBezTo>
                    <a:pt x="219" y="141"/>
                    <a:pt x="219" y="139"/>
                    <a:pt x="218" y="139"/>
                  </a:cubicBezTo>
                  <a:cubicBezTo>
                    <a:pt x="217" y="136"/>
                    <a:pt x="212" y="137"/>
                    <a:pt x="210" y="139"/>
                  </a:cubicBezTo>
                  <a:cubicBezTo>
                    <a:pt x="209" y="140"/>
                    <a:pt x="210" y="141"/>
                    <a:pt x="210" y="142"/>
                  </a:cubicBezTo>
                  <a:cubicBezTo>
                    <a:pt x="209" y="143"/>
                    <a:pt x="211" y="144"/>
                    <a:pt x="212" y="144"/>
                  </a:cubicBezTo>
                  <a:cubicBezTo>
                    <a:pt x="212" y="144"/>
                    <a:pt x="213" y="144"/>
                    <a:pt x="213" y="144"/>
                  </a:cubicBezTo>
                  <a:cubicBezTo>
                    <a:pt x="214" y="143"/>
                    <a:pt x="214" y="143"/>
                    <a:pt x="215" y="143"/>
                  </a:cubicBezTo>
                  <a:cubicBezTo>
                    <a:pt x="215" y="143"/>
                    <a:pt x="215" y="144"/>
                    <a:pt x="215" y="143"/>
                  </a:cubicBezTo>
                  <a:cubicBezTo>
                    <a:pt x="217" y="143"/>
                    <a:pt x="219" y="142"/>
                    <a:pt x="220" y="142"/>
                  </a:cubicBezTo>
                  <a:moveTo>
                    <a:pt x="217" y="137"/>
                  </a:moveTo>
                  <a:cubicBezTo>
                    <a:pt x="217" y="137"/>
                    <a:pt x="218" y="136"/>
                    <a:pt x="218" y="135"/>
                  </a:cubicBezTo>
                  <a:cubicBezTo>
                    <a:pt x="216" y="134"/>
                    <a:pt x="217" y="136"/>
                    <a:pt x="217" y="137"/>
                  </a:cubicBezTo>
                  <a:moveTo>
                    <a:pt x="230" y="148"/>
                  </a:moveTo>
                  <a:cubicBezTo>
                    <a:pt x="231" y="150"/>
                    <a:pt x="233" y="150"/>
                    <a:pt x="235" y="150"/>
                  </a:cubicBezTo>
                  <a:cubicBezTo>
                    <a:pt x="238" y="151"/>
                    <a:pt x="240" y="153"/>
                    <a:pt x="241" y="154"/>
                  </a:cubicBezTo>
                  <a:cubicBezTo>
                    <a:pt x="244" y="157"/>
                    <a:pt x="250" y="154"/>
                    <a:pt x="247" y="151"/>
                  </a:cubicBezTo>
                  <a:cubicBezTo>
                    <a:pt x="246" y="150"/>
                    <a:pt x="245" y="149"/>
                    <a:pt x="243" y="149"/>
                  </a:cubicBezTo>
                  <a:cubicBezTo>
                    <a:pt x="240" y="147"/>
                    <a:pt x="240" y="147"/>
                    <a:pt x="240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2" y="147"/>
                    <a:pt x="231" y="147"/>
                    <a:pt x="230" y="148"/>
                  </a:cubicBezTo>
                  <a:moveTo>
                    <a:pt x="235" y="138"/>
                  </a:moveTo>
                  <a:cubicBezTo>
                    <a:pt x="235" y="138"/>
                    <a:pt x="234" y="139"/>
                    <a:pt x="235" y="140"/>
                  </a:cubicBezTo>
                  <a:cubicBezTo>
                    <a:pt x="235" y="139"/>
                    <a:pt x="237" y="138"/>
                    <a:pt x="235" y="138"/>
                  </a:cubicBezTo>
                  <a:moveTo>
                    <a:pt x="237" y="139"/>
                  </a:moveTo>
                  <a:cubicBezTo>
                    <a:pt x="237" y="140"/>
                    <a:pt x="237" y="140"/>
                    <a:pt x="237" y="141"/>
                  </a:cubicBezTo>
                  <a:cubicBezTo>
                    <a:pt x="238" y="141"/>
                    <a:pt x="238" y="140"/>
                    <a:pt x="238" y="139"/>
                  </a:cubicBezTo>
                  <a:cubicBezTo>
                    <a:pt x="237" y="139"/>
                    <a:pt x="237" y="139"/>
                    <a:pt x="237" y="139"/>
                  </a:cubicBezTo>
                  <a:moveTo>
                    <a:pt x="240" y="141"/>
                  </a:moveTo>
                  <a:cubicBezTo>
                    <a:pt x="241" y="141"/>
                    <a:pt x="242" y="141"/>
                    <a:pt x="243" y="141"/>
                  </a:cubicBezTo>
                  <a:cubicBezTo>
                    <a:pt x="243" y="141"/>
                    <a:pt x="244" y="141"/>
                    <a:pt x="244" y="141"/>
                  </a:cubicBezTo>
                  <a:cubicBezTo>
                    <a:pt x="245" y="141"/>
                    <a:pt x="247" y="141"/>
                    <a:pt x="248" y="142"/>
                  </a:cubicBezTo>
                  <a:cubicBezTo>
                    <a:pt x="249" y="142"/>
                    <a:pt x="250" y="143"/>
                    <a:pt x="251" y="142"/>
                  </a:cubicBezTo>
                  <a:cubicBezTo>
                    <a:pt x="252" y="142"/>
                    <a:pt x="254" y="143"/>
                    <a:pt x="253" y="141"/>
                  </a:cubicBezTo>
                  <a:cubicBezTo>
                    <a:pt x="256" y="142"/>
                    <a:pt x="257" y="142"/>
                    <a:pt x="260" y="141"/>
                  </a:cubicBezTo>
                  <a:cubicBezTo>
                    <a:pt x="262" y="140"/>
                    <a:pt x="268" y="141"/>
                    <a:pt x="267" y="138"/>
                  </a:cubicBezTo>
                  <a:cubicBezTo>
                    <a:pt x="268" y="138"/>
                    <a:pt x="268" y="136"/>
                    <a:pt x="269" y="136"/>
                  </a:cubicBezTo>
                  <a:cubicBezTo>
                    <a:pt x="268" y="135"/>
                    <a:pt x="267" y="133"/>
                    <a:pt x="266" y="136"/>
                  </a:cubicBezTo>
                  <a:cubicBezTo>
                    <a:pt x="267" y="135"/>
                    <a:pt x="268" y="135"/>
                    <a:pt x="268" y="136"/>
                  </a:cubicBezTo>
                  <a:cubicBezTo>
                    <a:pt x="267" y="137"/>
                    <a:pt x="265" y="137"/>
                    <a:pt x="264" y="138"/>
                  </a:cubicBezTo>
                  <a:cubicBezTo>
                    <a:pt x="263" y="140"/>
                    <a:pt x="261" y="139"/>
                    <a:pt x="260" y="138"/>
                  </a:cubicBezTo>
                  <a:cubicBezTo>
                    <a:pt x="259" y="138"/>
                    <a:pt x="258" y="138"/>
                    <a:pt x="258" y="138"/>
                  </a:cubicBezTo>
                  <a:cubicBezTo>
                    <a:pt x="257" y="138"/>
                    <a:pt x="257" y="139"/>
                    <a:pt x="256" y="138"/>
                  </a:cubicBezTo>
                  <a:cubicBezTo>
                    <a:pt x="255" y="138"/>
                    <a:pt x="255" y="139"/>
                    <a:pt x="255" y="139"/>
                  </a:cubicBezTo>
                  <a:cubicBezTo>
                    <a:pt x="254" y="139"/>
                    <a:pt x="253" y="138"/>
                    <a:pt x="253" y="138"/>
                  </a:cubicBezTo>
                  <a:cubicBezTo>
                    <a:pt x="251" y="137"/>
                    <a:pt x="249" y="137"/>
                    <a:pt x="247" y="136"/>
                  </a:cubicBezTo>
                  <a:cubicBezTo>
                    <a:pt x="244" y="136"/>
                    <a:pt x="243" y="137"/>
                    <a:pt x="241" y="138"/>
                  </a:cubicBezTo>
                  <a:cubicBezTo>
                    <a:pt x="239" y="138"/>
                    <a:pt x="239" y="138"/>
                    <a:pt x="239" y="140"/>
                  </a:cubicBezTo>
                  <a:cubicBezTo>
                    <a:pt x="239" y="140"/>
                    <a:pt x="239" y="143"/>
                    <a:pt x="240" y="141"/>
                  </a:cubicBezTo>
                  <a:moveTo>
                    <a:pt x="245" y="112"/>
                  </a:moveTo>
                  <a:cubicBezTo>
                    <a:pt x="243" y="113"/>
                    <a:pt x="245" y="118"/>
                    <a:pt x="245" y="119"/>
                  </a:cubicBezTo>
                  <a:cubicBezTo>
                    <a:pt x="245" y="117"/>
                    <a:pt x="245" y="114"/>
                    <a:pt x="245" y="112"/>
                  </a:cubicBezTo>
                  <a:moveTo>
                    <a:pt x="247" y="124"/>
                  </a:moveTo>
                  <a:cubicBezTo>
                    <a:pt x="246" y="124"/>
                    <a:pt x="246" y="125"/>
                    <a:pt x="247" y="125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7" y="124"/>
                    <a:pt x="247" y="124"/>
                    <a:pt x="247" y="124"/>
                  </a:cubicBezTo>
                  <a:moveTo>
                    <a:pt x="248" y="126"/>
                  </a:moveTo>
                  <a:cubicBezTo>
                    <a:pt x="249" y="127"/>
                    <a:pt x="250" y="127"/>
                    <a:pt x="250" y="127"/>
                  </a:cubicBezTo>
                  <a:cubicBezTo>
                    <a:pt x="249" y="127"/>
                    <a:pt x="249" y="127"/>
                    <a:pt x="248" y="126"/>
                  </a:cubicBezTo>
                  <a:moveTo>
                    <a:pt x="255" y="159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5" y="159"/>
                    <a:pt x="255" y="159"/>
                    <a:pt x="255" y="159"/>
                  </a:cubicBezTo>
                  <a:moveTo>
                    <a:pt x="257" y="158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7" y="159"/>
                    <a:pt x="258" y="158"/>
                    <a:pt x="259" y="158"/>
                  </a:cubicBezTo>
                  <a:cubicBezTo>
                    <a:pt x="259" y="157"/>
                    <a:pt x="259" y="157"/>
                    <a:pt x="259" y="157"/>
                  </a:cubicBezTo>
                  <a:cubicBezTo>
                    <a:pt x="258" y="156"/>
                    <a:pt x="257" y="158"/>
                    <a:pt x="257" y="158"/>
                  </a:cubicBezTo>
                  <a:moveTo>
                    <a:pt x="267" y="160"/>
                  </a:moveTo>
                  <a:cubicBezTo>
                    <a:pt x="267" y="161"/>
                    <a:pt x="267" y="161"/>
                    <a:pt x="267" y="162"/>
                  </a:cubicBezTo>
                  <a:cubicBezTo>
                    <a:pt x="269" y="161"/>
                    <a:pt x="271" y="160"/>
                    <a:pt x="273" y="159"/>
                  </a:cubicBezTo>
                  <a:cubicBezTo>
                    <a:pt x="272" y="159"/>
                    <a:pt x="272" y="158"/>
                    <a:pt x="272" y="158"/>
                  </a:cubicBezTo>
                  <a:cubicBezTo>
                    <a:pt x="270" y="158"/>
                    <a:pt x="269" y="159"/>
                    <a:pt x="267" y="160"/>
                  </a:cubicBezTo>
                  <a:moveTo>
                    <a:pt x="268" y="138"/>
                  </a:moveTo>
                  <a:cubicBezTo>
                    <a:pt x="268" y="139"/>
                    <a:pt x="268" y="139"/>
                    <a:pt x="268" y="139"/>
                  </a:cubicBezTo>
                  <a:cubicBezTo>
                    <a:pt x="269" y="139"/>
                    <a:pt x="269" y="138"/>
                    <a:pt x="270" y="138"/>
                  </a:cubicBezTo>
                  <a:cubicBezTo>
                    <a:pt x="269" y="138"/>
                    <a:pt x="268" y="138"/>
                    <a:pt x="268" y="138"/>
                  </a:cubicBezTo>
                  <a:moveTo>
                    <a:pt x="270" y="136"/>
                  </a:move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70" y="137"/>
                    <a:pt x="270" y="137"/>
                  </a:cubicBezTo>
                  <a:cubicBezTo>
                    <a:pt x="271" y="137"/>
                    <a:pt x="272" y="137"/>
                    <a:pt x="272" y="137"/>
                  </a:cubicBezTo>
                  <a:cubicBezTo>
                    <a:pt x="272" y="135"/>
                    <a:pt x="270" y="136"/>
                    <a:pt x="270" y="136"/>
                  </a:cubicBezTo>
                  <a:moveTo>
                    <a:pt x="272" y="154"/>
                  </a:moveTo>
                  <a:cubicBezTo>
                    <a:pt x="272" y="155"/>
                    <a:pt x="272" y="155"/>
                    <a:pt x="272" y="156"/>
                  </a:cubicBezTo>
                  <a:cubicBezTo>
                    <a:pt x="273" y="156"/>
                    <a:pt x="273" y="155"/>
                    <a:pt x="272" y="154"/>
                  </a:cubicBezTo>
                  <a:moveTo>
                    <a:pt x="273" y="136"/>
                  </a:moveTo>
                  <a:cubicBezTo>
                    <a:pt x="273" y="137"/>
                    <a:pt x="273" y="137"/>
                    <a:pt x="273" y="137"/>
                  </a:cubicBezTo>
                  <a:cubicBezTo>
                    <a:pt x="273" y="137"/>
                    <a:pt x="271" y="138"/>
                    <a:pt x="271" y="138"/>
                  </a:cubicBezTo>
                  <a:cubicBezTo>
                    <a:pt x="271" y="139"/>
                    <a:pt x="272" y="139"/>
                    <a:pt x="273" y="139"/>
                  </a:cubicBezTo>
                  <a:cubicBezTo>
                    <a:pt x="273" y="139"/>
                    <a:pt x="274" y="139"/>
                    <a:pt x="274" y="139"/>
                  </a:cubicBezTo>
                  <a:cubicBezTo>
                    <a:pt x="274" y="137"/>
                    <a:pt x="276" y="136"/>
                    <a:pt x="278" y="136"/>
                  </a:cubicBezTo>
                  <a:cubicBezTo>
                    <a:pt x="276" y="134"/>
                    <a:pt x="275" y="137"/>
                    <a:pt x="274" y="137"/>
                  </a:cubicBezTo>
                  <a:cubicBezTo>
                    <a:pt x="274" y="136"/>
                    <a:pt x="274" y="136"/>
                    <a:pt x="273" y="136"/>
                  </a:cubicBezTo>
                  <a:moveTo>
                    <a:pt x="278" y="137"/>
                  </a:moveTo>
                  <a:cubicBezTo>
                    <a:pt x="278" y="137"/>
                    <a:pt x="278" y="137"/>
                    <a:pt x="278" y="138"/>
                  </a:cubicBezTo>
                  <a:cubicBezTo>
                    <a:pt x="278" y="138"/>
                    <a:pt x="279" y="138"/>
                    <a:pt x="279" y="139"/>
                  </a:cubicBezTo>
                  <a:cubicBezTo>
                    <a:pt x="280" y="138"/>
                    <a:pt x="282" y="136"/>
                    <a:pt x="280" y="135"/>
                  </a:cubicBezTo>
                  <a:cubicBezTo>
                    <a:pt x="280" y="136"/>
                    <a:pt x="279" y="137"/>
                    <a:pt x="278" y="137"/>
                  </a:cubicBezTo>
                  <a:moveTo>
                    <a:pt x="283" y="135"/>
                  </a:moveTo>
                  <a:cubicBezTo>
                    <a:pt x="282" y="135"/>
                    <a:pt x="282" y="137"/>
                    <a:pt x="283" y="136"/>
                  </a:cubicBezTo>
                  <a:cubicBezTo>
                    <a:pt x="282" y="136"/>
                    <a:pt x="282" y="137"/>
                    <a:pt x="282" y="138"/>
                  </a:cubicBezTo>
                  <a:cubicBezTo>
                    <a:pt x="284" y="138"/>
                    <a:pt x="286" y="138"/>
                    <a:pt x="288" y="137"/>
                  </a:cubicBezTo>
                  <a:cubicBezTo>
                    <a:pt x="290" y="136"/>
                    <a:pt x="289" y="135"/>
                    <a:pt x="288" y="135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285" y="135"/>
                    <a:pt x="284" y="135"/>
                    <a:pt x="283" y="135"/>
                  </a:cubicBezTo>
                  <a:moveTo>
                    <a:pt x="294" y="135"/>
                  </a:moveTo>
                  <a:cubicBezTo>
                    <a:pt x="293" y="135"/>
                    <a:pt x="293" y="136"/>
                    <a:pt x="293" y="136"/>
                  </a:cubicBezTo>
                  <a:cubicBezTo>
                    <a:pt x="293" y="136"/>
                    <a:pt x="294" y="136"/>
                    <a:pt x="294" y="135"/>
                  </a:cubicBezTo>
                  <a:moveTo>
                    <a:pt x="295" y="134"/>
                  </a:moveTo>
                  <a:cubicBezTo>
                    <a:pt x="297" y="132"/>
                    <a:pt x="299" y="133"/>
                    <a:pt x="301" y="133"/>
                  </a:cubicBezTo>
                  <a:cubicBezTo>
                    <a:pt x="302" y="133"/>
                    <a:pt x="302" y="133"/>
                    <a:pt x="303" y="132"/>
                  </a:cubicBezTo>
                  <a:cubicBezTo>
                    <a:pt x="303" y="132"/>
                    <a:pt x="304" y="131"/>
                    <a:pt x="305" y="131"/>
                  </a:cubicBezTo>
                  <a:cubicBezTo>
                    <a:pt x="303" y="129"/>
                    <a:pt x="302" y="130"/>
                    <a:pt x="299" y="131"/>
                  </a:cubicBezTo>
                  <a:cubicBezTo>
                    <a:pt x="299" y="131"/>
                    <a:pt x="298" y="131"/>
                    <a:pt x="298" y="131"/>
                  </a:cubicBezTo>
                  <a:cubicBezTo>
                    <a:pt x="298" y="131"/>
                    <a:pt x="297" y="130"/>
                    <a:pt x="297" y="131"/>
                  </a:cubicBezTo>
                  <a:cubicBezTo>
                    <a:pt x="296" y="131"/>
                    <a:pt x="295" y="133"/>
                    <a:pt x="295" y="134"/>
                  </a:cubicBezTo>
                  <a:moveTo>
                    <a:pt x="311" y="129"/>
                  </a:moveTo>
                  <a:cubicBezTo>
                    <a:pt x="310" y="129"/>
                    <a:pt x="310" y="130"/>
                    <a:pt x="310" y="130"/>
                  </a:cubicBezTo>
                  <a:cubicBezTo>
                    <a:pt x="311" y="130"/>
                    <a:pt x="311" y="129"/>
                    <a:pt x="311" y="129"/>
                  </a:cubicBezTo>
                  <a:moveTo>
                    <a:pt x="313" y="135"/>
                  </a:moveTo>
                  <a:cubicBezTo>
                    <a:pt x="313" y="136"/>
                    <a:pt x="313" y="136"/>
                    <a:pt x="314" y="135"/>
                  </a:cubicBezTo>
                  <a:cubicBezTo>
                    <a:pt x="313" y="135"/>
                    <a:pt x="313" y="135"/>
                    <a:pt x="313" y="135"/>
                  </a:cubicBezTo>
                  <a:moveTo>
                    <a:pt x="314" y="134"/>
                  </a:moveTo>
                  <a:cubicBezTo>
                    <a:pt x="314" y="136"/>
                    <a:pt x="317" y="136"/>
                    <a:pt x="317" y="135"/>
                  </a:cubicBezTo>
                  <a:cubicBezTo>
                    <a:pt x="316" y="135"/>
                    <a:pt x="315" y="135"/>
                    <a:pt x="314" y="134"/>
                  </a:cubicBezTo>
                  <a:moveTo>
                    <a:pt x="317" y="135"/>
                  </a:moveTo>
                  <a:cubicBezTo>
                    <a:pt x="317" y="136"/>
                    <a:pt x="317" y="136"/>
                    <a:pt x="317" y="136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17" y="135"/>
                    <a:pt x="317" y="135"/>
                    <a:pt x="317" y="135"/>
                  </a:cubicBezTo>
                  <a:moveTo>
                    <a:pt x="322" y="125"/>
                  </a:moveTo>
                  <a:cubicBezTo>
                    <a:pt x="322" y="125"/>
                    <a:pt x="321" y="125"/>
                    <a:pt x="322" y="125"/>
                  </a:cubicBezTo>
                  <a:cubicBezTo>
                    <a:pt x="322" y="126"/>
                    <a:pt x="323" y="125"/>
                    <a:pt x="322" y="125"/>
                  </a:cubicBezTo>
                  <a:moveTo>
                    <a:pt x="324" y="135"/>
                  </a:moveTo>
                  <a:cubicBezTo>
                    <a:pt x="325" y="136"/>
                    <a:pt x="325" y="136"/>
                    <a:pt x="326" y="136"/>
                  </a:cubicBezTo>
                  <a:cubicBezTo>
                    <a:pt x="326" y="135"/>
                    <a:pt x="325" y="135"/>
                    <a:pt x="324" y="135"/>
                  </a:cubicBezTo>
                  <a:moveTo>
                    <a:pt x="332" y="132"/>
                  </a:moveTo>
                  <a:cubicBezTo>
                    <a:pt x="331" y="132"/>
                    <a:pt x="331" y="134"/>
                    <a:pt x="333" y="134"/>
                  </a:cubicBezTo>
                  <a:cubicBezTo>
                    <a:pt x="335" y="134"/>
                    <a:pt x="334" y="131"/>
                    <a:pt x="332" y="132"/>
                  </a:cubicBezTo>
                  <a:moveTo>
                    <a:pt x="342" y="137"/>
                  </a:moveTo>
                  <a:cubicBezTo>
                    <a:pt x="344" y="136"/>
                    <a:pt x="345" y="136"/>
                    <a:pt x="346" y="135"/>
                  </a:cubicBezTo>
                  <a:cubicBezTo>
                    <a:pt x="345" y="135"/>
                    <a:pt x="343" y="135"/>
                    <a:pt x="342" y="137"/>
                  </a:cubicBezTo>
                  <a:moveTo>
                    <a:pt x="343" y="129"/>
                  </a:moveTo>
                  <a:cubicBezTo>
                    <a:pt x="343" y="129"/>
                    <a:pt x="344" y="129"/>
                    <a:pt x="344" y="129"/>
                  </a:cubicBezTo>
                  <a:cubicBezTo>
                    <a:pt x="343" y="129"/>
                    <a:pt x="343" y="129"/>
                    <a:pt x="343" y="129"/>
                  </a:cubicBezTo>
                  <a:moveTo>
                    <a:pt x="345" y="128"/>
                  </a:moveTo>
                  <a:cubicBezTo>
                    <a:pt x="345" y="129"/>
                    <a:pt x="345" y="129"/>
                    <a:pt x="345" y="129"/>
                  </a:cubicBezTo>
                  <a:cubicBezTo>
                    <a:pt x="345" y="129"/>
                    <a:pt x="346" y="128"/>
                    <a:pt x="346" y="128"/>
                  </a:cubicBezTo>
                  <a:cubicBezTo>
                    <a:pt x="345" y="128"/>
                    <a:pt x="345" y="128"/>
                    <a:pt x="345" y="128"/>
                  </a:cubicBezTo>
                  <a:moveTo>
                    <a:pt x="351" y="125"/>
                  </a:moveTo>
                  <a:cubicBezTo>
                    <a:pt x="349" y="125"/>
                    <a:pt x="345" y="130"/>
                    <a:pt x="347" y="131"/>
                  </a:cubicBezTo>
                  <a:cubicBezTo>
                    <a:pt x="346" y="130"/>
                    <a:pt x="345" y="131"/>
                    <a:pt x="346" y="132"/>
                  </a:cubicBezTo>
                  <a:cubicBezTo>
                    <a:pt x="346" y="133"/>
                    <a:pt x="347" y="135"/>
                    <a:pt x="348" y="133"/>
                  </a:cubicBezTo>
                  <a:cubicBezTo>
                    <a:pt x="348" y="132"/>
                    <a:pt x="350" y="131"/>
                    <a:pt x="351" y="130"/>
                  </a:cubicBezTo>
                  <a:cubicBezTo>
                    <a:pt x="351" y="129"/>
                    <a:pt x="350" y="126"/>
                    <a:pt x="352" y="126"/>
                  </a:cubicBezTo>
                  <a:cubicBezTo>
                    <a:pt x="351" y="125"/>
                    <a:pt x="351" y="125"/>
                    <a:pt x="351" y="125"/>
                  </a:cubicBezTo>
                  <a:moveTo>
                    <a:pt x="352" y="125"/>
                  </a:moveTo>
                  <a:cubicBezTo>
                    <a:pt x="352" y="126"/>
                    <a:pt x="353" y="126"/>
                    <a:pt x="354" y="126"/>
                  </a:cubicBezTo>
                  <a:cubicBezTo>
                    <a:pt x="354" y="125"/>
                    <a:pt x="353" y="125"/>
                    <a:pt x="352" y="125"/>
                  </a:cubicBezTo>
                  <a:moveTo>
                    <a:pt x="361" y="111"/>
                  </a:moveTo>
                  <a:cubicBezTo>
                    <a:pt x="360" y="111"/>
                    <a:pt x="360" y="111"/>
                    <a:pt x="360" y="111"/>
                  </a:cubicBezTo>
                  <a:cubicBezTo>
                    <a:pt x="360" y="111"/>
                    <a:pt x="360" y="113"/>
                    <a:pt x="361" y="114"/>
                  </a:cubicBezTo>
                  <a:cubicBezTo>
                    <a:pt x="362" y="114"/>
                    <a:pt x="361" y="112"/>
                    <a:pt x="361" y="111"/>
                  </a:cubicBezTo>
                  <a:moveTo>
                    <a:pt x="362" y="110"/>
                  </a:moveTo>
                  <a:cubicBezTo>
                    <a:pt x="361" y="110"/>
                    <a:pt x="361" y="110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moveTo>
                    <a:pt x="362" y="114"/>
                  </a:moveTo>
                  <a:cubicBezTo>
                    <a:pt x="363" y="113"/>
                    <a:pt x="365" y="109"/>
                    <a:pt x="365" y="108"/>
                  </a:cubicBezTo>
                  <a:cubicBezTo>
                    <a:pt x="364" y="108"/>
                    <a:pt x="364" y="109"/>
                    <a:pt x="364" y="110"/>
                  </a:cubicBezTo>
                  <a:cubicBezTo>
                    <a:pt x="363" y="112"/>
                    <a:pt x="362" y="113"/>
                    <a:pt x="362" y="114"/>
                  </a:cubicBezTo>
                  <a:moveTo>
                    <a:pt x="374" y="116"/>
                  </a:moveTo>
                  <a:cubicBezTo>
                    <a:pt x="374" y="117"/>
                    <a:pt x="374" y="118"/>
                    <a:pt x="375" y="119"/>
                  </a:cubicBezTo>
                  <a:cubicBezTo>
                    <a:pt x="374" y="119"/>
                    <a:pt x="374" y="120"/>
                    <a:pt x="373" y="121"/>
                  </a:cubicBezTo>
                  <a:cubicBezTo>
                    <a:pt x="373" y="122"/>
                    <a:pt x="374" y="123"/>
                    <a:pt x="376" y="122"/>
                  </a:cubicBezTo>
                  <a:cubicBezTo>
                    <a:pt x="379" y="121"/>
                    <a:pt x="377" y="117"/>
                    <a:pt x="374" y="116"/>
                  </a:cubicBezTo>
                  <a:moveTo>
                    <a:pt x="380" y="120"/>
                  </a:moveTo>
                  <a:cubicBezTo>
                    <a:pt x="379" y="120"/>
                    <a:pt x="379" y="121"/>
                    <a:pt x="379" y="122"/>
                  </a:cubicBezTo>
                  <a:cubicBezTo>
                    <a:pt x="380" y="121"/>
                    <a:pt x="380" y="121"/>
                    <a:pt x="380" y="120"/>
                  </a:cubicBezTo>
                  <a:moveTo>
                    <a:pt x="380" y="119"/>
                  </a:moveTo>
                  <a:cubicBezTo>
                    <a:pt x="379" y="119"/>
                    <a:pt x="379" y="119"/>
                    <a:pt x="380" y="119"/>
                  </a:cubicBezTo>
                  <a:cubicBezTo>
                    <a:pt x="380" y="119"/>
                    <a:pt x="380" y="119"/>
                    <a:pt x="380" y="119"/>
                  </a:cubicBezTo>
                  <a:moveTo>
                    <a:pt x="381" y="119"/>
                  </a:moveTo>
                  <a:cubicBezTo>
                    <a:pt x="382" y="116"/>
                    <a:pt x="380" y="118"/>
                    <a:pt x="381" y="119"/>
                  </a:cubicBezTo>
                  <a:moveTo>
                    <a:pt x="73" y="109"/>
                  </a:moveTo>
                  <a:cubicBezTo>
                    <a:pt x="73" y="108"/>
                    <a:pt x="72" y="107"/>
                    <a:pt x="71" y="108"/>
                  </a:cubicBezTo>
                  <a:cubicBezTo>
                    <a:pt x="72" y="108"/>
                    <a:pt x="72" y="110"/>
                    <a:pt x="73" y="109"/>
                  </a:cubicBezTo>
                  <a:moveTo>
                    <a:pt x="6" y="1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27" y="6"/>
                  </a:move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5" y="6"/>
                    <a:pt x="13" y="6"/>
                    <a:pt x="12" y="4"/>
                  </a:cubicBezTo>
                  <a:cubicBezTo>
                    <a:pt x="11" y="3"/>
                    <a:pt x="8" y="2"/>
                    <a:pt x="6" y="3"/>
                  </a:cubicBezTo>
                  <a:cubicBezTo>
                    <a:pt x="0" y="6"/>
                    <a:pt x="14" y="17"/>
                    <a:pt x="16" y="19"/>
                  </a:cubicBezTo>
                  <a:cubicBezTo>
                    <a:pt x="17" y="20"/>
                    <a:pt x="18" y="20"/>
                    <a:pt x="20" y="20"/>
                  </a:cubicBezTo>
                  <a:cubicBezTo>
                    <a:pt x="22" y="21"/>
                    <a:pt x="22" y="23"/>
                    <a:pt x="23" y="24"/>
                  </a:cubicBezTo>
                  <a:cubicBezTo>
                    <a:pt x="24" y="25"/>
                    <a:pt x="26" y="28"/>
                    <a:pt x="27" y="29"/>
                  </a:cubicBezTo>
                  <a:cubicBezTo>
                    <a:pt x="29" y="30"/>
                    <a:pt x="28" y="32"/>
                    <a:pt x="29" y="33"/>
                  </a:cubicBezTo>
                  <a:cubicBezTo>
                    <a:pt x="29" y="35"/>
                    <a:pt x="31" y="35"/>
                    <a:pt x="33" y="36"/>
                  </a:cubicBezTo>
                  <a:cubicBezTo>
                    <a:pt x="34" y="36"/>
                    <a:pt x="35" y="37"/>
                    <a:pt x="35" y="37"/>
                  </a:cubicBezTo>
                  <a:cubicBezTo>
                    <a:pt x="37" y="38"/>
                    <a:pt x="38" y="39"/>
                    <a:pt x="39" y="40"/>
                  </a:cubicBezTo>
                  <a:cubicBezTo>
                    <a:pt x="40" y="41"/>
                    <a:pt x="39" y="41"/>
                    <a:pt x="39" y="42"/>
                  </a:cubicBezTo>
                  <a:cubicBezTo>
                    <a:pt x="40" y="44"/>
                    <a:pt x="40" y="46"/>
                    <a:pt x="41" y="47"/>
                  </a:cubicBezTo>
                  <a:cubicBezTo>
                    <a:pt x="41" y="49"/>
                    <a:pt x="43" y="51"/>
                    <a:pt x="42" y="53"/>
                  </a:cubicBezTo>
                  <a:cubicBezTo>
                    <a:pt x="42" y="55"/>
                    <a:pt x="44" y="54"/>
                    <a:pt x="45" y="55"/>
                  </a:cubicBezTo>
                  <a:cubicBezTo>
                    <a:pt x="46" y="56"/>
                    <a:pt x="48" y="56"/>
                    <a:pt x="49" y="58"/>
                  </a:cubicBezTo>
                  <a:cubicBezTo>
                    <a:pt x="49" y="61"/>
                    <a:pt x="54" y="63"/>
                    <a:pt x="55" y="67"/>
                  </a:cubicBezTo>
                  <a:cubicBezTo>
                    <a:pt x="55" y="67"/>
                    <a:pt x="54" y="67"/>
                    <a:pt x="54" y="68"/>
                  </a:cubicBezTo>
                  <a:cubicBezTo>
                    <a:pt x="55" y="68"/>
                    <a:pt x="55" y="69"/>
                    <a:pt x="56" y="70"/>
                  </a:cubicBezTo>
                  <a:cubicBezTo>
                    <a:pt x="57" y="72"/>
                    <a:pt x="59" y="74"/>
                    <a:pt x="59" y="76"/>
                  </a:cubicBezTo>
                  <a:cubicBezTo>
                    <a:pt x="59" y="78"/>
                    <a:pt x="59" y="79"/>
                    <a:pt x="61" y="81"/>
                  </a:cubicBezTo>
                  <a:cubicBezTo>
                    <a:pt x="62" y="82"/>
                    <a:pt x="63" y="83"/>
                    <a:pt x="64" y="84"/>
                  </a:cubicBezTo>
                  <a:cubicBezTo>
                    <a:pt x="65" y="86"/>
                    <a:pt x="65" y="87"/>
                    <a:pt x="67" y="88"/>
                  </a:cubicBezTo>
                  <a:cubicBezTo>
                    <a:pt x="69" y="90"/>
                    <a:pt x="71" y="90"/>
                    <a:pt x="72" y="92"/>
                  </a:cubicBezTo>
                  <a:cubicBezTo>
                    <a:pt x="73" y="94"/>
                    <a:pt x="73" y="95"/>
                    <a:pt x="74" y="96"/>
                  </a:cubicBezTo>
                  <a:cubicBezTo>
                    <a:pt x="76" y="98"/>
                    <a:pt x="78" y="99"/>
                    <a:pt x="80" y="101"/>
                  </a:cubicBezTo>
                  <a:cubicBezTo>
                    <a:pt x="81" y="102"/>
                    <a:pt x="83" y="103"/>
                    <a:pt x="85" y="104"/>
                  </a:cubicBezTo>
                  <a:cubicBezTo>
                    <a:pt x="86" y="105"/>
                    <a:pt x="87" y="105"/>
                    <a:pt x="88" y="107"/>
                  </a:cubicBezTo>
                  <a:cubicBezTo>
                    <a:pt x="88" y="107"/>
                    <a:pt x="89" y="108"/>
                    <a:pt x="89" y="109"/>
                  </a:cubicBezTo>
                  <a:cubicBezTo>
                    <a:pt x="90" y="109"/>
                    <a:pt x="91" y="110"/>
                    <a:pt x="91" y="110"/>
                  </a:cubicBezTo>
                  <a:cubicBezTo>
                    <a:pt x="92" y="110"/>
                    <a:pt x="91" y="111"/>
                    <a:pt x="92" y="111"/>
                  </a:cubicBezTo>
                  <a:cubicBezTo>
                    <a:pt x="92" y="111"/>
                    <a:pt x="95" y="115"/>
                    <a:pt x="95" y="113"/>
                  </a:cubicBezTo>
                  <a:cubicBezTo>
                    <a:pt x="95" y="112"/>
                    <a:pt x="94" y="111"/>
                    <a:pt x="94" y="110"/>
                  </a:cubicBezTo>
                  <a:cubicBezTo>
                    <a:pt x="93" y="108"/>
                    <a:pt x="96" y="110"/>
                    <a:pt x="96" y="111"/>
                  </a:cubicBezTo>
                  <a:cubicBezTo>
                    <a:pt x="99" y="112"/>
                    <a:pt x="101" y="112"/>
                    <a:pt x="100" y="109"/>
                  </a:cubicBezTo>
                  <a:cubicBezTo>
                    <a:pt x="102" y="110"/>
                    <a:pt x="103" y="112"/>
                    <a:pt x="105" y="113"/>
                  </a:cubicBezTo>
                  <a:cubicBezTo>
                    <a:pt x="106" y="113"/>
                    <a:pt x="106" y="110"/>
                    <a:pt x="106" y="109"/>
                  </a:cubicBezTo>
                  <a:cubicBezTo>
                    <a:pt x="106" y="107"/>
                    <a:pt x="106" y="105"/>
                    <a:pt x="106" y="103"/>
                  </a:cubicBezTo>
                  <a:cubicBezTo>
                    <a:pt x="106" y="102"/>
                    <a:pt x="107" y="100"/>
                    <a:pt x="106" y="99"/>
                  </a:cubicBezTo>
                  <a:cubicBezTo>
                    <a:pt x="106" y="98"/>
                    <a:pt x="106" y="98"/>
                    <a:pt x="106" y="97"/>
                  </a:cubicBezTo>
                  <a:cubicBezTo>
                    <a:pt x="106" y="96"/>
                    <a:pt x="107" y="94"/>
                    <a:pt x="107" y="93"/>
                  </a:cubicBezTo>
                  <a:cubicBezTo>
                    <a:pt x="107" y="92"/>
                    <a:pt x="106" y="92"/>
                    <a:pt x="106" y="91"/>
                  </a:cubicBezTo>
                  <a:cubicBezTo>
                    <a:pt x="106" y="90"/>
                    <a:pt x="107" y="89"/>
                    <a:pt x="107" y="89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8" y="85"/>
                    <a:pt x="107" y="85"/>
                    <a:pt x="106" y="85"/>
                  </a:cubicBezTo>
                  <a:cubicBezTo>
                    <a:pt x="105" y="84"/>
                    <a:pt x="104" y="81"/>
                    <a:pt x="104" y="80"/>
                  </a:cubicBezTo>
                  <a:cubicBezTo>
                    <a:pt x="103" y="80"/>
                    <a:pt x="98" y="78"/>
                    <a:pt x="98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80"/>
                    <a:pt x="96" y="82"/>
                    <a:pt x="94" y="82"/>
                  </a:cubicBezTo>
                  <a:cubicBezTo>
                    <a:pt x="95" y="82"/>
                    <a:pt x="97" y="80"/>
                    <a:pt x="95" y="80"/>
                  </a:cubicBezTo>
                  <a:cubicBezTo>
                    <a:pt x="96" y="79"/>
                    <a:pt x="97" y="78"/>
                    <a:pt x="97" y="77"/>
                  </a:cubicBezTo>
                  <a:cubicBezTo>
                    <a:pt x="97" y="76"/>
                    <a:pt x="96" y="76"/>
                    <a:pt x="95" y="76"/>
                  </a:cubicBezTo>
                  <a:cubicBezTo>
                    <a:pt x="94" y="75"/>
                    <a:pt x="94" y="74"/>
                    <a:pt x="94" y="73"/>
                  </a:cubicBezTo>
                  <a:cubicBezTo>
                    <a:pt x="93" y="71"/>
                    <a:pt x="93" y="69"/>
                    <a:pt x="92" y="68"/>
                  </a:cubicBezTo>
                  <a:cubicBezTo>
                    <a:pt x="92" y="66"/>
                    <a:pt x="88" y="66"/>
                    <a:pt x="87" y="66"/>
                  </a:cubicBezTo>
                  <a:cubicBezTo>
                    <a:pt x="86" y="67"/>
                    <a:pt x="84" y="65"/>
                    <a:pt x="84" y="65"/>
                  </a:cubicBezTo>
                  <a:cubicBezTo>
                    <a:pt x="83" y="64"/>
                    <a:pt x="83" y="62"/>
                    <a:pt x="83" y="61"/>
                  </a:cubicBezTo>
                  <a:cubicBezTo>
                    <a:pt x="83" y="61"/>
                    <a:pt x="84" y="62"/>
                    <a:pt x="84" y="61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3" y="60"/>
                    <a:pt x="84" y="60"/>
                    <a:pt x="84" y="59"/>
                  </a:cubicBezTo>
                  <a:cubicBezTo>
                    <a:pt x="83" y="59"/>
                    <a:pt x="83" y="59"/>
                    <a:pt x="82" y="59"/>
                  </a:cubicBezTo>
                  <a:cubicBezTo>
                    <a:pt x="83" y="59"/>
                    <a:pt x="84" y="58"/>
                    <a:pt x="84" y="57"/>
                  </a:cubicBezTo>
                  <a:cubicBezTo>
                    <a:pt x="85" y="57"/>
                    <a:pt x="86" y="57"/>
                    <a:pt x="87" y="56"/>
                  </a:cubicBezTo>
                  <a:cubicBezTo>
                    <a:pt x="87" y="56"/>
                    <a:pt x="85" y="54"/>
                    <a:pt x="85" y="53"/>
                  </a:cubicBezTo>
                  <a:cubicBezTo>
                    <a:pt x="83" y="51"/>
                    <a:pt x="82" y="52"/>
                    <a:pt x="80" y="53"/>
                  </a:cubicBezTo>
                  <a:cubicBezTo>
                    <a:pt x="79" y="54"/>
                    <a:pt x="75" y="56"/>
                    <a:pt x="74" y="54"/>
                  </a:cubicBezTo>
                  <a:cubicBezTo>
                    <a:pt x="77" y="56"/>
                    <a:pt x="83" y="51"/>
                    <a:pt x="77" y="50"/>
                  </a:cubicBezTo>
                  <a:cubicBezTo>
                    <a:pt x="77" y="49"/>
                    <a:pt x="76" y="49"/>
                    <a:pt x="76" y="50"/>
                  </a:cubicBezTo>
                  <a:cubicBezTo>
                    <a:pt x="75" y="50"/>
                    <a:pt x="75" y="50"/>
                    <a:pt x="74" y="49"/>
                  </a:cubicBezTo>
                  <a:cubicBezTo>
                    <a:pt x="73" y="49"/>
                    <a:pt x="73" y="48"/>
                    <a:pt x="72" y="47"/>
                  </a:cubicBezTo>
                  <a:cubicBezTo>
                    <a:pt x="71" y="46"/>
                    <a:pt x="72" y="44"/>
                    <a:pt x="70" y="42"/>
                  </a:cubicBezTo>
                  <a:cubicBezTo>
                    <a:pt x="69" y="42"/>
                    <a:pt x="68" y="41"/>
                    <a:pt x="68" y="41"/>
                  </a:cubicBezTo>
                  <a:cubicBezTo>
                    <a:pt x="67" y="40"/>
                    <a:pt x="66" y="41"/>
                    <a:pt x="65" y="40"/>
                  </a:cubicBezTo>
                  <a:cubicBezTo>
                    <a:pt x="64" y="40"/>
                    <a:pt x="64" y="38"/>
                    <a:pt x="63" y="37"/>
                  </a:cubicBezTo>
                  <a:cubicBezTo>
                    <a:pt x="62" y="36"/>
                    <a:pt x="59" y="33"/>
                    <a:pt x="59" y="35"/>
                  </a:cubicBezTo>
                  <a:cubicBezTo>
                    <a:pt x="58" y="36"/>
                    <a:pt x="60" y="38"/>
                    <a:pt x="60" y="39"/>
                  </a:cubicBezTo>
                  <a:cubicBezTo>
                    <a:pt x="59" y="39"/>
                    <a:pt x="59" y="38"/>
                    <a:pt x="59" y="37"/>
                  </a:cubicBezTo>
                  <a:cubicBezTo>
                    <a:pt x="58" y="36"/>
                    <a:pt x="56" y="36"/>
                    <a:pt x="56" y="35"/>
                  </a:cubicBezTo>
                  <a:cubicBezTo>
                    <a:pt x="54" y="34"/>
                    <a:pt x="54" y="32"/>
                    <a:pt x="52" y="31"/>
                  </a:cubicBezTo>
                  <a:cubicBezTo>
                    <a:pt x="52" y="31"/>
                    <a:pt x="52" y="32"/>
                    <a:pt x="52" y="32"/>
                  </a:cubicBezTo>
                  <a:cubicBezTo>
                    <a:pt x="52" y="32"/>
                    <a:pt x="50" y="29"/>
                    <a:pt x="51" y="31"/>
                  </a:cubicBezTo>
                  <a:cubicBezTo>
                    <a:pt x="50" y="30"/>
                    <a:pt x="51" y="29"/>
                    <a:pt x="50" y="28"/>
                  </a:cubicBezTo>
                  <a:cubicBezTo>
                    <a:pt x="49" y="27"/>
                    <a:pt x="48" y="26"/>
                    <a:pt x="46" y="25"/>
                  </a:cubicBezTo>
                  <a:cubicBezTo>
                    <a:pt x="45" y="24"/>
                    <a:pt x="43" y="22"/>
                    <a:pt x="42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39" y="20"/>
                    <a:pt x="39" y="20"/>
                    <a:pt x="38" y="19"/>
                  </a:cubicBezTo>
                  <a:cubicBezTo>
                    <a:pt x="37" y="18"/>
                    <a:pt x="36" y="18"/>
                    <a:pt x="35" y="17"/>
                  </a:cubicBezTo>
                  <a:cubicBezTo>
                    <a:pt x="33" y="16"/>
                    <a:pt x="35" y="14"/>
                    <a:pt x="34" y="13"/>
                  </a:cubicBezTo>
                  <a:cubicBezTo>
                    <a:pt x="32" y="12"/>
                    <a:pt x="32" y="12"/>
                    <a:pt x="31" y="11"/>
                  </a:cubicBezTo>
                  <a:cubicBezTo>
                    <a:pt x="31" y="9"/>
                    <a:pt x="28" y="7"/>
                    <a:pt x="27" y="6"/>
                  </a:cubicBezTo>
                  <a:moveTo>
                    <a:pt x="29" y="51"/>
                  </a:moveTo>
                  <a:cubicBezTo>
                    <a:pt x="31" y="52"/>
                    <a:pt x="31" y="47"/>
                    <a:pt x="31" y="46"/>
                  </a:cubicBezTo>
                  <a:cubicBezTo>
                    <a:pt x="30" y="45"/>
                    <a:pt x="28" y="43"/>
                    <a:pt x="27" y="42"/>
                  </a:cubicBezTo>
                  <a:cubicBezTo>
                    <a:pt x="26" y="42"/>
                    <a:pt x="26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4" y="44"/>
                    <a:pt x="25" y="45"/>
                    <a:pt x="26" y="47"/>
                  </a:cubicBezTo>
                  <a:cubicBezTo>
                    <a:pt x="26" y="47"/>
                    <a:pt x="27" y="48"/>
                    <a:pt x="28" y="48"/>
                  </a:cubicBezTo>
                  <a:cubicBezTo>
                    <a:pt x="28" y="49"/>
                    <a:pt x="28" y="50"/>
                    <a:pt x="29" y="51"/>
                  </a:cubicBezTo>
                  <a:moveTo>
                    <a:pt x="26" y="37"/>
                  </a:moveTo>
                  <a:cubicBezTo>
                    <a:pt x="26" y="36"/>
                    <a:pt x="25" y="35"/>
                    <a:pt x="24" y="35"/>
                  </a:cubicBezTo>
                  <a:cubicBezTo>
                    <a:pt x="25" y="36"/>
                    <a:pt x="25" y="36"/>
                    <a:pt x="26" y="37"/>
                  </a:cubicBezTo>
                  <a:moveTo>
                    <a:pt x="36" y="61"/>
                  </a:moveTo>
                  <a:cubicBezTo>
                    <a:pt x="37" y="60"/>
                    <a:pt x="36" y="60"/>
                    <a:pt x="36" y="59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4" y="62"/>
                    <a:pt x="37" y="62"/>
                    <a:pt x="36" y="61"/>
                  </a:cubicBezTo>
                  <a:moveTo>
                    <a:pt x="35" y="57"/>
                  </a:moveTo>
                  <a:cubicBezTo>
                    <a:pt x="35" y="58"/>
                    <a:pt x="36" y="59"/>
                    <a:pt x="37" y="60"/>
                  </a:cubicBezTo>
                  <a:cubicBezTo>
                    <a:pt x="37" y="59"/>
                    <a:pt x="36" y="56"/>
                    <a:pt x="35" y="57"/>
                  </a:cubicBezTo>
                  <a:moveTo>
                    <a:pt x="37" y="41"/>
                  </a:moveTo>
                  <a:cubicBezTo>
                    <a:pt x="37" y="40"/>
                    <a:pt x="37" y="40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moveTo>
                    <a:pt x="39" y="56"/>
                  </a:moveTo>
                  <a:cubicBezTo>
                    <a:pt x="39" y="55"/>
                    <a:pt x="37" y="55"/>
                    <a:pt x="37" y="55"/>
                  </a:cubicBezTo>
                  <a:cubicBezTo>
                    <a:pt x="37" y="56"/>
                    <a:pt x="38" y="56"/>
                    <a:pt x="39" y="56"/>
                  </a:cubicBezTo>
                  <a:moveTo>
                    <a:pt x="42" y="74"/>
                  </a:moveTo>
                  <a:cubicBezTo>
                    <a:pt x="46" y="73"/>
                    <a:pt x="40" y="67"/>
                    <a:pt x="40" y="65"/>
                  </a:cubicBezTo>
                  <a:cubicBezTo>
                    <a:pt x="40" y="66"/>
                    <a:pt x="39" y="66"/>
                    <a:pt x="38" y="66"/>
                  </a:cubicBezTo>
                  <a:cubicBezTo>
                    <a:pt x="38" y="67"/>
                    <a:pt x="37" y="68"/>
                    <a:pt x="38" y="69"/>
                  </a:cubicBezTo>
                  <a:cubicBezTo>
                    <a:pt x="39" y="71"/>
                    <a:pt x="40" y="73"/>
                    <a:pt x="42" y="74"/>
                  </a:cubicBezTo>
                  <a:moveTo>
                    <a:pt x="49" y="79"/>
                  </a:moveTo>
                  <a:cubicBezTo>
                    <a:pt x="49" y="79"/>
                    <a:pt x="48" y="76"/>
                    <a:pt x="47" y="76"/>
                  </a:cubicBezTo>
                  <a:cubicBezTo>
                    <a:pt x="45" y="77"/>
                    <a:pt x="49" y="79"/>
                    <a:pt x="49" y="79"/>
                  </a:cubicBezTo>
                  <a:moveTo>
                    <a:pt x="51" y="83"/>
                  </a:moveTo>
                  <a:cubicBezTo>
                    <a:pt x="51" y="84"/>
                    <a:pt x="52" y="84"/>
                    <a:pt x="53" y="83"/>
                  </a:cubicBezTo>
                  <a:cubicBezTo>
                    <a:pt x="53" y="82"/>
                    <a:pt x="51" y="81"/>
                    <a:pt x="51" y="81"/>
                  </a:cubicBezTo>
                  <a:cubicBezTo>
                    <a:pt x="50" y="81"/>
                    <a:pt x="51" y="82"/>
                    <a:pt x="51" y="83"/>
                  </a:cubicBezTo>
                  <a:moveTo>
                    <a:pt x="55" y="89"/>
                  </a:moveTo>
                  <a:cubicBezTo>
                    <a:pt x="55" y="88"/>
                    <a:pt x="55" y="88"/>
                    <a:pt x="55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5"/>
                    <a:pt x="54" y="83"/>
                    <a:pt x="53" y="84"/>
                  </a:cubicBezTo>
                  <a:cubicBezTo>
                    <a:pt x="52" y="84"/>
                    <a:pt x="54" y="88"/>
                    <a:pt x="55" y="89"/>
                  </a:cubicBezTo>
                  <a:moveTo>
                    <a:pt x="68" y="38"/>
                  </a:moveTo>
                  <a:cubicBezTo>
                    <a:pt x="67" y="36"/>
                    <a:pt x="65" y="36"/>
                    <a:pt x="64" y="38"/>
                  </a:cubicBezTo>
                  <a:cubicBezTo>
                    <a:pt x="64" y="38"/>
                    <a:pt x="64" y="40"/>
                    <a:pt x="66" y="40"/>
                  </a:cubicBezTo>
                  <a:cubicBezTo>
                    <a:pt x="67" y="40"/>
                    <a:pt x="67" y="39"/>
                    <a:pt x="68" y="38"/>
                  </a:cubicBezTo>
                  <a:moveTo>
                    <a:pt x="74" y="42"/>
                  </a:moveTo>
                  <a:cubicBezTo>
                    <a:pt x="73" y="42"/>
                    <a:pt x="71" y="42"/>
                    <a:pt x="70" y="41"/>
                  </a:cubicBezTo>
                  <a:cubicBezTo>
                    <a:pt x="70" y="42"/>
                    <a:pt x="71" y="43"/>
                    <a:pt x="72" y="43"/>
                  </a:cubicBezTo>
                  <a:cubicBezTo>
                    <a:pt x="73" y="43"/>
                    <a:pt x="74" y="44"/>
                    <a:pt x="74" y="44"/>
                  </a:cubicBezTo>
                  <a:cubicBezTo>
                    <a:pt x="74" y="44"/>
                    <a:pt x="75" y="43"/>
                    <a:pt x="74" y="42"/>
                  </a:cubicBezTo>
                  <a:moveTo>
                    <a:pt x="74" y="45"/>
                  </a:moveTo>
                  <a:cubicBezTo>
                    <a:pt x="74" y="44"/>
                    <a:pt x="73" y="43"/>
                    <a:pt x="72" y="43"/>
                  </a:cubicBezTo>
                  <a:cubicBezTo>
                    <a:pt x="72" y="45"/>
                    <a:pt x="72" y="47"/>
                    <a:pt x="74" y="47"/>
                  </a:cubicBezTo>
                  <a:cubicBezTo>
                    <a:pt x="74" y="47"/>
                    <a:pt x="74" y="46"/>
                    <a:pt x="74" y="45"/>
                  </a:cubicBezTo>
                  <a:moveTo>
                    <a:pt x="80" y="49"/>
                  </a:moveTo>
                  <a:cubicBezTo>
                    <a:pt x="79" y="48"/>
                    <a:pt x="78" y="47"/>
                    <a:pt x="77" y="47"/>
                  </a:cubicBezTo>
                  <a:cubicBezTo>
                    <a:pt x="76" y="47"/>
                    <a:pt x="75" y="46"/>
                    <a:pt x="75" y="46"/>
                  </a:cubicBezTo>
                  <a:cubicBezTo>
                    <a:pt x="74" y="46"/>
                    <a:pt x="74" y="48"/>
                    <a:pt x="74" y="49"/>
                  </a:cubicBezTo>
                  <a:cubicBezTo>
                    <a:pt x="76" y="50"/>
                    <a:pt x="78" y="49"/>
                    <a:pt x="79" y="50"/>
                  </a:cubicBezTo>
                  <a:cubicBezTo>
                    <a:pt x="80" y="49"/>
                    <a:pt x="80" y="49"/>
                    <a:pt x="80" y="49"/>
                  </a:cubicBezTo>
                  <a:moveTo>
                    <a:pt x="81" y="48"/>
                  </a:moveTo>
                  <a:cubicBezTo>
                    <a:pt x="80" y="47"/>
                    <a:pt x="76" y="44"/>
                    <a:pt x="76" y="47"/>
                  </a:cubicBezTo>
                  <a:cubicBezTo>
                    <a:pt x="77" y="46"/>
                    <a:pt x="78" y="47"/>
                    <a:pt x="79" y="48"/>
                  </a:cubicBezTo>
                  <a:cubicBezTo>
                    <a:pt x="79" y="48"/>
                    <a:pt x="80" y="49"/>
                    <a:pt x="81" y="48"/>
                  </a:cubicBezTo>
                  <a:moveTo>
                    <a:pt x="82" y="51"/>
                  </a:moveTo>
                  <a:cubicBezTo>
                    <a:pt x="82" y="50"/>
                    <a:pt x="81" y="50"/>
                    <a:pt x="81" y="50"/>
                  </a:cubicBezTo>
                  <a:cubicBezTo>
                    <a:pt x="80" y="51"/>
                    <a:pt x="80" y="51"/>
                    <a:pt x="81" y="52"/>
                  </a:cubicBezTo>
                  <a:cubicBezTo>
                    <a:pt x="82" y="51"/>
                    <a:pt x="82" y="51"/>
                    <a:pt x="82" y="51"/>
                  </a:cubicBezTo>
                  <a:moveTo>
                    <a:pt x="83" y="47"/>
                  </a:move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3" y="47"/>
                    <a:pt x="83" y="47"/>
                  </a:cubicBezTo>
                  <a:moveTo>
                    <a:pt x="84" y="49"/>
                  </a:moveTo>
                  <a:cubicBezTo>
                    <a:pt x="84" y="49"/>
                    <a:pt x="83" y="48"/>
                    <a:pt x="82" y="49"/>
                  </a:cubicBezTo>
                  <a:cubicBezTo>
                    <a:pt x="82" y="49"/>
                    <a:pt x="83" y="50"/>
                    <a:pt x="83" y="50"/>
                  </a:cubicBezTo>
                  <a:cubicBezTo>
                    <a:pt x="84" y="49"/>
                    <a:pt x="84" y="49"/>
                    <a:pt x="84" y="49"/>
                  </a:cubicBezTo>
                  <a:moveTo>
                    <a:pt x="86" y="59"/>
                  </a:moveTo>
                  <a:cubicBezTo>
                    <a:pt x="85" y="59"/>
                    <a:pt x="83" y="59"/>
                    <a:pt x="84" y="60"/>
                  </a:cubicBezTo>
                  <a:cubicBezTo>
                    <a:pt x="84" y="61"/>
                    <a:pt x="86" y="60"/>
                    <a:pt x="86" y="59"/>
                  </a:cubicBezTo>
                  <a:moveTo>
                    <a:pt x="88" y="48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88" y="48"/>
                    <a:pt x="88" y="48"/>
                    <a:pt x="88" y="48"/>
                  </a:cubicBezTo>
                  <a:moveTo>
                    <a:pt x="90" y="46"/>
                  </a:moveTo>
                  <a:cubicBezTo>
                    <a:pt x="89" y="44"/>
                    <a:pt x="88" y="46"/>
                    <a:pt x="88" y="47"/>
                  </a:cubicBezTo>
                  <a:cubicBezTo>
                    <a:pt x="88" y="48"/>
                    <a:pt x="90" y="47"/>
                    <a:pt x="90" y="46"/>
                  </a:cubicBezTo>
                  <a:moveTo>
                    <a:pt x="90" y="49"/>
                  </a:moveTo>
                  <a:cubicBezTo>
                    <a:pt x="91" y="48"/>
                    <a:pt x="91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moveTo>
                    <a:pt x="95" y="47"/>
                  </a:moveTo>
                  <a:cubicBezTo>
                    <a:pt x="94" y="44"/>
                    <a:pt x="90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7"/>
                    <a:pt x="93" y="47"/>
                    <a:pt x="93" y="48"/>
                  </a:cubicBezTo>
                  <a:cubicBezTo>
                    <a:pt x="94" y="49"/>
                    <a:pt x="95" y="47"/>
                    <a:pt x="95" y="47"/>
                  </a:cubicBezTo>
                  <a:moveTo>
                    <a:pt x="91" y="50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50"/>
                    <a:pt x="91" y="50"/>
                    <a:pt x="91" y="50"/>
                  </a:cubicBezTo>
                  <a:moveTo>
                    <a:pt x="93" y="60"/>
                  </a:moveTo>
                  <a:cubicBezTo>
                    <a:pt x="93" y="60"/>
                    <a:pt x="92" y="60"/>
                    <a:pt x="91" y="60"/>
                  </a:cubicBezTo>
                  <a:cubicBezTo>
                    <a:pt x="90" y="61"/>
                    <a:pt x="92" y="63"/>
                    <a:pt x="92" y="63"/>
                  </a:cubicBezTo>
                  <a:cubicBezTo>
                    <a:pt x="92" y="62"/>
                    <a:pt x="93" y="62"/>
                    <a:pt x="93" y="62"/>
                  </a:cubicBezTo>
                  <a:cubicBezTo>
                    <a:pt x="94" y="61"/>
                    <a:pt x="94" y="61"/>
                    <a:pt x="93" y="60"/>
                  </a:cubicBezTo>
                  <a:moveTo>
                    <a:pt x="93" y="55"/>
                  </a:moveTo>
                  <a:cubicBezTo>
                    <a:pt x="92" y="55"/>
                    <a:pt x="92" y="56"/>
                    <a:pt x="93" y="56"/>
                  </a:cubicBezTo>
                  <a:cubicBezTo>
                    <a:pt x="93" y="55"/>
                    <a:pt x="93" y="55"/>
                    <a:pt x="93" y="55"/>
                  </a:cubicBezTo>
                  <a:moveTo>
                    <a:pt x="93" y="57"/>
                  </a:moveTo>
                  <a:cubicBezTo>
                    <a:pt x="94" y="57"/>
                    <a:pt x="92" y="59"/>
                    <a:pt x="94" y="59"/>
                  </a:cubicBezTo>
                  <a:cubicBezTo>
                    <a:pt x="95" y="59"/>
                    <a:pt x="95" y="59"/>
                    <a:pt x="96" y="59"/>
                  </a:cubicBezTo>
                  <a:cubicBezTo>
                    <a:pt x="97" y="59"/>
                    <a:pt x="97" y="60"/>
                    <a:pt x="98" y="59"/>
                  </a:cubicBezTo>
                  <a:cubicBezTo>
                    <a:pt x="98" y="59"/>
                    <a:pt x="94" y="56"/>
                    <a:pt x="93" y="57"/>
                  </a:cubicBezTo>
                  <a:moveTo>
                    <a:pt x="94" y="49"/>
                  </a:move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moveTo>
                    <a:pt x="94" y="55"/>
                  </a:moveTo>
                  <a:cubicBezTo>
                    <a:pt x="93" y="55"/>
                    <a:pt x="95" y="56"/>
                    <a:pt x="95" y="56"/>
                  </a:cubicBezTo>
                  <a:cubicBezTo>
                    <a:pt x="95" y="56"/>
                    <a:pt x="94" y="55"/>
                    <a:pt x="94" y="55"/>
                  </a:cubicBezTo>
                  <a:moveTo>
                    <a:pt x="102" y="73"/>
                  </a:moveTo>
                  <a:cubicBezTo>
                    <a:pt x="103" y="74"/>
                    <a:pt x="100" y="75"/>
                    <a:pt x="99" y="76"/>
                  </a:cubicBezTo>
                  <a:cubicBezTo>
                    <a:pt x="101" y="77"/>
                    <a:pt x="101" y="77"/>
                    <a:pt x="103" y="77"/>
                  </a:cubicBezTo>
                  <a:cubicBezTo>
                    <a:pt x="104" y="76"/>
                    <a:pt x="106" y="77"/>
                    <a:pt x="106" y="78"/>
                  </a:cubicBezTo>
                  <a:cubicBezTo>
                    <a:pt x="106" y="79"/>
                    <a:pt x="107" y="80"/>
                    <a:pt x="107" y="81"/>
                  </a:cubicBezTo>
                  <a:cubicBezTo>
                    <a:pt x="107" y="82"/>
                    <a:pt x="106" y="83"/>
                    <a:pt x="108" y="84"/>
                  </a:cubicBezTo>
                  <a:cubicBezTo>
                    <a:pt x="109" y="84"/>
                    <a:pt x="113" y="87"/>
                    <a:pt x="114" y="86"/>
                  </a:cubicBezTo>
                  <a:cubicBezTo>
                    <a:pt x="115" y="86"/>
                    <a:pt x="114" y="85"/>
                    <a:pt x="114" y="85"/>
                  </a:cubicBezTo>
                  <a:cubicBezTo>
                    <a:pt x="113" y="84"/>
                    <a:pt x="114" y="82"/>
                    <a:pt x="116" y="81"/>
                  </a:cubicBezTo>
                  <a:cubicBezTo>
                    <a:pt x="114" y="81"/>
                    <a:pt x="112" y="81"/>
                    <a:pt x="111" y="80"/>
                  </a:cubicBezTo>
                  <a:cubicBezTo>
                    <a:pt x="110" y="79"/>
                    <a:pt x="109" y="77"/>
                    <a:pt x="109" y="76"/>
                  </a:cubicBezTo>
                  <a:cubicBezTo>
                    <a:pt x="109" y="75"/>
                    <a:pt x="109" y="72"/>
                    <a:pt x="108" y="72"/>
                  </a:cubicBezTo>
                  <a:cubicBezTo>
                    <a:pt x="106" y="70"/>
                    <a:pt x="104" y="72"/>
                    <a:pt x="106" y="74"/>
                  </a:cubicBezTo>
                  <a:cubicBezTo>
                    <a:pt x="106" y="74"/>
                    <a:pt x="105" y="73"/>
                    <a:pt x="104" y="73"/>
                  </a:cubicBezTo>
                  <a:cubicBezTo>
                    <a:pt x="103" y="72"/>
                    <a:pt x="102" y="71"/>
                    <a:pt x="102" y="73"/>
                  </a:cubicBezTo>
                  <a:moveTo>
                    <a:pt x="116" y="84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6" y="86"/>
                    <a:pt x="116" y="85"/>
                  </a:cubicBezTo>
                  <a:cubicBezTo>
                    <a:pt x="116" y="84"/>
                    <a:pt x="116" y="84"/>
                    <a:pt x="116" y="84"/>
                  </a:cubicBezTo>
                  <a:moveTo>
                    <a:pt x="122" y="84"/>
                  </a:moveTo>
                  <a:cubicBezTo>
                    <a:pt x="121" y="84"/>
                    <a:pt x="121" y="84"/>
                    <a:pt x="121" y="84"/>
                  </a:cubicBezTo>
                  <a:cubicBezTo>
                    <a:pt x="121" y="85"/>
                    <a:pt x="122" y="84"/>
                    <a:pt x="122" y="84"/>
                  </a:cubicBezTo>
                  <a:moveTo>
                    <a:pt x="124" y="81"/>
                  </a:moveTo>
                  <a:cubicBezTo>
                    <a:pt x="123" y="82"/>
                    <a:pt x="123" y="84"/>
                    <a:pt x="123" y="86"/>
                  </a:cubicBezTo>
                  <a:cubicBezTo>
                    <a:pt x="123" y="87"/>
                    <a:pt x="125" y="88"/>
                    <a:pt x="125" y="86"/>
                  </a:cubicBezTo>
                  <a:cubicBezTo>
                    <a:pt x="126" y="86"/>
                    <a:pt x="127" y="88"/>
                    <a:pt x="128" y="87"/>
                  </a:cubicBezTo>
                  <a:cubicBezTo>
                    <a:pt x="129" y="87"/>
                    <a:pt x="130" y="85"/>
                    <a:pt x="129" y="83"/>
                  </a:cubicBezTo>
                  <a:cubicBezTo>
                    <a:pt x="129" y="82"/>
                    <a:pt x="126" y="81"/>
                    <a:pt x="124" y="81"/>
                  </a:cubicBezTo>
                  <a:moveTo>
                    <a:pt x="127" y="20"/>
                  </a:moveTo>
                  <a:cubicBezTo>
                    <a:pt x="128" y="20"/>
                    <a:pt x="129" y="20"/>
                    <a:pt x="129" y="21"/>
                  </a:cubicBezTo>
                  <a:cubicBezTo>
                    <a:pt x="128" y="20"/>
                    <a:pt x="128" y="21"/>
                    <a:pt x="128" y="21"/>
                  </a:cubicBezTo>
                  <a:cubicBezTo>
                    <a:pt x="130" y="22"/>
                    <a:pt x="131" y="20"/>
                    <a:pt x="130" y="18"/>
                  </a:cubicBezTo>
                  <a:cubicBezTo>
                    <a:pt x="128" y="15"/>
                    <a:pt x="126" y="17"/>
                    <a:pt x="127" y="20"/>
                  </a:cubicBezTo>
                  <a:moveTo>
                    <a:pt x="133" y="73"/>
                  </a:moveTo>
                  <a:cubicBezTo>
                    <a:pt x="133" y="73"/>
                    <a:pt x="134" y="73"/>
                    <a:pt x="134" y="73"/>
                  </a:cubicBezTo>
                  <a:cubicBezTo>
                    <a:pt x="134" y="73"/>
                    <a:pt x="133" y="73"/>
                    <a:pt x="133" y="73"/>
                  </a:cubicBezTo>
                  <a:moveTo>
                    <a:pt x="136" y="72"/>
                  </a:moveTo>
                  <a:cubicBezTo>
                    <a:pt x="135" y="71"/>
                    <a:pt x="135" y="71"/>
                    <a:pt x="134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moveTo>
                    <a:pt x="143" y="67"/>
                  </a:moveTo>
                  <a:cubicBezTo>
                    <a:pt x="142" y="65"/>
                    <a:pt x="139" y="68"/>
                    <a:pt x="141" y="69"/>
                  </a:cubicBezTo>
                  <a:cubicBezTo>
                    <a:pt x="142" y="68"/>
                    <a:pt x="144" y="68"/>
                    <a:pt x="143" y="67"/>
                  </a:cubicBezTo>
                  <a:moveTo>
                    <a:pt x="205" y="88"/>
                  </a:moveTo>
                  <a:cubicBezTo>
                    <a:pt x="202" y="87"/>
                    <a:pt x="203" y="94"/>
                    <a:pt x="204" y="95"/>
                  </a:cubicBezTo>
                  <a:cubicBezTo>
                    <a:pt x="205" y="94"/>
                    <a:pt x="206" y="94"/>
                    <a:pt x="205" y="93"/>
                  </a:cubicBezTo>
                  <a:cubicBezTo>
                    <a:pt x="205" y="91"/>
                    <a:pt x="205" y="89"/>
                    <a:pt x="205" y="88"/>
                  </a:cubicBezTo>
                  <a:moveTo>
                    <a:pt x="207" y="89"/>
                  </a:moveTo>
                  <a:cubicBezTo>
                    <a:pt x="206" y="89"/>
                    <a:pt x="206" y="90"/>
                    <a:pt x="206" y="91"/>
                  </a:cubicBezTo>
                  <a:cubicBezTo>
                    <a:pt x="206" y="90"/>
                    <a:pt x="207" y="90"/>
                    <a:pt x="207" y="89"/>
                  </a:cubicBezTo>
                  <a:moveTo>
                    <a:pt x="216" y="25"/>
                  </a:moveTo>
                  <a:cubicBezTo>
                    <a:pt x="216" y="25"/>
                    <a:pt x="216" y="25"/>
                    <a:pt x="217" y="25"/>
                  </a:cubicBezTo>
                  <a:cubicBezTo>
                    <a:pt x="216" y="25"/>
                    <a:pt x="216" y="25"/>
                    <a:pt x="216" y="25"/>
                  </a:cubicBezTo>
                  <a:moveTo>
                    <a:pt x="217" y="24"/>
                  </a:moveTo>
                  <a:cubicBezTo>
                    <a:pt x="217" y="24"/>
                    <a:pt x="218" y="25"/>
                    <a:pt x="218" y="25"/>
                  </a:cubicBezTo>
                  <a:cubicBezTo>
                    <a:pt x="218" y="25"/>
                    <a:pt x="218" y="23"/>
                    <a:pt x="217" y="24"/>
                  </a:cubicBezTo>
                  <a:moveTo>
                    <a:pt x="218" y="17"/>
                  </a:moveTo>
                  <a:cubicBezTo>
                    <a:pt x="218" y="18"/>
                    <a:pt x="218" y="18"/>
                    <a:pt x="219" y="18"/>
                  </a:cubicBezTo>
                  <a:cubicBezTo>
                    <a:pt x="219" y="17"/>
                    <a:pt x="218" y="17"/>
                    <a:pt x="218" y="17"/>
                  </a:cubicBezTo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moveTo>
                    <a:pt x="219" y="22"/>
                  </a:moveTo>
                  <a:cubicBezTo>
                    <a:pt x="219" y="23"/>
                    <a:pt x="220" y="23"/>
                    <a:pt x="220" y="23"/>
                  </a:cubicBezTo>
                  <a:cubicBezTo>
                    <a:pt x="220" y="23"/>
                    <a:pt x="220" y="22"/>
                    <a:pt x="219" y="22"/>
                  </a:cubicBezTo>
                  <a:moveTo>
                    <a:pt x="227" y="34"/>
                  </a:moveTo>
                  <a:cubicBezTo>
                    <a:pt x="227" y="35"/>
                    <a:pt x="227" y="35"/>
                    <a:pt x="228" y="36"/>
                  </a:cubicBezTo>
                  <a:cubicBezTo>
                    <a:pt x="227" y="35"/>
                    <a:pt x="227" y="35"/>
                    <a:pt x="227" y="34"/>
                  </a:cubicBezTo>
                  <a:moveTo>
                    <a:pt x="135" y="48"/>
                  </a:moveTo>
                  <a:cubicBezTo>
                    <a:pt x="136" y="47"/>
                    <a:pt x="135" y="47"/>
                    <a:pt x="136" y="46"/>
                  </a:cubicBezTo>
                  <a:cubicBezTo>
                    <a:pt x="136" y="45"/>
                    <a:pt x="138" y="45"/>
                    <a:pt x="138" y="43"/>
                  </a:cubicBezTo>
                  <a:cubicBezTo>
                    <a:pt x="138" y="44"/>
                    <a:pt x="137" y="44"/>
                    <a:pt x="137" y="45"/>
                  </a:cubicBezTo>
                  <a:cubicBezTo>
                    <a:pt x="136" y="43"/>
                    <a:pt x="137" y="42"/>
                    <a:pt x="138" y="41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0" y="38"/>
                    <a:pt x="141" y="37"/>
                    <a:pt x="142" y="37"/>
                  </a:cubicBezTo>
                  <a:cubicBezTo>
                    <a:pt x="142" y="38"/>
                    <a:pt x="141" y="39"/>
                    <a:pt x="142" y="39"/>
                  </a:cubicBezTo>
                  <a:cubicBezTo>
                    <a:pt x="143" y="39"/>
                    <a:pt x="143" y="42"/>
                    <a:pt x="144" y="42"/>
                  </a:cubicBezTo>
                  <a:cubicBezTo>
                    <a:pt x="145" y="44"/>
                    <a:pt x="147" y="45"/>
                    <a:pt x="148" y="46"/>
                  </a:cubicBezTo>
                  <a:cubicBezTo>
                    <a:pt x="148" y="47"/>
                    <a:pt x="150" y="48"/>
                    <a:pt x="151" y="48"/>
                  </a:cubicBezTo>
                  <a:cubicBezTo>
                    <a:pt x="152" y="49"/>
                    <a:pt x="154" y="47"/>
                    <a:pt x="155" y="47"/>
                  </a:cubicBezTo>
                  <a:cubicBezTo>
                    <a:pt x="157" y="46"/>
                    <a:pt x="158" y="46"/>
                    <a:pt x="159" y="47"/>
                  </a:cubicBezTo>
                  <a:cubicBezTo>
                    <a:pt x="160" y="47"/>
                    <a:pt x="161" y="47"/>
                    <a:pt x="162" y="47"/>
                  </a:cubicBezTo>
                  <a:cubicBezTo>
                    <a:pt x="163" y="47"/>
                    <a:pt x="164" y="46"/>
                    <a:pt x="165" y="46"/>
                  </a:cubicBezTo>
                  <a:cubicBezTo>
                    <a:pt x="166" y="45"/>
                    <a:pt x="166" y="44"/>
                    <a:pt x="167" y="43"/>
                  </a:cubicBezTo>
                  <a:cubicBezTo>
                    <a:pt x="168" y="42"/>
                    <a:pt x="173" y="41"/>
                    <a:pt x="174" y="42"/>
                  </a:cubicBezTo>
                  <a:cubicBezTo>
                    <a:pt x="175" y="44"/>
                    <a:pt x="180" y="45"/>
                    <a:pt x="181" y="44"/>
                  </a:cubicBezTo>
                  <a:cubicBezTo>
                    <a:pt x="183" y="43"/>
                    <a:pt x="183" y="42"/>
                    <a:pt x="185" y="43"/>
                  </a:cubicBezTo>
                  <a:cubicBezTo>
                    <a:pt x="186" y="43"/>
                    <a:pt x="186" y="42"/>
                    <a:pt x="187" y="42"/>
                  </a:cubicBezTo>
                  <a:cubicBezTo>
                    <a:pt x="187" y="42"/>
                    <a:pt x="188" y="42"/>
                    <a:pt x="188" y="42"/>
                  </a:cubicBezTo>
                  <a:cubicBezTo>
                    <a:pt x="189" y="42"/>
                    <a:pt x="189" y="43"/>
                    <a:pt x="189" y="43"/>
                  </a:cubicBezTo>
                  <a:cubicBezTo>
                    <a:pt x="189" y="41"/>
                    <a:pt x="193" y="38"/>
                    <a:pt x="192" y="37"/>
                  </a:cubicBezTo>
                  <a:cubicBezTo>
                    <a:pt x="190" y="35"/>
                    <a:pt x="194" y="33"/>
                    <a:pt x="195" y="32"/>
                  </a:cubicBezTo>
                  <a:cubicBezTo>
                    <a:pt x="195" y="31"/>
                    <a:pt x="193" y="28"/>
                    <a:pt x="196" y="28"/>
                  </a:cubicBezTo>
                  <a:cubicBezTo>
                    <a:pt x="199" y="27"/>
                    <a:pt x="197" y="25"/>
                    <a:pt x="199" y="24"/>
                  </a:cubicBezTo>
                  <a:cubicBezTo>
                    <a:pt x="199" y="23"/>
                    <a:pt x="198" y="21"/>
                    <a:pt x="199" y="20"/>
                  </a:cubicBezTo>
                  <a:cubicBezTo>
                    <a:pt x="199" y="19"/>
                    <a:pt x="199" y="17"/>
                    <a:pt x="200" y="16"/>
                  </a:cubicBezTo>
                  <a:cubicBezTo>
                    <a:pt x="200" y="16"/>
                    <a:pt x="201" y="15"/>
                    <a:pt x="201" y="14"/>
                  </a:cubicBezTo>
                  <a:cubicBezTo>
                    <a:pt x="203" y="15"/>
                    <a:pt x="203" y="15"/>
                    <a:pt x="205" y="15"/>
                  </a:cubicBezTo>
                  <a:cubicBezTo>
                    <a:pt x="205" y="14"/>
                    <a:pt x="206" y="15"/>
                    <a:pt x="206" y="15"/>
                  </a:cubicBezTo>
                  <a:cubicBezTo>
                    <a:pt x="207" y="15"/>
                    <a:pt x="207" y="16"/>
                    <a:pt x="208" y="14"/>
                  </a:cubicBezTo>
                  <a:cubicBezTo>
                    <a:pt x="209" y="15"/>
                    <a:pt x="211" y="15"/>
                    <a:pt x="213" y="15"/>
                  </a:cubicBezTo>
                  <a:cubicBezTo>
                    <a:pt x="214" y="15"/>
                    <a:pt x="214" y="15"/>
                    <a:pt x="215" y="16"/>
                  </a:cubicBezTo>
                  <a:cubicBezTo>
                    <a:pt x="216" y="16"/>
                    <a:pt x="217" y="17"/>
                    <a:pt x="218" y="16"/>
                  </a:cubicBezTo>
                  <a:cubicBezTo>
                    <a:pt x="217" y="17"/>
                    <a:pt x="216" y="17"/>
                    <a:pt x="216" y="17"/>
                  </a:cubicBezTo>
                  <a:cubicBezTo>
                    <a:pt x="216" y="17"/>
                    <a:pt x="219" y="20"/>
                    <a:pt x="217" y="19"/>
                  </a:cubicBezTo>
                  <a:cubicBezTo>
                    <a:pt x="217" y="19"/>
                    <a:pt x="219" y="19"/>
                    <a:pt x="219" y="20"/>
                  </a:cubicBezTo>
                  <a:cubicBezTo>
                    <a:pt x="219" y="20"/>
                    <a:pt x="219" y="21"/>
                    <a:pt x="220" y="21"/>
                  </a:cubicBezTo>
                  <a:cubicBezTo>
                    <a:pt x="219" y="22"/>
                    <a:pt x="217" y="21"/>
                    <a:pt x="216" y="20"/>
                  </a:cubicBezTo>
                  <a:cubicBezTo>
                    <a:pt x="217" y="21"/>
                    <a:pt x="217" y="21"/>
                    <a:pt x="217" y="22"/>
                  </a:cubicBezTo>
                  <a:cubicBezTo>
                    <a:pt x="216" y="21"/>
                    <a:pt x="214" y="21"/>
                    <a:pt x="213" y="22"/>
                  </a:cubicBezTo>
                  <a:cubicBezTo>
                    <a:pt x="214" y="22"/>
                    <a:pt x="215" y="23"/>
                    <a:pt x="216" y="24"/>
                  </a:cubicBezTo>
                  <a:cubicBezTo>
                    <a:pt x="216" y="24"/>
                    <a:pt x="216" y="26"/>
                    <a:pt x="214" y="25"/>
                  </a:cubicBezTo>
                  <a:cubicBezTo>
                    <a:pt x="215" y="26"/>
                    <a:pt x="217" y="27"/>
                    <a:pt x="218" y="27"/>
                  </a:cubicBezTo>
                  <a:cubicBezTo>
                    <a:pt x="217" y="28"/>
                    <a:pt x="219" y="28"/>
                    <a:pt x="217" y="29"/>
                  </a:cubicBezTo>
                  <a:cubicBezTo>
                    <a:pt x="218" y="29"/>
                    <a:pt x="218" y="29"/>
                    <a:pt x="219" y="29"/>
                  </a:cubicBezTo>
                  <a:cubicBezTo>
                    <a:pt x="217" y="29"/>
                    <a:pt x="219" y="30"/>
                    <a:pt x="220" y="31"/>
                  </a:cubicBezTo>
                  <a:cubicBezTo>
                    <a:pt x="221" y="32"/>
                    <a:pt x="221" y="33"/>
                    <a:pt x="222" y="34"/>
                  </a:cubicBezTo>
                  <a:cubicBezTo>
                    <a:pt x="223" y="35"/>
                    <a:pt x="221" y="37"/>
                    <a:pt x="219" y="37"/>
                  </a:cubicBezTo>
                  <a:cubicBezTo>
                    <a:pt x="220" y="37"/>
                    <a:pt x="220" y="38"/>
                    <a:pt x="221" y="39"/>
                  </a:cubicBezTo>
                  <a:cubicBezTo>
                    <a:pt x="222" y="40"/>
                    <a:pt x="223" y="41"/>
                    <a:pt x="224" y="41"/>
                  </a:cubicBezTo>
                  <a:cubicBezTo>
                    <a:pt x="225" y="42"/>
                    <a:pt x="225" y="43"/>
                    <a:pt x="227" y="43"/>
                  </a:cubicBezTo>
                  <a:cubicBezTo>
                    <a:pt x="228" y="44"/>
                    <a:pt x="229" y="45"/>
                    <a:pt x="230" y="46"/>
                  </a:cubicBezTo>
                  <a:cubicBezTo>
                    <a:pt x="230" y="47"/>
                    <a:pt x="231" y="46"/>
                    <a:pt x="231" y="47"/>
                  </a:cubicBezTo>
                  <a:cubicBezTo>
                    <a:pt x="230" y="49"/>
                    <a:pt x="228" y="48"/>
                    <a:pt x="227" y="49"/>
                  </a:cubicBezTo>
                  <a:cubicBezTo>
                    <a:pt x="225" y="50"/>
                    <a:pt x="222" y="47"/>
                    <a:pt x="221" y="46"/>
                  </a:cubicBezTo>
                  <a:cubicBezTo>
                    <a:pt x="221" y="47"/>
                    <a:pt x="222" y="49"/>
                    <a:pt x="220" y="49"/>
                  </a:cubicBezTo>
                  <a:cubicBezTo>
                    <a:pt x="219" y="49"/>
                    <a:pt x="218" y="51"/>
                    <a:pt x="217" y="52"/>
                  </a:cubicBezTo>
                  <a:cubicBezTo>
                    <a:pt x="216" y="55"/>
                    <a:pt x="216" y="59"/>
                    <a:pt x="216" y="62"/>
                  </a:cubicBezTo>
                  <a:cubicBezTo>
                    <a:pt x="216" y="61"/>
                    <a:pt x="217" y="61"/>
                    <a:pt x="218" y="61"/>
                  </a:cubicBezTo>
                  <a:cubicBezTo>
                    <a:pt x="218" y="61"/>
                    <a:pt x="216" y="62"/>
                    <a:pt x="217" y="63"/>
                  </a:cubicBezTo>
                  <a:cubicBezTo>
                    <a:pt x="216" y="63"/>
                    <a:pt x="216" y="64"/>
                    <a:pt x="217" y="64"/>
                  </a:cubicBezTo>
                  <a:cubicBezTo>
                    <a:pt x="216" y="64"/>
                    <a:pt x="215" y="66"/>
                    <a:pt x="215" y="64"/>
                  </a:cubicBezTo>
                  <a:cubicBezTo>
                    <a:pt x="214" y="66"/>
                    <a:pt x="210" y="71"/>
                    <a:pt x="209" y="67"/>
                  </a:cubicBezTo>
                  <a:cubicBezTo>
                    <a:pt x="209" y="68"/>
                    <a:pt x="210" y="69"/>
                    <a:pt x="208" y="70"/>
                  </a:cubicBezTo>
                  <a:cubicBezTo>
                    <a:pt x="207" y="71"/>
                    <a:pt x="208" y="72"/>
                    <a:pt x="207" y="72"/>
                  </a:cubicBezTo>
                  <a:cubicBezTo>
                    <a:pt x="207" y="73"/>
                    <a:pt x="205" y="73"/>
                    <a:pt x="205" y="74"/>
                  </a:cubicBezTo>
                  <a:cubicBezTo>
                    <a:pt x="208" y="73"/>
                    <a:pt x="207" y="76"/>
                    <a:pt x="205" y="77"/>
                  </a:cubicBezTo>
                  <a:cubicBezTo>
                    <a:pt x="206" y="78"/>
                    <a:pt x="206" y="78"/>
                    <a:pt x="207" y="78"/>
                  </a:cubicBezTo>
                  <a:cubicBezTo>
                    <a:pt x="207" y="77"/>
                    <a:pt x="208" y="77"/>
                    <a:pt x="208" y="78"/>
                  </a:cubicBezTo>
                  <a:cubicBezTo>
                    <a:pt x="209" y="78"/>
                    <a:pt x="208" y="81"/>
                    <a:pt x="207" y="81"/>
                  </a:cubicBezTo>
                  <a:cubicBezTo>
                    <a:pt x="207" y="81"/>
                    <a:pt x="206" y="81"/>
                    <a:pt x="205" y="81"/>
                  </a:cubicBezTo>
                  <a:cubicBezTo>
                    <a:pt x="207" y="82"/>
                    <a:pt x="205" y="87"/>
                    <a:pt x="204" y="84"/>
                  </a:cubicBezTo>
                  <a:cubicBezTo>
                    <a:pt x="203" y="85"/>
                    <a:pt x="204" y="86"/>
                    <a:pt x="205" y="87"/>
                  </a:cubicBezTo>
                  <a:cubicBezTo>
                    <a:pt x="203" y="87"/>
                    <a:pt x="203" y="91"/>
                    <a:pt x="201" y="91"/>
                  </a:cubicBezTo>
                  <a:cubicBezTo>
                    <a:pt x="199" y="92"/>
                    <a:pt x="197" y="94"/>
                    <a:pt x="195" y="94"/>
                  </a:cubicBezTo>
                  <a:cubicBezTo>
                    <a:pt x="194" y="95"/>
                    <a:pt x="189" y="98"/>
                    <a:pt x="189" y="96"/>
                  </a:cubicBezTo>
                  <a:cubicBezTo>
                    <a:pt x="190" y="95"/>
                    <a:pt x="189" y="94"/>
                    <a:pt x="189" y="93"/>
                  </a:cubicBezTo>
                  <a:cubicBezTo>
                    <a:pt x="189" y="91"/>
                    <a:pt x="188" y="90"/>
                    <a:pt x="189" y="89"/>
                  </a:cubicBezTo>
                  <a:cubicBezTo>
                    <a:pt x="187" y="90"/>
                    <a:pt x="186" y="90"/>
                    <a:pt x="187" y="88"/>
                  </a:cubicBezTo>
                  <a:cubicBezTo>
                    <a:pt x="186" y="89"/>
                    <a:pt x="184" y="90"/>
                    <a:pt x="185" y="87"/>
                  </a:cubicBezTo>
                  <a:cubicBezTo>
                    <a:pt x="184" y="89"/>
                    <a:pt x="181" y="91"/>
                    <a:pt x="180" y="89"/>
                  </a:cubicBezTo>
                  <a:cubicBezTo>
                    <a:pt x="180" y="89"/>
                    <a:pt x="181" y="88"/>
                    <a:pt x="180" y="88"/>
                  </a:cubicBezTo>
                  <a:cubicBezTo>
                    <a:pt x="179" y="87"/>
                    <a:pt x="179" y="87"/>
                    <a:pt x="178" y="88"/>
                  </a:cubicBezTo>
                  <a:cubicBezTo>
                    <a:pt x="178" y="88"/>
                    <a:pt x="177" y="88"/>
                    <a:pt x="177" y="87"/>
                  </a:cubicBezTo>
                  <a:cubicBezTo>
                    <a:pt x="177" y="89"/>
                    <a:pt x="175" y="86"/>
                    <a:pt x="174" y="85"/>
                  </a:cubicBezTo>
                  <a:cubicBezTo>
                    <a:pt x="175" y="86"/>
                    <a:pt x="173" y="88"/>
                    <a:pt x="171" y="89"/>
                  </a:cubicBezTo>
                  <a:cubicBezTo>
                    <a:pt x="170" y="89"/>
                    <a:pt x="169" y="89"/>
                    <a:pt x="169" y="89"/>
                  </a:cubicBezTo>
                  <a:cubicBezTo>
                    <a:pt x="168" y="89"/>
                    <a:pt x="167" y="88"/>
                    <a:pt x="166" y="89"/>
                  </a:cubicBezTo>
                  <a:cubicBezTo>
                    <a:pt x="166" y="89"/>
                    <a:pt x="164" y="92"/>
                    <a:pt x="163" y="90"/>
                  </a:cubicBezTo>
                  <a:cubicBezTo>
                    <a:pt x="162" y="88"/>
                    <a:pt x="163" y="86"/>
                    <a:pt x="162" y="84"/>
                  </a:cubicBezTo>
                  <a:cubicBezTo>
                    <a:pt x="161" y="86"/>
                    <a:pt x="160" y="85"/>
                    <a:pt x="158" y="85"/>
                  </a:cubicBezTo>
                  <a:cubicBezTo>
                    <a:pt x="157" y="85"/>
                    <a:pt x="157" y="85"/>
                    <a:pt x="156" y="86"/>
                  </a:cubicBezTo>
                  <a:cubicBezTo>
                    <a:pt x="155" y="87"/>
                    <a:pt x="154" y="86"/>
                    <a:pt x="153" y="86"/>
                  </a:cubicBezTo>
                  <a:cubicBezTo>
                    <a:pt x="153" y="85"/>
                    <a:pt x="154" y="85"/>
                    <a:pt x="154" y="85"/>
                  </a:cubicBezTo>
                  <a:cubicBezTo>
                    <a:pt x="153" y="85"/>
                    <a:pt x="153" y="86"/>
                    <a:pt x="152" y="86"/>
                  </a:cubicBezTo>
                  <a:cubicBezTo>
                    <a:pt x="152" y="83"/>
                    <a:pt x="149" y="85"/>
                    <a:pt x="148" y="85"/>
                  </a:cubicBezTo>
                  <a:cubicBezTo>
                    <a:pt x="147" y="84"/>
                    <a:pt x="148" y="82"/>
                    <a:pt x="147" y="80"/>
                  </a:cubicBezTo>
                  <a:cubicBezTo>
                    <a:pt x="147" y="79"/>
                    <a:pt x="147" y="78"/>
                    <a:pt x="147" y="76"/>
                  </a:cubicBezTo>
                  <a:cubicBezTo>
                    <a:pt x="146" y="75"/>
                    <a:pt x="145" y="75"/>
                    <a:pt x="145" y="74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1"/>
                    <a:pt x="146" y="70"/>
                    <a:pt x="146" y="69"/>
                  </a:cubicBezTo>
                  <a:cubicBezTo>
                    <a:pt x="145" y="69"/>
                    <a:pt x="145" y="68"/>
                    <a:pt x="145" y="67"/>
                  </a:cubicBezTo>
                  <a:cubicBezTo>
                    <a:pt x="144" y="66"/>
                    <a:pt x="143" y="66"/>
                    <a:pt x="143" y="65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5"/>
                    <a:pt x="141" y="65"/>
                    <a:pt x="140" y="65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8" y="65"/>
                    <a:pt x="139" y="64"/>
                    <a:pt x="139" y="63"/>
                  </a:cubicBezTo>
                  <a:cubicBezTo>
                    <a:pt x="139" y="63"/>
                    <a:pt x="140" y="64"/>
                    <a:pt x="141" y="64"/>
                  </a:cubicBezTo>
                  <a:cubicBezTo>
                    <a:pt x="140" y="63"/>
                    <a:pt x="140" y="62"/>
                    <a:pt x="139" y="62"/>
                  </a:cubicBezTo>
                  <a:cubicBezTo>
                    <a:pt x="138" y="62"/>
                    <a:pt x="138" y="62"/>
                    <a:pt x="137" y="62"/>
                  </a:cubicBezTo>
                  <a:cubicBezTo>
                    <a:pt x="137" y="61"/>
                    <a:pt x="136" y="58"/>
                    <a:pt x="138" y="59"/>
                  </a:cubicBezTo>
                  <a:cubicBezTo>
                    <a:pt x="138" y="58"/>
                    <a:pt x="137" y="57"/>
                    <a:pt x="138" y="56"/>
                  </a:cubicBezTo>
                  <a:cubicBezTo>
                    <a:pt x="137" y="55"/>
                    <a:pt x="135" y="54"/>
                    <a:pt x="135" y="52"/>
                  </a:cubicBezTo>
                  <a:cubicBezTo>
                    <a:pt x="135" y="51"/>
                    <a:pt x="134" y="49"/>
                    <a:pt x="135" y="48"/>
                  </a:cubicBezTo>
                  <a:moveTo>
                    <a:pt x="214" y="23"/>
                  </a:moveTo>
                  <a:cubicBezTo>
                    <a:pt x="214" y="22"/>
                    <a:pt x="214" y="22"/>
                    <a:pt x="214" y="22"/>
                  </a:cubicBezTo>
                  <a:cubicBezTo>
                    <a:pt x="215" y="22"/>
                    <a:pt x="216" y="23"/>
                    <a:pt x="217" y="23"/>
                  </a:cubicBezTo>
                  <a:cubicBezTo>
                    <a:pt x="216" y="23"/>
                    <a:pt x="215" y="23"/>
                    <a:pt x="214" y="23"/>
                  </a:cubicBezTo>
                  <a:moveTo>
                    <a:pt x="218" y="17"/>
                  </a:moveTo>
                  <a:cubicBezTo>
                    <a:pt x="220" y="16"/>
                    <a:pt x="221" y="16"/>
                    <a:pt x="221" y="18"/>
                  </a:cubicBezTo>
                  <a:cubicBezTo>
                    <a:pt x="220" y="18"/>
                    <a:pt x="219" y="17"/>
                    <a:pt x="218" y="17"/>
                  </a:cubicBezTo>
                  <a:moveTo>
                    <a:pt x="375" y="115"/>
                  </a:moveTo>
                  <a:cubicBezTo>
                    <a:pt x="375" y="115"/>
                    <a:pt x="375" y="116"/>
                    <a:pt x="376" y="116"/>
                  </a:cubicBezTo>
                  <a:cubicBezTo>
                    <a:pt x="376" y="116"/>
                    <a:pt x="376" y="113"/>
                    <a:pt x="376" y="113"/>
                  </a:cubicBezTo>
                  <a:cubicBezTo>
                    <a:pt x="377" y="112"/>
                    <a:pt x="375" y="112"/>
                    <a:pt x="375" y="111"/>
                  </a:cubicBezTo>
                  <a:cubicBezTo>
                    <a:pt x="377" y="112"/>
                    <a:pt x="377" y="110"/>
                    <a:pt x="378" y="109"/>
                  </a:cubicBezTo>
                  <a:cubicBezTo>
                    <a:pt x="379" y="108"/>
                    <a:pt x="380" y="111"/>
                    <a:pt x="380" y="111"/>
                  </a:cubicBezTo>
                  <a:cubicBezTo>
                    <a:pt x="380" y="113"/>
                    <a:pt x="380" y="114"/>
                    <a:pt x="380" y="116"/>
                  </a:cubicBezTo>
                  <a:cubicBezTo>
                    <a:pt x="380" y="118"/>
                    <a:pt x="378" y="117"/>
                    <a:pt x="376" y="116"/>
                  </a:cubicBezTo>
                  <a:cubicBezTo>
                    <a:pt x="378" y="118"/>
                    <a:pt x="376" y="117"/>
                    <a:pt x="375" y="116"/>
                  </a:cubicBezTo>
                  <a:cubicBezTo>
                    <a:pt x="374" y="115"/>
                    <a:pt x="374" y="114"/>
                    <a:pt x="375" y="115"/>
                  </a:cubicBezTo>
                  <a:moveTo>
                    <a:pt x="377" y="117"/>
                  </a:moveTo>
                  <a:cubicBezTo>
                    <a:pt x="378" y="117"/>
                    <a:pt x="379" y="119"/>
                    <a:pt x="378" y="119"/>
                  </a:cubicBezTo>
                  <a:cubicBezTo>
                    <a:pt x="377" y="119"/>
                    <a:pt x="376" y="117"/>
                    <a:pt x="377" y="1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5369607" y="2760711"/>
              <a:ext cx="335516" cy="198509"/>
            </a:xfrm>
            <a:custGeom>
              <a:avLst/>
              <a:gdLst>
                <a:gd name="T0" fmla="*/ 2 w 113"/>
                <a:gd name="T1" fmla="*/ 49 h 67"/>
                <a:gd name="T2" fmla="*/ 93 w 113"/>
                <a:gd name="T3" fmla="*/ 67 h 67"/>
                <a:gd name="T4" fmla="*/ 93 w 113"/>
                <a:gd name="T5" fmla="*/ 67 h 67"/>
                <a:gd name="T6" fmla="*/ 113 w 113"/>
                <a:gd name="T7" fmla="*/ 63 h 67"/>
                <a:gd name="T8" fmla="*/ 107 w 113"/>
                <a:gd name="T9" fmla="*/ 62 h 67"/>
                <a:gd name="T10" fmla="*/ 103 w 113"/>
                <a:gd name="T11" fmla="*/ 64 h 67"/>
                <a:gd name="T12" fmla="*/ 101 w 113"/>
                <a:gd name="T13" fmla="*/ 23 h 67"/>
                <a:gd name="T14" fmla="*/ 93 w 113"/>
                <a:gd name="T15" fmla="*/ 7 h 67"/>
                <a:gd name="T16" fmla="*/ 79 w 113"/>
                <a:gd name="T17" fmla="*/ 2 h 67"/>
                <a:gd name="T18" fmla="*/ 55 w 113"/>
                <a:gd name="T19" fmla="*/ 7 h 67"/>
                <a:gd name="T20" fmla="*/ 43 w 113"/>
                <a:gd name="T21" fmla="*/ 20 h 67"/>
                <a:gd name="T22" fmla="*/ 30 w 113"/>
                <a:gd name="T23" fmla="*/ 17 h 67"/>
                <a:gd name="T24" fmla="*/ 19 w 113"/>
                <a:gd name="T25" fmla="*/ 16 h 67"/>
                <a:gd name="T26" fmla="*/ 9 w 113"/>
                <a:gd name="T27" fmla="*/ 15 h 67"/>
                <a:gd name="T28" fmla="*/ 6 w 113"/>
                <a:gd name="T29" fmla="*/ 20 h 67"/>
                <a:gd name="T30" fmla="*/ 4 w 113"/>
                <a:gd name="T31" fmla="*/ 25 h 67"/>
                <a:gd name="T32" fmla="*/ 3 w 113"/>
                <a:gd name="T33" fmla="*/ 28 h 67"/>
                <a:gd name="T34" fmla="*/ 2 w 113"/>
                <a:gd name="T35" fmla="*/ 37 h 67"/>
                <a:gd name="T36" fmla="*/ 2 w 113"/>
                <a:gd name="T37" fmla="*/ 38 h 67"/>
                <a:gd name="T38" fmla="*/ 5 w 113"/>
                <a:gd name="T39" fmla="*/ 49 h 67"/>
                <a:gd name="T40" fmla="*/ 7 w 113"/>
                <a:gd name="T41" fmla="*/ 55 h 67"/>
                <a:gd name="T42" fmla="*/ 12 w 113"/>
                <a:gd name="T43" fmla="*/ 61 h 67"/>
                <a:gd name="T44" fmla="*/ 22 w 113"/>
                <a:gd name="T45" fmla="*/ 61 h 67"/>
                <a:gd name="T46" fmla="*/ 24 w 113"/>
                <a:gd name="T47" fmla="*/ 59 h 67"/>
                <a:gd name="T48" fmla="*/ 32 w 113"/>
                <a:gd name="T49" fmla="*/ 55 h 67"/>
                <a:gd name="T50" fmla="*/ 44 w 113"/>
                <a:gd name="T51" fmla="*/ 53 h 67"/>
                <a:gd name="T52" fmla="*/ 52 w 113"/>
                <a:gd name="T53" fmla="*/ 48 h 67"/>
                <a:gd name="T54" fmla="*/ 56 w 113"/>
                <a:gd name="T55" fmla="*/ 49 h 67"/>
                <a:gd name="T56" fmla="*/ 71 w 113"/>
                <a:gd name="T57" fmla="*/ 41 h 67"/>
                <a:gd name="T58" fmla="*/ 84 w 113"/>
                <a:gd name="T59" fmla="*/ 37 h 67"/>
                <a:gd name="T60" fmla="*/ 92 w 113"/>
                <a:gd name="T61" fmla="*/ 33 h 67"/>
                <a:gd name="T62" fmla="*/ 101 w 113"/>
                <a:gd name="T6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67">
                  <a:moveTo>
                    <a:pt x="2" y="50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2" y="49"/>
                    <a:pt x="2" y="50"/>
                  </a:cubicBezTo>
                  <a:moveTo>
                    <a:pt x="93" y="67"/>
                  </a:moveTo>
                  <a:cubicBezTo>
                    <a:pt x="93" y="66"/>
                    <a:pt x="92" y="66"/>
                    <a:pt x="91" y="66"/>
                  </a:cubicBezTo>
                  <a:cubicBezTo>
                    <a:pt x="92" y="66"/>
                    <a:pt x="92" y="67"/>
                    <a:pt x="93" y="67"/>
                  </a:cubicBezTo>
                  <a:moveTo>
                    <a:pt x="106" y="65"/>
                  </a:moveTo>
                  <a:cubicBezTo>
                    <a:pt x="108" y="65"/>
                    <a:pt x="112" y="65"/>
                    <a:pt x="113" y="63"/>
                  </a:cubicBezTo>
                  <a:cubicBezTo>
                    <a:pt x="112" y="62"/>
                    <a:pt x="110" y="61"/>
                    <a:pt x="109" y="61"/>
                  </a:cubicBezTo>
                  <a:cubicBezTo>
                    <a:pt x="108" y="62"/>
                    <a:pt x="107" y="62"/>
                    <a:pt x="107" y="62"/>
                  </a:cubicBezTo>
                  <a:cubicBezTo>
                    <a:pt x="106" y="62"/>
                    <a:pt x="105" y="61"/>
                    <a:pt x="104" y="61"/>
                  </a:cubicBezTo>
                  <a:cubicBezTo>
                    <a:pt x="103" y="62"/>
                    <a:pt x="102" y="63"/>
                    <a:pt x="103" y="64"/>
                  </a:cubicBezTo>
                  <a:cubicBezTo>
                    <a:pt x="104" y="64"/>
                    <a:pt x="105" y="65"/>
                    <a:pt x="106" y="65"/>
                  </a:cubicBezTo>
                  <a:moveTo>
                    <a:pt x="101" y="23"/>
                  </a:moveTo>
                  <a:cubicBezTo>
                    <a:pt x="98" y="23"/>
                    <a:pt x="99" y="17"/>
                    <a:pt x="96" y="17"/>
                  </a:cubicBezTo>
                  <a:cubicBezTo>
                    <a:pt x="98" y="15"/>
                    <a:pt x="93" y="9"/>
                    <a:pt x="93" y="7"/>
                  </a:cubicBezTo>
                  <a:cubicBezTo>
                    <a:pt x="92" y="5"/>
                    <a:pt x="92" y="3"/>
                    <a:pt x="90" y="1"/>
                  </a:cubicBezTo>
                  <a:cubicBezTo>
                    <a:pt x="88" y="0"/>
                    <a:pt x="82" y="2"/>
                    <a:pt x="79" y="2"/>
                  </a:cubicBezTo>
                  <a:cubicBezTo>
                    <a:pt x="75" y="3"/>
                    <a:pt x="70" y="3"/>
                    <a:pt x="66" y="4"/>
                  </a:cubicBezTo>
                  <a:cubicBezTo>
                    <a:pt x="62" y="4"/>
                    <a:pt x="59" y="5"/>
                    <a:pt x="55" y="7"/>
                  </a:cubicBezTo>
                  <a:cubicBezTo>
                    <a:pt x="52" y="9"/>
                    <a:pt x="51" y="11"/>
                    <a:pt x="49" y="13"/>
                  </a:cubicBezTo>
                  <a:cubicBezTo>
                    <a:pt x="48" y="15"/>
                    <a:pt x="47" y="20"/>
                    <a:pt x="43" y="20"/>
                  </a:cubicBezTo>
                  <a:cubicBezTo>
                    <a:pt x="41" y="20"/>
                    <a:pt x="41" y="17"/>
                    <a:pt x="39" y="17"/>
                  </a:cubicBezTo>
                  <a:cubicBezTo>
                    <a:pt x="35" y="17"/>
                    <a:pt x="33" y="17"/>
                    <a:pt x="30" y="17"/>
                  </a:cubicBezTo>
                  <a:cubicBezTo>
                    <a:pt x="28" y="17"/>
                    <a:pt x="26" y="15"/>
                    <a:pt x="25" y="15"/>
                  </a:cubicBezTo>
                  <a:cubicBezTo>
                    <a:pt x="23" y="15"/>
                    <a:pt x="21" y="16"/>
                    <a:pt x="19" y="16"/>
                  </a:cubicBezTo>
                  <a:cubicBezTo>
                    <a:pt x="17" y="16"/>
                    <a:pt x="15" y="17"/>
                    <a:pt x="12" y="17"/>
                  </a:cubicBezTo>
                  <a:cubicBezTo>
                    <a:pt x="11" y="17"/>
                    <a:pt x="11" y="15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6" y="21"/>
                    <a:pt x="7" y="22"/>
                    <a:pt x="6" y="23"/>
                  </a:cubicBezTo>
                  <a:cubicBezTo>
                    <a:pt x="6" y="23"/>
                    <a:pt x="5" y="24"/>
                    <a:pt x="4" y="25"/>
                  </a:cubicBezTo>
                  <a:cubicBezTo>
                    <a:pt x="4" y="25"/>
                    <a:pt x="4" y="26"/>
                    <a:pt x="3" y="26"/>
                  </a:cubicBezTo>
                  <a:cubicBezTo>
                    <a:pt x="2" y="26"/>
                    <a:pt x="2" y="27"/>
                    <a:pt x="3" y="28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1" y="34"/>
                    <a:pt x="3" y="35"/>
                    <a:pt x="2" y="37"/>
                  </a:cubicBezTo>
                  <a:cubicBezTo>
                    <a:pt x="2" y="37"/>
                    <a:pt x="0" y="36"/>
                    <a:pt x="1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9"/>
                    <a:pt x="4" y="40"/>
                    <a:pt x="4" y="41"/>
                  </a:cubicBezTo>
                  <a:cubicBezTo>
                    <a:pt x="4" y="44"/>
                    <a:pt x="4" y="46"/>
                    <a:pt x="5" y="49"/>
                  </a:cubicBezTo>
                  <a:cubicBezTo>
                    <a:pt x="6" y="50"/>
                    <a:pt x="6" y="50"/>
                    <a:pt x="7" y="51"/>
                  </a:cubicBezTo>
                  <a:cubicBezTo>
                    <a:pt x="7" y="52"/>
                    <a:pt x="7" y="54"/>
                    <a:pt x="7" y="55"/>
                  </a:cubicBezTo>
                  <a:cubicBezTo>
                    <a:pt x="7" y="57"/>
                    <a:pt x="10" y="59"/>
                    <a:pt x="9" y="61"/>
                  </a:cubicBezTo>
                  <a:cubicBezTo>
                    <a:pt x="10" y="62"/>
                    <a:pt x="11" y="61"/>
                    <a:pt x="12" y="61"/>
                  </a:cubicBezTo>
                  <a:cubicBezTo>
                    <a:pt x="13" y="62"/>
                    <a:pt x="14" y="62"/>
                    <a:pt x="15" y="62"/>
                  </a:cubicBezTo>
                  <a:cubicBezTo>
                    <a:pt x="18" y="61"/>
                    <a:pt x="19" y="60"/>
                    <a:pt x="22" y="61"/>
                  </a:cubicBezTo>
                  <a:cubicBezTo>
                    <a:pt x="22" y="60"/>
                    <a:pt x="23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6" y="58"/>
                    <a:pt x="27" y="58"/>
                  </a:cubicBezTo>
                  <a:cubicBezTo>
                    <a:pt x="29" y="56"/>
                    <a:pt x="29" y="55"/>
                    <a:pt x="32" y="55"/>
                  </a:cubicBezTo>
                  <a:cubicBezTo>
                    <a:pt x="34" y="54"/>
                    <a:pt x="37" y="54"/>
                    <a:pt x="39" y="54"/>
                  </a:cubicBezTo>
                  <a:cubicBezTo>
                    <a:pt x="40" y="54"/>
                    <a:pt x="43" y="53"/>
                    <a:pt x="44" y="53"/>
                  </a:cubicBezTo>
                  <a:cubicBezTo>
                    <a:pt x="47" y="52"/>
                    <a:pt x="48" y="50"/>
                    <a:pt x="50" y="50"/>
                  </a:cubicBezTo>
                  <a:cubicBezTo>
                    <a:pt x="50" y="49"/>
                    <a:pt x="51" y="49"/>
                    <a:pt x="52" y="48"/>
                  </a:cubicBezTo>
                  <a:cubicBezTo>
                    <a:pt x="52" y="48"/>
                    <a:pt x="53" y="49"/>
                    <a:pt x="54" y="49"/>
                  </a:cubicBezTo>
                  <a:cubicBezTo>
                    <a:pt x="54" y="49"/>
                    <a:pt x="55" y="49"/>
                    <a:pt x="56" y="49"/>
                  </a:cubicBezTo>
                  <a:cubicBezTo>
                    <a:pt x="60" y="48"/>
                    <a:pt x="61" y="44"/>
                    <a:pt x="66" y="42"/>
                  </a:cubicBezTo>
                  <a:cubicBezTo>
                    <a:pt x="67" y="41"/>
                    <a:pt x="69" y="41"/>
                    <a:pt x="71" y="41"/>
                  </a:cubicBezTo>
                  <a:cubicBezTo>
                    <a:pt x="74" y="40"/>
                    <a:pt x="76" y="39"/>
                    <a:pt x="78" y="38"/>
                  </a:cubicBezTo>
                  <a:cubicBezTo>
                    <a:pt x="80" y="38"/>
                    <a:pt x="82" y="38"/>
                    <a:pt x="84" y="37"/>
                  </a:cubicBezTo>
                  <a:cubicBezTo>
                    <a:pt x="85" y="37"/>
                    <a:pt x="86" y="35"/>
                    <a:pt x="87" y="35"/>
                  </a:cubicBezTo>
                  <a:cubicBezTo>
                    <a:pt x="89" y="34"/>
                    <a:pt x="91" y="34"/>
                    <a:pt x="92" y="33"/>
                  </a:cubicBezTo>
                  <a:cubicBezTo>
                    <a:pt x="92" y="31"/>
                    <a:pt x="91" y="30"/>
                    <a:pt x="92" y="28"/>
                  </a:cubicBezTo>
                  <a:cubicBezTo>
                    <a:pt x="93" y="25"/>
                    <a:pt x="98" y="25"/>
                    <a:pt x="101" y="2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5387174" y="3640826"/>
              <a:ext cx="209039" cy="395262"/>
            </a:xfrm>
            <a:custGeom>
              <a:avLst/>
              <a:gdLst>
                <a:gd name="T0" fmla="*/ 2 w 70"/>
                <a:gd name="T1" fmla="*/ 107 h 133"/>
                <a:gd name="T2" fmla="*/ 5 w 70"/>
                <a:gd name="T3" fmla="*/ 114 h 133"/>
                <a:gd name="T4" fmla="*/ 7 w 70"/>
                <a:gd name="T5" fmla="*/ 125 h 133"/>
                <a:gd name="T6" fmla="*/ 12 w 70"/>
                <a:gd name="T7" fmla="*/ 130 h 133"/>
                <a:gd name="T8" fmla="*/ 20 w 70"/>
                <a:gd name="T9" fmla="*/ 133 h 133"/>
                <a:gd name="T10" fmla="*/ 33 w 70"/>
                <a:gd name="T11" fmla="*/ 129 h 133"/>
                <a:gd name="T12" fmla="*/ 38 w 70"/>
                <a:gd name="T13" fmla="*/ 125 h 133"/>
                <a:gd name="T14" fmla="*/ 41 w 70"/>
                <a:gd name="T15" fmla="*/ 116 h 133"/>
                <a:gd name="T16" fmla="*/ 49 w 70"/>
                <a:gd name="T17" fmla="*/ 93 h 133"/>
                <a:gd name="T18" fmla="*/ 53 w 70"/>
                <a:gd name="T19" fmla="*/ 78 h 133"/>
                <a:gd name="T20" fmla="*/ 56 w 70"/>
                <a:gd name="T21" fmla="*/ 68 h 133"/>
                <a:gd name="T22" fmla="*/ 62 w 70"/>
                <a:gd name="T23" fmla="*/ 49 h 133"/>
                <a:gd name="T24" fmla="*/ 63 w 70"/>
                <a:gd name="T25" fmla="*/ 43 h 133"/>
                <a:gd name="T26" fmla="*/ 63 w 70"/>
                <a:gd name="T27" fmla="*/ 35 h 133"/>
                <a:gd name="T28" fmla="*/ 69 w 70"/>
                <a:gd name="T29" fmla="*/ 34 h 133"/>
                <a:gd name="T30" fmla="*/ 67 w 70"/>
                <a:gd name="T31" fmla="*/ 23 h 133"/>
                <a:gd name="T32" fmla="*/ 61 w 70"/>
                <a:gd name="T33" fmla="*/ 10 h 133"/>
                <a:gd name="T34" fmla="*/ 61 w 70"/>
                <a:gd name="T35" fmla="*/ 7 h 133"/>
                <a:gd name="T36" fmla="*/ 58 w 70"/>
                <a:gd name="T37" fmla="*/ 3 h 133"/>
                <a:gd name="T38" fmla="*/ 53 w 70"/>
                <a:gd name="T39" fmla="*/ 7 h 133"/>
                <a:gd name="T40" fmla="*/ 50 w 70"/>
                <a:gd name="T41" fmla="*/ 16 h 133"/>
                <a:gd name="T42" fmla="*/ 49 w 70"/>
                <a:gd name="T43" fmla="*/ 19 h 133"/>
                <a:gd name="T44" fmla="*/ 46 w 70"/>
                <a:gd name="T45" fmla="*/ 21 h 133"/>
                <a:gd name="T46" fmla="*/ 43 w 70"/>
                <a:gd name="T47" fmla="*/ 26 h 133"/>
                <a:gd name="T48" fmla="*/ 43 w 70"/>
                <a:gd name="T49" fmla="*/ 28 h 133"/>
                <a:gd name="T50" fmla="*/ 41 w 70"/>
                <a:gd name="T51" fmla="*/ 28 h 133"/>
                <a:gd name="T52" fmla="*/ 37 w 70"/>
                <a:gd name="T53" fmla="*/ 32 h 133"/>
                <a:gd name="T54" fmla="*/ 36 w 70"/>
                <a:gd name="T55" fmla="*/ 36 h 133"/>
                <a:gd name="T56" fmla="*/ 32 w 70"/>
                <a:gd name="T57" fmla="*/ 35 h 133"/>
                <a:gd name="T58" fmla="*/ 30 w 70"/>
                <a:gd name="T59" fmla="*/ 39 h 133"/>
                <a:gd name="T60" fmla="*/ 29 w 70"/>
                <a:gd name="T61" fmla="*/ 39 h 133"/>
                <a:gd name="T62" fmla="*/ 24 w 70"/>
                <a:gd name="T63" fmla="*/ 38 h 133"/>
                <a:gd name="T64" fmla="*/ 21 w 70"/>
                <a:gd name="T65" fmla="*/ 41 h 133"/>
                <a:gd name="T66" fmla="*/ 16 w 70"/>
                <a:gd name="T67" fmla="*/ 42 h 133"/>
                <a:gd name="T68" fmla="*/ 12 w 70"/>
                <a:gd name="T69" fmla="*/ 46 h 133"/>
                <a:gd name="T70" fmla="*/ 7 w 70"/>
                <a:gd name="T71" fmla="*/ 57 h 133"/>
                <a:gd name="T72" fmla="*/ 10 w 70"/>
                <a:gd name="T73" fmla="*/ 68 h 133"/>
                <a:gd name="T74" fmla="*/ 11 w 70"/>
                <a:gd name="T75" fmla="*/ 76 h 133"/>
                <a:gd name="T76" fmla="*/ 9 w 70"/>
                <a:gd name="T77" fmla="*/ 83 h 133"/>
                <a:gd name="T78" fmla="*/ 5 w 70"/>
                <a:gd name="T79" fmla="*/ 91 h 133"/>
                <a:gd name="T80" fmla="*/ 1 w 70"/>
                <a:gd name="T81" fmla="*/ 99 h 133"/>
                <a:gd name="T82" fmla="*/ 48 w 70"/>
                <a:gd name="T83" fmla="*/ 14 h 133"/>
                <a:gd name="T84" fmla="*/ 65 w 70"/>
                <a:gd name="T85" fmla="*/ 48 h 133"/>
                <a:gd name="T86" fmla="*/ 64 w 70"/>
                <a:gd name="T87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133">
                  <a:moveTo>
                    <a:pt x="1" y="99"/>
                  </a:moveTo>
                  <a:cubicBezTo>
                    <a:pt x="1" y="101"/>
                    <a:pt x="0" y="105"/>
                    <a:pt x="2" y="107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5" y="112"/>
                    <a:pt x="6" y="112"/>
                    <a:pt x="5" y="114"/>
                  </a:cubicBezTo>
                  <a:cubicBezTo>
                    <a:pt x="4" y="115"/>
                    <a:pt x="4" y="119"/>
                    <a:pt x="5" y="121"/>
                  </a:cubicBezTo>
                  <a:cubicBezTo>
                    <a:pt x="6" y="122"/>
                    <a:pt x="7" y="123"/>
                    <a:pt x="7" y="125"/>
                  </a:cubicBezTo>
                  <a:cubicBezTo>
                    <a:pt x="8" y="127"/>
                    <a:pt x="10" y="128"/>
                    <a:pt x="12" y="129"/>
                  </a:cubicBezTo>
                  <a:cubicBezTo>
                    <a:pt x="9" y="128"/>
                    <a:pt x="11" y="129"/>
                    <a:pt x="12" y="130"/>
                  </a:cubicBezTo>
                  <a:cubicBezTo>
                    <a:pt x="13" y="130"/>
                    <a:pt x="14" y="130"/>
                    <a:pt x="14" y="130"/>
                  </a:cubicBezTo>
                  <a:cubicBezTo>
                    <a:pt x="17" y="130"/>
                    <a:pt x="18" y="132"/>
                    <a:pt x="20" y="133"/>
                  </a:cubicBezTo>
                  <a:cubicBezTo>
                    <a:pt x="23" y="133"/>
                    <a:pt x="27" y="129"/>
                    <a:pt x="30" y="129"/>
                  </a:cubicBezTo>
                  <a:cubicBezTo>
                    <a:pt x="31" y="128"/>
                    <a:pt x="32" y="129"/>
                    <a:pt x="33" y="129"/>
                  </a:cubicBezTo>
                  <a:cubicBezTo>
                    <a:pt x="34" y="128"/>
                    <a:pt x="35" y="128"/>
                    <a:pt x="36" y="128"/>
                  </a:cubicBezTo>
                  <a:cubicBezTo>
                    <a:pt x="37" y="127"/>
                    <a:pt x="37" y="126"/>
                    <a:pt x="38" y="125"/>
                  </a:cubicBezTo>
                  <a:cubicBezTo>
                    <a:pt x="38" y="124"/>
                    <a:pt x="39" y="123"/>
                    <a:pt x="39" y="121"/>
                  </a:cubicBezTo>
                  <a:cubicBezTo>
                    <a:pt x="40" y="120"/>
                    <a:pt x="41" y="118"/>
                    <a:pt x="41" y="116"/>
                  </a:cubicBezTo>
                  <a:cubicBezTo>
                    <a:pt x="42" y="113"/>
                    <a:pt x="43" y="110"/>
                    <a:pt x="44" y="107"/>
                  </a:cubicBezTo>
                  <a:cubicBezTo>
                    <a:pt x="45" y="102"/>
                    <a:pt x="47" y="98"/>
                    <a:pt x="49" y="93"/>
                  </a:cubicBezTo>
                  <a:cubicBezTo>
                    <a:pt x="50" y="90"/>
                    <a:pt x="50" y="86"/>
                    <a:pt x="52" y="82"/>
                  </a:cubicBezTo>
                  <a:cubicBezTo>
                    <a:pt x="52" y="81"/>
                    <a:pt x="53" y="80"/>
                    <a:pt x="53" y="78"/>
                  </a:cubicBezTo>
                  <a:cubicBezTo>
                    <a:pt x="53" y="78"/>
                    <a:pt x="54" y="76"/>
                    <a:pt x="54" y="76"/>
                  </a:cubicBezTo>
                  <a:cubicBezTo>
                    <a:pt x="55" y="73"/>
                    <a:pt x="55" y="71"/>
                    <a:pt x="56" y="68"/>
                  </a:cubicBezTo>
                  <a:cubicBezTo>
                    <a:pt x="58" y="65"/>
                    <a:pt x="59" y="62"/>
                    <a:pt x="60" y="58"/>
                  </a:cubicBezTo>
                  <a:cubicBezTo>
                    <a:pt x="60" y="55"/>
                    <a:pt x="58" y="51"/>
                    <a:pt x="62" y="49"/>
                  </a:cubicBezTo>
                  <a:cubicBezTo>
                    <a:pt x="62" y="48"/>
                    <a:pt x="63" y="46"/>
                    <a:pt x="63" y="45"/>
                  </a:cubicBezTo>
                  <a:cubicBezTo>
                    <a:pt x="63" y="45"/>
                    <a:pt x="63" y="44"/>
                    <a:pt x="63" y="43"/>
                  </a:cubicBezTo>
                  <a:cubicBezTo>
                    <a:pt x="63" y="42"/>
                    <a:pt x="62" y="42"/>
                    <a:pt x="62" y="41"/>
                  </a:cubicBezTo>
                  <a:cubicBezTo>
                    <a:pt x="62" y="40"/>
                    <a:pt x="60" y="34"/>
                    <a:pt x="63" y="35"/>
                  </a:cubicBezTo>
                  <a:cubicBezTo>
                    <a:pt x="65" y="36"/>
                    <a:pt x="64" y="39"/>
                    <a:pt x="66" y="40"/>
                  </a:cubicBezTo>
                  <a:cubicBezTo>
                    <a:pt x="68" y="40"/>
                    <a:pt x="69" y="35"/>
                    <a:pt x="69" y="34"/>
                  </a:cubicBezTo>
                  <a:cubicBezTo>
                    <a:pt x="70" y="33"/>
                    <a:pt x="68" y="32"/>
                    <a:pt x="68" y="31"/>
                  </a:cubicBezTo>
                  <a:cubicBezTo>
                    <a:pt x="67" y="28"/>
                    <a:pt x="67" y="26"/>
                    <a:pt x="67" y="23"/>
                  </a:cubicBezTo>
                  <a:cubicBezTo>
                    <a:pt x="66" y="18"/>
                    <a:pt x="65" y="13"/>
                    <a:pt x="62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9"/>
                    <a:pt x="61" y="9"/>
                    <a:pt x="61" y="8"/>
                  </a:cubicBezTo>
                  <a:cubicBezTo>
                    <a:pt x="60" y="8"/>
                    <a:pt x="61" y="7"/>
                    <a:pt x="61" y="7"/>
                  </a:cubicBezTo>
                  <a:cubicBezTo>
                    <a:pt x="60" y="6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4"/>
                    <a:pt x="56" y="0"/>
                    <a:pt x="57" y="3"/>
                  </a:cubicBezTo>
                  <a:cubicBezTo>
                    <a:pt x="57" y="4"/>
                    <a:pt x="54" y="7"/>
                    <a:pt x="53" y="7"/>
                  </a:cubicBezTo>
                  <a:cubicBezTo>
                    <a:pt x="56" y="8"/>
                    <a:pt x="54" y="11"/>
                    <a:pt x="54" y="12"/>
                  </a:cubicBezTo>
                  <a:cubicBezTo>
                    <a:pt x="53" y="14"/>
                    <a:pt x="53" y="16"/>
                    <a:pt x="50" y="16"/>
                  </a:cubicBezTo>
                  <a:cubicBezTo>
                    <a:pt x="51" y="17"/>
                    <a:pt x="50" y="16"/>
                    <a:pt x="49" y="17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8" y="19"/>
                    <a:pt x="45" y="14"/>
                    <a:pt x="45" y="18"/>
                  </a:cubicBezTo>
                  <a:cubicBezTo>
                    <a:pt x="45" y="19"/>
                    <a:pt x="45" y="20"/>
                    <a:pt x="46" y="21"/>
                  </a:cubicBezTo>
                  <a:cubicBezTo>
                    <a:pt x="46" y="22"/>
                    <a:pt x="45" y="25"/>
                    <a:pt x="45" y="23"/>
                  </a:cubicBezTo>
                  <a:cubicBezTo>
                    <a:pt x="45" y="24"/>
                    <a:pt x="42" y="24"/>
                    <a:pt x="43" y="26"/>
                  </a:cubicBezTo>
                  <a:cubicBezTo>
                    <a:pt x="44" y="27"/>
                    <a:pt x="47" y="27"/>
                    <a:pt x="46" y="29"/>
                  </a:cubicBezTo>
                  <a:cubicBezTo>
                    <a:pt x="46" y="27"/>
                    <a:pt x="44" y="27"/>
                    <a:pt x="43" y="28"/>
                  </a:cubicBezTo>
                  <a:cubicBezTo>
                    <a:pt x="42" y="29"/>
                    <a:pt x="42" y="31"/>
                    <a:pt x="40" y="31"/>
                  </a:cubicBezTo>
                  <a:cubicBezTo>
                    <a:pt x="40" y="30"/>
                    <a:pt x="41" y="29"/>
                    <a:pt x="41" y="28"/>
                  </a:cubicBezTo>
                  <a:cubicBezTo>
                    <a:pt x="39" y="28"/>
                    <a:pt x="40" y="29"/>
                    <a:pt x="39" y="30"/>
                  </a:cubicBezTo>
                  <a:cubicBezTo>
                    <a:pt x="39" y="31"/>
                    <a:pt x="37" y="31"/>
                    <a:pt x="37" y="32"/>
                  </a:cubicBezTo>
                  <a:cubicBezTo>
                    <a:pt x="37" y="33"/>
                    <a:pt x="38" y="34"/>
                    <a:pt x="38" y="34"/>
                  </a:cubicBezTo>
                  <a:cubicBezTo>
                    <a:pt x="39" y="35"/>
                    <a:pt x="37" y="36"/>
                    <a:pt x="36" y="36"/>
                  </a:cubicBezTo>
                  <a:cubicBezTo>
                    <a:pt x="36" y="35"/>
                    <a:pt x="37" y="33"/>
                    <a:pt x="35" y="33"/>
                  </a:cubicBezTo>
                  <a:cubicBezTo>
                    <a:pt x="34" y="33"/>
                    <a:pt x="33" y="35"/>
                    <a:pt x="32" y="35"/>
                  </a:cubicBezTo>
                  <a:cubicBezTo>
                    <a:pt x="31" y="36"/>
                    <a:pt x="30" y="36"/>
                    <a:pt x="30" y="37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0" y="40"/>
                    <a:pt x="29" y="40"/>
                    <a:pt x="29" y="39"/>
                  </a:cubicBezTo>
                  <a:cubicBezTo>
                    <a:pt x="29" y="37"/>
                    <a:pt x="27" y="37"/>
                    <a:pt x="27" y="39"/>
                  </a:cubicBezTo>
                  <a:cubicBezTo>
                    <a:pt x="27" y="38"/>
                    <a:pt x="25" y="38"/>
                    <a:pt x="24" y="38"/>
                  </a:cubicBezTo>
                  <a:cubicBezTo>
                    <a:pt x="23" y="39"/>
                    <a:pt x="23" y="40"/>
                    <a:pt x="23" y="41"/>
                  </a:cubicBezTo>
                  <a:cubicBezTo>
                    <a:pt x="23" y="39"/>
                    <a:pt x="21" y="40"/>
                    <a:pt x="21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41"/>
                    <a:pt x="18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2" y="43"/>
                    <a:pt x="12" y="46"/>
                    <a:pt x="12" y="46"/>
                  </a:cubicBezTo>
                  <a:cubicBezTo>
                    <a:pt x="12" y="47"/>
                    <a:pt x="11" y="48"/>
                    <a:pt x="11" y="49"/>
                  </a:cubicBezTo>
                  <a:cubicBezTo>
                    <a:pt x="10" y="51"/>
                    <a:pt x="6" y="54"/>
                    <a:pt x="7" y="57"/>
                  </a:cubicBezTo>
                  <a:cubicBezTo>
                    <a:pt x="9" y="58"/>
                    <a:pt x="8" y="61"/>
                    <a:pt x="8" y="62"/>
                  </a:cubicBezTo>
                  <a:cubicBezTo>
                    <a:pt x="8" y="64"/>
                    <a:pt x="10" y="66"/>
                    <a:pt x="10" y="68"/>
                  </a:cubicBezTo>
                  <a:cubicBezTo>
                    <a:pt x="10" y="69"/>
                    <a:pt x="10" y="71"/>
                    <a:pt x="11" y="72"/>
                  </a:cubicBezTo>
                  <a:cubicBezTo>
                    <a:pt x="13" y="74"/>
                    <a:pt x="12" y="75"/>
                    <a:pt x="11" y="76"/>
                  </a:cubicBezTo>
                  <a:cubicBezTo>
                    <a:pt x="11" y="77"/>
                    <a:pt x="13" y="78"/>
                    <a:pt x="12" y="79"/>
                  </a:cubicBezTo>
                  <a:cubicBezTo>
                    <a:pt x="11" y="80"/>
                    <a:pt x="10" y="82"/>
                    <a:pt x="9" y="83"/>
                  </a:cubicBezTo>
                  <a:cubicBezTo>
                    <a:pt x="9" y="84"/>
                    <a:pt x="7" y="86"/>
                    <a:pt x="7" y="87"/>
                  </a:cubicBezTo>
                  <a:cubicBezTo>
                    <a:pt x="6" y="88"/>
                    <a:pt x="7" y="90"/>
                    <a:pt x="5" y="91"/>
                  </a:cubicBezTo>
                  <a:cubicBezTo>
                    <a:pt x="3" y="92"/>
                    <a:pt x="3" y="92"/>
                    <a:pt x="3" y="94"/>
                  </a:cubicBezTo>
                  <a:cubicBezTo>
                    <a:pt x="3" y="95"/>
                    <a:pt x="1" y="97"/>
                    <a:pt x="1" y="99"/>
                  </a:cubicBezTo>
                  <a:moveTo>
                    <a:pt x="49" y="16"/>
                  </a:moveTo>
                  <a:cubicBezTo>
                    <a:pt x="49" y="15"/>
                    <a:pt x="49" y="14"/>
                    <a:pt x="48" y="14"/>
                  </a:cubicBezTo>
                  <a:cubicBezTo>
                    <a:pt x="47" y="14"/>
                    <a:pt x="48" y="16"/>
                    <a:pt x="49" y="16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8"/>
                    <a:pt x="63" y="49"/>
                    <a:pt x="64" y="50"/>
                  </a:cubicBezTo>
                  <a:cubicBezTo>
                    <a:pt x="64" y="49"/>
                    <a:pt x="64" y="48"/>
                    <a:pt x="65" y="4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2216457" y="3582854"/>
              <a:ext cx="344299" cy="375938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2216457" y="3582854"/>
              <a:ext cx="344299" cy="375938"/>
            </a:xfrm>
            <a:custGeom>
              <a:avLst/>
              <a:gdLst>
                <a:gd name="T0" fmla="*/ 8 w 116"/>
                <a:gd name="T1" fmla="*/ 12 h 127"/>
                <a:gd name="T2" fmla="*/ 11 w 116"/>
                <a:gd name="T3" fmla="*/ 13 h 127"/>
                <a:gd name="T4" fmla="*/ 15 w 116"/>
                <a:gd name="T5" fmla="*/ 10 h 127"/>
                <a:gd name="T6" fmla="*/ 25 w 116"/>
                <a:gd name="T7" fmla="*/ 5 h 127"/>
                <a:gd name="T8" fmla="*/ 37 w 116"/>
                <a:gd name="T9" fmla="*/ 1 h 127"/>
                <a:gd name="T10" fmla="*/ 41 w 116"/>
                <a:gd name="T11" fmla="*/ 9 h 127"/>
                <a:gd name="T12" fmla="*/ 41 w 116"/>
                <a:gd name="T13" fmla="*/ 14 h 127"/>
                <a:gd name="T14" fmla="*/ 44 w 116"/>
                <a:gd name="T15" fmla="*/ 20 h 127"/>
                <a:gd name="T16" fmla="*/ 47 w 116"/>
                <a:gd name="T17" fmla="*/ 23 h 127"/>
                <a:gd name="T18" fmla="*/ 50 w 116"/>
                <a:gd name="T19" fmla="*/ 26 h 127"/>
                <a:gd name="T20" fmla="*/ 55 w 116"/>
                <a:gd name="T21" fmla="*/ 27 h 127"/>
                <a:gd name="T22" fmla="*/ 60 w 116"/>
                <a:gd name="T23" fmla="*/ 28 h 127"/>
                <a:gd name="T24" fmla="*/ 65 w 116"/>
                <a:gd name="T25" fmla="*/ 31 h 127"/>
                <a:gd name="T26" fmla="*/ 75 w 116"/>
                <a:gd name="T27" fmla="*/ 37 h 127"/>
                <a:gd name="T28" fmla="*/ 86 w 116"/>
                <a:gd name="T29" fmla="*/ 39 h 127"/>
                <a:gd name="T30" fmla="*/ 90 w 116"/>
                <a:gd name="T31" fmla="*/ 52 h 127"/>
                <a:gd name="T32" fmla="*/ 90 w 116"/>
                <a:gd name="T33" fmla="*/ 57 h 127"/>
                <a:gd name="T34" fmla="*/ 97 w 116"/>
                <a:gd name="T35" fmla="*/ 63 h 127"/>
                <a:gd name="T36" fmla="*/ 106 w 116"/>
                <a:gd name="T37" fmla="*/ 67 h 127"/>
                <a:gd name="T38" fmla="*/ 111 w 116"/>
                <a:gd name="T39" fmla="*/ 75 h 127"/>
                <a:gd name="T40" fmla="*/ 114 w 116"/>
                <a:gd name="T41" fmla="*/ 78 h 127"/>
                <a:gd name="T42" fmla="*/ 113 w 116"/>
                <a:gd name="T43" fmla="*/ 88 h 127"/>
                <a:gd name="T44" fmla="*/ 112 w 116"/>
                <a:gd name="T45" fmla="*/ 98 h 127"/>
                <a:gd name="T46" fmla="*/ 107 w 116"/>
                <a:gd name="T47" fmla="*/ 96 h 127"/>
                <a:gd name="T48" fmla="*/ 80 w 116"/>
                <a:gd name="T49" fmla="*/ 95 h 127"/>
                <a:gd name="T50" fmla="*/ 70 w 116"/>
                <a:gd name="T51" fmla="*/ 104 h 127"/>
                <a:gd name="T52" fmla="*/ 67 w 116"/>
                <a:gd name="T53" fmla="*/ 120 h 127"/>
                <a:gd name="T54" fmla="*/ 57 w 116"/>
                <a:gd name="T55" fmla="*/ 118 h 127"/>
                <a:gd name="T56" fmla="*/ 51 w 116"/>
                <a:gd name="T57" fmla="*/ 126 h 127"/>
                <a:gd name="T58" fmla="*/ 37 w 116"/>
                <a:gd name="T59" fmla="*/ 119 h 127"/>
                <a:gd name="T60" fmla="*/ 29 w 116"/>
                <a:gd name="T61" fmla="*/ 120 h 127"/>
                <a:gd name="T62" fmla="*/ 21 w 116"/>
                <a:gd name="T63" fmla="*/ 127 h 127"/>
                <a:gd name="T64" fmla="*/ 17 w 116"/>
                <a:gd name="T65" fmla="*/ 123 h 127"/>
                <a:gd name="T66" fmla="*/ 15 w 116"/>
                <a:gd name="T67" fmla="*/ 117 h 127"/>
                <a:gd name="T68" fmla="*/ 11 w 116"/>
                <a:gd name="T69" fmla="*/ 108 h 127"/>
                <a:gd name="T70" fmla="*/ 9 w 116"/>
                <a:gd name="T71" fmla="*/ 103 h 127"/>
                <a:gd name="T72" fmla="*/ 10 w 116"/>
                <a:gd name="T73" fmla="*/ 96 h 127"/>
                <a:gd name="T74" fmla="*/ 10 w 116"/>
                <a:gd name="T75" fmla="*/ 92 h 127"/>
                <a:gd name="T76" fmla="*/ 6 w 116"/>
                <a:gd name="T77" fmla="*/ 80 h 127"/>
                <a:gd name="T78" fmla="*/ 2 w 116"/>
                <a:gd name="T79" fmla="*/ 71 h 127"/>
                <a:gd name="T80" fmla="*/ 6 w 116"/>
                <a:gd name="T81" fmla="*/ 67 h 127"/>
                <a:gd name="T82" fmla="*/ 7 w 116"/>
                <a:gd name="T83" fmla="*/ 62 h 127"/>
                <a:gd name="T84" fmla="*/ 3 w 116"/>
                <a:gd name="T85" fmla="*/ 56 h 127"/>
                <a:gd name="T86" fmla="*/ 4 w 116"/>
                <a:gd name="T87" fmla="*/ 48 h 127"/>
                <a:gd name="T88" fmla="*/ 7 w 116"/>
                <a:gd name="T89" fmla="*/ 40 h 127"/>
                <a:gd name="T90" fmla="*/ 7 w 116"/>
                <a:gd name="T91" fmla="*/ 30 h 127"/>
                <a:gd name="T92" fmla="*/ 1 w 116"/>
                <a:gd name="T93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127">
                  <a:moveTo>
                    <a:pt x="1" y="12"/>
                  </a:moveTo>
                  <a:cubicBezTo>
                    <a:pt x="4" y="12"/>
                    <a:pt x="6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8"/>
                    <a:pt x="18" y="10"/>
                    <a:pt x="19" y="8"/>
                  </a:cubicBezTo>
                  <a:cubicBezTo>
                    <a:pt x="20" y="6"/>
                    <a:pt x="23" y="6"/>
                    <a:pt x="25" y="5"/>
                  </a:cubicBezTo>
                  <a:cubicBezTo>
                    <a:pt x="26" y="4"/>
                    <a:pt x="27" y="2"/>
                    <a:pt x="29" y="2"/>
                  </a:cubicBezTo>
                  <a:cubicBezTo>
                    <a:pt x="32" y="1"/>
                    <a:pt x="34" y="0"/>
                    <a:pt x="37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2"/>
                    <a:pt x="40" y="6"/>
                    <a:pt x="41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1" y="13"/>
                    <a:pt x="41" y="14"/>
                  </a:cubicBezTo>
                  <a:cubicBezTo>
                    <a:pt x="40" y="16"/>
                    <a:pt x="42" y="17"/>
                    <a:pt x="43" y="18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4" y="20"/>
                    <a:pt x="44" y="22"/>
                    <a:pt x="45" y="22"/>
                  </a:cubicBezTo>
                  <a:cubicBezTo>
                    <a:pt x="45" y="22"/>
                    <a:pt x="46" y="22"/>
                    <a:pt x="47" y="23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7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9" y="27"/>
                    <a:pt x="59" y="28"/>
                    <a:pt x="60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4" y="28"/>
                    <a:pt x="63" y="31"/>
                    <a:pt x="65" y="31"/>
                  </a:cubicBezTo>
                  <a:cubicBezTo>
                    <a:pt x="67" y="31"/>
                    <a:pt x="68" y="33"/>
                    <a:pt x="70" y="33"/>
                  </a:cubicBezTo>
                  <a:cubicBezTo>
                    <a:pt x="72" y="33"/>
                    <a:pt x="73" y="36"/>
                    <a:pt x="75" y="37"/>
                  </a:cubicBezTo>
                  <a:cubicBezTo>
                    <a:pt x="76" y="37"/>
                    <a:pt x="78" y="37"/>
                    <a:pt x="79" y="36"/>
                  </a:cubicBezTo>
                  <a:cubicBezTo>
                    <a:pt x="82" y="36"/>
                    <a:pt x="84" y="38"/>
                    <a:pt x="86" y="39"/>
                  </a:cubicBezTo>
                  <a:cubicBezTo>
                    <a:pt x="89" y="40"/>
                    <a:pt x="87" y="42"/>
                    <a:pt x="88" y="44"/>
                  </a:cubicBezTo>
                  <a:cubicBezTo>
                    <a:pt x="89" y="47"/>
                    <a:pt x="89" y="49"/>
                    <a:pt x="90" y="52"/>
                  </a:cubicBezTo>
                  <a:cubicBezTo>
                    <a:pt x="89" y="52"/>
                    <a:pt x="88" y="52"/>
                    <a:pt x="87" y="52"/>
                  </a:cubicBezTo>
                  <a:cubicBezTo>
                    <a:pt x="87" y="54"/>
                    <a:pt x="90" y="55"/>
                    <a:pt x="90" y="57"/>
                  </a:cubicBezTo>
                  <a:cubicBezTo>
                    <a:pt x="90" y="59"/>
                    <a:pt x="90" y="60"/>
                    <a:pt x="90" y="62"/>
                  </a:cubicBezTo>
                  <a:cubicBezTo>
                    <a:pt x="91" y="64"/>
                    <a:pt x="95" y="63"/>
                    <a:pt x="97" y="63"/>
                  </a:cubicBezTo>
                  <a:cubicBezTo>
                    <a:pt x="100" y="64"/>
                    <a:pt x="104" y="64"/>
                    <a:pt x="108" y="63"/>
                  </a:cubicBezTo>
                  <a:cubicBezTo>
                    <a:pt x="108" y="65"/>
                    <a:pt x="107" y="66"/>
                    <a:pt x="106" y="67"/>
                  </a:cubicBezTo>
                  <a:cubicBezTo>
                    <a:pt x="106" y="68"/>
                    <a:pt x="106" y="69"/>
                    <a:pt x="107" y="70"/>
                  </a:cubicBezTo>
                  <a:cubicBezTo>
                    <a:pt x="107" y="72"/>
                    <a:pt x="109" y="74"/>
                    <a:pt x="111" y="75"/>
                  </a:cubicBezTo>
                  <a:cubicBezTo>
                    <a:pt x="112" y="75"/>
                    <a:pt x="112" y="74"/>
                    <a:pt x="113" y="75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4" y="80"/>
                    <a:pt x="116" y="81"/>
                    <a:pt x="115" y="84"/>
                  </a:cubicBezTo>
                  <a:cubicBezTo>
                    <a:pt x="114" y="85"/>
                    <a:pt x="113" y="87"/>
                    <a:pt x="113" y="88"/>
                  </a:cubicBezTo>
                  <a:cubicBezTo>
                    <a:pt x="114" y="90"/>
                    <a:pt x="112" y="91"/>
                    <a:pt x="111" y="93"/>
                  </a:cubicBezTo>
                  <a:cubicBezTo>
                    <a:pt x="110" y="95"/>
                    <a:pt x="110" y="96"/>
                    <a:pt x="112" y="98"/>
                  </a:cubicBezTo>
                  <a:cubicBezTo>
                    <a:pt x="113" y="99"/>
                    <a:pt x="111" y="100"/>
                    <a:pt x="109" y="100"/>
                  </a:cubicBezTo>
                  <a:cubicBezTo>
                    <a:pt x="110" y="98"/>
                    <a:pt x="109" y="97"/>
                    <a:pt x="107" y="96"/>
                  </a:cubicBezTo>
                  <a:cubicBezTo>
                    <a:pt x="105" y="95"/>
                    <a:pt x="103" y="93"/>
                    <a:pt x="101" y="92"/>
                  </a:cubicBezTo>
                  <a:cubicBezTo>
                    <a:pt x="94" y="91"/>
                    <a:pt x="86" y="94"/>
                    <a:pt x="80" y="95"/>
                  </a:cubicBezTo>
                  <a:cubicBezTo>
                    <a:pt x="77" y="95"/>
                    <a:pt x="75" y="95"/>
                    <a:pt x="74" y="98"/>
                  </a:cubicBezTo>
                  <a:cubicBezTo>
                    <a:pt x="74" y="100"/>
                    <a:pt x="71" y="102"/>
                    <a:pt x="70" y="104"/>
                  </a:cubicBezTo>
                  <a:cubicBezTo>
                    <a:pt x="70" y="106"/>
                    <a:pt x="71" y="109"/>
                    <a:pt x="70" y="111"/>
                  </a:cubicBezTo>
                  <a:cubicBezTo>
                    <a:pt x="69" y="114"/>
                    <a:pt x="68" y="117"/>
                    <a:pt x="67" y="120"/>
                  </a:cubicBezTo>
                  <a:cubicBezTo>
                    <a:pt x="65" y="119"/>
                    <a:pt x="66" y="118"/>
                    <a:pt x="63" y="118"/>
                  </a:cubicBezTo>
                  <a:cubicBezTo>
                    <a:pt x="61" y="118"/>
                    <a:pt x="59" y="118"/>
                    <a:pt x="57" y="118"/>
                  </a:cubicBezTo>
                  <a:cubicBezTo>
                    <a:pt x="55" y="119"/>
                    <a:pt x="55" y="117"/>
                    <a:pt x="54" y="120"/>
                  </a:cubicBezTo>
                  <a:cubicBezTo>
                    <a:pt x="52" y="122"/>
                    <a:pt x="52" y="124"/>
                    <a:pt x="51" y="126"/>
                  </a:cubicBezTo>
                  <a:cubicBezTo>
                    <a:pt x="49" y="123"/>
                    <a:pt x="50" y="120"/>
                    <a:pt x="44" y="119"/>
                  </a:cubicBezTo>
                  <a:cubicBezTo>
                    <a:pt x="42" y="119"/>
                    <a:pt x="39" y="120"/>
                    <a:pt x="37" y="119"/>
                  </a:cubicBezTo>
                  <a:cubicBezTo>
                    <a:pt x="35" y="118"/>
                    <a:pt x="35" y="116"/>
                    <a:pt x="33" y="116"/>
                  </a:cubicBezTo>
                  <a:cubicBezTo>
                    <a:pt x="32" y="118"/>
                    <a:pt x="32" y="119"/>
                    <a:pt x="29" y="120"/>
                  </a:cubicBezTo>
                  <a:cubicBezTo>
                    <a:pt x="28" y="120"/>
                    <a:pt x="26" y="123"/>
                    <a:pt x="25" y="124"/>
                  </a:cubicBezTo>
                  <a:cubicBezTo>
                    <a:pt x="24" y="126"/>
                    <a:pt x="23" y="126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7" y="126"/>
                    <a:pt x="18" y="124"/>
                    <a:pt x="17" y="123"/>
                  </a:cubicBezTo>
                  <a:cubicBezTo>
                    <a:pt x="17" y="122"/>
                    <a:pt x="17" y="121"/>
                    <a:pt x="17" y="120"/>
                  </a:cubicBezTo>
                  <a:cubicBezTo>
                    <a:pt x="16" y="119"/>
                    <a:pt x="15" y="118"/>
                    <a:pt x="15" y="117"/>
                  </a:cubicBezTo>
                  <a:cubicBezTo>
                    <a:pt x="15" y="115"/>
                    <a:pt x="15" y="112"/>
                    <a:pt x="13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2" y="106"/>
                    <a:pt x="11" y="105"/>
                  </a:cubicBezTo>
                  <a:cubicBezTo>
                    <a:pt x="11" y="104"/>
                    <a:pt x="9" y="104"/>
                    <a:pt x="9" y="103"/>
                  </a:cubicBezTo>
                  <a:cubicBezTo>
                    <a:pt x="9" y="102"/>
                    <a:pt x="10" y="101"/>
                    <a:pt x="9" y="100"/>
                  </a:cubicBezTo>
                  <a:cubicBezTo>
                    <a:pt x="12" y="98"/>
                    <a:pt x="11" y="99"/>
                    <a:pt x="10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3"/>
                    <a:pt x="11" y="93"/>
                    <a:pt x="10" y="92"/>
                  </a:cubicBezTo>
                  <a:cubicBezTo>
                    <a:pt x="8" y="90"/>
                    <a:pt x="7" y="88"/>
                    <a:pt x="6" y="85"/>
                  </a:cubicBezTo>
                  <a:cubicBezTo>
                    <a:pt x="6" y="84"/>
                    <a:pt x="4" y="81"/>
                    <a:pt x="6" y="80"/>
                  </a:cubicBezTo>
                  <a:cubicBezTo>
                    <a:pt x="2" y="79"/>
                    <a:pt x="3" y="73"/>
                    <a:pt x="0" y="73"/>
                  </a:cubicBezTo>
                  <a:cubicBezTo>
                    <a:pt x="0" y="72"/>
                    <a:pt x="1" y="72"/>
                    <a:pt x="2" y="71"/>
                  </a:cubicBezTo>
                  <a:cubicBezTo>
                    <a:pt x="3" y="71"/>
                    <a:pt x="3" y="70"/>
                    <a:pt x="4" y="69"/>
                  </a:cubicBezTo>
                  <a:cubicBezTo>
                    <a:pt x="5" y="68"/>
                    <a:pt x="5" y="67"/>
                    <a:pt x="6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9" y="63"/>
                    <a:pt x="7" y="62"/>
                  </a:cubicBezTo>
                  <a:cubicBezTo>
                    <a:pt x="5" y="62"/>
                    <a:pt x="4" y="62"/>
                    <a:pt x="4" y="60"/>
                  </a:cubicBezTo>
                  <a:cubicBezTo>
                    <a:pt x="3" y="59"/>
                    <a:pt x="3" y="58"/>
                    <a:pt x="3" y="56"/>
                  </a:cubicBezTo>
                  <a:cubicBezTo>
                    <a:pt x="3" y="55"/>
                    <a:pt x="5" y="54"/>
                    <a:pt x="5" y="53"/>
                  </a:cubicBezTo>
                  <a:cubicBezTo>
                    <a:pt x="4" y="51"/>
                    <a:pt x="2" y="50"/>
                    <a:pt x="4" y="48"/>
                  </a:cubicBezTo>
                  <a:cubicBezTo>
                    <a:pt x="5" y="46"/>
                    <a:pt x="6" y="45"/>
                    <a:pt x="7" y="44"/>
                  </a:cubicBezTo>
                  <a:cubicBezTo>
                    <a:pt x="7" y="42"/>
                    <a:pt x="8" y="42"/>
                    <a:pt x="7" y="40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34"/>
                    <a:pt x="6" y="31"/>
                    <a:pt x="7" y="30"/>
                  </a:cubicBezTo>
                  <a:cubicBezTo>
                    <a:pt x="9" y="28"/>
                    <a:pt x="10" y="27"/>
                    <a:pt x="9" y="26"/>
                  </a:cubicBezTo>
                  <a:cubicBezTo>
                    <a:pt x="6" y="21"/>
                    <a:pt x="4" y="17"/>
                    <a:pt x="1" y="1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932684" y="2997867"/>
              <a:ext cx="172150" cy="186212"/>
            </a:xfrm>
            <a:custGeom>
              <a:avLst/>
              <a:gdLst>
                <a:gd name="T0" fmla="*/ 2 w 58"/>
                <a:gd name="T1" fmla="*/ 39 h 63"/>
                <a:gd name="T2" fmla="*/ 1 w 58"/>
                <a:gd name="T3" fmla="*/ 31 h 63"/>
                <a:gd name="T4" fmla="*/ 5 w 58"/>
                <a:gd name="T5" fmla="*/ 28 h 63"/>
                <a:gd name="T6" fmla="*/ 4 w 58"/>
                <a:gd name="T7" fmla="*/ 23 h 63"/>
                <a:gd name="T8" fmla="*/ 6 w 58"/>
                <a:gd name="T9" fmla="*/ 19 h 63"/>
                <a:gd name="T10" fmla="*/ 7 w 58"/>
                <a:gd name="T11" fmla="*/ 13 h 63"/>
                <a:gd name="T12" fmla="*/ 8 w 58"/>
                <a:gd name="T13" fmla="*/ 5 h 63"/>
                <a:gd name="T14" fmla="*/ 11 w 58"/>
                <a:gd name="T15" fmla="*/ 3 h 63"/>
                <a:gd name="T16" fmla="*/ 18 w 58"/>
                <a:gd name="T17" fmla="*/ 4 h 63"/>
                <a:gd name="T18" fmla="*/ 21 w 58"/>
                <a:gd name="T19" fmla="*/ 2 h 63"/>
                <a:gd name="T20" fmla="*/ 24 w 58"/>
                <a:gd name="T21" fmla="*/ 6 h 63"/>
                <a:gd name="T22" fmla="*/ 32 w 58"/>
                <a:gd name="T23" fmla="*/ 5 h 63"/>
                <a:gd name="T24" fmla="*/ 41 w 58"/>
                <a:gd name="T25" fmla="*/ 11 h 63"/>
                <a:gd name="T26" fmla="*/ 51 w 58"/>
                <a:gd name="T27" fmla="*/ 8 h 63"/>
                <a:gd name="T28" fmla="*/ 56 w 58"/>
                <a:gd name="T29" fmla="*/ 13 h 63"/>
                <a:gd name="T30" fmla="*/ 56 w 58"/>
                <a:gd name="T31" fmla="*/ 16 h 63"/>
                <a:gd name="T32" fmla="*/ 58 w 58"/>
                <a:gd name="T33" fmla="*/ 24 h 63"/>
                <a:gd name="T34" fmla="*/ 53 w 58"/>
                <a:gd name="T35" fmla="*/ 32 h 63"/>
                <a:gd name="T36" fmla="*/ 52 w 58"/>
                <a:gd name="T37" fmla="*/ 44 h 63"/>
                <a:gd name="T38" fmla="*/ 56 w 58"/>
                <a:gd name="T39" fmla="*/ 54 h 63"/>
                <a:gd name="T40" fmla="*/ 55 w 58"/>
                <a:gd name="T41" fmla="*/ 54 h 63"/>
                <a:gd name="T42" fmla="*/ 49 w 58"/>
                <a:gd name="T43" fmla="*/ 54 h 63"/>
                <a:gd name="T44" fmla="*/ 44 w 58"/>
                <a:gd name="T45" fmla="*/ 53 h 63"/>
                <a:gd name="T46" fmla="*/ 46 w 58"/>
                <a:gd name="T47" fmla="*/ 52 h 63"/>
                <a:gd name="T48" fmla="*/ 40 w 58"/>
                <a:gd name="T49" fmla="*/ 53 h 63"/>
                <a:gd name="T50" fmla="*/ 44 w 58"/>
                <a:gd name="T51" fmla="*/ 53 h 63"/>
                <a:gd name="T52" fmla="*/ 34 w 58"/>
                <a:gd name="T53" fmla="*/ 54 h 63"/>
                <a:gd name="T54" fmla="*/ 34 w 58"/>
                <a:gd name="T55" fmla="*/ 54 h 63"/>
                <a:gd name="T56" fmla="*/ 18 w 58"/>
                <a:gd name="T57" fmla="*/ 59 h 63"/>
                <a:gd name="T58" fmla="*/ 10 w 58"/>
                <a:gd name="T59" fmla="*/ 58 h 63"/>
                <a:gd name="T60" fmla="*/ 10 w 58"/>
                <a:gd name="T61" fmla="*/ 47 h 63"/>
                <a:gd name="T62" fmla="*/ 2 w 58"/>
                <a:gd name="T6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63">
                  <a:moveTo>
                    <a:pt x="0" y="41"/>
                  </a:moveTo>
                  <a:cubicBezTo>
                    <a:pt x="1" y="40"/>
                    <a:pt x="2" y="40"/>
                    <a:pt x="2" y="39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34"/>
                    <a:pt x="2" y="32"/>
                    <a:pt x="1" y="31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4" y="30"/>
                    <a:pt x="5" y="29"/>
                    <a:pt x="5" y="28"/>
                  </a:cubicBezTo>
                  <a:cubicBezTo>
                    <a:pt x="4" y="28"/>
                    <a:pt x="5" y="26"/>
                    <a:pt x="6" y="26"/>
                  </a:cubicBezTo>
                  <a:cubicBezTo>
                    <a:pt x="5" y="25"/>
                    <a:pt x="4" y="25"/>
                    <a:pt x="4" y="23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9" y="21"/>
                    <a:pt x="9" y="19"/>
                    <a:pt x="6" y="19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5"/>
                    <a:pt x="7" y="15"/>
                    <a:pt x="7" y="13"/>
                  </a:cubicBezTo>
                  <a:cubicBezTo>
                    <a:pt x="4" y="15"/>
                    <a:pt x="4" y="9"/>
                    <a:pt x="5" y="7"/>
                  </a:cubicBezTo>
                  <a:cubicBezTo>
                    <a:pt x="5" y="6"/>
                    <a:pt x="7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5"/>
                    <a:pt x="14" y="6"/>
                    <a:pt x="16" y="6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20" y="2"/>
                    <a:pt x="21" y="2"/>
                  </a:cubicBezTo>
                  <a:cubicBezTo>
                    <a:pt x="21" y="2"/>
                    <a:pt x="22" y="1"/>
                    <a:pt x="22" y="0"/>
                  </a:cubicBezTo>
                  <a:cubicBezTo>
                    <a:pt x="23" y="1"/>
                    <a:pt x="22" y="5"/>
                    <a:pt x="24" y="6"/>
                  </a:cubicBezTo>
                  <a:cubicBezTo>
                    <a:pt x="25" y="6"/>
                    <a:pt x="28" y="1"/>
                    <a:pt x="29" y="3"/>
                  </a:cubicBezTo>
                  <a:cubicBezTo>
                    <a:pt x="30" y="5"/>
                    <a:pt x="31" y="4"/>
                    <a:pt x="32" y="5"/>
                  </a:cubicBezTo>
                  <a:cubicBezTo>
                    <a:pt x="34" y="5"/>
                    <a:pt x="34" y="7"/>
                    <a:pt x="35" y="8"/>
                  </a:cubicBezTo>
                  <a:cubicBezTo>
                    <a:pt x="36" y="10"/>
                    <a:pt x="38" y="11"/>
                    <a:pt x="41" y="11"/>
                  </a:cubicBezTo>
                  <a:cubicBezTo>
                    <a:pt x="41" y="9"/>
                    <a:pt x="44" y="9"/>
                    <a:pt x="46" y="8"/>
                  </a:cubicBezTo>
                  <a:cubicBezTo>
                    <a:pt x="47" y="8"/>
                    <a:pt x="51" y="9"/>
                    <a:pt x="51" y="8"/>
                  </a:cubicBezTo>
                  <a:cubicBezTo>
                    <a:pt x="52" y="9"/>
                    <a:pt x="53" y="10"/>
                    <a:pt x="53" y="10"/>
                  </a:cubicBezTo>
                  <a:cubicBezTo>
                    <a:pt x="54" y="11"/>
                    <a:pt x="55" y="12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7" y="14"/>
                    <a:pt x="55" y="15"/>
                    <a:pt x="56" y="16"/>
                  </a:cubicBezTo>
                  <a:cubicBezTo>
                    <a:pt x="56" y="18"/>
                    <a:pt x="57" y="18"/>
                    <a:pt x="57" y="20"/>
                  </a:cubicBezTo>
                  <a:cubicBezTo>
                    <a:pt x="57" y="21"/>
                    <a:pt x="58" y="23"/>
                    <a:pt x="58" y="24"/>
                  </a:cubicBezTo>
                  <a:cubicBezTo>
                    <a:pt x="57" y="26"/>
                    <a:pt x="56" y="27"/>
                    <a:pt x="55" y="28"/>
                  </a:cubicBezTo>
                  <a:cubicBezTo>
                    <a:pt x="54" y="29"/>
                    <a:pt x="53" y="30"/>
                    <a:pt x="53" y="32"/>
                  </a:cubicBezTo>
                  <a:cubicBezTo>
                    <a:pt x="52" y="34"/>
                    <a:pt x="52" y="36"/>
                    <a:pt x="51" y="38"/>
                  </a:cubicBezTo>
                  <a:cubicBezTo>
                    <a:pt x="51" y="40"/>
                    <a:pt x="52" y="43"/>
                    <a:pt x="52" y="44"/>
                  </a:cubicBezTo>
                  <a:cubicBezTo>
                    <a:pt x="53" y="46"/>
                    <a:pt x="54" y="48"/>
                    <a:pt x="54" y="49"/>
                  </a:cubicBezTo>
                  <a:cubicBezTo>
                    <a:pt x="57" y="49"/>
                    <a:pt x="55" y="53"/>
                    <a:pt x="56" y="54"/>
                  </a:cubicBezTo>
                  <a:cubicBezTo>
                    <a:pt x="55" y="54"/>
                    <a:pt x="55" y="54"/>
                    <a:pt x="54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6"/>
                    <a:pt x="52" y="53"/>
                    <a:pt x="51" y="52"/>
                  </a:cubicBezTo>
                  <a:cubicBezTo>
                    <a:pt x="51" y="53"/>
                    <a:pt x="50" y="54"/>
                    <a:pt x="49" y="54"/>
                  </a:cubicBezTo>
                  <a:cubicBezTo>
                    <a:pt x="48" y="54"/>
                    <a:pt x="47" y="54"/>
                    <a:pt x="46" y="53"/>
                  </a:cubicBezTo>
                  <a:cubicBezTo>
                    <a:pt x="46" y="54"/>
                    <a:pt x="45" y="53"/>
                    <a:pt x="44" y="53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4"/>
                    <a:pt x="45" y="52"/>
                    <a:pt x="44" y="52"/>
                  </a:cubicBezTo>
                  <a:cubicBezTo>
                    <a:pt x="44" y="53"/>
                    <a:pt x="41" y="53"/>
                    <a:pt x="40" y="53"/>
                  </a:cubicBezTo>
                  <a:cubicBezTo>
                    <a:pt x="40" y="53"/>
                    <a:pt x="36" y="53"/>
                    <a:pt x="36" y="54"/>
                  </a:cubicBezTo>
                  <a:cubicBezTo>
                    <a:pt x="38" y="55"/>
                    <a:pt x="42" y="51"/>
                    <a:pt x="44" y="53"/>
                  </a:cubicBezTo>
                  <a:cubicBezTo>
                    <a:pt x="41" y="53"/>
                    <a:pt x="39" y="54"/>
                    <a:pt x="36" y="54"/>
                  </a:cubicBezTo>
                  <a:cubicBezTo>
                    <a:pt x="36" y="54"/>
                    <a:pt x="35" y="54"/>
                    <a:pt x="34" y="54"/>
                  </a:cubicBezTo>
                  <a:cubicBezTo>
                    <a:pt x="34" y="53"/>
                    <a:pt x="32" y="53"/>
                    <a:pt x="31" y="54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1" y="55"/>
                    <a:pt x="28" y="54"/>
                    <a:pt x="25" y="56"/>
                  </a:cubicBezTo>
                  <a:cubicBezTo>
                    <a:pt x="23" y="56"/>
                    <a:pt x="20" y="58"/>
                    <a:pt x="18" y="59"/>
                  </a:cubicBezTo>
                  <a:cubicBezTo>
                    <a:pt x="16" y="59"/>
                    <a:pt x="13" y="60"/>
                    <a:pt x="12" y="61"/>
                  </a:cubicBezTo>
                  <a:cubicBezTo>
                    <a:pt x="10" y="63"/>
                    <a:pt x="9" y="59"/>
                    <a:pt x="10" y="58"/>
                  </a:cubicBezTo>
                  <a:cubicBezTo>
                    <a:pt x="10" y="56"/>
                    <a:pt x="11" y="54"/>
                    <a:pt x="11" y="52"/>
                  </a:cubicBezTo>
                  <a:cubicBezTo>
                    <a:pt x="12" y="50"/>
                    <a:pt x="11" y="48"/>
                    <a:pt x="10" y="47"/>
                  </a:cubicBezTo>
                  <a:cubicBezTo>
                    <a:pt x="9" y="46"/>
                    <a:pt x="7" y="46"/>
                    <a:pt x="7" y="44"/>
                  </a:cubicBezTo>
                  <a:cubicBezTo>
                    <a:pt x="7" y="42"/>
                    <a:pt x="1" y="44"/>
                    <a:pt x="2" y="42"/>
                  </a:cubicBezTo>
                  <a:cubicBezTo>
                    <a:pt x="1" y="42"/>
                    <a:pt x="1" y="41"/>
                    <a:pt x="0" y="4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929171" y="2244235"/>
              <a:ext cx="584958" cy="525259"/>
            </a:xfrm>
            <a:custGeom>
              <a:avLst/>
              <a:gdLst>
                <a:gd name="T0" fmla="*/ 0 w 197"/>
                <a:gd name="T1" fmla="*/ 83 h 177"/>
                <a:gd name="T2" fmla="*/ 11 w 197"/>
                <a:gd name="T3" fmla="*/ 75 h 177"/>
                <a:gd name="T4" fmla="*/ 21 w 197"/>
                <a:gd name="T5" fmla="*/ 72 h 177"/>
                <a:gd name="T6" fmla="*/ 30 w 197"/>
                <a:gd name="T7" fmla="*/ 70 h 177"/>
                <a:gd name="T8" fmla="*/ 41 w 197"/>
                <a:gd name="T9" fmla="*/ 63 h 177"/>
                <a:gd name="T10" fmla="*/ 48 w 197"/>
                <a:gd name="T11" fmla="*/ 59 h 177"/>
                <a:gd name="T12" fmla="*/ 49 w 197"/>
                <a:gd name="T13" fmla="*/ 53 h 177"/>
                <a:gd name="T14" fmla="*/ 71 w 197"/>
                <a:gd name="T15" fmla="*/ 49 h 177"/>
                <a:gd name="T16" fmla="*/ 69 w 197"/>
                <a:gd name="T17" fmla="*/ 42 h 177"/>
                <a:gd name="T18" fmla="*/ 67 w 197"/>
                <a:gd name="T19" fmla="*/ 35 h 177"/>
                <a:gd name="T20" fmla="*/ 67 w 197"/>
                <a:gd name="T21" fmla="*/ 30 h 177"/>
                <a:gd name="T22" fmla="*/ 66 w 197"/>
                <a:gd name="T23" fmla="*/ 24 h 177"/>
                <a:gd name="T24" fmla="*/ 68 w 197"/>
                <a:gd name="T25" fmla="*/ 18 h 177"/>
                <a:gd name="T26" fmla="*/ 73 w 197"/>
                <a:gd name="T27" fmla="*/ 15 h 177"/>
                <a:gd name="T28" fmla="*/ 78 w 197"/>
                <a:gd name="T29" fmla="*/ 13 h 177"/>
                <a:gd name="T30" fmla="*/ 97 w 197"/>
                <a:gd name="T31" fmla="*/ 6 h 177"/>
                <a:gd name="T32" fmla="*/ 112 w 197"/>
                <a:gd name="T33" fmla="*/ 4 h 177"/>
                <a:gd name="T34" fmla="*/ 117 w 197"/>
                <a:gd name="T35" fmla="*/ 4 h 177"/>
                <a:gd name="T36" fmla="*/ 131 w 197"/>
                <a:gd name="T37" fmla="*/ 5 h 177"/>
                <a:gd name="T38" fmla="*/ 142 w 197"/>
                <a:gd name="T39" fmla="*/ 2 h 177"/>
                <a:gd name="T40" fmla="*/ 151 w 197"/>
                <a:gd name="T41" fmla="*/ 2 h 177"/>
                <a:gd name="T42" fmla="*/ 157 w 197"/>
                <a:gd name="T43" fmla="*/ 2 h 177"/>
                <a:gd name="T44" fmla="*/ 164 w 197"/>
                <a:gd name="T45" fmla="*/ 2 h 177"/>
                <a:gd name="T46" fmla="*/ 161 w 197"/>
                <a:gd name="T47" fmla="*/ 13 h 177"/>
                <a:gd name="T48" fmla="*/ 154 w 197"/>
                <a:gd name="T49" fmla="*/ 29 h 177"/>
                <a:gd name="T50" fmla="*/ 158 w 197"/>
                <a:gd name="T51" fmla="*/ 39 h 177"/>
                <a:gd name="T52" fmla="*/ 168 w 197"/>
                <a:gd name="T53" fmla="*/ 49 h 177"/>
                <a:gd name="T54" fmla="*/ 173 w 197"/>
                <a:gd name="T55" fmla="*/ 67 h 177"/>
                <a:gd name="T56" fmla="*/ 176 w 197"/>
                <a:gd name="T57" fmla="*/ 76 h 177"/>
                <a:gd name="T58" fmla="*/ 176 w 197"/>
                <a:gd name="T59" fmla="*/ 92 h 177"/>
                <a:gd name="T60" fmla="*/ 173 w 197"/>
                <a:gd name="T61" fmla="*/ 104 h 177"/>
                <a:gd name="T62" fmla="*/ 180 w 197"/>
                <a:gd name="T63" fmla="*/ 122 h 177"/>
                <a:gd name="T64" fmla="*/ 189 w 197"/>
                <a:gd name="T65" fmla="*/ 123 h 177"/>
                <a:gd name="T66" fmla="*/ 195 w 197"/>
                <a:gd name="T67" fmla="*/ 132 h 177"/>
                <a:gd name="T68" fmla="*/ 161 w 197"/>
                <a:gd name="T69" fmla="*/ 153 h 177"/>
                <a:gd name="T70" fmla="*/ 144 w 197"/>
                <a:gd name="T71" fmla="*/ 165 h 177"/>
                <a:gd name="T72" fmla="*/ 132 w 197"/>
                <a:gd name="T73" fmla="*/ 172 h 177"/>
                <a:gd name="T74" fmla="*/ 112 w 197"/>
                <a:gd name="T75" fmla="*/ 173 h 177"/>
                <a:gd name="T76" fmla="*/ 113 w 197"/>
                <a:gd name="T77" fmla="*/ 167 h 177"/>
                <a:gd name="T78" fmla="*/ 103 w 197"/>
                <a:gd name="T79" fmla="*/ 163 h 177"/>
                <a:gd name="T80" fmla="*/ 94 w 197"/>
                <a:gd name="T81" fmla="*/ 158 h 177"/>
                <a:gd name="T82" fmla="*/ 90 w 197"/>
                <a:gd name="T83" fmla="*/ 152 h 177"/>
                <a:gd name="T84" fmla="*/ 70 w 197"/>
                <a:gd name="T85" fmla="*/ 139 h 177"/>
                <a:gd name="T86" fmla="*/ 0 w 197"/>
                <a:gd name="T8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" h="177">
                  <a:moveTo>
                    <a:pt x="0" y="95"/>
                  </a:moveTo>
                  <a:cubicBezTo>
                    <a:pt x="1" y="91"/>
                    <a:pt x="1" y="87"/>
                    <a:pt x="0" y="83"/>
                  </a:cubicBezTo>
                  <a:cubicBezTo>
                    <a:pt x="0" y="80"/>
                    <a:pt x="5" y="79"/>
                    <a:pt x="7" y="77"/>
                  </a:cubicBezTo>
                  <a:cubicBezTo>
                    <a:pt x="8" y="76"/>
                    <a:pt x="10" y="75"/>
                    <a:pt x="11" y="75"/>
                  </a:cubicBezTo>
                  <a:cubicBezTo>
                    <a:pt x="13" y="75"/>
                    <a:pt x="14" y="73"/>
                    <a:pt x="15" y="73"/>
                  </a:cubicBezTo>
                  <a:cubicBezTo>
                    <a:pt x="18" y="71"/>
                    <a:pt x="20" y="75"/>
                    <a:pt x="21" y="72"/>
                  </a:cubicBezTo>
                  <a:cubicBezTo>
                    <a:pt x="22" y="71"/>
                    <a:pt x="24" y="71"/>
                    <a:pt x="25" y="71"/>
                  </a:cubicBezTo>
                  <a:cubicBezTo>
                    <a:pt x="27" y="71"/>
                    <a:pt x="28" y="70"/>
                    <a:pt x="30" y="70"/>
                  </a:cubicBezTo>
                  <a:cubicBezTo>
                    <a:pt x="34" y="68"/>
                    <a:pt x="34" y="65"/>
                    <a:pt x="37" y="64"/>
                  </a:cubicBezTo>
                  <a:cubicBezTo>
                    <a:pt x="38" y="63"/>
                    <a:pt x="40" y="63"/>
                    <a:pt x="41" y="63"/>
                  </a:cubicBezTo>
                  <a:cubicBezTo>
                    <a:pt x="43" y="62"/>
                    <a:pt x="44" y="60"/>
                    <a:pt x="45" y="60"/>
                  </a:cubicBezTo>
                  <a:cubicBezTo>
                    <a:pt x="46" y="60"/>
                    <a:pt x="50" y="60"/>
                    <a:pt x="48" y="59"/>
                  </a:cubicBezTo>
                  <a:cubicBezTo>
                    <a:pt x="47" y="58"/>
                    <a:pt x="45" y="57"/>
                    <a:pt x="47" y="56"/>
                  </a:cubicBezTo>
                  <a:cubicBezTo>
                    <a:pt x="45" y="55"/>
                    <a:pt x="47" y="53"/>
                    <a:pt x="49" y="53"/>
                  </a:cubicBezTo>
                  <a:cubicBezTo>
                    <a:pt x="51" y="53"/>
                    <a:pt x="54" y="52"/>
                    <a:pt x="54" y="50"/>
                  </a:cubicBezTo>
                  <a:cubicBezTo>
                    <a:pt x="56" y="46"/>
                    <a:pt x="68" y="50"/>
                    <a:pt x="71" y="49"/>
                  </a:cubicBezTo>
                  <a:cubicBezTo>
                    <a:pt x="68" y="48"/>
                    <a:pt x="74" y="46"/>
                    <a:pt x="72" y="44"/>
                  </a:cubicBezTo>
                  <a:cubicBezTo>
                    <a:pt x="71" y="44"/>
                    <a:pt x="70" y="43"/>
                    <a:pt x="69" y="42"/>
                  </a:cubicBezTo>
                  <a:cubicBezTo>
                    <a:pt x="68" y="41"/>
                    <a:pt x="68" y="40"/>
                    <a:pt x="67" y="39"/>
                  </a:cubicBezTo>
                  <a:cubicBezTo>
                    <a:pt x="66" y="37"/>
                    <a:pt x="67" y="37"/>
                    <a:pt x="67" y="35"/>
                  </a:cubicBezTo>
                  <a:cubicBezTo>
                    <a:pt x="68" y="34"/>
                    <a:pt x="66" y="34"/>
                    <a:pt x="66" y="33"/>
                  </a:cubicBezTo>
                  <a:cubicBezTo>
                    <a:pt x="66" y="32"/>
                    <a:pt x="67" y="31"/>
                    <a:pt x="67" y="30"/>
                  </a:cubicBezTo>
                  <a:cubicBezTo>
                    <a:pt x="67" y="28"/>
                    <a:pt x="65" y="27"/>
                    <a:pt x="67" y="26"/>
                  </a:cubicBezTo>
                  <a:cubicBezTo>
                    <a:pt x="65" y="25"/>
                    <a:pt x="66" y="25"/>
                    <a:pt x="66" y="24"/>
                  </a:cubicBezTo>
                  <a:cubicBezTo>
                    <a:pt x="65" y="22"/>
                    <a:pt x="62" y="22"/>
                    <a:pt x="62" y="20"/>
                  </a:cubicBezTo>
                  <a:cubicBezTo>
                    <a:pt x="65" y="20"/>
                    <a:pt x="66" y="19"/>
                    <a:pt x="68" y="18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71" y="16"/>
                    <a:pt x="72" y="15"/>
                    <a:pt x="73" y="15"/>
                  </a:cubicBezTo>
                  <a:cubicBezTo>
                    <a:pt x="74" y="14"/>
                    <a:pt x="75" y="13"/>
                    <a:pt x="76" y="14"/>
                  </a:cubicBezTo>
                  <a:cubicBezTo>
                    <a:pt x="77" y="14"/>
                    <a:pt x="78" y="13"/>
                    <a:pt x="78" y="13"/>
                  </a:cubicBezTo>
                  <a:cubicBezTo>
                    <a:pt x="80" y="12"/>
                    <a:pt x="82" y="15"/>
                    <a:pt x="83" y="12"/>
                  </a:cubicBezTo>
                  <a:cubicBezTo>
                    <a:pt x="85" y="8"/>
                    <a:pt x="93" y="7"/>
                    <a:pt x="97" y="6"/>
                  </a:cubicBezTo>
                  <a:cubicBezTo>
                    <a:pt x="100" y="6"/>
                    <a:pt x="103" y="5"/>
                    <a:pt x="106" y="5"/>
                  </a:cubicBezTo>
                  <a:cubicBezTo>
                    <a:pt x="108" y="6"/>
                    <a:pt x="110" y="3"/>
                    <a:pt x="112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7" y="4"/>
                    <a:pt x="117" y="4"/>
                  </a:cubicBezTo>
                  <a:cubicBezTo>
                    <a:pt x="120" y="3"/>
                    <a:pt x="123" y="3"/>
                    <a:pt x="126" y="3"/>
                  </a:cubicBezTo>
                  <a:cubicBezTo>
                    <a:pt x="129" y="3"/>
                    <a:pt x="129" y="3"/>
                    <a:pt x="131" y="5"/>
                  </a:cubicBezTo>
                  <a:cubicBezTo>
                    <a:pt x="134" y="6"/>
                    <a:pt x="135" y="4"/>
                    <a:pt x="137" y="4"/>
                  </a:cubicBezTo>
                  <a:cubicBezTo>
                    <a:pt x="138" y="3"/>
                    <a:pt x="142" y="3"/>
                    <a:pt x="142" y="2"/>
                  </a:cubicBezTo>
                  <a:cubicBezTo>
                    <a:pt x="141" y="0"/>
                    <a:pt x="145" y="1"/>
                    <a:pt x="145" y="2"/>
                  </a:cubicBezTo>
                  <a:cubicBezTo>
                    <a:pt x="147" y="3"/>
                    <a:pt x="149" y="3"/>
                    <a:pt x="151" y="2"/>
                  </a:cubicBezTo>
                  <a:cubicBezTo>
                    <a:pt x="152" y="2"/>
                    <a:pt x="151" y="1"/>
                    <a:pt x="153" y="1"/>
                  </a:cubicBezTo>
                  <a:cubicBezTo>
                    <a:pt x="154" y="1"/>
                    <a:pt x="155" y="2"/>
                    <a:pt x="157" y="2"/>
                  </a:cubicBezTo>
                  <a:cubicBezTo>
                    <a:pt x="155" y="4"/>
                    <a:pt x="158" y="3"/>
                    <a:pt x="159" y="3"/>
                  </a:cubicBezTo>
                  <a:cubicBezTo>
                    <a:pt x="161" y="2"/>
                    <a:pt x="163" y="3"/>
                    <a:pt x="164" y="2"/>
                  </a:cubicBezTo>
                  <a:cubicBezTo>
                    <a:pt x="165" y="4"/>
                    <a:pt x="162" y="5"/>
                    <a:pt x="160" y="7"/>
                  </a:cubicBezTo>
                  <a:cubicBezTo>
                    <a:pt x="164" y="7"/>
                    <a:pt x="160" y="12"/>
                    <a:pt x="161" y="13"/>
                  </a:cubicBezTo>
                  <a:cubicBezTo>
                    <a:pt x="162" y="17"/>
                    <a:pt x="162" y="19"/>
                    <a:pt x="161" y="23"/>
                  </a:cubicBezTo>
                  <a:cubicBezTo>
                    <a:pt x="160" y="25"/>
                    <a:pt x="157" y="28"/>
                    <a:pt x="154" y="29"/>
                  </a:cubicBezTo>
                  <a:cubicBezTo>
                    <a:pt x="153" y="30"/>
                    <a:pt x="154" y="33"/>
                    <a:pt x="155" y="34"/>
                  </a:cubicBezTo>
                  <a:cubicBezTo>
                    <a:pt x="156" y="36"/>
                    <a:pt x="155" y="38"/>
                    <a:pt x="158" y="39"/>
                  </a:cubicBezTo>
                  <a:cubicBezTo>
                    <a:pt x="162" y="40"/>
                    <a:pt x="161" y="44"/>
                    <a:pt x="164" y="46"/>
                  </a:cubicBezTo>
                  <a:cubicBezTo>
                    <a:pt x="165" y="47"/>
                    <a:pt x="167" y="48"/>
                    <a:pt x="168" y="49"/>
                  </a:cubicBezTo>
                  <a:cubicBezTo>
                    <a:pt x="169" y="50"/>
                    <a:pt x="170" y="53"/>
                    <a:pt x="170" y="55"/>
                  </a:cubicBezTo>
                  <a:cubicBezTo>
                    <a:pt x="171" y="58"/>
                    <a:pt x="173" y="63"/>
                    <a:pt x="173" y="67"/>
                  </a:cubicBezTo>
                  <a:cubicBezTo>
                    <a:pt x="173" y="68"/>
                    <a:pt x="170" y="68"/>
                    <a:pt x="172" y="69"/>
                  </a:cubicBezTo>
                  <a:cubicBezTo>
                    <a:pt x="174" y="71"/>
                    <a:pt x="175" y="73"/>
                    <a:pt x="176" y="76"/>
                  </a:cubicBezTo>
                  <a:cubicBezTo>
                    <a:pt x="177" y="80"/>
                    <a:pt x="174" y="84"/>
                    <a:pt x="176" y="88"/>
                  </a:cubicBezTo>
                  <a:cubicBezTo>
                    <a:pt x="177" y="90"/>
                    <a:pt x="177" y="91"/>
                    <a:pt x="176" y="92"/>
                  </a:cubicBezTo>
                  <a:cubicBezTo>
                    <a:pt x="175" y="95"/>
                    <a:pt x="176" y="97"/>
                    <a:pt x="176" y="99"/>
                  </a:cubicBezTo>
                  <a:cubicBezTo>
                    <a:pt x="177" y="102"/>
                    <a:pt x="176" y="103"/>
                    <a:pt x="173" y="104"/>
                  </a:cubicBezTo>
                  <a:cubicBezTo>
                    <a:pt x="170" y="106"/>
                    <a:pt x="175" y="110"/>
                    <a:pt x="176" y="111"/>
                  </a:cubicBezTo>
                  <a:cubicBezTo>
                    <a:pt x="179" y="115"/>
                    <a:pt x="177" y="119"/>
                    <a:pt x="180" y="122"/>
                  </a:cubicBezTo>
                  <a:cubicBezTo>
                    <a:pt x="182" y="123"/>
                    <a:pt x="183" y="121"/>
                    <a:pt x="184" y="121"/>
                  </a:cubicBezTo>
                  <a:cubicBezTo>
                    <a:pt x="186" y="122"/>
                    <a:pt x="188" y="123"/>
                    <a:pt x="189" y="123"/>
                  </a:cubicBezTo>
                  <a:cubicBezTo>
                    <a:pt x="193" y="124"/>
                    <a:pt x="194" y="127"/>
                    <a:pt x="195" y="130"/>
                  </a:cubicBezTo>
                  <a:cubicBezTo>
                    <a:pt x="196" y="131"/>
                    <a:pt x="197" y="131"/>
                    <a:pt x="195" y="132"/>
                  </a:cubicBezTo>
                  <a:cubicBezTo>
                    <a:pt x="193" y="133"/>
                    <a:pt x="190" y="135"/>
                    <a:pt x="188" y="136"/>
                  </a:cubicBezTo>
                  <a:cubicBezTo>
                    <a:pt x="179" y="141"/>
                    <a:pt x="170" y="147"/>
                    <a:pt x="161" y="153"/>
                  </a:cubicBezTo>
                  <a:cubicBezTo>
                    <a:pt x="157" y="155"/>
                    <a:pt x="153" y="158"/>
                    <a:pt x="149" y="161"/>
                  </a:cubicBezTo>
                  <a:cubicBezTo>
                    <a:pt x="147" y="162"/>
                    <a:pt x="145" y="164"/>
                    <a:pt x="144" y="165"/>
                  </a:cubicBezTo>
                  <a:cubicBezTo>
                    <a:pt x="142" y="167"/>
                    <a:pt x="140" y="169"/>
                    <a:pt x="138" y="170"/>
                  </a:cubicBezTo>
                  <a:cubicBezTo>
                    <a:pt x="136" y="171"/>
                    <a:pt x="134" y="171"/>
                    <a:pt x="132" y="172"/>
                  </a:cubicBezTo>
                  <a:cubicBezTo>
                    <a:pt x="129" y="172"/>
                    <a:pt x="127" y="173"/>
                    <a:pt x="124" y="173"/>
                  </a:cubicBezTo>
                  <a:cubicBezTo>
                    <a:pt x="123" y="173"/>
                    <a:pt x="112" y="177"/>
                    <a:pt x="112" y="173"/>
                  </a:cubicBezTo>
                  <a:cubicBezTo>
                    <a:pt x="113" y="172"/>
                    <a:pt x="114" y="172"/>
                    <a:pt x="113" y="170"/>
                  </a:cubicBezTo>
                  <a:cubicBezTo>
                    <a:pt x="113" y="170"/>
                    <a:pt x="114" y="167"/>
                    <a:pt x="113" y="167"/>
                  </a:cubicBezTo>
                  <a:cubicBezTo>
                    <a:pt x="111" y="166"/>
                    <a:pt x="109" y="165"/>
                    <a:pt x="107" y="165"/>
                  </a:cubicBezTo>
                  <a:cubicBezTo>
                    <a:pt x="106" y="165"/>
                    <a:pt x="104" y="162"/>
                    <a:pt x="103" y="163"/>
                  </a:cubicBezTo>
                  <a:cubicBezTo>
                    <a:pt x="100" y="165"/>
                    <a:pt x="99" y="160"/>
                    <a:pt x="98" y="159"/>
                  </a:cubicBezTo>
                  <a:cubicBezTo>
                    <a:pt x="97" y="159"/>
                    <a:pt x="95" y="159"/>
                    <a:pt x="94" y="158"/>
                  </a:cubicBezTo>
                  <a:cubicBezTo>
                    <a:pt x="93" y="157"/>
                    <a:pt x="94" y="156"/>
                    <a:pt x="94" y="155"/>
                  </a:cubicBezTo>
                  <a:cubicBezTo>
                    <a:pt x="93" y="154"/>
                    <a:pt x="91" y="153"/>
                    <a:pt x="90" y="152"/>
                  </a:cubicBezTo>
                  <a:cubicBezTo>
                    <a:pt x="88" y="151"/>
                    <a:pt x="86" y="150"/>
                    <a:pt x="84" y="149"/>
                  </a:cubicBezTo>
                  <a:cubicBezTo>
                    <a:pt x="79" y="146"/>
                    <a:pt x="75" y="142"/>
                    <a:pt x="70" y="139"/>
                  </a:cubicBezTo>
                  <a:cubicBezTo>
                    <a:pt x="52" y="127"/>
                    <a:pt x="34" y="115"/>
                    <a:pt x="14" y="103"/>
                  </a:cubicBezTo>
                  <a:cubicBezTo>
                    <a:pt x="10" y="100"/>
                    <a:pt x="5" y="98"/>
                    <a:pt x="0" y="9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4341979" y="1940323"/>
              <a:ext cx="129991" cy="63242"/>
            </a:xfrm>
            <a:custGeom>
              <a:avLst/>
              <a:gdLst>
                <a:gd name="T0" fmla="*/ 0 w 44"/>
                <a:gd name="T1" fmla="*/ 16 h 21"/>
                <a:gd name="T2" fmla="*/ 1 w 44"/>
                <a:gd name="T3" fmla="*/ 14 h 21"/>
                <a:gd name="T4" fmla="*/ 1 w 44"/>
                <a:gd name="T5" fmla="*/ 12 h 21"/>
                <a:gd name="T6" fmla="*/ 4 w 44"/>
                <a:gd name="T7" fmla="*/ 10 h 21"/>
                <a:gd name="T8" fmla="*/ 11 w 44"/>
                <a:gd name="T9" fmla="*/ 4 h 21"/>
                <a:gd name="T10" fmla="*/ 10 w 44"/>
                <a:gd name="T11" fmla="*/ 3 h 21"/>
                <a:gd name="T12" fmla="*/ 11 w 44"/>
                <a:gd name="T13" fmla="*/ 3 h 21"/>
                <a:gd name="T14" fmla="*/ 16 w 44"/>
                <a:gd name="T15" fmla="*/ 2 h 21"/>
                <a:gd name="T16" fmla="*/ 20 w 44"/>
                <a:gd name="T17" fmla="*/ 2 h 21"/>
                <a:gd name="T18" fmla="*/ 21 w 44"/>
                <a:gd name="T19" fmla="*/ 2 h 21"/>
                <a:gd name="T20" fmla="*/ 25 w 44"/>
                <a:gd name="T21" fmla="*/ 1 h 21"/>
                <a:gd name="T22" fmla="*/ 25 w 44"/>
                <a:gd name="T23" fmla="*/ 0 h 21"/>
                <a:gd name="T24" fmla="*/ 26 w 44"/>
                <a:gd name="T25" fmla="*/ 1 h 21"/>
                <a:gd name="T26" fmla="*/ 29 w 44"/>
                <a:gd name="T27" fmla="*/ 1 h 21"/>
                <a:gd name="T28" fmla="*/ 30 w 44"/>
                <a:gd name="T29" fmla="*/ 1 h 21"/>
                <a:gd name="T30" fmla="*/ 35 w 44"/>
                <a:gd name="T31" fmla="*/ 3 h 21"/>
                <a:gd name="T32" fmla="*/ 33 w 44"/>
                <a:gd name="T33" fmla="*/ 7 h 21"/>
                <a:gd name="T34" fmla="*/ 40 w 44"/>
                <a:gd name="T35" fmla="*/ 9 h 21"/>
                <a:gd name="T36" fmla="*/ 41 w 44"/>
                <a:gd name="T37" fmla="*/ 8 h 21"/>
                <a:gd name="T38" fmla="*/ 42 w 44"/>
                <a:gd name="T39" fmla="*/ 8 h 21"/>
                <a:gd name="T40" fmla="*/ 42 w 44"/>
                <a:gd name="T41" fmla="*/ 10 h 21"/>
                <a:gd name="T42" fmla="*/ 42 w 44"/>
                <a:gd name="T43" fmla="*/ 12 h 21"/>
                <a:gd name="T44" fmla="*/ 41 w 44"/>
                <a:gd name="T45" fmla="*/ 11 h 21"/>
                <a:gd name="T46" fmla="*/ 40 w 44"/>
                <a:gd name="T47" fmla="*/ 11 h 21"/>
                <a:gd name="T48" fmla="*/ 39 w 44"/>
                <a:gd name="T49" fmla="*/ 13 h 21"/>
                <a:gd name="T50" fmla="*/ 39 w 44"/>
                <a:gd name="T51" fmla="*/ 15 h 21"/>
                <a:gd name="T52" fmla="*/ 36 w 44"/>
                <a:gd name="T53" fmla="*/ 14 h 21"/>
                <a:gd name="T54" fmla="*/ 33 w 44"/>
                <a:gd name="T55" fmla="*/ 13 h 21"/>
                <a:gd name="T56" fmla="*/ 32 w 44"/>
                <a:gd name="T57" fmla="*/ 13 h 21"/>
                <a:gd name="T58" fmla="*/ 30 w 44"/>
                <a:gd name="T59" fmla="*/ 16 h 21"/>
                <a:gd name="T60" fmla="*/ 27 w 44"/>
                <a:gd name="T61" fmla="*/ 17 h 21"/>
                <a:gd name="T62" fmla="*/ 25 w 44"/>
                <a:gd name="T63" fmla="*/ 16 h 21"/>
                <a:gd name="T64" fmla="*/ 23 w 44"/>
                <a:gd name="T65" fmla="*/ 13 h 21"/>
                <a:gd name="T66" fmla="*/ 20 w 44"/>
                <a:gd name="T67" fmla="*/ 15 h 21"/>
                <a:gd name="T68" fmla="*/ 17 w 44"/>
                <a:gd name="T69" fmla="*/ 18 h 21"/>
                <a:gd name="T70" fmla="*/ 15 w 44"/>
                <a:gd name="T71" fmla="*/ 18 h 21"/>
                <a:gd name="T72" fmla="*/ 10 w 44"/>
                <a:gd name="T73" fmla="*/ 17 h 21"/>
                <a:gd name="T74" fmla="*/ 8 w 44"/>
                <a:gd name="T75" fmla="*/ 15 h 21"/>
                <a:gd name="T76" fmla="*/ 6 w 44"/>
                <a:gd name="T77" fmla="*/ 13 h 21"/>
                <a:gd name="T78" fmla="*/ 0 w 44"/>
                <a:gd name="T7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21">
                  <a:moveTo>
                    <a:pt x="0" y="16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6" y="8"/>
                    <a:pt x="8" y="6"/>
                    <a:pt x="11" y="4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10" y="3"/>
                    <a:pt x="11" y="2"/>
                    <a:pt x="11" y="3"/>
                  </a:cubicBezTo>
                  <a:cubicBezTo>
                    <a:pt x="14" y="4"/>
                    <a:pt x="14" y="2"/>
                    <a:pt x="16" y="2"/>
                  </a:cubicBezTo>
                  <a:cubicBezTo>
                    <a:pt x="16" y="2"/>
                    <a:pt x="18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3" y="2"/>
                    <a:pt x="25" y="2"/>
                    <a:pt x="25" y="1"/>
                  </a:cubicBezTo>
                  <a:cubicBezTo>
                    <a:pt x="24" y="2"/>
                    <a:pt x="23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8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3" y="2"/>
                    <a:pt x="35" y="3"/>
                  </a:cubicBezTo>
                  <a:cubicBezTo>
                    <a:pt x="36" y="4"/>
                    <a:pt x="34" y="6"/>
                    <a:pt x="33" y="7"/>
                  </a:cubicBezTo>
                  <a:cubicBezTo>
                    <a:pt x="37" y="7"/>
                    <a:pt x="37" y="9"/>
                    <a:pt x="40" y="9"/>
                  </a:cubicBezTo>
                  <a:cubicBezTo>
                    <a:pt x="40" y="9"/>
                    <a:pt x="40" y="9"/>
                    <a:pt x="41" y="8"/>
                  </a:cubicBezTo>
                  <a:cubicBezTo>
                    <a:pt x="41" y="8"/>
                    <a:pt x="42" y="8"/>
                    <a:pt x="42" y="8"/>
                  </a:cubicBezTo>
                  <a:cubicBezTo>
                    <a:pt x="44" y="8"/>
                    <a:pt x="43" y="9"/>
                    <a:pt x="42" y="10"/>
                  </a:cubicBezTo>
                  <a:cubicBezTo>
                    <a:pt x="42" y="10"/>
                    <a:pt x="44" y="12"/>
                    <a:pt x="42" y="12"/>
                  </a:cubicBezTo>
                  <a:cubicBezTo>
                    <a:pt x="42" y="12"/>
                    <a:pt x="42" y="12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39" y="11"/>
                    <a:pt x="38" y="13"/>
                    <a:pt x="39" y="13"/>
                  </a:cubicBezTo>
                  <a:cubicBezTo>
                    <a:pt x="40" y="14"/>
                    <a:pt x="40" y="14"/>
                    <a:pt x="39" y="15"/>
                  </a:cubicBezTo>
                  <a:cubicBezTo>
                    <a:pt x="38" y="15"/>
                    <a:pt x="38" y="13"/>
                    <a:pt x="36" y="14"/>
                  </a:cubicBezTo>
                  <a:cubicBezTo>
                    <a:pt x="35" y="14"/>
                    <a:pt x="35" y="14"/>
                    <a:pt x="33" y="13"/>
                  </a:cubicBezTo>
                  <a:cubicBezTo>
                    <a:pt x="33" y="13"/>
                    <a:pt x="32" y="11"/>
                    <a:pt x="32" y="13"/>
                  </a:cubicBezTo>
                  <a:cubicBezTo>
                    <a:pt x="31" y="14"/>
                    <a:pt x="31" y="15"/>
                    <a:pt x="30" y="16"/>
                  </a:cubicBezTo>
                  <a:cubicBezTo>
                    <a:pt x="28" y="17"/>
                    <a:pt x="30" y="21"/>
                    <a:pt x="27" y="17"/>
                  </a:cubicBezTo>
                  <a:cubicBezTo>
                    <a:pt x="27" y="17"/>
                    <a:pt x="26" y="16"/>
                    <a:pt x="25" y="16"/>
                  </a:cubicBezTo>
                  <a:cubicBezTo>
                    <a:pt x="24" y="15"/>
                    <a:pt x="24" y="14"/>
                    <a:pt x="23" y="13"/>
                  </a:cubicBezTo>
                  <a:cubicBezTo>
                    <a:pt x="22" y="14"/>
                    <a:pt x="22" y="14"/>
                    <a:pt x="20" y="15"/>
                  </a:cubicBezTo>
                  <a:cubicBezTo>
                    <a:pt x="22" y="16"/>
                    <a:pt x="19" y="18"/>
                    <a:pt x="17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3" y="18"/>
                    <a:pt x="11" y="18"/>
                    <a:pt x="10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3" y="13"/>
                    <a:pt x="3" y="16"/>
                    <a:pt x="0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4410487" y="2929355"/>
              <a:ext cx="219579" cy="328506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4410487" y="2929355"/>
              <a:ext cx="219579" cy="328506"/>
            </a:xfrm>
            <a:custGeom>
              <a:avLst/>
              <a:gdLst>
                <a:gd name="T0" fmla="*/ 4 w 74"/>
                <a:gd name="T1" fmla="*/ 77 h 111"/>
                <a:gd name="T2" fmla="*/ 6 w 74"/>
                <a:gd name="T3" fmla="*/ 70 h 111"/>
                <a:gd name="T4" fmla="*/ 13 w 74"/>
                <a:gd name="T5" fmla="*/ 63 h 111"/>
                <a:gd name="T6" fmla="*/ 20 w 74"/>
                <a:gd name="T7" fmla="*/ 61 h 111"/>
                <a:gd name="T8" fmla="*/ 25 w 74"/>
                <a:gd name="T9" fmla="*/ 61 h 111"/>
                <a:gd name="T10" fmla="*/ 30 w 74"/>
                <a:gd name="T11" fmla="*/ 61 h 111"/>
                <a:gd name="T12" fmla="*/ 33 w 74"/>
                <a:gd name="T13" fmla="*/ 56 h 111"/>
                <a:gd name="T14" fmla="*/ 37 w 74"/>
                <a:gd name="T15" fmla="*/ 46 h 111"/>
                <a:gd name="T16" fmla="*/ 42 w 74"/>
                <a:gd name="T17" fmla="*/ 41 h 111"/>
                <a:gd name="T18" fmla="*/ 46 w 74"/>
                <a:gd name="T19" fmla="*/ 33 h 111"/>
                <a:gd name="T20" fmla="*/ 48 w 74"/>
                <a:gd name="T21" fmla="*/ 29 h 111"/>
                <a:gd name="T22" fmla="*/ 53 w 74"/>
                <a:gd name="T23" fmla="*/ 18 h 111"/>
                <a:gd name="T24" fmla="*/ 59 w 74"/>
                <a:gd name="T25" fmla="*/ 13 h 111"/>
                <a:gd name="T26" fmla="*/ 57 w 74"/>
                <a:gd name="T27" fmla="*/ 8 h 111"/>
                <a:gd name="T28" fmla="*/ 58 w 74"/>
                <a:gd name="T29" fmla="*/ 1 h 111"/>
                <a:gd name="T30" fmla="*/ 63 w 74"/>
                <a:gd name="T31" fmla="*/ 10 h 111"/>
                <a:gd name="T32" fmla="*/ 69 w 74"/>
                <a:gd name="T33" fmla="*/ 30 h 111"/>
                <a:gd name="T34" fmla="*/ 55 w 74"/>
                <a:gd name="T35" fmla="*/ 31 h 111"/>
                <a:gd name="T36" fmla="*/ 63 w 74"/>
                <a:gd name="T37" fmla="*/ 43 h 111"/>
                <a:gd name="T38" fmla="*/ 68 w 74"/>
                <a:gd name="T39" fmla="*/ 52 h 111"/>
                <a:gd name="T40" fmla="*/ 63 w 74"/>
                <a:gd name="T41" fmla="*/ 61 h 111"/>
                <a:gd name="T42" fmla="*/ 61 w 74"/>
                <a:gd name="T43" fmla="*/ 66 h 111"/>
                <a:gd name="T44" fmla="*/ 59 w 74"/>
                <a:gd name="T45" fmla="*/ 73 h 111"/>
                <a:gd name="T46" fmla="*/ 60 w 74"/>
                <a:gd name="T47" fmla="*/ 77 h 111"/>
                <a:gd name="T48" fmla="*/ 63 w 74"/>
                <a:gd name="T49" fmla="*/ 85 h 111"/>
                <a:gd name="T50" fmla="*/ 69 w 74"/>
                <a:gd name="T51" fmla="*/ 95 h 111"/>
                <a:gd name="T52" fmla="*/ 73 w 74"/>
                <a:gd name="T53" fmla="*/ 98 h 111"/>
                <a:gd name="T54" fmla="*/ 74 w 74"/>
                <a:gd name="T55" fmla="*/ 105 h 111"/>
                <a:gd name="T56" fmla="*/ 68 w 74"/>
                <a:gd name="T57" fmla="*/ 108 h 111"/>
                <a:gd name="T58" fmla="*/ 62 w 74"/>
                <a:gd name="T59" fmla="*/ 106 h 111"/>
                <a:gd name="T60" fmla="*/ 54 w 74"/>
                <a:gd name="T61" fmla="*/ 106 h 111"/>
                <a:gd name="T62" fmla="*/ 47 w 74"/>
                <a:gd name="T63" fmla="*/ 106 h 111"/>
                <a:gd name="T64" fmla="*/ 40 w 74"/>
                <a:gd name="T65" fmla="*/ 105 h 111"/>
                <a:gd name="T66" fmla="*/ 29 w 74"/>
                <a:gd name="T67" fmla="*/ 104 h 111"/>
                <a:gd name="T68" fmla="*/ 24 w 74"/>
                <a:gd name="T69" fmla="*/ 106 h 111"/>
                <a:gd name="T70" fmla="*/ 14 w 74"/>
                <a:gd name="T71" fmla="*/ 100 h 111"/>
                <a:gd name="T72" fmla="*/ 14 w 74"/>
                <a:gd name="T73" fmla="*/ 92 h 111"/>
                <a:gd name="T74" fmla="*/ 12 w 74"/>
                <a:gd name="T75" fmla="*/ 88 h 111"/>
                <a:gd name="T76" fmla="*/ 10 w 74"/>
                <a:gd name="T77" fmla="*/ 87 h 111"/>
                <a:gd name="T78" fmla="*/ 10 w 74"/>
                <a:gd name="T79" fmla="*/ 89 h 111"/>
                <a:gd name="T80" fmla="*/ 6 w 74"/>
                <a:gd name="T81" fmla="*/ 87 h 111"/>
                <a:gd name="T82" fmla="*/ 3 w 74"/>
                <a:gd name="T83" fmla="*/ 82 h 111"/>
                <a:gd name="T84" fmla="*/ 2 w 74"/>
                <a:gd name="T85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11">
                  <a:moveTo>
                    <a:pt x="2" y="80"/>
                  </a:moveTo>
                  <a:cubicBezTo>
                    <a:pt x="3" y="79"/>
                    <a:pt x="4" y="78"/>
                    <a:pt x="4" y="77"/>
                  </a:cubicBezTo>
                  <a:cubicBezTo>
                    <a:pt x="4" y="76"/>
                    <a:pt x="5" y="73"/>
                    <a:pt x="5" y="72"/>
                  </a:cubicBezTo>
                  <a:cubicBezTo>
                    <a:pt x="5" y="71"/>
                    <a:pt x="5" y="71"/>
                    <a:pt x="6" y="70"/>
                  </a:cubicBezTo>
                  <a:cubicBezTo>
                    <a:pt x="8" y="68"/>
                    <a:pt x="9" y="67"/>
                    <a:pt x="10" y="65"/>
                  </a:cubicBezTo>
                  <a:cubicBezTo>
                    <a:pt x="11" y="64"/>
                    <a:pt x="13" y="64"/>
                    <a:pt x="13" y="63"/>
                  </a:cubicBezTo>
                  <a:cubicBezTo>
                    <a:pt x="13" y="62"/>
                    <a:pt x="15" y="60"/>
                    <a:pt x="16" y="60"/>
                  </a:cubicBezTo>
                  <a:cubicBezTo>
                    <a:pt x="17" y="59"/>
                    <a:pt x="18" y="61"/>
                    <a:pt x="20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4" y="61"/>
                    <a:pt x="25" y="61"/>
                  </a:cubicBezTo>
                  <a:cubicBezTo>
                    <a:pt x="26" y="62"/>
                    <a:pt x="25" y="66"/>
                    <a:pt x="28" y="65"/>
                  </a:cubicBezTo>
                  <a:cubicBezTo>
                    <a:pt x="29" y="64"/>
                    <a:pt x="30" y="63"/>
                    <a:pt x="30" y="61"/>
                  </a:cubicBezTo>
                  <a:cubicBezTo>
                    <a:pt x="30" y="60"/>
                    <a:pt x="32" y="59"/>
                    <a:pt x="32" y="59"/>
                  </a:cubicBezTo>
                  <a:cubicBezTo>
                    <a:pt x="33" y="58"/>
                    <a:pt x="32" y="57"/>
                    <a:pt x="33" y="56"/>
                  </a:cubicBezTo>
                  <a:cubicBezTo>
                    <a:pt x="34" y="54"/>
                    <a:pt x="36" y="52"/>
                    <a:pt x="36" y="49"/>
                  </a:cubicBezTo>
                  <a:cubicBezTo>
                    <a:pt x="37" y="48"/>
                    <a:pt x="36" y="47"/>
                    <a:pt x="37" y="46"/>
                  </a:cubicBezTo>
                  <a:cubicBezTo>
                    <a:pt x="37" y="45"/>
                    <a:pt x="38" y="45"/>
                    <a:pt x="38" y="44"/>
                  </a:cubicBezTo>
                  <a:cubicBezTo>
                    <a:pt x="39" y="43"/>
                    <a:pt x="42" y="43"/>
                    <a:pt x="42" y="41"/>
                  </a:cubicBezTo>
                  <a:cubicBezTo>
                    <a:pt x="42" y="40"/>
                    <a:pt x="44" y="37"/>
                    <a:pt x="42" y="37"/>
                  </a:cubicBezTo>
                  <a:cubicBezTo>
                    <a:pt x="44" y="36"/>
                    <a:pt x="46" y="35"/>
                    <a:pt x="46" y="33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29"/>
                    <a:pt x="48" y="30"/>
                    <a:pt x="48" y="29"/>
                  </a:cubicBezTo>
                  <a:cubicBezTo>
                    <a:pt x="49" y="27"/>
                    <a:pt x="49" y="25"/>
                    <a:pt x="50" y="23"/>
                  </a:cubicBezTo>
                  <a:cubicBezTo>
                    <a:pt x="51" y="21"/>
                    <a:pt x="52" y="19"/>
                    <a:pt x="53" y="18"/>
                  </a:cubicBezTo>
                  <a:cubicBezTo>
                    <a:pt x="55" y="18"/>
                    <a:pt x="59" y="18"/>
                    <a:pt x="59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60" y="12"/>
                    <a:pt x="59" y="11"/>
                    <a:pt x="60" y="10"/>
                  </a:cubicBezTo>
                  <a:cubicBezTo>
                    <a:pt x="60" y="9"/>
                    <a:pt x="57" y="8"/>
                    <a:pt x="57" y="8"/>
                  </a:cubicBezTo>
                  <a:cubicBezTo>
                    <a:pt x="54" y="8"/>
                    <a:pt x="54" y="2"/>
                    <a:pt x="54" y="1"/>
                  </a:cubicBezTo>
                  <a:cubicBezTo>
                    <a:pt x="55" y="1"/>
                    <a:pt x="57" y="0"/>
                    <a:pt x="58" y="1"/>
                  </a:cubicBezTo>
                  <a:cubicBezTo>
                    <a:pt x="59" y="2"/>
                    <a:pt x="58" y="4"/>
                    <a:pt x="60" y="5"/>
                  </a:cubicBezTo>
                  <a:cubicBezTo>
                    <a:pt x="62" y="6"/>
                    <a:pt x="61" y="9"/>
                    <a:pt x="63" y="10"/>
                  </a:cubicBezTo>
                  <a:cubicBezTo>
                    <a:pt x="65" y="12"/>
                    <a:pt x="63" y="18"/>
                    <a:pt x="63" y="21"/>
                  </a:cubicBezTo>
                  <a:cubicBezTo>
                    <a:pt x="63" y="24"/>
                    <a:pt x="66" y="29"/>
                    <a:pt x="69" y="30"/>
                  </a:cubicBezTo>
                  <a:cubicBezTo>
                    <a:pt x="67" y="31"/>
                    <a:pt x="64" y="30"/>
                    <a:pt x="61" y="31"/>
                  </a:cubicBezTo>
                  <a:cubicBezTo>
                    <a:pt x="59" y="31"/>
                    <a:pt x="56" y="29"/>
                    <a:pt x="55" y="31"/>
                  </a:cubicBezTo>
                  <a:cubicBezTo>
                    <a:pt x="53" y="34"/>
                    <a:pt x="53" y="35"/>
                    <a:pt x="55" y="37"/>
                  </a:cubicBezTo>
                  <a:cubicBezTo>
                    <a:pt x="58" y="39"/>
                    <a:pt x="60" y="41"/>
                    <a:pt x="63" y="43"/>
                  </a:cubicBezTo>
                  <a:cubicBezTo>
                    <a:pt x="64" y="44"/>
                    <a:pt x="65" y="45"/>
                    <a:pt x="65" y="45"/>
                  </a:cubicBezTo>
                  <a:cubicBezTo>
                    <a:pt x="66" y="47"/>
                    <a:pt x="66" y="51"/>
                    <a:pt x="68" y="52"/>
                  </a:cubicBezTo>
                  <a:cubicBezTo>
                    <a:pt x="69" y="53"/>
                    <a:pt x="67" y="55"/>
                    <a:pt x="66" y="56"/>
                  </a:cubicBezTo>
                  <a:cubicBezTo>
                    <a:pt x="65" y="57"/>
                    <a:pt x="64" y="60"/>
                    <a:pt x="63" y="61"/>
                  </a:cubicBezTo>
                  <a:cubicBezTo>
                    <a:pt x="63" y="62"/>
                    <a:pt x="62" y="62"/>
                    <a:pt x="62" y="62"/>
                  </a:cubicBezTo>
                  <a:cubicBezTo>
                    <a:pt x="62" y="64"/>
                    <a:pt x="61" y="65"/>
                    <a:pt x="61" y="66"/>
                  </a:cubicBezTo>
                  <a:cubicBezTo>
                    <a:pt x="60" y="67"/>
                    <a:pt x="56" y="67"/>
                    <a:pt x="58" y="69"/>
                  </a:cubicBezTo>
                  <a:cubicBezTo>
                    <a:pt x="59" y="70"/>
                    <a:pt x="59" y="71"/>
                    <a:pt x="59" y="73"/>
                  </a:cubicBezTo>
                  <a:cubicBezTo>
                    <a:pt x="59" y="74"/>
                    <a:pt x="59" y="75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9"/>
                    <a:pt x="60" y="81"/>
                    <a:pt x="61" y="83"/>
                  </a:cubicBezTo>
                  <a:cubicBezTo>
                    <a:pt x="62" y="84"/>
                    <a:pt x="63" y="84"/>
                    <a:pt x="63" y="85"/>
                  </a:cubicBezTo>
                  <a:cubicBezTo>
                    <a:pt x="64" y="86"/>
                    <a:pt x="64" y="87"/>
                    <a:pt x="65" y="88"/>
                  </a:cubicBezTo>
                  <a:cubicBezTo>
                    <a:pt x="62" y="88"/>
                    <a:pt x="68" y="95"/>
                    <a:pt x="69" y="95"/>
                  </a:cubicBezTo>
                  <a:cubicBezTo>
                    <a:pt x="70" y="96"/>
                    <a:pt x="70" y="97"/>
                    <a:pt x="71" y="97"/>
                  </a:cubicBezTo>
                  <a:cubicBezTo>
                    <a:pt x="72" y="97"/>
                    <a:pt x="73" y="98"/>
                    <a:pt x="73" y="98"/>
                  </a:cubicBezTo>
                  <a:cubicBezTo>
                    <a:pt x="73" y="99"/>
                    <a:pt x="73" y="99"/>
                    <a:pt x="73" y="100"/>
                  </a:cubicBezTo>
                  <a:cubicBezTo>
                    <a:pt x="73" y="102"/>
                    <a:pt x="74" y="104"/>
                    <a:pt x="74" y="105"/>
                  </a:cubicBezTo>
                  <a:cubicBezTo>
                    <a:pt x="72" y="105"/>
                    <a:pt x="74" y="110"/>
                    <a:pt x="73" y="111"/>
                  </a:cubicBezTo>
                  <a:cubicBezTo>
                    <a:pt x="72" y="109"/>
                    <a:pt x="70" y="108"/>
                    <a:pt x="68" y="108"/>
                  </a:cubicBezTo>
                  <a:cubicBezTo>
                    <a:pt x="68" y="108"/>
                    <a:pt x="65" y="107"/>
                    <a:pt x="65" y="107"/>
                  </a:cubicBezTo>
                  <a:cubicBezTo>
                    <a:pt x="64" y="107"/>
                    <a:pt x="62" y="107"/>
                    <a:pt x="62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5"/>
                    <a:pt x="56" y="106"/>
                    <a:pt x="54" y="106"/>
                  </a:cubicBezTo>
                  <a:cubicBezTo>
                    <a:pt x="52" y="106"/>
                    <a:pt x="50" y="106"/>
                    <a:pt x="48" y="106"/>
                  </a:cubicBezTo>
                  <a:cubicBezTo>
                    <a:pt x="48" y="106"/>
                    <a:pt x="47" y="106"/>
                    <a:pt x="47" y="106"/>
                  </a:cubicBezTo>
                  <a:cubicBezTo>
                    <a:pt x="46" y="105"/>
                    <a:pt x="47" y="105"/>
                    <a:pt x="46" y="105"/>
                  </a:cubicBezTo>
                  <a:cubicBezTo>
                    <a:pt x="44" y="105"/>
                    <a:pt x="42" y="105"/>
                    <a:pt x="40" y="105"/>
                  </a:cubicBezTo>
                  <a:cubicBezTo>
                    <a:pt x="38" y="104"/>
                    <a:pt x="36" y="105"/>
                    <a:pt x="34" y="105"/>
                  </a:cubicBezTo>
                  <a:cubicBezTo>
                    <a:pt x="33" y="105"/>
                    <a:pt x="30" y="104"/>
                    <a:pt x="29" y="104"/>
                  </a:cubicBezTo>
                  <a:cubicBezTo>
                    <a:pt x="28" y="105"/>
                    <a:pt x="28" y="106"/>
                    <a:pt x="28" y="106"/>
                  </a:cubicBezTo>
                  <a:cubicBezTo>
                    <a:pt x="27" y="106"/>
                    <a:pt x="25" y="106"/>
                    <a:pt x="24" y="106"/>
                  </a:cubicBezTo>
                  <a:cubicBezTo>
                    <a:pt x="22" y="106"/>
                    <a:pt x="20" y="106"/>
                    <a:pt x="18" y="106"/>
                  </a:cubicBezTo>
                  <a:cubicBezTo>
                    <a:pt x="14" y="106"/>
                    <a:pt x="13" y="104"/>
                    <a:pt x="14" y="100"/>
                  </a:cubicBezTo>
                  <a:cubicBezTo>
                    <a:pt x="15" y="99"/>
                    <a:pt x="15" y="96"/>
                    <a:pt x="14" y="95"/>
                  </a:cubicBezTo>
                  <a:cubicBezTo>
                    <a:pt x="14" y="94"/>
                    <a:pt x="12" y="92"/>
                    <a:pt x="14" y="92"/>
                  </a:cubicBezTo>
                  <a:cubicBezTo>
                    <a:pt x="13" y="92"/>
                    <a:pt x="10" y="91"/>
                    <a:pt x="12" y="90"/>
                  </a:cubicBezTo>
                  <a:cubicBezTo>
                    <a:pt x="12" y="89"/>
                    <a:pt x="14" y="88"/>
                    <a:pt x="12" y="88"/>
                  </a:cubicBezTo>
                  <a:cubicBezTo>
                    <a:pt x="12" y="88"/>
                    <a:pt x="13" y="88"/>
                    <a:pt x="13" y="87"/>
                  </a:cubicBezTo>
                  <a:cubicBezTo>
                    <a:pt x="12" y="88"/>
                    <a:pt x="11" y="87"/>
                    <a:pt x="10" y="87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9"/>
                    <a:pt x="10" y="89"/>
                  </a:cubicBezTo>
                  <a:cubicBezTo>
                    <a:pt x="9" y="89"/>
                    <a:pt x="9" y="88"/>
                    <a:pt x="9" y="88"/>
                  </a:cubicBezTo>
                  <a:cubicBezTo>
                    <a:pt x="8" y="89"/>
                    <a:pt x="6" y="87"/>
                    <a:pt x="6" y="87"/>
                  </a:cubicBezTo>
                  <a:cubicBezTo>
                    <a:pt x="6" y="85"/>
                    <a:pt x="6" y="83"/>
                    <a:pt x="4" y="82"/>
                  </a:cubicBezTo>
                  <a:cubicBezTo>
                    <a:pt x="3" y="83"/>
                    <a:pt x="4" y="82"/>
                    <a:pt x="3" y="82"/>
                  </a:cubicBezTo>
                  <a:cubicBezTo>
                    <a:pt x="3" y="82"/>
                    <a:pt x="3" y="83"/>
                    <a:pt x="3" y="83"/>
                  </a:cubicBezTo>
                  <a:cubicBezTo>
                    <a:pt x="0" y="84"/>
                    <a:pt x="2" y="81"/>
                    <a:pt x="2" y="8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751274" y="2094914"/>
              <a:ext cx="70265" cy="45675"/>
            </a:xfrm>
            <a:custGeom>
              <a:avLst/>
              <a:gdLst>
                <a:gd name="T0" fmla="*/ 0 w 24"/>
                <a:gd name="T1" fmla="*/ 8 h 15"/>
                <a:gd name="T2" fmla="*/ 0 w 24"/>
                <a:gd name="T3" fmla="*/ 6 h 15"/>
                <a:gd name="T4" fmla="*/ 2 w 24"/>
                <a:gd name="T5" fmla="*/ 4 h 15"/>
                <a:gd name="T6" fmla="*/ 4 w 24"/>
                <a:gd name="T7" fmla="*/ 2 h 15"/>
                <a:gd name="T8" fmla="*/ 8 w 24"/>
                <a:gd name="T9" fmla="*/ 3 h 15"/>
                <a:gd name="T10" fmla="*/ 9 w 24"/>
                <a:gd name="T11" fmla="*/ 1 h 15"/>
                <a:gd name="T12" fmla="*/ 11 w 24"/>
                <a:gd name="T13" fmla="*/ 1 h 15"/>
                <a:gd name="T14" fmla="*/ 13 w 24"/>
                <a:gd name="T15" fmla="*/ 1 h 15"/>
                <a:gd name="T16" fmla="*/ 17 w 24"/>
                <a:gd name="T17" fmla="*/ 0 h 15"/>
                <a:gd name="T18" fmla="*/ 19 w 24"/>
                <a:gd name="T19" fmla="*/ 2 h 15"/>
                <a:gd name="T20" fmla="*/ 23 w 24"/>
                <a:gd name="T21" fmla="*/ 7 h 15"/>
                <a:gd name="T22" fmla="*/ 23 w 24"/>
                <a:gd name="T23" fmla="*/ 10 h 15"/>
                <a:gd name="T24" fmla="*/ 21 w 24"/>
                <a:gd name="T25" fmla="*/ 12 h 15"/>
                <a:gd name="T26" fmla="*/ 18 w 24"/>
                <a:gd name="T27" fmla="*/ 12 h 15"/>
                <a:gd name="T28" fmla="*/ 14 w 24"/>
                <a:gd name="T29" fmla="*/ 13 h 15"/>
                <a:gd name="T30" fmla="*/ 6 w 24"/>
                <a:gd name="T31" fmla="*/ 15 h 15"/>
                <a:gd name="T32" fmla="*/ 3 w 24"/>
                <a:gd name="T33" fmla="*/ 14 h 15"/>
                <a:gd name="T34" fmla="*/ 2 w 24"/>
                <a:gd name="T35" fmla="*/ 13 h 15"/>
                <a:gd name="T36" fmla="*/ 0 w 24"/>
                <a:gd name="T3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5">
                  <a:moveTo>
                    <a:pt x="0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2" y="5"/>
                    <a:pt x="2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7" y="2"/>
                    <a:pt x="6" y="3"/>
                    <a:pt x="8" y="3"/>
                  </a:cubicBezTo>
                  <a:cubicBezTo>
                    <a:pt x="8" y="1"/>
                    <a:pt x="9" y="2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8" y="0"/>
                    <a:pt x="18" y="2"/>
                    <a:pt x="19" y="2"/>
                  </a:cubicBezTo>
                  <a:cubicBezTo>
                    <a:pt x="21" y="4"/>
                    <a:pt x="23" y="4"/>
                    <a:pt x="23" y="7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2" y="10"/>
                    <a:pt x="21" y="10"/>
                    <a:pt x="21" y="12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1" y="14"/>
                    <a:pt x="9" y="14"/>
                    <a:pt x="6" y="15"/>
                  </a:cubicBezTo>
                  <a:cubicBezTo>
                    <a:pt x="4" y="15"/>
                    <a:pt x="5" y="14"/>
                    <a:pt x="3" y="14"/>
                  </a:cubicBezTo>
                  <a:cubicBezTo>
                    <a:pt x="2" y="15"/>
                    <a:pt x="3" y="13"/>
                    <a:pt x="2" y="13"/>
                  </a:cubicBezTo>
                  <a:cubicBezTo>
                    <a:pt x="0" y="11"/>
                    <a:pt x="0" y="10"/>
                    <a:pt x="0" y="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735464" y="3812985"/>
              <a:ext cx="263494" cy="258238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735464" y="3812985"/>
              <a:ext cx="263494" cy="258238"/>
            </a:xfrm>
            <a:custGeom>
              <a:avLst/>
              <a:gdLst>
                <a:gd name="T0" fmla="*/ 0 w 89"/>
                <a:gd name="T1" fmla="*/ 67 h 87"/>
                <a:gd name="T2" fmla="*/ 0 w 89"/>
                <a:gd name="T3" fmla="*/ 52 h 87"/>
                <a:gd name="T4" fmla="*/ 0 w 89"/>
                <a:gd name="T5" fmla="*/ 45 h 87"/>
                <a:gd name="T6" fmla="*/ 0 w 89"/>
                <a:gd name="T7" fmla="*/ 40 h 87"/>
                <a:gd name="T8" fmla="*/ 10 w 89"/>
                <a:gd name="T9" fmla="*/ 38 h 87"/>
                <a:gd name="T10" fmla="*/ 10 w 89"/>
                <a:gd name="T11" fmla="*/ 24 h 87"/>
                <a:gd name="T12" fmla="*/ 10 w 89"/>
                <a:gd name="T13" fmla="*/ 10 h 87"/>
                <a:gd name="T14" fmla="*/ 10 w 89"/>
                <a:gd name="T15" fmla="*/ 6 h 87"/>
                <a:gd name="T16" fmla="*/ 12 w 89"/>
                <a:gd name="T17" fmla="*/ 4 h 87"/>
                <a:gd name="T18" fmla="*/ 25 w 89"/>
                <a:gd name="T19" fmla="*/ 2 h 87"/>
                <a:gd name="T20" fmla="*/ 31 w 89"/>
                <a:gd name="T21" fmla="*/ 2 h 87"/>
                <a:gd name="T22" fmla="*/ 34 w 89"/>
                <a:gd name="T23" fmla="*/ 6 h 87"/>
                <a:gd name="T24" fmla="*/ 39 w 89"/>
                <a:gd name="T25" fmla="*/ 3 h 87"/>
                <a:gd name="T26" fmla="*/ 41 w 89"/>
                <a:gd name="T27" fmla="*/ 1 h 87"/>
                <a:gd name="T28" fmla="*/ 43 w 89"/>
                <a:gd name="T29" fmla="*/ 2 h 87"/>
                <a:gd name="T30" fmla="*/ 46 w 89"/>
                <a:gd name="T31" fmla="*/ 0 h 87"/>
                <a:gd name="T32" fmla="*/ 50 w 89"/>
                <a:gd name="T33" fmla="*/ 0 h 87"/>
                <a:gd name="T34" fmla="*/ 50 w 89"/>
                <a:gd name="T35" fmla="*/ 2 h 87"/>
                <a:gd name="T36" fmla="*/ 53 w 89"/>
                <a:gd name="T37" fmla="*/ 6 h 87"/>
                <a:gd name="T38" fmla="*/ 56 w 89"/>
                <a:gd name="T39" fmla="*/ 10 h 87"/>
                <a:gd name="T40" fmla="*/ 57 w 89"/>
                <a:gd name="T41" fmla="*/ 13 h 87"/>
                <a:gd name="T42" fmla="*/ 64 w 89"/>
                <a:gd name="T43" fmla="*/ 20 h 87"/>
                <a:gd name="T44" fmla="*/ 69 w 89"/>
                <a:gd name="T45" fmla="*/ 26 h 87"/>
                <a:gd name="T46" fmla="*/ 73 w 89"/>
                <a:gd name="T47" fmla="*/ 29 h 87"/>
                <a:gd name="T48" fmla="*/ 74 w 89"/>
                <a:gd name="T49" fmla="*/ 32 h 87"/>
                <a:gd name="T50" fmla="*/ 76 w 89"/>
                <a:gd name="T51" fmla="*/ 36 h 87"/>
                <a:gd name="T52" fmla="*/ 80 w 89"/>
                <a:gd name="T53" fmla="*/ 36 h 87"/>
                <a:gd name="T54" fmla="*/ 85 w 89"/>
                <a:gd name="T55" fmla="*/ 38 h 87"/>
                <a:gd name="T56" fmla="*/ 86 w 89"/>
                <a:gd name="T57" fmla="*/ 40 h 87"/>
                <a:gd name="T58" fmla="*/ 89 w 89"/>
                <a:gd name="T59" fmla="*/ 42 h 87"/>
                <a:gd name="T60" fmla="*/ 85 w 89"/>
                <a:gd name="T61" fmla="*/ 44 h 87"/>
                <a:gd name="T62" fmla="*/ 78 w 89"/>
                <a:gd name="T63" fmla="*/ 46 h 87"/>
                <a:gd name="T64" fmla="*/ 73 w 89"/>
                <a:gd name="T65" fmla="*/ 52 h 87"/>
                <a:gd name="T66" fmla="*/ 72 w 89"/>
                <a:gd name="T67" fmla="*/ 53 h 87"/>
                <a:gd name="T68" fmla="*/ 68 w 89"/>
                <a:gd name="T69" fmla="*/ 55 h 87"/>
                <a:gd name="T70" fmla="*/ 66 w 89"/>
                <a:gd name="T71" fmla="*/ 59 h 87"/>
                <a:gd name="T72" fmla="*/ 62 w 89"/>
                <a:gd name="T73" fmla="*/ 64 h 87"/>
                <a:gd name="T74" fmla="*/ 57 w 89"/>
                <a:gd name="T75" fmla="*/ 66 h 87"/>
                <a:gd name="T76" fmla="*/ 56 w 89"/>
                <a:gd name="T77" fmla="*/ 68 h 87"/>
                <a:gd name="T78" fmla="*/ 54 w 89"/>
                <a:gd name="T79" fmla="*/ 73 h 87"/>
                <a:gd name="T80" fmla="*/ 49 w 89"/>
                <a:gd name="T81" fmla="*/ 76 h 87"/>
                <a:gd name="T82" fmla="*/ 41 w 89"/>
                <a:gd name="T83" fmla="*/ 76 h 87"/>
                <a:gd name="T84" fmla="*/ 39 w 89"/>
                <a:gd name="T85" fmla="*/ 75 h 87"/>
                <a:gd name="T86" fmla="*/ 35 w 89"/>
                <a:gd name="T87" fmla="*/ 73 h 87"/>
                <a:gd name="T88" fmla="*/ 28 w 89"/>
                <a:gd name="T89" fmla="*/ 73 h 87"/>
                <a:gd name="T90" fmla="*/ 25 w 89"/>
                <a:gd name="T91" fmla="*/ 79 h 87"/>
                <a:gd name="T92" fmla="*/ 22 w 89"/>
                <a:gd name="T93" fmla="*/ 81 h 87"/>
                <a:gd name="T94" fmla="*/ 20 w 89"/>
                <a:gd name="T95" fmla="*/ 84 h 87"/>
                <a:gd name="T96" fmla="*/ 17 w 89"/>
                <a:gd name="T97" fmla="*/ 85 h 87"/>
                <a:gd name="T98" fmla="*/ 17 w 89"/>
                <a:gd name="T99" fmla="*/ 86 h 87"/>
                <a:gd name="T100" fmla="*/ 15 w 89"/>
                <a:gd name="T101" fmla="*/ 87 h 87"/>
                <a:gd name="T102" fmla="*/ 10 w 89"/>
                <a:gd name="T103" fmla="*/ 87 h 87"/>
                <a:gd name="T104" fmla="*/ 7 w 89"/>
                <a:gd name="T105" fmla="*/ 87 h 87"/>
                <a:gd name="T106" fmla="*/ 7 w 89"/>
                <a:gd name="T107" fmla="*/ 76 h 87"/>
                <a:gd name="T108" fmla="*/ 5 w 89"/>
                <a:gd name="T109" fmla="*/ 70 h 87"/>
                <a:gd name="T110" fmla="*/ 0 w 89"/>
                <a:gd name="T111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7">
                  <a:moveTo>
                    <a:pt x="0" y="67"/>
                  </a:moveTo>
                  <a:cubicBezTo>
                    <a:pt x="0" y="62"/>
                    <a:pt x="0" y="57"/>
                    <a:pt x="0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0" y="44"/>
                    <a:pt x="0" y="41"/>
                    <a:pt x="0" y="40"/>
                  </a:cubicBezTo>
                  <a:cubicBezTo>
                    <a:pt x="2" y="39"/>
                    <a:pt x="10" y="42"/>
                    <a:pt x="10" y="38"/>
                  </a:cubicBezTo>
                  <a:cubicBezTo>
                    <a:pt x="9" y="34"/>
                    <a:pt x="10" y="29"/>
                    <a:pt x="10" y="24"/>
                  </a:cubicBezTo>
                  <a:cubicBezTo>
                    <a:pt x="10" y="19"/>
                    <a:pt x="10" y="15"/>
                    <a:pt x="10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9" y="4"/>
                    <a:pt x="10" y="4"/>
                    <a:pt x="12" y="4"/>
                  </a:cubicBezTo>
                  <a:cubicBezTo>
                    <a:pt x="16" y="4"/>
                    <a:pt x="21" y="3"/>
                    <a:pt x="25" y="2"/>
                  </a:cubicBezTo>
                  <a:cubicBezTo>
                    <a:pt x="27" y="2"/>
                    <a:pt x="30" y="1"/>
                    <a:pt x="31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2" y="1"/>
                    <a:pt x="42" y="2"/>
                    <a:pt x="43" y="2"/>
                  </a:cubicBezTo>
                  <a:cubicBezTo>
                    <a:pt x="44" y="2"/>
                    <a:pt x="45" y="1"/>
                    <a:pt x="46" y="0"/>
                  </a:cubicBezTo>
                  <a:cubicBezTo>
                    <a:pt x="46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3"/>
                    <a:pt x="52" y="4"/>
                    <a:pt x="53" y="6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7" y="11"/>
                    <a:pt x="57" y="12"/>
                    <a:pt x="57" y="13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7" y="22"/>
                    <a:pt x="70" y="21"/>
                    <a:pt x="69" y="26"/>
                  </a:cubicBezTo>
                  <a:cubicBezTo>
                    <a:pt x="72" y="25"/>
                    <a:pt x="74" y="26"/>
                    <a:pt x="73" y="29"/>
                  </a:cubicBezTo>
                  <a:cubicBezTo>
                    <a:pt x="73" y="30"/>
                    <a:pt x="73" y="31"/>
                    <a:pt x="74" y="32"/>
                  </a:cubicBezTo>
                  <a:cubicBezTo>
                    <a:pt x="75" y="33"/>
                    <a:pt x="75" y="35"/>
                    <a:pt x="76" y="36"/>
                  </a:cubicBezTo>
                  <a:cubicBezTo>
                    <a:pt x="77" y="37"/>
                    <a:pt x="79" y="36"/>
                    <a:pt x="80" y="36"/>
                  </a:cubicBezTo>
                  <a:cubicBezTo>
                    <a:pt x="82" y="37"/>
                    <a:pt x="83" y="37"/>
                    <a:pt x="85" y="38"/>
                  </a:cubicBezTo>
                  <a:cubicBezTo>
                    <a:pt x="87" y="38"/>
                    <a:pt x="85" y="38"/>
                    <a:pt x="86" y="40"/>
                  </a:cubicBezTo>
                  <a:cubicBezTo>
                    <a:pt x="86" y="41"/>
                    <a:pt x="88" y="41"/>
                    <a:pt x="89" y="42"/>
                  </a:cubicBezTo>
                  <a:cubicBezTo>
                    <a:pt x="86" y="42"/>
                    <a:pt x="86" y="43"/>
                    <a:pt x="85" y="44"/>
                  </a:cubicBezTo>
                  <a:cubicBezTo>
                    <a:pt x="83" y="46"/>
                    <a:pt x="80" y="45"/>
                    <a:pt x="78" y="46"/>
                  </a:cubicBezTo>
                  <a:cubicBezTo>
                    <a:pt x="77" y="48"/>
                    <a:pt x="76" y="51"/>
                    <a:pt x="73" y="52"/>
                  </a:cubicBezTo>
                  <a:cubicBezTo>
                    <a:pt x="72" y="52"/>
                    <a:pt x="72" y="53"/>
                    <a:pt x="72" y="53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67" y="57"/>
                    <a:pt x="66" y="57"/>
                    <a:pt x="66" y="59"/>
                  </a:cubicBezTo>
                  <a:cubicBezTo>
                    <a:pt x="65" y="62"/>
                    <a:pt x="64" y="62"/>
                    <a:pt x="62" y="64"/>
                  </a:cubicBezTo>
                  <a:cubicBezTo>
                    <a:pt x="61" y="66"/>
                    <a:pt x="59" y="66"/>
                    <a:pt x="57" y="66"/>
                  </a:cubicBezTo>
                  <a:cubicBezTo>
                    <a:pt x="55" y="67"/>
                    <a:pt x="56" y="67"/>
                    <a:pt x="56" y="68"/>
                  </a:cubicBezTo>
                  <a:cubicBezTo>
                    <a:pt x="56" y="70"/>
                    <a:pt x="55" y="71"/>
                    <a:pt x="54" y="73"/>
                  </a:cubicBezTo>
                  <a:cubicBezTo>
                    <a:pt x="53" y="75"/>
                    <a:pt x="51" y="76"/>
                    <a:pt x="49" y="76"/>
                  </a:cubicBezTo>
                  <a:cubicBezTo>
                    <a:pt x="46" y="76"/>
                    <a:pt x="44" y="78"/>
                    <a:pt x="41" y="76"/>
                  </a:cubicBezTo>
                  <a:cubicBezTo>
                    <a:pt x="40" y="75"/>
                    <a:pt x="40" y="75"/>
                    <a:pt x="39" y="75"/>
                  </a:cubicBezTo>
                  <a:cubicBezTo>
                    <a:pt x="37" y="75"/>
                    <a:pt x="37" y="74"/>
                    <a:pt x="35" y="73"/>
                  </a:cubicBezTo>
                  <a:cubicBezTo>
                    <a:pt x="33" y="72"/>
                    <a:pt x="30" y="70"/>
                    <a:pt x="28" y="73"/>
                  </a:cubicBezTo>
                  <a:cubicBezTo>
                    <a:pt x="27" y="75"/>
                    <a:pt x="26" y="77"/>
                    <a:pt x="25" y="79"/>
                  </a:cubicBezTo>
                  <a:cubicBezTo>
                    <a:pt x="25" y="80"/>
                    <a:pt x="24" y="81"/>
                    <a:pt x="22" y="81"/>
                  </a:cubicBezTo>
                  <a:cubicBezTo>
                    <a:pt x="21" y="82"/>
                    <a:pt x="21" y="83"/>
                    <a:pt x="20" y="84"/>
                  </a:cubicBezTo>
                  <a:cubicBezTo>
                    <a:pt x="19" y="85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3" y="87"/>
                    <a:pt x="12" y="87"/>
                    <a:pt x="10" y="87"/>
                  </a:cubicBezTo>
                  <a:cubicBezTo>
                    <a:pt x="9" y="87"/>
                    <a:pt x="8" y="86"/>
                    <a:pt x="7" y="87"/>
                  </a:cubicBezTo>
                  <a:cubicBezTo>
                    <a:pt x="5" y="83"/>
                    <a:pt x="9" y="80"/>
                    <a:pt x="7" y="76"/>
                  </a:cubicBezTo>
                  <a:cubicBezTo>
                    <a:pt x="7" y="74"/>
                    <a:pt x="6" y="72"/>
                    <a:pt x="5" y="70"/>
                  </a:cubicBezTo>
                  <a:cubicBezTo>
                    <a:pt x="3" y="69"/>
                    <a:pt x="1" y="68"/>
                    <a:pt x="0" y="6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795189" y="1810326"/>
              <a:ext cx="509423" cy="235400"/>
            </a:xfrm>
            <a:custGeom>
              <a:avLst/>
              <a:gdLst>
                <a:gd name="T0" fmla="*/ 4 w 172"/>
                <a:gd name="T1" fmla="*/ 32 h 79"/>
                <a:gd name="T2" fmla="*/ 6 w 172"/>
                <a:gd name="T3" fmla="*/ 29 h 79"/>
                <a:gd name="T4" fmla="*/ 18 w 172"/>
                <a:gd name="T5" fmla="*/ 15 h 79"/>
                <a:gd name="T6" fmla="*/ 19 w 172"/>
                <a:gd name="T7" fmla="*/ 7 h 79"/>
                <a:gd name="T8" fmla="*/ 35 w 172"/>
                <a:gd name="T9" fmla="*/ 4 h 79"/>
                <a:gd name="T10" fmla="*/ 51 w 172"/>
                <a:gd name="T11" fmla="*/ 7 h 79"/>
                <a:gd name="T12" fmla="*/ 60 w 172"/>
                <a:gd name="T13" fmla="*/ 8 h 79"/>
                <a:gd name="T14" fmla="*/ 67 w 172"/>
                <a:gd name="T15" fmla="*/ 8 h 79"/>
                <a:gd name="T16" fmla="*/ 77 w 172"/>
                <a:gd name="T17" fmla="*/ 8 h 79"/>
                <a:gd name="T18" fmla="*/ 87 w 172"/>
                <a:gd name="T19" fmla="*/ 3 h 79"/>
                <a:gd name="T20" fmla="*/ 98 w 172"/>
                <a:gd name="T21" fmla="*/ 0 h 79"/>
                <a:gd name="T22" fmla="*/ 109 w 172"/>
                <a:gd name="T23" fmla="*/ 1 h 79"/>
                <a:gd name="T24" fmla="*/ 117 w 172"/>
                <a:gd name="T25" fmla="*/ 6 h 79"/>
                <a:gd name="T26" fmla="*/ 122 w 172"/>
                <a:gd name="T27" fmla="*/ 11 h 79"/>
                <a:gd name="T28" fmla="*/ 127 w 172"/>
                <a:gd name="T29" fmla="*/ 19 h 79"/>
                <a:gd name="T30" fmla="*/ 139 w 172"/>
                <a:gd name="T31" fmla="*/ 20 h 79"/>
                <a:gd name="T32" fmla="*/ 151 w 172"/>
                <a:gd name="T33" fmla="*/ 24 h 79"/>
                <a:gd name="T34" fmla="*/ 166 w 172"/>
                <a:gd name="T35" fmla="*/ 26 h 79"/>
                <a:gd name="T36" fmla="*/ 169 w 172"/>
                <a:gd name="T37" fmla="*/ 32 h 79"/>
                <a:gd name="T38" fmla="*/ 167 w 172"/>
                <a:gd name="T39" fmla="*/ 36 h 79"/>
                <a:gd name="T40" fmla="*/ 168 w 172"/>
                <a:gd name="T41" fmla="*/ 43 h 79"/>
                <a:gd name="T42" fmla="*/ 156 w 172"/>
                <a:gd name="T43" fmla="*/ 45 h 79"/>
                <a:gd name="T44" fmla="*/ 153 w 172"/>
                <a:gd name="T45" fmla="*/ 51 h 79"/>
                <a:gd name="T46" fmla="*/ 140 w 172"/>
                <a:gd name="T47" fmla="*/ 55 h 79"/>
                <a:gd name="T48" fmla="*/ 122 w 172"/>
                <a:gd name="T49" fmla="*/ 60 h 79"/>
                <a:gd name="T50" fmla="*/ 122 w 172"/>
                <a:gd name="T51" fmla="*/ 64 h 79"/>
                <a:gd name="T52" fmla="*/ 138 w 172"/>
                <a:gd name="T53" fmla="*/ 68 h 79"/>
                <a:gd name="T54" fmla="*/ 130 w 172"/>
                <a:gd name="T55" fmla="*/ 70 h 79"/>
                <a:gd name="T56" fmla="*/ 123 w 172"/>
                <a:gd name="T57" fmla="*/ 73 h 79"/>
                <a:gd name="T58" fmla="*/ 107 w 172"/>
                <a:gd name="T59" fmla="*/ 69 h 79"/>
                <a:gd name="T60" fmla="*/ 103 w 172"/>
                <a:gd name="T61" fmla="*/ 64 h 79"/>
                <a:gd name="T62" fmla="*/ 106 w 172"/>
                <a:gd name="T63" fmla="*/ 60 h 79"/>
                <a:gd name="T64" fmla="*/ 92 w 172"/>
                <a:gd name="T65" fmla="*/ 58 h 79"/>
                <a:gd name="T66" fmla="*/ 94 w 172"/>
                <a:gd name="T67" fmla="*/ 55 h 79"/>
                <a:gd name="T68" fmla="*/ 90 w 172"/>
                <a:gd name="T69" fmla="*/ 55 h 79"/>
                <a:gd name="T70" fmla="*/ 85 w 172"/>
                <a:gd name="T71" fmla="*/ 55 h 79"/>
                <a:gd name="T72" fmla="*/ 79 w 172"/>
                <a:gd name="T73" fmla="*/ 60 h 79"/>
                <a:gd name="T74" fmla="*/ 72 w 172"/>
                <a:gd name="T75" fmla="*/ 64 h 79"/>
                <a:gd name="T76" fmla="*/ 72 w 172"/>
                <a:gd name="T77" fmla="*/ 69 h 79"/>
                <a:gd name="T78" fmla="*/ 59 w 172"/>
                <a:gd name="T79" fmla="*/ 66 h 79"/>
                <a:gd name="T80" fmla="*/ 68 w 172"/>
                <a:gd name="T81" fmla="*/ 56 h 79"/>
                <a:gd name="T82" fmla="*/ 74 w 172"/>
                <a:gd name="T83" fmla="*/ 56 h 79"/>
                <a:gd name="T84" fmla="*/ 70 w 172"/>
                <a:gd name="T85" fmla="*/ 49 h 79"/>
                <a:gd name="T86" fmla="*/ 64 w 172"/>
                <a:gd name="T87" fmla="*/ 41 h 79"/>
                <a:gd name="T88" fmla="*/ 53 w 172"/>
                <a:gd name="T89" fmla="*/ 38 h 79"/>
                <a:gd name="T90" fmla="*/ 42 w 172"/>
                <a:gd name="T91" fmla="*/ 40 h 79"/>
                <a:gd name="T92" fmla="*/ 29 w 172"/>
                <a:gd name="T93" fmla="*/ 44 h 79"/>
                <a:gd name="T94" fmla="*/ 16 w 172"/>
                <a:gd name="T95" fmla="*/ 42 h 79"/>
                <a:gd name="T96" fmla="*/ 5 w 172"/>
                <a:gd name="T97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79">
                  <a:moveTo>
                    <a:pt x="1" y="38"/>
                  </a:moveTo>
                  <a:cubicBezTo>
                    <a:pt x="0" y="36"/>
                    <a:pt x="2" y="35"/>
                    <a:pt x="3" y="34"/>
                  </a:cubicBezTo>
                  <a:cubicBezTo>
                    <a:pt x="4" y="33"/>
                    <a:pt x="4" y="32"/>
                    <a:pt x="4" y="32"/>
                  </a:cubicBezTo>
                  <a:cubicBezTo>
                    <a:pt x="5" y="31"/>
                    <a:pt x="6" y="32"/>
                    <a:pt x="7" y="32"/>
                  </a:cubicBezTo>
                  <a:cubicBezTo>
                    <a:pt x="8" y="32"/>
                    <a:pt x="7" y="31"/>
                    <a:pt x="7" y="31"/>
                  </a:cubicBezTo>
                  <a:cubicBezTo>
                    <a:pt x="6" y="31"/>
                    <a:pt x="6" y="29"/>
                    <a:pt x="6" y="29"/>
                  </a:cubicBezTo>
                  <a:cubicBezTo>
                    <a:pt x="5" y="26"/>
                    <a:pt x="8" y="25"/>
                    <a:pt x="10" y="23"/>
                  </a:cubicBezTo>
                  <a:cubicBezTo>
                    <a:pt x="12" y="22"/>
                    <a:pt x="13" y="20"/>
                    <a:pt x="15" y="19"/>
                  </a:cubicBezTo>
                  <a:cubicBezTo>
                    <a:pt x="18" y="18"/>
                    <a:pt x="21" y="17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7" y="14"/>
                    <a:pt x="14" y="10"/>
                    <a:pt x="14" y="8"/>
                  </a:cubicBezTo>
                  <a:cubicBezTo>
                    <a:pt x="15" y="6"/>
                    <a:pt x="17" y="8"/>
                    <a:pt x="19" y="7"/>
                  </a:cubicBezTo>
                  <a:cubicBezTo>
                    <a:pt x="20" y="7"/>
                    <a:pt x="21" y="6"/>
                    <a:pt x="22" y="5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9" y="4"/>
                    <a:pt x="32" y="4"/>
                    <a:pt x="35" y="4"/>
                  </a:cubicBezTo>
                  <a:cubicBezTo>
                    <a:pt x="38" y="4"/>
                    <a:pt x="40" y="5"/>
                    <a:pt x="42" y="5"/>
                  </a:cubicBezTo>
                  <a:cubicBezTo>
                    <a:pt x="43" y="5"/>
                    <a:pt x="47" y="5"/>
                    <a:pt x="48" y="6"/>
                  </a:cubicBezTo>
                  <a:cubicBezTo>
                    <a:pt x="49" y="7"/>
                    <a:pt x="50" y="8"/>
                    <a:pt x="51" y="7"/>
                  </a:cubicBezTo>
                  <a:cubicBezTo>
                    <a:pt x="52" y="7"/>
                    <a:pt x="53" y="8"/>
                    <a:pt x="54" y="8"/>
                  </a:cubicBezTo>
                  <a:cubicBezTo>
                    <a:pt x="55" y="7"/>
                    <a:pt x="55" y="7"/>
                    <a:pt x="57" y="7"/>
                  </a:cubicBezTo>
                  <a:cubicBezTo>
                    <a:pt x="58" y="7"/>
                    <a:pt x="59" y="7"/>
                    <a:pt x="60" y="8"/>
                  </a:cubicBezTo>
                  <a:cubicBezTo>
                    <a:pt x="60" y="8"/>
                    <a:pt x="61" y="7"/>
                    <a:pt x="62" y="8"/>
                  </a:cubicBezTo>
                  <a:cubicBezTo>
                    <a:pt x="63" y="8"/>
                    <a:pt x="63" y="9"/>
                    <a:pt x="63" y="9"/>
                  </a:cubicBezTo>
                  <a:cubicBezTo>
                    <a:pt x="63" y="7"/>
                    <a:pt x="66" y="7"/>
                    <a:pt x="67" y="8"/>
                  </a:cubicBezTo>
                  <a:cubicBezTo>
                    <a:pt x="69" y="8"/>
                    <a:pt x="69" y="10"/>
                    <a:pt x="71" y="9"/>
                  </a:cubicBezTo>
                  <a:cubicBezTo>
                    <a:pt x="72" y="8"/>
                    <a:pt x="72" y="8"/>
                    <a:pt x="73" y="9"/>
                  </a:cubicBezTo>
                  <a:cubicBezTo>
                    <a:pt x="74" y="9"/>
                    <a:pt x="76" y="8"/>
                    <a:pt x="77" y="8"/>
                  </a:cubicBezTo>
                  <a:cubicBezTo>
                    <a:pt x="77" y="9"/>
                    <a:pt x="80" y="12"/>
                    <a:pt x="81" y="10"/>
                  </a:cubicBezTo>
                  <a:cubicBezTo>
                    <a:pt x="82" y="8"/>
                    <a:pt x="80" y="7"/>
                    <a:pt x="81" y="5"/>
                  </a:cubicBezTo>
                  <a:cubicBezTo>
                    <a:pt x="83" y="4"/>
                    <a:pt x="85" y="2"/>
                    <a:pt x="87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2"/>
                    <a:pt x="92" y="2"/>
                    <a:pt x="93" y="2"/>
                  </a:cubicBezTo>
                  <a:cubicBezTo>
                    <a:pt x="95" y="3"/>
                    <a:pt x="97" y="3"/>
                    <a:pt x="98" y="0"/>
                  </a:cubicBezTo>
                  <a:cubicBezTo>
                    <a:pt x="100" y="0"/>
                    <a:pt x="101" y="1"/>
                    <a:pt x="103" y="1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0"/>
                    <a:pt x="108" y="1"/>
                    <a:pt x="109" y="1"/>
                  </a:cubicBezTo>
                  <a:cubicBezTo>
                    <a:pt x="110" y="1"/>
                    <a:pt x="110" y="0"/>
                    <a:pt x="111" y="0"/>
                  </a:cubicBezTo>
                  <a:cubicBezTo>
                    <a:pt x="112" y="0"/>
                    <a:pt x="113" y="1"/>
                    <a:pt x="114" y="2"/>
                  </a:cubicBezTo>
                  <a:cubicBezTo>
                    <a:pt x="115" y="4"/>
                    <a:pt x="117" y="4"/>
                    <a:pt x="117" y="6"/>
                  </a:cubicBezTo>
                  <a:cubicBezTo>
                    <a:pt x="116" y="6"/>
                    <a:pt x="115" y="6"/>
                    <a:pt x="114" y="7"/>
                  </a:cubicBezTo>
                  <a:cubicBezTo>
                    <a:pt x="114" y="7"/>
                    <a:pt x="117" y="10"/>
                    <a:pt x="115" y="11"/>
                  </a:cubicBezTo>
                  <a:cubicBezTo>
                    <a:pt x="116" y="11"/>
                    <a:pt x="120" y="12"/>
                    <a:pt x="122" y="11"/>
                  </a:cubicBezTo>
                  <a:cubicBezTo>
                    <a:pt x="124" y="11"/>
                    <a:pt x="124" y="13"/>
                    <a:pt x="126" y="13"/>
                  </a:cubicBezTo>
                  <a:cubicBezTo>
                    <a:pt x="125" y="14"/>
                    <a:pt x="127" y="15"/>
                    <a:pt x="127" y="15"/>
                  </a:cubicBezTo>
                  <a:cubicBezTo>
                    <a:pt x="127" y="17"/>
                    <a:pt x="126" y="18"/>
                    <a:pt x="127" y="19"/>
                  </a:cubicBezTo>
                  <a:cubicBezTo>
                    <a:pt x="129" y="20"/>
                    <a:pt x="130" y="19"/>
                    <a:pt x="132" y="19"/>
                  </a:cubicBezTo>
                  <a:cubicBezTo>
                    <a:pt x="134" y="18"/>
                    <a:pt x="134" y="20"/>
                    <a:pt x="136" y="20"/>
                  </a:cubicBezTo>
                  <a:cubicBezTo>
                    <a:pt x="138" y="20"/>
                    <a:pt x="137" y="21"/>
                    <a:pt x="139" y="20"/>
                  </a:cubicBezTo>
                  <a:cubicBezTo>
                    <a:pt x="141" y="19"/>
                    <a:pt x="142" y="19"/>
                    <a:pt x="144" y="19"/>
                  </a:cubicBezTo>
                  <a:cubicBezTo>
                    <a:pt x="146" y="18"/>
                    <a:pt x="147" y="20"/>
                    <a:pt x="147" y="21"/>
                  </a:cubicBezTo>
                  <a:cubicBezTo>
                    <a:pt x="148" y="22"/>
                    <a:pt x="151" y="22"/>
                    <a:pt x="151" y="24"/>
                  </a:cubicBezTo>
                  <a:cubicBezTo>
                    <a:pt x="154" y="23"/>
                    <a:pt x="153" y="22"/>
                    <a:pt x="155" y="23"/>
                  </a:cubicBezTo>
                  <a:cubicBezTo>
                    <a:pt x="157" y="24"/>
                    <a:pt x="161" y="25"/>
                    <a:pt x="162" y="24"/>
                  </a:cubicBezTo>
                  <a:cubicBezTo>
                    <a:pt x="163" y="26"/>
                    <a:pt x="165" y="25"/>
                    <a:pt x="166" y="26"/>
                  </a:cubicBezTo>
                  <a:cubicBezTo>
                    <a:pt x="166" y="26"/>
                    <a:pt x="167" y="27"/>
                    <a:pt x="168" y="27"/>
                  </a:cubicBezTo>
                  <a:cubicBezTo>
                    <a:pt x="169" y="27"/>
                    <a:pt x="170" y="26"/>
                    <a:pt x="171" y="27"/>
                  </a:cubicBezTo>
                  <a:cubicBezTo>
                    <a:pt x="170" y="28"/>
                    <a:pt x="172" y="30"/>
                    <a:pt x="169" y="32"/>
                  </a:cubicBezTo>
                  <a:cubicBezTo>
                    <a:pt x="169" y="32"/>
                    <a:pt x="167" y="32"/>
                    <a:pt x="167" y="33"/>
                  </a:cubicBezTo>
                  <a:cubicBezTo>
                    <a:pt x="168" y="34"/>
                    <a:pt x="170" y="33"/>
                    <a:pt x="170" y="34"/>
                  </a:cubicBezTo>
                  <a:cubicBezTo>
                    <a:pt x="169" y="34"/>
                    <a:pt x="166" y="35"/>
                    <a:pt x="167" y="36"/>
                  </a:cubicBezTo>
                  <a:cubicBezTo>
                    <a:pt x="167" y="37"/>
                    <a:pt x="171" y="38"/>
                    <a:pt x="169" y="39"/>
                  </a:cubicBezTo>
                  <a:cubicBezTo>
                    <a:pt x="169" y="39"/>
                    <a:pt x="169" y="39"/>
                    <a:pt x="170" y="39"/>
                  </a:cubicBezTo>
                  <a:cubicBezTo>
                    <a:pt x="170" y="40"/>
                    <a:pt x="168" y="42"/>
                    <a:pt x="168" y="43"/>
                  </a:cubicBezTo>
                  <a:cubicBezTo>
                    <a:pt x="167" y="44"/>
                    <a:pt x="164" y="43"/>
                    <a:pt x="162" y="43"/>
                  </a:cubicBezTo>
                  <a:cubicBezTo>
                    <a:pt x="161" y="44"/>
                    <a:pt x="160" y="43"/>
                    <a:pt x="159" y="43"/>
                  </a:cubicBezTo>
                  <a:cubicBezTo>
                    <a:pt x="158" y="44"/>
                    <a:pt x="158" y="45"/>
                    <a:pt x="156" y="45"/>
                  </a:cubicBezTo>
                  <a:cubicBezTo>
                    <a:pt x="155" y="46"/>
                    <a:pt x="154" y="46"/>
                    <a:pt x="154" y="47"/>
                  </a:cubicBezTo>
                  <a:cubicBezTo>
                    <a:pt x="153" y="48"/>
                    <a:pt x="153" y="49"/>
                    <a:pt x="154" y="49"/>
                  </a:cubicBezTo>
                  <a:cubicBezTo>
                    <a:pt x="153" y="49"/>
                    <a:pt x="154" y="50"/>
                    <a:pt x="153" y="51"/>
                  </a:cubicBezTo>
                  <a:cubicBezTo>
                    <a:pt x="151" y="51"/>
                    <a:pt x="149" y="51"/>
                    <a:pt x="147" y="51"/>
                  </a:cubicBezTo>
                  <a:cubicBezTo>
                    <a:pt x="146" y="51"/>
                    <a:pt x="145" y="52"/>
                    <a:pt x="144" y="52"/>
                  </a:cubicBezTo>
                  <a:cubicBezTo>
                    <a:pt x="142" y="52"/>
                    <a:pt x="140" y="53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4" y="55"/>
                    <a:pt x="133" y="55"/>
                    <a:pt x="131" y="55"/>
                  </a:cubicBezTo>
                  <a:cubicBezTo>
                    <a:pt x="127" y="56"/>
                    <a:pt x="126" y="60"/>
                    <a:pt x="122" y="60"/>
                  </a:cubicBezTo>
                  <a:cubicBezTo>
                    <a:pt x="123" y="60"/>
                    <a:pt x="128" y="57"/>
                    <a:pt x="124" y="57"/>
                  </a:cubicBezTo>
                  <a:cubicBezTo>
                    <a:pt x="125" y="58"/>
                    <a:pt x="123" y="58"/>
                    <a:pt x="121" y="59"/>
                  </a:cubicBezTo>
                  <a:cubicBezTo>
                    <a:pt x="120" y="60"/>
                    <a:pt x="122" y="63"/>
                    <a:pt x="122" y="64"/>
                  </a:cubicBezTo>
                  <a:cubicBezTo>
                    <a:pt x="124" y="65"/>
                    <a:pt x="128" y="71"/>
                    <a:pt x="130" y="66"/>
                  </a:cubicBezTo>
                  <a:cubicBezTo>
                    <a:pt x="131" y="68"/>
                    <a:pt x="132" y="67"/>
                    <a:pt x="133" y="67"/>
                  </a:cubicBezTo>
                  <a:cubicBezTo>
                    <a:pt x="135" y="66"/>
                    <a:pt x="137" y="67"/>
                    <a:pt x="138" y="68"/>
                  </a:cubicBezTo>
                  <a:cubicBezTo>
                    <a:pt x="136" y="68"/>
                    <a:pt x="136" y="68"/>
                    <a:pt x="136" y="69"/>
                  </a:cubicBezTo>
                  <a:cubicBezTo>
                    <a:pt x="136" y="71"/>
                    <a:pt x="134" y="71"/>
                    <a:pt x="133" y="71"/>
                  </a:cubicBezTo>
                  <a:cubicBezTo>
                    <a:pt x="132" y="71"/>
                    <a:pt x="131" y="71"/>
                    <a:pt x="130" y="70"/>
                  </a:cubicBezTo>
                  <a:cubicBezTo>
                    <a:pt x="129" y="70"/>
                    <a:pt x="128" y="69"/>
                    <a:pt x="127" y="70"/>
                  </a:cubicBezTo>
                  <a:cubicBezTo>
                    <a:pt x="126" y="70"/>
                    <a:pt x="127" y="71"/>
                    <a:pt x="126" y="71"/>
                  </a:cubicBezTo>
                  <a:cubicBezTo>
                    <a:pt x="125" y="71"/>
                    <a:pt x="124" y="73"/>
                    <a:pt x="123" y="73"/>
                  </a:cubicBezTo>
                  <a:cubicBezTo>
                    <a:pt x="121" y="73"/>
                    <a:pt x="119" y="73"/>
                    <a:pt x="117" y="74"/>
                  </a:cubicBezTo>
                  <a:cubicBezTo>
                    <a:pt x="114" y="76"/>
                    <a:pt x="109" y="79"/>
                    <a:pt x="107" y="75"/>
                  </a:cubicBezTo>
                  <a:cubicBezTo>
                    <a:pt x="109" y="75"/>
                    <a:pt x="110" y="70"/>
                    <a:pt x="107" y="69"/>
                  </a:cubicBezTo>
                  <a:cubicBezTo>
                    <a:pt x="106" y="69"/>
                    <a:pt x="105" y="69"/>
                    <a:pt x="103" y="68"/>
                  </a:cubicBezTo>
                  <a:cubicBezTo>
                    <a:pt x="102" y="67"/>
                    <a:pt x="101" y="68"/>
                    <a:pt x="99" y="68"/>
                  </a:cubicBezTo>
                  <a:cubicBezTo>
                    <a:pt x="97" y="67"/>
                    <a:pt x="103" y="65"/>
                    <a:pt x="103" y="64"/>
                  </a:cubicBezTo>
                  <a:cubicBezTo>
                    <a:pt x="105" y="64"/>
                    <a:pt x="110" y="63"/>
                    <a:pt x="111" y="62"/>
                  </a:cubicBezTo>
                  <a:cubicBezTo>
                    <a:pt x="109" y="62"/>
                    <a:pt x="109" y="61"/>
                    <a:pt x="110" y="60"/>
                  </a:cubicBezTo>
                  <a:cubicBezTo>
                    <a:pt x="108" y="61"/>
                    <a:pt x="108" y="61"/>
                    <a:pt x="106" y="60"/>
                  </a:cubicBezTo>
                  <a:cubicBezTo>
                    <a:pt x="105" y="59"/>
                    <a:pt x="103" y="60"/>
                    <a:pt x="101" y="60"/>
                  </a:cubicBezTo>
                  <a:cubicBezTo>
                    <a:pt x="99" y="60"/>
                    <a:pt x="98" y="60"/>
                    <a:pt x="97" y="60"/>
                  </a:cubicBezTo>
                  <a:cubicBezTo>
                    <a:pt x="95" y="59"/>
                    <a:pt x="94" y="58"/>
                    <a:pt x="92" y="58"/>
                  </a:cubicBezTo>
                  <a:cubicBezTo>
                    <a:pt x="97" y="57"/>
                    <a:pt x="91" y="57"/>
                    <a:pt x="90" y="56"/>
                  </a:cubicBezTo>
                  <a:cubicBezTo>
                    <a:pt x="93" y="57"/>
                    <a:pt x="97" y="57"/>
                    <a:pt x="100" y="55"/>
                  </a:cubicBezTo>
                  <a:cubicBezTo>
                    <a:pt x="98" y="55"/>
                    <a:pt x="96" y="56"/>
                    <a:pt x="94" y="55"/>
                  </a:cubicBezTo>
                  <a:cubicBezTo>
                    <a:pt x="93" y="54"/>
                    <a:pt x="94" y="52"/>
                    <a:pt x="93" y="51"/>
                  </a:cubicBezTo>
                  <a:cubicBezTo>
                    <a:pt x="94" y="52"/>
                    <a:pt x="93" y="53"/>
                    <a:pt x="93" y="55"/>
                  </a:cubicBezTo>
                  <a:cubicBezTo>
                    <a:pt x="93" y="56"/>
                    <a:pt x="90" y="55"/>
                    <a:pt x="90" y="55"/>
                  </a:cubicBezTo>
                  <a:cubicBezTo>
                    <a:pt x="89" y="55"/>
                    <a:pt x="90" y="54"/>
                    <a:pt x="90" y="54"/>
                  </a:cubicBezTo>
                  <a:cubicBezTo>
                    <a:pt x="89" y="54"/>
                    <a:pt x="89" y="55"/>
                    <a:pt x="89" y="55"/>
                  </a:cubicBezTo>
                  <a:cubicBezTo>
                    <a:pt x="88" y="56"/>
                    <a:pt x="86" y="55"/>
                    <a:pt x="85" y="55"/>
                  </a:cubicBezTo>
                  <a:cubicBezTo>
                    <a:pt x="82" y="56"/>
                    <a:pt x="82" y="59"/>
                    <a:pt x="80" y="60"/>
                  </a:cubicBezTo>
                  <a:cubicBezTo>
                    <a:pt x="79" y="60"/>
                    <a:pt x="78" y="57"/>
                    <a:pt x="76" y="58"/>
                  </a:cubicBezTo>
                  <a:cubicBezTo>
                    <a:pt x="77" y="59"/>
                    <a:pt x="79" y="59"/>
                    <a:pt x="79" y="60"/>
                  </a:cubicBezTo>
                  <a:cubicBezTo>
                    <a:pt x="80" y="62"/>
                    <a:pt x="74" y="64"/>
                    <a:pt x="73" y="65"/>
                  </a:cubicBezTo>
                  <a:cubicBezTo>
                    <a:pt x="74" y="64"/>
                    <a:pt x="76" y="64"/>
                    <a:pt x="76" y="62"/>
                  </a:cubicBezTo>
                  <a:cubicBezTo>
                    <a:pt x="75" y="63"/>
                    <a:pt x="72" y="66"/>
                    <a:pt x="72" y="64"/>
                  </a:cubicBezTo>
                  <a:cubicBezTo>
                    <a:pt x="71" y="64"/>
                    <a:pt x="70" y="66"/>
                    <a:pt x="72" y="6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6"/>
                    <a:pt x="73" y="68"/>
                    <a:pt x="72" y="69"/>
                  </a:cubicBezTo>
                  <a:cubicBezTo>
                    <a:pt x="73" y="66"/>
                    <a:pt x="68" y="67"/>
                    <a:pt x="66" y="67"/>
                  </a:cubicBezTo>
                  <a:cubicBezTo>
                    <a:pt x="64" y="68"/>
                    <a:pt x="62" y="69"/>
                    <a:pt x="60" y="68"/>
                  </a:cubicBezTo>
                  <a:cubicBezTo>
                    <a:pt x="59" y="68"/>
                    <a:pt x="57" y="66"/>
                    <a:pt x="59" y="66"/>
                  </a:cubicBezTo>
                  <a:cubicBezTo>
                    <a:pt x="61" y="66"/>
                    <a:pt x="61" y="65"/>
                    <a:pt x="62" y="63"/>
                  </a:cubicBezTo>
                  <a:cubicBezTo>
                    <a:pt x="63" y="62"/>
                    <a:pt x="66" y="61"/>
                    <a:pt x="66" y="59"/>
                  </a:cubicBezTo>
                  <a:cubicBezTo>
                    <a:pt x="66" y="57"/>
                    <a:pt x="65" y="5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70" y="55"/>
                    <a:pt x="74" y="59"/>
                    <a:pt x="76" y="57"/>
                  </a:cubicBezTo>
                  <a:cubicBezTo>
                    <a:pt x="75" y="57"/>
                    <a:pt x="75" y="56"/>
                    <a:pt x="74" y="56"/>
                  </a:cubicBezTo>
                  <a:cubicBezTo>
                    <a:pt x="77" y="55"/>
                    <a:pt x="73" y="52"/>
                    <a:pt x="72" y="53"/>
                  </a:cubicBezTo>
                  <a:cubicBezTo>
                    <a:pt x="71" y="53"/>
                    <a:pt x="67" y="51"/>
                    <a:pt x="71" y="50"/>
                  </a:cubicBezTo>
                  <a:cubicBezTo>
                    <a:pt x="72" y="50"/>
                    <a:pt x="72" y="48"/>
                    <a:pt x="70" y="49"/>
                  </a:cubicBezTo>
                  <a:cubicBezTo>
                    <a:pt x="69" y="49"/>
                    <a:pt x="69" y="46"/>
                    <a:pt x="69" y="46"/>
                  </a:cubicBezTo>
                  <a:cubicBezTo>
                    <a:pt x="68" y="45"/>
                    <a:pt x="67" y="44"/>
                    <a:pt x="67" y="43"/>
                  </a:cubicBezTo>
                  <a:cubicBezTo>
                    <a:pt x="67" y="41"/>
                    <a:pt x="65" y="43"/>
                    <a:pt x="64" y="41"/>
                  </a:cubicBezTo>
                  <a:cubicBezTo>
                    <a:pt x="64" y="41"/>
                    <a:pt x="61" y="39"/>
                    <a:pt x="61" y="41"/>
                  </a:cubicBezTo>
                  <a:cubicBezTo>
                    <a:pt x="61" y="40"/>
                    <a:pt x="59" y="42"/>
                    <a:pt x="59" y="40"/>
                  </a:cubicBezTo>
                  <a:cubicBezTo>
                    <a:pt x="57" y="41"/>
                    <a:pt x="55" y="38"/>
                    <a:pt x="53" y="38"/>
                  </a:cubicBezTo>
                  <a:cubicBezTo>
                    <a:pt x="51" y="37"/>
                    <a:pt x="49" y="38"/>
                    <a:pt x="46" y="38"/>
                  </a:cubicBezTo>
                  <a:cubicBezTo>
                    <a:pt x="45" y="38"/>
                    <a:pt x="44" y="38"/>
                    <a:pt x="45" y="39"/>
                  </a:cubicBezTo>
                  <a:cubicBezTo>
                    <a:pt x="44" y="39"/>
                    <a:pt x="43" y="39"/>
                    <a:pt x="42" y="40"/>
                  </a:cubicBezTo>
                  <a:cubicBezTo>
                    <a:pt x="41" y="40"/>
                    <a:pt x="40" y="40"/>
                    <a:pt x="40" y="41"/>
                  </a:cubicBezTo>
                  <a:cubicBezTo>
                    <a:pt x="39" y="42"/>
                    <a:pt x="38" y="42"/>
                    <a:pt x="36" y="42"/>
                  </a:cubicBezTo>
                  <a:cubicBezTo>
                    <a:pt x="34" y="42"/>
                    <a:pt x="31" y="42"/>
                    <a:pt x="29" y="44"/>
                  </a:cubicBezTo>
                  <a:cubicBezTo>
                    <a:pt x="27" y="46"/>
                    <a:pt x="25" y="43"/>
                    <a:pt x="23" y="42"/>
                  </a:cubicBezTo>
                  <a:cubicBezTo>
                    <a:pt x="22" y="42"/>
                    <a:pt x="21" y="43"/>
                    <a:pt x="19" y="43"/>
                  </a:cubicBezTo>
                  <a:cubicBezTo>
                    <a:pt x="18" y="43"/>
                    <a:pt x="17" y="42"/>
                    <a:pt x="16" y="42"/>
                  </a:cubicBezTo>
                  <a:cubicBezTo>
                    <a:pt x="15" y="42"/>
                    <a:pt x="13" y="42"/>
                    <a:pt x="12" y="42"/>
                  </a:cubicBezTo>
                  <a:cubicBezTo>
                    <a:pt x="10" y="41"/>
                    <a:pt x="10" y="42"/>
                    <a:pt x="8" y="42"/>
                  </a:cubicBezTo>
                  <a:cubicBezTo>
                    <a:pt x="8" y="41"/>
                    <a:pt x="6" y="41"/>
                    <a:pt x="5" y="40"/>
                  </a:cubicBezTo>
                  <a:cubicBezTo>
                    <a:pt x="4" y="40"/>
                    <a:pt x="4" y="40"/>
                    <a:pt x="3" y="40"/>
                  </a:cubicBezTo>
                  <a:cubicBezTo>
                    <a:pt x="2" y="39"/>
                    <a:pt x="2" y="38"/>
                    <a:pt x="1" y="3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5127192" y="3171782"/>
              <a:ext cx="224849" cy="267021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5127192" y="3171782"/>
              <a:ext cx="224849" cy="267021"/>
            </a:xfrm>
            <a:custGeom>
              <a:avLst/>
              <a:gdLst>
                <a:gd name="T0" fmla="*/ 0 w 76"/>
                <a:gd name="T1" fmla="*/ 54 h 90"/>
                <a:gd name="T2" fmla="*/ 0 w 76"/>
                <a:gd name="T3" fmla="*/ 50 h 90"/>
                <a:gd name="T4" fmla="*/ 1 w 76"/>
                <a:gd name="T5" fmla="*/ 46 h 90"/>
                <a:gd name="T6" fmla="*/ 3 w 76"/>
                <a:gd name="T7" fmla="*/ 39 h 90"/>
                <a:gd name="T8" fmla="*/ 8 w 76"/>
                <a:gd name="T9" fmla="*/ 33 h 90"/>
                <a:gd name="T10" fmla="*/ 8 w 76"/>
                <a:gd name="T11" fmla="*/ 32 h 90"/>
                <a:gd name="T12" fmla="*/ 10 w 76"/>
                <a:gd name="T13" fmla="*/ 29 h 90"/>
                <a:gd name="T14" fmla="*/ 11 w 76"/>
                <a:gd name="T15" fmla="*/ 25 h 90"/>
                <a:gd name="T16" fmla="*/ 10 w 76"/>
                <a:gd name="T17" fmla="*/ 21 h 90"/>
                <a:gd name="T18" fmla="*/ 7 w 76"/>
                <a:gd name="T19" fmla="*/ 16 h 90"/>
                <a:gd name="T20" fmla="*/ 5 w 76"/>
                <a:gd name="T21" fmla="*/ 13 h 90"/>
                <a:gd name="T22" fmla="*/ 5 w 76"/>
                <a:gd name="T23" fmla="*/ 11 h 90"/>
                <a:gd name="T24" fmla="*/ 5 w 76"/>
                <a:gd name="T25" fmla="*/ 10 h 90"/>
                <a:gd name="T26" fmla="*/ 4 w 76"/>
                <a:gd name="T27" fmla="*/ 9 h 90"/>
                <a:gd name="T28" fmla="*/ 2 w 76"/>
                <a:gd name="T29" fmla="*/ 7 h 90"/>
                <a:gd name="T30" fmla="*/ 1 w 76"/>
                <a:gd name="T31" fmla="*/ 4 h 90"/>
                <a:gd name="T32" fmla="*/ 3 w 76"/>
                <a:gd name="T33" fmla="*/ 2 h 90"/>
                <a:gd name="T34" fmla="*/ 11 w 76"/>
                <a:gd name="T35" fmla="*/ 0 h 90"/>
                <a:gd name="T36" fmla="*/ 16 w 76"/>
                <a:gd name="T37" fmla="*/ 0 h 90"/>
                <a:gd name="T38" fmla="*/ 19 w 76"/>
                <a:gd name="T39" fmla="*/ 0 h 90"/>
                <a:gd name="T40" fmla="*/ 21 w 76"/>
                <a:gd name="T41" fmla="*/ 2 h 90"/>
                <a:gd name="T42" fmla="*/ 29 w 76"/>
                <a:gd name="T43" fmla="*/ 3 h 90"/>
                <a:gd name="T44" fmla="*/ 38 w 76"/>
                <a:gd name="T45" fmla="*/ 8 h 90"/>
                <a:gd name="T46" fmla="*/ 41 w 76"/>
                <a:gd name="T47" fmla="*/ 10 h 90"/>
                <a:gd name="T48" fmla="*/ 46 w 76"/>
                <a:gd name="T49" fmla="*/ 10 h 90"/>
                <a:gd name="T50" fmla="*/ 54 w 76"/>
                <a:gd name="T51" fmla="*/ 12 h 90"/>
                <a:gd name="T52" fmla="*/ 57 w 76"/>
                <a:gd name="T53" fmla="*/ 8 h 90"/>
                <a:gd name="T54" fmla="*/ 64 w 76"/>
                <a:gd name="T55" fmla="*/ 4 h 90"/>
                <a:gd name="T56" fmla="*/ 69 w 76"/>
                <a:gd name="T57" fmla="*/ 6 h 90"/>
                <a:gd name="T58" fmla="*/ 73 w 76"/>
                <a:gd name="T59" fmla="*/ 6 h 90"/>
                <a:gd name="T60" fmla="*/ 76 w 76"/>
                <a:gd name="T61" fmla="*/ 6 h 90"/>
                <a:gd name="T62" fmla="*/ 71 w 76"/>
                <a:gd name="T63" fmla="*/ 13 h 90"/>
                <a:gd name="T64" fmla="*/ 67 w 76"/>
                <a:gd name="T65" fmla="*/ 20 h 90"/>
                <a:gd name="T66" fmla="*/ 67 w 76"/>
                <a:gd name="T67" fmla="*/ 41 h 90"/>
                <a:gd name="T68" fmla="*/ 70 w 76"/>
                <a:gd name="T69" fmla="*/ 56 h 90"/>
                <a:gd name="T70" fmla="*/ 72 w 76"/>
                <a:gd name="T71" fmla="*/ 62 h 90"/>
                <a:gd name="T72" fmla="*/ 67 w 76"/>
                <a:gd name="T73" fmla="*/ 63 h 90"/>
                <a:gd name="T74" fmla="*/ 67 w 76"/>
                <a:gd name="T75" fmla="*/ 64 h 90"/>
                <a:gd name="T76" fmla="*/ 66 w 76"/>
                <a:gd name="T77" fmla="*/ 63 h 90"/>
                <a:gd name="T78" fmla="*/ 67 w 76"/>
                <a:gd name="T79" fmla="*/ 67 h 90"/>
                <a:gd name="T80" fmla="*/ 65 w 76"/>
                <a:gd name="T81" fmla="*/ 68 h 90"/>
                <a:gd name="T82" fmla="*/ 63 w 76"/>
                <a:gd name="T83" fmla="*/ 69 h 90"/>
                <a:gd name="T84" fmla="*/ 60 w 76"/>
                <a:gd name="T85" fmla="*/ 73 h 90"/>
                <a:gd name="T86" fmla="*/ 58 w 76"/>
                <a:gd name="T87" fmla="*/ 77 h 90"/>
                <a:gd name="T88" fmla="*/ 54 w 76"/>
                <a:gd name="T89" fmla="*/ 83 h 90"/>
                <a:gd name="T90" fmla="*/ 52 w 76"/>
                <a:gd name="T91" fmla="*/ 89 h 90"/>
                <a:gd name="T92" fmla="*/ 50 w 76"/>
                <a:gd name="T93" fmla="*/ 89 h 90"/>
                <a:gd name="T94" fmla="*/ 47 w 76"/>
                <a:gd name="T95" fmla="*/ 87 h 90"/>
                <a:gd name="T96" fmla="*/ 39 w 76"/>
                <a:gd name="T97" fmla="*/ 81 h 90"/>
                <a:gd name="T98" fmla="*/ 37 w 76"/>
                <a:gd name="T99" fmla="*/ 79 h 90"/>
                <a:gd name="T100" fmla="*/ 36 w 76"/>
                <a:gd name="T101" fmla="*/ 77 h 90"/>
                <a:gd name="T102" fmla="*/ 33 w 76"/>
                <a:gd name="T103" fmla="*/ 72 h 90"/>
                <a:gd name="T104" fmla="*/ 16 w 76"/>
                <a:gd name="T105" fmla="*/ 62 h 90"/>
                <a:gd name="T106" fmla="*/ 7 w 76"/>
                <a:gd name="T107" fmla="*/ 57 h 90"/>
                <a:gd name="T108" fmla="*/ 0 w 76"/>
                <a:gd name="T10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90">
                  <a:moveTo>
                    <a:pt x="0" y="54"/>
                  </a:moveTo>
                  <a:cubicBezTo>
                    <a:pt x="0" y="53"/>
                    <a:pt x="0" y="51"/>
                    <a:pt x="0" y="50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4" y="37"/>
                    <a:pt x="5" y="34"/>
                    <a:pt x="8" y="33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8" y="30"/>
                    <a:pt x="10" y="30"/>
                    <a:pt x="10" y="29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9" y="18"/>
                    <a:pt x="7" y="17"/>
                    <a:pt x="7" y="16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1"/>
                    <a:pt x="21" y="2"/>
                  </a:cubicBezTo>
                  <a:cubicBezTo>
                    <a:pt x="24" y="3"/>
                    <a:pt x="27" y="1"/>
                    <a:pt x="29" y="3"/>
                  </a:cubicBezTo>
                  <a:cubicBezTo>
                    <a:pt x="32" y="4"/>
                    <a:pt x="35" y="6"/>
                    <a:pt x="38" y="8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42" y="10"/>
                    <a:pt x="45" y="9"/>
                    <a:pt x="46" y="10"/>
                  </a:cubicBezTo>
                  <a:cubicBezTo>
                    <a:pt x="48" y="11"/>
                    <a:pt x="52" y="10"/>
                    <a:pt x="54" y="12"/>
                  </a:cubicBezTo>
                  <a:cubicBezTo>
                    <a:pt x="54" y="11"/>
                    <a:pt x="56" y="9"/>
                    <a:pt x="57" y="8"/>
                  </a:cubicBezTo>
                  <a:cubicBezTo>
                    <a:pt x="58" y="6"/>
                    <a:pt x="62" y="5"/>
                    <a:pt x="64" y="4"/>
                  </a:cubicBezTo>
                  <a:cubicBezTo>
                    <a:pt x="66" y="3"/>
                    <a:pt x="67" y="5"/>
                    <a:pt x="69" y="6"/>
                  </a:cubicBezTo>
                  <a:cubicBezTo>
                    <a:pt x="70" y="7"/>
                    <a:pt x="71" y="7"/>
                    <a:pt x="73" y="6"/>
                  </a:cubicBezTo>
                  <a:cubicBezTo>
                    <a:pt x="74" y="6"/>
                    <a:pt x="75" y="7"/>
                    <a:pt x="76" y="6"/>
                  </a:cubicBezTo>
                  <a:cubicBezTo>
                    <a:pt x="74" y="9"/>
                    <a:pt x="73" y="11"/>
                    <a:pt x="71" y="13"/>
                  </a:cubicBezTo>
                  <a:cubicBezTo>
                    <a:pt x="69" y="16"/>
                    <a:pt x="67" y="17"/>
                    <a:pt x="67" y="20"/>
                  </a:cubicBezTo>
                  <a:cubicBezTo>
                    <a:pt x="67" y="27"/>
                    <a:pt x="67" y="34"/>
                    <a:pt x="67" y="41"/>
                  </a:cubicBezTo>
                  <a:cubicBezTo>
                    <a:pt x="67" y="47"/>
                    <a:pt x="66" y="52"/>
                    <a:pt x="70" y="56"/>
                  </a:cubicBezTo>
                  <a:cubicBezTo>
                    <a:pt x="71" y="58"/>
                    <a:pt x="74" y="60"/>
                    <a:pt x="72" y="62"/>
                  </a:cubicBezTo>
                  <a:cubicBezTo>
                    <a:pt x="71" y="63"/>
                    <a:pt x="69" y="65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8" y="66"/>
                    <a:pt x="67" y="67"/>
                  </a:cubicBezTo>
                  <a:cubicBezTo>
                    <a:pt x="66" y="65"/>
                    <a:pt x="65" y="67"/>
                    <a:pt x="65" y="68"/>
                  </a:cubicBezTo>
                  <a:cubicBezTo>
                    <a:pt x="65" y="69"/>
                    <a:pt x="64" y="69"/>
                    <a:pt x="63" y="69"/>
                  </a:cubicBezTo>
                  <a:cubicBezTo>
                    <a:pt x="60" y="69"/>
                    <a:pt x="59" y="71"/>
                    <a:pt x="60" y="73"/>
                  </a:cubicBezTo>
                  <a:cubicBezTo>
                    <a:pt x="60" y="74"/>
                    <a:pt x="59" y="76"/>
                    <a:pt x="58" y="77"/>
                  </a:cubicBezTo>
                  <a:cubicBezTo>
                    <a:pt x="57" y="78"/>
                    <a:pt x="56" y="84"/>
                    <a:pt x="54" y="83"/>
                  </a:cubicBezTo>
                  <a:cubicBezTo>
                    <a:pt x="55" y="85"/>
                    <a:pt x="53" y="87"/>
                    <a:pt x="52" y="89"/>
                  </a:cubicBezTo>
                  <a:cubicBezTo>
                    <a:pt x="51" y="88"/>
                    <a:pt x="51" y="90"/>
                    <a:pt x="50" y="89"/>
                  </a:cubicBezTo>
                  <a:cubicBezTo>
                    <a:pt x="49" y="89"/>
                    <a:pt x="48" y="88"/>
                    <a:pt x="47" y="87"/>
                  </a:cubicBezTo>
                  <a:cubicBezTo>
                    <a:pt x="44" y="85"/>
                    <a:pt x="41" y="83"/>
                    <a:pt x="39" y="81"/>
                  </a:cubicBezTo>
                  <a:cubicBezTo>
                    <a:pt x="38" y="80"/>
                    <a:pt x="37" y="79"/>
                    <a:pt x="37" y="79"/>
                  </a:cubicBezTo>
                  <a:cubicBezTo>
                    <a:pt x="36" y="78"/>
                    <a:pt x="34" y="78"/>
                    <a:pt x="36" y="77"/>
                  </a:cubicBezTo>
                  <a:cubicBezTo>
                    <a:pt x="37" y="75"/>
                    <a:pt x="35" y="73"/>
                    <a:pt x="33" y="72"/>
                  </a:cubicBezTo>
                  <a:cubicBezTo>
                    <a:pt x="27" y="69"/>
                    <a:pt x="21" y="66"/>
                    <a:pt x="16" y="62"/>
                  </a:cubicBezTo>
                  <a:cubicBezTo>
                    <a:pt x="13" y="61"/>
                    <a:pt x="10" y="59"/>
                    <a:pt x="7" y="57"/>
                  </a:cubicBezTo>
                  <a:cubicBezTo>
                    <a:pt x="5" y="56"/>
                    <a:pt x="3" y="54"/>
                    <a:pt x="0" y="5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7498642" y="2606119"/>
              <a:ext cx="5270" cy="175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7547828" y="2581525"/>
              <a:ext cx="54456" cy="98376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7547828" y="2581525"/>
              <a:ext cx="54456" cy="98376"/>
            </a:xfrm>
            <a:custGeom>
              <a:avLst/>
              <a:gdLst>
                <a:gd name="T0" fmla="*/ 0 w 18"/>
                <a:gd name="T1" fmla="*/ 17 h 33"/>
                <a:gd name="T2" fmla="*/ 0 w 18"/>
                <a:gd name="T3" fmla="*/ 20 h 33"/>
                <a:gd name="T4" fmla="*/ 0 w 18"/>
                <a:gd name="T5" fmla="*/ 22 h 33"/>
                <a:gd name="T6" fmla="*/ 2 w 18"/>
                <a:gd name="T7" fmla="*/ 26 h 33"/>
                <a:gd name="T8" fmla="*/ 5 w 18"/>
                <a:gd name="T9" fmla="*/ 29 h 33"/>
                <a:gd name="T10" fmla="*/ 7 w 18"/>
                <a:gd name="T11" fmla="*/ 32 h 33"/>
                <a:gd name="T12" fmla="*/ 8 w 18"/>
                <a:gd name="T13" fmla="*/ 29 h 33"/>
                <a:gd name="T14" fmla="*/ 10 w 18"/>
                <a:gd name="T15" fmla="*/ 25 h 33"/>
                <a:gd name="T16" fmla="*/ 15 w 18"/>
                <a:gd name="T17" fmla="*/ 14 h 33"/>
                <a:gd name="T18" fmla="*/ 15 w 18"/>
                <a:gd name="T19" fmla="*/ 11 h 33"/>
                <a:gd name="T20" fmla="*/ 16 w 18"/>
                <a:gd name="T21" fmla="*/ 10 h 33"/>
                <a:gd name="T22" fmla="*/ 16 w 18"/>
                <a:gd name="T23" fmla="*/ 5 h 33"/>
                <a:gd name="T24" fmla="*/ 17 w 18"/>
                <a:gd name="T25" fmla="*/ 3 h 33"/>
                <a:gd name="T26" fmla="*/ 13 w 18"/>
                <a:gd name="T27" fmla="*/ 1 h 33"/>
                <a:gd name="T28" fmla="*/ 9 w 18"/>
                <a:gd name="T29" fmla="*/ 3 h 33"/>
                <a:gd name="T30" fmla="*/ 6 w 18"/>
                <a:gd name="T31" fmla="*/ 7 h 33"/>
                <a:gd name="T32" fmla="*/ 4 w 18"/>
                <a:gd name="T33" fmla="*/ 11 h 33"/>
                <a:gd name="T34" fmla="*/ 0 w 18"/>
                <a:gd name="T3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3">
                  <a:moveTo>
                    <a:pt x="0" y="17"/>
                  </a:moveTo>
                  <a:cubicBezTo>
                    <a:pt x="1" y="18"/>
                    <a:pt x="1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2" y="28"/>
                    <a:pt x="4" y="28"/>
                    <a:pt x="5" y="29"/>
                  </a:cubicBezTo>
                  <a:cubicBezTo>
                    <a:pt x="6" y="30"/>
                    <a:pt x="6" y="33"/>
                    <a:pt x="7" y="32"/>
                  </a:cubicBezTo>
                  <a:cubicBezTo>
                    <a:pt x="8" y="32"/>
                    <a:pt x="8" y="30"/>
                    <a:pt x="8" y="29"/>
                  </a:cubicBezTo>
                  <a:cubicBezTo>
                    <a:pt x="8" y="28"/>
                    <a:pt x="9" y="26"/>
                    <a:pt x="10" y="25"/>
                  </a:cubicBezTo>
                  <a:cubicBezTo>
                    <a:pt x="13" y="22"/>
                    <a:pt x="14" y="17"/>
                    <a:pt x="15" y="14"/>
                  </a:cubicBezTo>
                  <a:cubicBezTo>
                    <a:pt x="15" y="13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8"/>
                    <a:pt x="16" y="7"/>
                    <a:pt x="16" y="5"/>
                  </a:cubicBezTo>
                  <a:cubicBezTo>
                    <a:pt x="17" y="4"/>
                    <a:pt x="18" y="3"/>
                    <a:pt x="17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2" y="13"/>
                    <a:pt x="0" y="15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5157055" y="2353152"/>
              <a:ext cx="124721" cy="119457"/>
            </a:xfrm>
            <a:custGeom>
              <a:avLst/>
              <a:gdLst>
                <a:gd name="T0" fmla="*/ 0 w 42"/>
                <a:gd name="T1" fmla="*/ 38 h 40"/>
                <a:gd name="T2" fmla="*/ 2 w 42"/>
                <a:gd name="T3" fmla="*/ 30 h 40"/>
                <a:gd name="T4" fmla="*/ 5 w 42"/>
                <a:gd name="T5" fmla="*/ 22 h 40"/>
                <a:gd name="T6" fmla="*/ 5 w 42"/>
                <a:gd name="T7" fmla="*/ 18 h 40"/>
                <a:gd name="T8" fmla="*/ 6 w 42"/>
                <a:gd name="T9" fmla="*/ 15 h 40"/>
                <a:gd name="T10" fmla="*/ 6 w 42"/>
                <a:gd name="T11" fmla="*/ 8 h 40"/>
                <a:gd name="T12" fmla="*/ 10 w 42"/>
                <a:gd name="T13" fmla="*/ 7 h 40"/>
                <a:gd name="T14" fmla="*/ 17 w 42"/>
                <a:gd name="T15" fmla="*/ 9 h 40"/>
                <a:gd name="T16" fmla="*/ 26 w 42"/>
                <a:gd name="T17" fmla="*/ 5 h 40"/>
                <a:gd name="T18" fmla="*/ 37 w 42"/>
                <a:gd name="T19" fmla="*/ 0 h 40"/>
                <a:gd name="T20" fmla="*/ 39 w 42"/>
                <a:gd name="T21" fmla="*/ 8 h 40"/>
                <a:gd name="T22" fmla="*/ 39 w 42"/>
                <a:gd name="T23" fmla="*/ 10 h 40"/>
                <a:gd name="T24" fmla="*/ 40 w 42"/>
                <a:gd name="T25" fmla="*/ 11 h 40"/>
                <a:gd name="T26" fmla="*/ 20 w 42"/>
                <a:gd name="T27" fmla="*/ 18 h 40"/>
                <a:gd name="T28" fmla="*/ 29 w 42"/>
                <a:gd name="T29" fmla="*/ 27 h 40"/>
                <a:gd name="T30" fmla="*/ 25 w 42"/>
                <a:gd name="T31" fmla="*/ 28 h 40"/>
                <a:gd name="T32" fmla="*/ 24 w 42"/>
                <a:gd name="T33" fmla="*/ 32 h 40"/>
                <a:gd name="T34" fmla="*/ 17 w 42"/>
                <a:gd name="T35" fmla="*/ 34 h 40"/>
                <a:gd name="T36" fmla="*/ 11 w 42"/>
                <a:gd name="T37" fmla="*/ 40 h 40"/>
                <a:gd name="T38" fmla="*/ 0 w 42"/>
                <a:gd name="T3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0">
                  <a:moveTo>
                    <a:pt x="0" y="38"/>
                  </a:moveTo>
                  <a:cubicBezTo>
                    <a:pt x="0" y="36"/>
                    <a:pt x="2" y="33"/>
                    <a:pt x="2" y="30"/>
                  </a:cubicBezTo>
                  <a:cubicBezTo>
                    <a:pt x="2" y="27"/>
                    <a:pt x="4" y="25"/>
                    <a:pt x="5" y="22"/>
                  </a:cubicBezTo>
                  <a:cubicBezTo>
                    <a:pt x="5" y="21"/>
                    <a:pt x="5" y="20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6" y="5"/>
                    <a:pt x="9" y="6"/>
                    <a:pt x="10" y="7"/>
                  </a:cubicBezTo>
                  <a:cubicBezTo>
                    <a:pt x="12" y="8"/>
                    <a:pt x="14" y="10"/>
                    <a:pt x="17" y="9"/>
                  </a:cubicBezTo>
                  <a:cubicBezTo>
                    <a:pt x="21" y="9"/>
                    <a:pt x="24" y="7"/>
                    <a:pt x="26" y="5"/>
                  </a:cubicBezTo>
                  <a:cubicBezTo>
                    <a:pt x="30" y="3"/>
                    <a:pt x="33" y="1"/>
                    <a:pt x="37" y="0"/>
                  </a:cubicBezTo>
                  <a:cubicBezTo>
                    <a:pt x="37" y="3"/>
                    <a:pt x="38" y="5"/>
                    <a:pt x="39" y="8"/>
                  </a:cubicBezTo>
                  <a:cubicBezTo>
                    <a:pt x="38" y="8"/>
                    <a:pt x="39" y="10"/>
                    <a:pt x="39" y="10"/>
                  </a:cubicBezTo>
                  <a:cubicBezTo>
                    <a:pt x="41" y="10"/>
                    <a:pt x="42" y="10"/>
                    <a:pt x="40" y="11"/>
                  </a:cubicBezTo>
                  <a:cubicBezTo>
                    <a:pt x="38" y="15"/>
                    <a:pt x="20" y="18"/>
                    <a:pt x="20" y="1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5" y="31"/>
                    <a:pt x="24" y="32"/>
                  </a:cubicBezTo>
                  <a:cubicBezTo>
                    <a:pt x="23" y="33"/>
                    <a:pt x="19" y="33"/>
                    <a:pt x="17" y="34"/>
                  </a:cubicBezTo>
                  <a:cubicBezTo>
                    <a:pt x="15" y="36"/>
                    <a:pt x="14" y="39"/>
                    <a:pt x="11" y="40"/>
                  </a:cubicBezTo>
                  <a:cubicBezTo>
                    <a:pt x="8" y="40"/>
                    <a:pt x="3" y="39"/>
                    <a:pt x="0" y="3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2"/>
            <p:cNvSpPr>
              <a:spLocks noEditPoints="1"/>
            </p:cNvSpPr>
            <p:nvPr/>
          </p:nvSpPr>
          <p:spPr bwMode="auto">
            <a:xfrm>
              <a:off x="883175" y="2370719"/>
              <a:ext cx="853722" cy="519988"/>
            </a:xfrm>
            <a:custGeom>
              <a:avLst/>
              <a:gdLst>
                <a:gd name="T0" fmla="*/ 70 w 288"/>
                <a:gd name="T1" fmla="*/ 13 h 175"/>
                <a:gd name="T2" fmla="*/ 99 w 288"/>
                <a:gd name="T3" fmla="*/ 9 h 175"/>
                <a:gd name="T4" fmla="*/ 118 w 288"/>
                <a:gd name="T5" fmla="*/ 26 h 175"/>
                <a:gd name="T6" fmla="*/ 141 w 288"/>
                <a:gd name="T7" fmla="*/ 28 h 175"/>
                <a:gd name="T8" fmla="*/ 159 w 288"/>
                <a:gd name="T9" fmla="*/ 41 h 175"/>
                <a:gd name="T10" fmla="*/ 170 w 288"/>
                <a:gd name="T11" fmla="*/ 59 h 175"/>
                <a:gd name="T12" fmla="*/ 180 w 288"/>
                <a:gd name="T13" fmla="*/ 64 h 175"/>
                <a:gd name="T14" fmla="*/ 184 w 288"/>
                <a:gd name="T15" fmla="*/ 92 h 175"/>
                <a:gd name="T16" fmla="*/ 184 w 288"/>
                <a:gd name="T17" fmla="*/ 103 h 175"/>
                <a:gd name="T18" fmla="*/ 200 w 288"/>
                <a:gd name="T19" fmla="*/ 131 h 175"/>
                <a:gd name="T20" fmla="*/ 203 w 288"/>
                <a:gd name="T21" fmla="*/ 134 h 175"/>
                <a:gd name="T22" fmla="*/ 221 w 288"/>
                <a:gd name="T23" fmla="*/ 139 h 175"/>
                <a:gd name="T24" fmla="*/ 243 w 288"/>
                <a:gd name="T25" fmla="*/ 137 h 175"/>
                <a:gd name="T26" fmla="*/ 248 w 288"/>
                <a:gd name="T27" fmla="*/ 131 h 175"/>
                <a:gd name="T28" fmla="*/ 254 w 288"/>
                <a:gd name="T29" fmla="*/ 114 h 175"/>
                <a:gd name="T30" fmla="*/ 283 w 288"/>
                <a:gd name="T31" fmla="*/ 108 h 175"/>
                <a:gd name="T32" fmla="*/ 281 w 288"/>
                <a:gd name="T33" fmla="*/ 123 h 175"/>
                <a:gd name="T34" fmla="*/ 278 w 288"/>
                <a:gd name="T35" fmla="*/ 140 h 175"/>
                <a:gd name="T36" fmla="*/ 265 w 288"/>
                <a:gd name="T37" fmla="*/ 142 h 175"/>
                <a:gd name="T38" fmla="*/ 244 w 288"/>
                <a:gd name="T39" fmla="*/ 149 h 175"/>
                <a:gd name="T40" fmla="*/ 241 w 288"/>
                <a:gd name="T41" fmla="*/ 160 h 175"/>
                <a:gd name="T42" fmla="*/ 232 w 288"/>
                <a:gd name="T43" fmla="*/ 169 h 175"/>
                <a:gd name="T44" fmla="*/ 213 w 288"/>
                <a:gd name="T45" fmla="*/ 159 h 175"/>
                <a:gd name="T46" fmla="*/ 204 w 288"/>
                <a:gd name="T47" fmla="*/ 161 h 175"/>
                <a:gd name="T48" fmla="*/ 177 w 288"/>
                <a:gd name="T49" fmla="*/ 158 h 175"/>
                <a:gd name="T50" fmla="*/ 151 w 288"/>
                <a:gd name="T51" fmla="*/ 148 h 175"/>
                <a:gd name="T52" fmla="*/ 127 w 288"/>
                <a:gd name="T53" fmla="*/ 135 h 175"/>
                <a:gd name="T54" fmla="*/ 110 w 288"/>
                <a:gd name="T55" fmla="*/ 118 h 175"/>
                <a:gd name="T56" fmla="*/ 109 w 288"/>
                <a:gd name="T57" fmla="*/ 99 h 175"/>
                <a:gd name="T58" fmla="*/ 84 w 288"/>
                <a:gd name="T59" fmla="*/ 73 h 175"/>
                <a:gd name="T60" fmla="*/ 77 w 288"/>
                <a:gd name="T61" fmla="*/ 70 h 175"/>
                <a:gd name="T62" fmla="*/ 73 w 288"/>
                <a:gd name="T63" fmla="*/ 64 h 175"/>
                <a:gd name="T64" fmla="*/ 70 w 288"/>
                <a:gd name="T65" fmla="*/ 58 h 175"/>
                <a:gd name="T66" fmla="*/ 59 w 288"/>
                <a:gd name="T67" fmla="*/ 47 h 175"/>
                <a:gd name="T68" fmla="*/ 46 w 288"/>
                <a:gd name="T69" fmla="*/ 33 h 175"/>
                <a:gd name="T70" fmla="*/ 34 w 288"/>
                <a:gd name="T71" fmla="*/ 14 h 175"/>
                <a:gd name="T72" fmla="*/ 22 w 288"/>
                <a:gd name="T73" fmla="*/ 10 h 175"/>
                <a:gd name="T74" fmla="*/ 34 w 288"/>
                <a:gd name="T75" fmla="*/ 36 h 175"/>
                <a:gd name="T76" fmla="*/ 49 w 288"/>
                <a:gd name="T77" fmla="*/ 54 h 175"/>
                <a:gd name="T78" fmla="*/ 61 w 288"/>
                <a:gd name="T79" fmla="*/ 77 h 175"/>
                <a:gd name="T80" fmla="*/ 71 w 288"/>
                <a:gd name="T81" fmla="*/ 87 h 175"/>
                <a:gd name="T82" fmla="*/ 59 w 288"/>
                <a:gd name="T83" fmla="*/ 83 h 175"/>
                <a:gd name="T84" fmla="*/ 40 w 288"/>
                <a:gd name="T85" fmla="*/ 60 h 175"/>
                <a:gd name="T86" fmla="*/ 32 w 288"/>
                <a:gd name="T87" fmla="*/ 56 h 175"/>
                <a:gd name="T88" fmla="*/ 19 w 288"/>
                <a:gd name="T89" fmla="*/ 47 h 175"/>
                <a:gd name="T90" fmla="*/ 28 w 288"/>
                <a:gd name="T91" fmla="*/ 46 h 175"/>
                <a:gd name="T92" fmla="*/ 13 w 288"/>
                <a:gd name="T93" fmla="*/ 24 h 175"/>
                <a:gd name="T94" fmla="*/ 5 w 288"/>
                <a:gd name="T95" fmla="*/ 11 h 175"/>
                <a:gd name="T96" fmla="*/ 0 w 288"/>
                <a:gd name="T97" fmla="*/ 2 h 175"/>
                <a:gd name="T98" fmla="*/ 46 w 288"/>
                <a:gd name="T99" fmla="*/ 76 h 175"/>
                <a:gd name="T100" fmla="*/ 49 w 288"/>
                <a:gd name="T101" fmla="*/ 79 h 175"/>
                <a:gd name="T102" fmla="*/ 70 w 288"/>
                <a:gd name="T103" fmla="*/ 83 h 175"/>
                <a:gd name="T104" fmla="*/ 101 w 288"/>
                <a:gd name="T105" fmla="*/ 107 h 175"/>
                <a:gd name="T106" fmla="*/ 286 w 288"/>
                <a:gd name="T107" fmla="*/ 120 h 175"/>
                <a:gd name="T108" fmla="*/ 84 w 288"/>
                <a:gd name="T109" fmla="*/ 73 h 175"/>
                <a:gd name="T110" fmla="*/ 47 w 288"/>
                <a:gd name="T111" fmla="*/ 72 h 175"/>
                <a:gd name="T112" fmla="*/ 70 w 288"/>
                <a:gd name="T113" fmla="*/ 83 h 175"/>
                <a:gd name="T114" fmla="*/ 86 w 288"/>
                <a:gd name="T115" fmla="*/ 74 h 175"/>
                <a:gd name="T116" fmla="*/ 243 w 288"/>
                <a:gd name="T1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175">
                  <a:moveTo>
                    <a:pt x="0" y="2"/>
                  </a:moveTo>
                  <a:cubicBezTo>
                    <a:pt x="7" y="1"/>
                    <a:pt x="15" y="0"/>
                    <a:pt x="23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32" y="6"/>
                    <a:pt x="43" y="8"/>
                    <a:pt x="54" y="12"/>
                  </a:cubicBezTo>
                  <a:cubicBezTo>
                    <a:pt x="59" y="14"/>
                    <a:pt x="65" y="13"/>
                    <a:pt x="70" y="13"/>
                  </a:cubicBezTo>
                  <a:cubicBezTo>
                    <a:pt x="72" y="13"/>
                    <a:pt x="75" y="13"/>
                    <a:pt x="78" y="13"/>
                  </a:cubicBezTo>
                  <a:cubicBezTo>
                    <a:pt x="79" y="13"/>
                    <a:pt x="82" y="14"/>
                    <a:pt x="84" y="13"/>
                  </a:cubicBezTo>
                  <a:cubicBezTo>
                    <a:pt x="85" y="12"/>
                    <a:pt x="83" y="10"/>
                    <a:pt x="85" y="9"/>
                  </a:cubicBezTo>
                  <a:cubicBezTo>
                    <a:pt x="86" y="8"/>
                    <a:pt x="89" y="9"/>
                    <a:pt x="91" y="9"/>
                  </a:cubicBezTo>
                  <a:cubicBezTo>
                    <a:pt x="94" y="9"/>
                    <a:pt x="96" y="9"/>
                    <a:pt x="99" y="9"/>
                  </a:cubicBezTo>
                  <a:cubicBezTo>
                    <a:pt x="101" y="9"/>
                    <a:pt x="102" y="10"/>
                    <a:pt x="103" y="11"/>
                  </a:cubicBezTo>
                  <a:cubicBezTo>
                    <a:pt x="104" y="13"/>
                    <a:pt x="106" y="13"/>
                    <a:pt x="107" y="14"/>
                  </a:cubicBezTo>
                  <a:cubicBezTo>
                    <a:pt x="108" y="15"/>
                    <a:pt x="110" y="17"/>
                    <a:pt x="112" y="18"/>
                  </a:cubicBezTo>
                  <a:cubicBezTo>
                    <a:pt x="113" y="19"/>
                    <a:pt x="115" y="19"/>
                    <a:pt x="116" y="21"/>
                  </a:cubicBezTo>
                  <a:cubicBezTo>
                    <a:pt x="117" y="23"/>
                    <a:pt x="118" y="24"/>
                    <a:pt x="118" y="26"/>
                  </a:cubicBezTo>
                  <a:cubicBezTo>
                    <a:pt x="119" y="30"/>
                    <a:pt x="124" y="32"/>
                    <a:pt x="128" y="34"/>
                  </a:cubicBezTo>
                  <a:cubicBezTo>
                    <a:pt x="129" y="35"/>
                    <a:pt x="132" y="36"/>
                    <a:pt x="133" y="36"/>
                  </a:cubicBezTo>
                  <a:cubicBezTo>
                    <a:pt x="134" y="35"/>
                    <a:pt x="135" y="34"/>
                    <a:pt x="135" y="33"/>
                  </a:cubicBezTo>
                  <a:cubicBezTo>
                    <a:pt x="135" y="32"/>
                    <a:pt x="136" y="30"/>
                    <a:pt x="137" y="29"/>
                  </a:cubicBezTo>
                  <a:cubicBezTo>
                    <a:pt x="138" y="28"/>
                    <a:pt x="140" y="28"/>
                    <a:pt x="141" y="28"/>
                  </a:cubicBezTo>
                  <a:cubicBezTo>
                    <a:pt x="142" y="27"/>
                    <a:pt x="144" y="28"/>
                    <a:pt x="145" y="28"/>
                  </a:cubicBezTo>
                  <a:cubicBezTo>
                    <a:pt x="146" y="28"/>
                    <a:pt x="148" y="28"/>
                    <a:pt x="149" y="28"/>
                  </a:cubicBezTo>
                  <a:cubicBezTo>
                    <a:pt x="150" y="29"/>
                    <a:pt x="151" y="30"/>
                    <a:pt x="152" y="31"/>
                  </a:cubicBezTo>
                  <a:cubicBezTo>
                    <a:pt x="153" y="32"/>
                    <a:pt x="156" y="34"/>
                    <a:pt x="156" y="35"/>
                  </a:cubicBezTo>
                  <a:cubicBezTo>
                    <a:pt x="157" y="37"/>
                    <a:pt x="158" y="39"/>
                    <a:pt x="159" y="41"/>
                  </a:cubicBezTo>
                  <a:cubicBezTo>
                    <a:pt x="160" y="43"/>
                    <a:pt x="162" y="44"/>
                    <a:pt x="163" y="46"/>
                  </a:cubicBezTo>
                  <a:cubicBezTo>
                    <a:pt x="163" y="47"/>
                    <a:pt x="164" y="48"/>
                    <a:pt x="165" y="48"/>
                  </a:cubicBezTo>
                  <a:cubicBezTo>
                    <a:pt x="165" y="49"/>
                    <a:pt x="166" y="49"/>
                    <a:pt x="166" y="49"/>
                  </a:cubicBezTo>
                  <a:cubicBezTo>
                    <a:pt x="168" y="51"/>
                    <a:pt x="167" y="53"/>
                    <a:pt x="167" y="54"/>
                  </a:cubicBezTo>
                  <a:cubicBezTo>
                    <a:pt x="168" y="56"/>
                    <a:pt x="170" y="57"/>
                    <a:pt x="170" y="59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2" y="61"/>
                    <a:pt x="172" y="61"/>
                    <a:pt x="173" y="61"/>
                  </a:cubicBezTo>
                  <a:cubicBezTo>
                    <a:pt x="174" y="61"/>
                    <a:pt x="175" y="62"/>
                    <a:pt x="176" y="62"/>
                  </a:cubicBezTo>
                  <a:cubicBezTo>
                    <a:pt x="176" y="62"/>
                    <a:pt x="177" y="62"/>
                    <a:pt x="178" y="63"/>
                  </a:cubicBezTo>
                  <a:cubicBezTo>
                    <a:pt x="179" y="63"/>
                    <a:pt x="178" y="64"/>
                    <a:pt x="180" y="64"/>
                  </a:cubicBezTo>
                  <a:cubicBezTo>
                    <a:pt x="182" y="64"/>
                    <a:pt x="184" y="64"/>
                    <a:pt x="186" y="65"/>
                  </a:cubicBezTo>
                  <a:cubicBezTo>
                    <a:pt x="188" y="67"/>
                    <a:pt x="188" y="65"/>
                    <a:pt x="190" y="65"/>
                  </a:cubicBezTo>
                  <a:cubicBezTo>
                    <a:pt x="189" y="69"/>
                    <a:pt x="186" y="73"/>
                    <a:pt x="185" y="77"/>
                  </a:cubicBezTo>
                  <a:cubicBezTo>
                    <a:pt x="185" y="78"/>
                    <a:pt x="185" y="86"/>
                    <a:pt x="183" y="86"/>
                  </a:cubicBezTo>
                  <a:cubicBezTo>
                    <a:pt x="185" y="88"/>
                    <a:pt x="184" y="90"/>
                    <a:pt x="184" y="92"/>
                  </a:cubicBezTo>
                  <a:cubicBezTo>
                    <a:pt x="184" y="95"/>
                    <a:pt x="183" y="96"/>
                    <a:pt x="183" y="99"/>
                  </a:cubicBezTo>
                  <a:cubicBezTo>
                    <a:pt x="183" y="101"/>
                    <a:pt x="184" y="104"/>
                    <a:pt x="186" y="106"/>
                  </a:cubicBezTo>
                  <a:cubicBezTo>
                    <a:pt x="189" y="108"/>
                    <a:pt x="188" y="108"/>
                    <a:pt x="187" y="110"/>
                  </a:cubicBezTo>
                  <a:cubicBezTo>
                    <a:pt x="187" y="109"/>
                    <a:pt x="188" y="108"/>
                    <a:pt x="187" y="107"/>
                  </a:cubicBezTo>
                  <a:cubicBezTo>
                    <a:pt x="186" y="106"/>
                    <a:pt x="185" y="104"/>
                    <a:pt x="184" y="103"/>
                  </a:cubicBezTo>
                  <a:cubicBezTo>
                    <a:pt x="184" y="104"/>
                    <a:pt x="184" y="105"/>
                    <a:pt x="185" y="107"/>
                  </a:cubicBezTo>
                  <a:cubicBezTo>
                    <a:pt x="186" y="108"/>
                    <a:pt x="187" y="108"/>
                    <a:pt x="187" y="110"/>
                  </a:cubicBezTo>
                  <a:cubicBezTo>
                    <a:pt x="188" y="113"/>
                    <a:pt x="190" y="116"/>
                    <a:pt x="192" y="119"/>
                  </a:cubicBezTo>
                  <a:cubicBezTo>
                    <a:pt x="195" y="122"/>
                    <a:pt x="196" y="124"/>
                    <a:pt x="197" y="127"/>
                  </a:cubicBezTo>
                  <a:cubicBezTo>
                    <a:pt x="198" y="129"/>
                    <a:pt x="199" y="130"/>
                    <a:pt x="200" y="131"/>
                  </a:cubicBezTo>
                  <a:cubicBezTo>
                    <a:pt x="201" y="132"/>
                    <a:pt x="201" y="133"/>
                    <a:pt x="203" y="134"/>
                  </a:cubicBezTo>
                  <a:cubicBezTo>
                    <a:pt x="202" y="134"/>
                    <a:pt x="201" y="133"/>
                    <a:pt x="201" y="134"/>
                  </a:cubicBezTo>
                  <a:cubicBezTo>
                    <a:pt x="202" y="134"/>
                    <a:pt x="201" y="136"/>
                    <a:pt x="201" y="136"/>
                  </a:cubicBezTo>
                  <a:cubicBezTo>
                    <a:pt x="202" y="136"/>
                    <a:pt x="201" y="135"/>
                    <a:pt x="202" y="135"/>
                  </a:cubicBezTo>
                  <a:cubicBezTo>
                    <a:pt x="202" y="135"/>
                    <a:pt x="203" y="134"/>
                    <a:pt x="203" y="134"/>
                  </a:cubicBezTo>
                  <a:cubicBezTo>
                    <a:pt x="204" y="134"/>
                    <a:pt x="205" y="134"/>
                    <a:pt x="205" y="135"/>
                  </a:cubicBezTo>
                  <a:cubicBezTo>
                    <a:pt x="209" y="135"/>
                    <a:pt x="211" y="136"/>
                    <a:pt x="213" y="138"/>
                  </a:cubicBezTo>
                  <a:cubicBezTo>
                    <a:pt x="215" y="140"/>
                    <a:pt x="216" y="140"/>
                    <a:pt x="218" y="140"/>
                  </a:cubicBezTo>
                  <a:cubicBezTo>
                    <a:pt x="220" y="139"/>
                    <a:pt x="222" y="139"/>
                    <a:pt x="224" y="138"/>
                  </a:cubicBezTo>
                  <a:cubicBezTo>
                    <a:pt x="223" y="138"/>
                    <a:pt x="222" y="138"/>
                    <a:pt x="221" y="139"/>
                  </a:cubicBezTo>
                  <a:cubicBezTo>
                    <a:pt x="222" y="138"/>
                    <a:pt x="232" y="136"/>
                    <a:pt x="232" y="137"/>
                  </a:cubicBezTo>
                  <a:cubicBezTo>
                    <a:pt x="231" y="135"/>
                    <a:pt x="238" y="134"/>
                    <a:pt x="240" y="135"/>
                  </a:cubicBezTo>
                  <a:cubicBezTo>
                    <a:pt x="238" y="135"/>
                    <a:pt x="240" y="137"/>
                    <a:pt x="240" y="137"/>
                  </a:cubicBezTo>
                  <a:cubicBezTo>
                    <a:pt x="240" y="137"/>
                    <a:pt x="241" y="137"/>
                    <a:pt x="242" y="137"/>
                  </a:cubicBezTo>
                  <a:cubicBezTo>
                    <a:pt x="242" y="137"/>
                    <a:pt x="243" y="137"/>
                    <a:pt x="243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5" y="136"/>
                    <a:pt x="247" y="134"/>
                    <a:pt x="244" y="134"/>
                  </a:cubicBezTo>
                  <a:cubicBezTo>
                    <a:pt x="244" y="133"/>
                    <a:pt x="245" y="133"/>
                    <a:pt x="246" y="132"/>
                  </a:cubicBezTo>
                  <a:cubicBezTo>
                    <a:pt x="245" y="133"/>
                    <a:pt x="244" y="133"/>
                    <a:pt x="243" y="134"/>
                  </a:cubicBezTo>
                  <a:cubicBezTo>
                    <a:pt x="244" y="132"/>
                    <a:pt x="246" y="131"/>
                    <a:pt x="248" y="131"/>
                  </a:cubicBezTo>
                  <a:cubicBezTo>
                    <a:pt x="250" y="129"/>
                    <a:pt x="250" y="127"/>
                    <a:pt x="251" y="125"/>
                  </a:cubicBezTo>
                  <a:cubicBezTo>
                    <a:pt x="251" y="124"/>
                    <a:pt x="252" y="124"/>
                    <a:pt x="253" y="123"/>
                  </a:cubicBezTo>
                  <a:cubicBezTo>
                    <a:pt x="253" y="122"/>
                    <a:pt x="253" y="121"/>
                    <a:pt x="253" y="120"/>
                  </a:cubicBezTo>
                  <a:cubicBezTo>
                    <a:pt x="253" y="117"/>
                    <a:pt x="254" y="115"/>
                    <a:pt x="254" y="113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0"/>
                    <a:pt x="260" y="110"/>
                    <a:pt x="264" y="109"/>
                  </a:cubicBezTo>
                  <a:cubicBezTo>
                    <a:pt x="266" y="109"/>
                    <a:pt x="268" y="108"/>
                    <a:pt x="271" y="108"/>
                  </a:cubicBezTo>
                  <a:cubicBezTo>
                    <a:pt x="274" y="107"/>
                    <a:pt x="277" y="108"/>
                    <a:pt x="280" y="108"/>
                  </a:cubicBezTo>
                  <a:cubicBezTo>
                    <a:pt x="279" y="108"/>
                    <a:pt x="279" y="108"/>
                    <a:pt x="278" y="108"/>
                  </a:cubicBezTo>
                  <a:cubicBezTo>
                    <a:pt x="280" y="107"/>
                    <a:pt x="281" y="108"/>
                    <a:pt x="283" y="108"/>
                  </a:cubicBezTo>
                  <a:cubicBezTo>
                    <a:pt x="280" y="108"/>
                    <a:pt x="284" y="107"/>
                    <a:pt x="286" y="107"/>
                  </a:cubicBezTo>
                  <a:cubicBezTo>
                    <a:pt x="288" y="108"/>
                    <a:pt x="288" y="111"/>
                    <a:pt x="288" y="113"/>
                  </a:cubicBezTo>
                  <a:cubicBezTo>
                    <a:pt x="287" y="115"/>
                    <a:pt x="285" y="116"/>
                    <a:pt x="284" y="118"/>
                  </a:cubicBezTo>
                  <a:cubicBezTo>
                    <a:pt x="283" y="119"/>
                    <a:pt x="282" y="120"/>
                    <a:pt x="282" y="121"/>
                  </a:cubicBezTo>
                  <a:cubicBezTo>
                    <a:pt x="281" y="122"/>
                    <a:pt x="282" y="124"/>
                    <a:pt x="281" y="123"/>
                  </a:cubicBezTo>
                  <a:cubicBezTo>
                    <a:pt x="282" y="124"/>
                    <a:pt x="280" y="125"/>
                    <a:pt x="280" y="127"/>
                  </a:cubicBezTo>
                  <a:cubicBezTo>
                    <a:pt x="284" y="126"/>
                    <a:pt x="279" y="129"/>
                    <a:pt x="280" y="130"/>
                  </a:cubicBezTo>
                  <a:cubicBezTo>
                    <a:pt x="280" y="129"/>
                    <a:pt x="281" y="129"/>
                    <a:pt x="281" y="129"/>
                  </a:cubicBezTo>
                  <a:cubicBezTo>
                    <a:pt x="280" y="130"/>
                    <a:pt x="280" y="132"/>
                    <a:pt x="280" y="134"/>
                  </a:cubicBezTo>
                  <a:cubicBezTo>
                    <a:pt x="279" y="135"/>
                    <a:pt x="278" y="138"/>
                    <a:pt x="278" y="140"/>
                  </a:cubicBezTo>
                  <a:cubicBezTo>
                    <a:pt x="275" y="138"/>
                    <a:pt x="277" y="136"/>
                    <a:pt x="276" y="134"/>
                  </a:cubicBezTo>
                  <a:cubicBezTo>
                    <a:pt x="275" y="135"/>
                    <a:pt x="275" y="135"/>
                    <a:pt x="274" y="136"/>
                  </a:cubicBezTo>
                  <a:cubicBezTo>
                    <a:pt x="274" y="137"/>
                    <a:pt x="273" y="137"/>
                    <a:pt x="272" y="137"/>
                  </a:cubicBezTo>
                  <a:cubicBezTo>
                    <a:pt x="270" y="138"/>
                    <a:pt x="269" y="141"/>
                    <a:pt x="268" y="143"/>
                  </a:cubicBezTo>
                  <a:cubicBezTo>
                    <a:pt x="268" y="142"/>
                    <a:pt x="265" y="141"/>
                    <a:pt x="265" y="142"/>
                  </a:cubicBezTo>
                  <a:cubicBezTo>
                    <a:pt x="265" y="143"/>
                    <a:pt x="265" y="143"/>
                    <a:pt x="263" y="143"/>
                  </a:cubicBezTo>
                  <a:cubicBezTo>
                    <a:pt x="259" y="143"/>
                    <a:pt x="255" y="143"/>
                    <a:pt x="251" y="143"/>
                  </a:cubicBezTo>
                  <a:cubicBezTo>
                    <a:pt x="250" y="143"/>
                    <a:pt x="248" y="143"/>
                    <a:pt x="248" y="144"/>
                  </a:cubicBezTo>
                  <a:cubicBezTo>
                    <a:pt x="248" y="145"/>
                    <a:pt x="248" y="146"/>
                    <a:pt x="248" y="147"/>
                  </a:cubicBezTo>
                  <a:cubicBezTo>
                    <a:pt x="248" y="149"/>
                    <a:pt x="246" y="149"/>
                    <a:pt x="244" y="149"/>
                  </a:cubicBezTo>
                  <a:cubicBezTo>
                    <a:pt x="246" y="150"/>
                    <a:pt x="247" y="152"/>
                    <a:pt x="249" y="153"/>
                  </a:cubicBezTo>
                  <a:cubicBezTo>
                    <a:pt x="251" y="154"/>
                    <a:pt x="251" y="156"/>
                    <a:pt x="253" y="157"/>
                  </a:cubicBezTo>
                  <a:cubicBezTo>
                    <a:pt x="254" y="157"/>
                    <a:pt x="253" y="160"/>
                    <a:pt x="253" y="160"/>
                  </a:cubicBezTo>
                  <a:cubicBezTo>
                    <a:pt x="252" y="161"/>
                    <a:pt x="249" y="160"/>
                    <a:pt x="248" y="160"/>
                  </a:cubicBezTo>
                  <a:cubicBezTo>
                    <a:pt x="246" y="160"/>
                    <a:pt x="243" y="160"/>
                    <a:pt x="241" y="160"/>
                  </a:cubicBezTo>
                  <a:cubicBezTo>
                    <a:pt x="240" y="161"/>
                    <a:pt x="238" y="163"/>
                    <a:pt x="238" y="164"/>
                  </a:cubicBezTo>
                  <a:cubicBezTo>
                    <a:pt x="238" y="166"/>
                    <a:pt x="236" y="167"/>
                    <a:pt x="238" y="169"/>
                  </a:cubicBezTo>
                  <a:cubicBezTo>
                    <a:pt x="238" y="170"/>
                    <a:pt x="237" y="174"/>
                    <a:pt x="236" y="175"/>
                  </a:cubicBezTo>
                  <a:cubicBezTo>
                    <a:pt x="235" y="174"/>
                    <a:pt x="234" y="173"/>
                    <a:pt x="233" y="172"/>
                  </a:cubicBezTo>
                  <a:cubicBezTo>
                    <a:pt x="233" y="171"/>
                    <a:pt x="230" y="167"/>
                    <a:pt x="232" y="169"/>
                  </a:cubicBezTo>
                  <a:cubicBezTo>
                    <a:pt x="231" y="168"/>
                    <a:pt x="229" y="168"/>
                    <a:pt x="228" y="167"/>
                  </a:cubicBezTo>
                  <a:cubicBezTo>
                    <a:pt x="227" y="166"/>
                    <a:pt x="226" y="165"/>
                    <a:pt x="224" y="163"/>
                  </a:cubicBezTo>
                  <a:cubicBezTo>
                    <a:pt x="221" y="161"/>
                    <a:pt x="219" y="159"/>
                    <a:pt x="215" y="158"/>
                  </a:cubicBezTo>
                  <a:cubicBezTo>
                    <a:pt x="215" y="159"/>
                    <a:pt x="219" y="160"/>
                    <a:pt x="220" y="161"/>
                  </a:cubicBezTo>
                  <a:cubicBezTo>
                    <a:pt x="217" y="160"/>
                    <a:pt x="215" y="159"/>
                    <a:pt x="213" y="159"/>
                  </a:cubicBezTo>
                  <a:cubicBezTo>
                    <a:pt x="213" y="159"/>
                    <a:pt x="214" y="158"/>
                    <a:pt x="214" y="158"/>
                  </a:cubicBezTo>
                  <a:cubicBezTo>
                    <a:pt x="213" y="157"/>
                    <a:pt x="212" y="158"/>
                    <a:pt x="212" y="158"/>
                  </a:cubicBezTo>
                  <a:cubicBezTo>
                    <a:pt x="212" y="156"/>
                    <a:pt x="210" y="157"/>
                    <a:pt x="210" y="158"/>
                  </a:cubicBezTo>
                  <a:cubicBezTo>
                    <a:pt x="211" y="158"/>
                    <a:pt x="211" y="158"/>
                    <a:pt x="212" y="159"/>
                  </a:cubicBezTo>
                  <a:cubicBezTo>
                    <a:pt x="209" y="159"/>
                    <a:pt x="207" y="161"/>
                    <a:pt x="204" y="161"/>
                  </a:cubicBezTo>
                  <a:cubicBezTo>
                    <a:pt x="202" y="162"/>
                    <a:pt x="200" y="163"/>
                    <a:pt x="197" y="164"/>
                  </a:cubicBezTo>
                  <a:cubicBezTo>
                    <a:pt x="195" y="164"/>
                    <a:pt x="194" y="164"/>
                    <a:pt x="192" y="163"/>
                  </a:cubicBezTo>
                  <a:cubicBezTo>
                    <a:pt x="189" y="162"/>
                    <a:pt x="188" y="162"/>
                    <a:pt x="185" y="161"/>
                  </a:cubicBezTo>
                  <a:cubicBezTo>
                    <a:pt x="184" y="161"/>
                    <a:pt x="183" y="160"/>
                    <a:pt x="182" y="160"/>
                  </a:cubicBezTo>
                  <a:cubicBezTo>
                    <a:pt x="180" y="159"/>
                    <a:pt x="179" y="158"/>
                    <a:pt x="177" y="158"/>
                  </a:cubicBezTo>
                  <a:cubicBezTo>
                    <a:pt x="176" y="158"/>
                    <a:pt x="176" y="157"/>
                    <a:pt x="175" y="156"/>
                  </a:cubicBezTo>
                  <a:cubicBezTo>
                    <a:pt x="173" y="155"/>
                    <a:pt x="171" y="155"/>
                    <a:pt x="170" y="155"/>
                  </a:cubicBezTo>
                  <a:cubicBezTo>
                    <a:pt x="168" y="154"/>
                    <a:pt x="167" y="154"/>
                    <a:pt x="165" y="154"/>
                  </a:cubicBezTo>
                  <a:cubicBezTo>
                    <a:pt x="164" y="153"/>
                    <a:pt x="163" y="152"/>
                    <a:pt x="161" y="152"/>
                  </a:cubicBezTo>
                  <a:cubicBezTo>
                    <a:pt x="158" y="150"/>
                    <a:pt x="155" y="150"/>
                    <a:pt x="151" y="148"/>
                  </a:cubicBezTo>
                  <a:cubicBezTo>
                    <a:pt x="149" y="146"/>
                    <a:pt x="147" y="144"/>
                    <a:pt x="145" y="142"/>
                  </a:cubicBezTo>
                  <a:cubicBezTo>
                    <a:pt x="144" y="141"/>
                    <a:pt x="143" y="142"/>
                    <a:pt x="142" y="142"/>
                  </a:cubicBezTo>
                  <a:cubicBezTo>
                    <a:pt x="140" y="142"/>
                    <a:pt x="138" y="141"/>
                    <a:pt x="136" y="141"/>
                  </a:cubicBezTo>
                  <a:cubicBezTo>
                    <a:pt x="134" y="140"/>
                    <a:pt x="131" y="139"/>
                    <a:pt x="129" y="137"/>
                  </a:cubicBezTo>
                  <a:cubicBezTo>
                    <a:pt x="128" y="136"/>
                    <a:pt x="127" y="135"/>
                    <a:pt x="127" y="135"/>
                  </a:cubicBezTo>
                  <a:cubicBezTo>
                    <a:pt x="125" y="133"/>
                    <a:pt x="124" y="133"/>
                    <a:pt x="122" y="132"/>
                  </a:cubicBezTo>
                  <a:cubicBezTo>
                    <a:pt x="121" y="130"/>
                    <a:pt x="117" y="130"/>
                    <a:pt x="115" y="129"/>
                  </a:cubicBezTo>
                  <a:cubicBezTo>
                    <a:pt x="114" y="128"/>
                    <a:pt x="115" y="127"/>
                    <a:pt x="114" y="126"/>
                  </a:cubicBezTo>
                  <a:cubicBezTo>
                    <a:pt x="113" y="126"/>
                    <a:pt x="112" y="124"/>
                    <a:pt x="111" y="123"/>
                  </a:cubicBezTo>
                  <a:cubicBezTo>
                    <a:pt x="110" y="122"/>
                    <a:pt x="108" y="119"/>
                    <a:pt x="110" y="118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4" y="115"/>
                    <a:pt x="111" y="115"/>
                    <a:pt x="111" y="115"/>
                  </a:cubicBezTo>
                  <a:cubicBezTo>
                    <a:pt x="111" y="114"/>
                    <a:pt x="115" y="110"/>
                    <a:pt x="113" y="108"/>
                  </a:cubicBezTo>
                  <a:cubicBezTo>
                    <a:pt x="112" y="107"/>
                    <a:pt x="111" y="106"/>
                    <a:pt x="110" y="104"/>
                  </a:cubicBezTo>
                  <a:cubicBezTo>
                    <a:pt x="109" y="103"/>
                    <a:pt x="109" y="101"/>
                    <a:pt x="109" y="99"/>
                  </a:cubicBezTo>
                  <a:cubicBezTo>
                    <a:pt x="108" y="95"/>
                    <a:pt x="103" y="92"/>
                    <a:pt x="100" y="89"/>
                  </a:cubicBezTo>
                  <a:cubicBezTo>
                    <a:pt x="97" y="85"/>
                    <a:pt x="94" y="82"/>
                    <a:pt x="89" y="79"/>
                  </a:cubicBezTo>
                  <a:cubicBezTo>
                    <a:pt x="90" y="80"/>
                    <a:pt x="91" y="81"/>
                    <a:pt x="92" y="79"/>
                  </a:cubicBezTo>
                  <a:cubicBezTo>
                    <a:pt x="90" y="80"/>
                    <a:pt x="87" y="78"/>
                    <a:pt x="87" y="76"/>
                  </a:cubicBezTo>
                  <a:cubicBezTo>
                    <a:pt x="87" y="75"/>
                    <a:pt x="86" y="72"/>
                    <a:pt x="84" y="73"/>
                  </a:cubicBezTo>
                  <a:cubicBezTo>
                    <a:pt x="84" y="71"/>
                    <a:pt x="84" y="72"/>
                    <a:pt x="82" y="72"/>
                  </a:cubicBezTo>
                  <a:cubicBezTo>
                    <a:pt x="82" y="71"/>
                    <a:pt x="81" y="71"/>
                    <a:pt x="80" y="71"/>
                  </a:cubicBezTo>
                  <a:cubicBezTo>
                    <a:pt x="81" y="71"/>
                    <a:pt x="81" y="71"/>
                    <a:pt x="80" y="70"/>
                  </a:cubicBezTo>
                  <a:cubicBezTo>
                    <a:pt x="79" y="70"/>
                    <a:pt x="79" y="69"/>
                    <a:pt x="79" y="69"/>
                  </a:cubicBezTo>
                  <a:cubicBezTo>
                    <a:pt x="78" y="69"/>
                    <a:pt x="78" y="69"/>
                    <a:pt x="77" y="70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7" y="69"/>
                    <a:pt x="76" y="68"/>
                    <a:pt x="74" y="6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7"/>
                    <a:pt x="73" y="67"/>
                    <a:pt x="74" y="68"/>
                  </a:cubicBezTo>
                  <a:cubicBezTo>
                    <a:pt x="73" y="67"/>
                    <a:pt x="73" y="65"/>
                    <a:pt x="73" y="64"/>
                  </a:cubicBezTo>
                  <a:cubicBezTo>
                    <a:pt x="73" y="64"/>
                    <a:pt x="74" y="61"/>
                    <a:pt x="74" y="63"/>
                  </a:cubicBezTo>
                  <a:cubicBezTo>
                    <a:pt x="75" y="62"/>
                    <a:pt x="75" y="61"/>
                    <a:pt x="76" y="62"/>
                  </a:cubicBezTo>
                  <a:cubicBezTo>
                    <a:pt x="76" y="61"/>
                    <a:pt x="76" y="60"/>
                    <a:pt x="75" y="61"/>
                  </a:cubicBezTo>
                  <a:cubicBezTo>
                    <a:pt x="75" y="60"/>
                    <a:pt x="74" y="59"/>
                    <a:pt x="73" y="58"/>
                  </a:cubicBezTo>
                  <a:cubicBezTo>
                    <a:pt x="72" y="58"/>
                    <a:pt x="71" y="59"/>
                    <a:pt x="70" y="58"/>
                  </a:cubicBezTo>
                  <a:cubicBezTo>
                    <a:pt x="68" y="57"/>
                    <a:pt x="69" y="54"/>
                    <a:pt x="67" y="54"/>
                  </a:cubicBezTo>
                  <a:cubicBezTo>
                    <a:pt x="66" y="54"/>
                    <a:pt x="63" y="53"/>
                    <a:pt x="63" y="52"/>
                  </a:cubicBezTo>
                  <a:cubicBezTo>
                    <a:pt x="62" y="51"/>
                    <a:pt x="61" y="47"/>
                    <a:pt x="63" y="47"/>
                  </a:cubicBezTo>
                  <a:cubicBezTo>
                    <a:pt x="62" y="47"/>
                    <a:pt x="59" y="46"/>
                    <a:pt x="60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46"/>
                    <a:pt x="57" y="46"/>
                    <a:pt x="56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3" y="41"/>
                    <a:pt x="52" y="41"/>
                    <a:pt x="51" y="41"/>
                  </a:cubicBezTo>
                  <a:cubicBezTo>
                    <a:pt x="50" y="40"/>
                    <a:pt x="50" y="38"/>
                    <a:pt x="49" y="37"/>
                  </a:cubicBezTo>
                  <a:cubicBezTo>
                    <a:pt x="47" y="36"/>
                    <a:pt x="47" y="34"/>
                    <a:pt x="46" y="33"/>
                  </a:cubicBezTo>
                  <a:cubicBezTo>
                    <a:pt x="45" y="34"/>
                    <a:pt x="45" y="31"/>
                    <a:pt x="44" y="30"/>
                  </a:cubicBezTo>
                  <a:cubicBezTo>
                    <a:pt x="43" y="28"/>
                    <a:pt x="42" y="26"/>
                    <a:pt x="42" y="24"/>
                  </a:cubicBezTo>
                  <a:cubicBezTo>
                    <a:pt x="41" y="22"/>
                    <a:pt x="39" y="21"/>
                    <a:pt x="38" y="19"/>
                  </a:cubicBezTo>
                  <a:cubicBezTo>
                    <a:pt x="38" y="18"/>
                    <a:pt x="39" y="16"/>
                    <a:pt x="38" y="15"/>
                  </a:cubicBezTo>
                  <a:cubicBezTo>
                    <a:pt x="37" y="14"/>
                    <a:pt x="35" y="14"/>
                    <a:pt x="34" y="14"/>
                  </a:cubicBezTo>
                  <a:cubicBezTo>
                    <a:pt x="32" y="13"/>
                    <a:pt x="33" y="11"/>
                    <a:pt x="31" y="11"/>
                  </a:cubicBezTo>
                  <a:cubicBezTo>
                    <a:pt x="30" y="11"/>
                    <a:pt x="30" y="12"/>
                    <a:pt x="28" y="12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3" y="9"/>
                    <a:pt x="22" y="9"/>
                    <a:pt x="20" y="7"/>
                  </a:cubicBezTo>
                  <a:cubicBezTo>
                    <a:pt x="20" y="8"/>
                    <a:pt x="22" y="9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1" y="15"/>
                    <a:pt x="23" y="17"/>
                    <a:pt x="23" y="18"/>
                  </a:cubicBezTo>
                  <a:cubicBezTo>
                    <a:pt x="23" y="20"/>
                    <a:pt x="24" y="21"/>
                    <a:pt x="24" y="22"/>
                  </a:cubicBezTo>
                  <a:cubicBezTo>
                    <a:pt x="24" y="26"/>
                    <a:pt x="26" y="27"/>
                    <a:pt x="29" y="30"/>
                  </a:cubicBezTo>
                  <a:cubicBezTo>
                    <a:pt x="32" y="32"/>
                    <a:pt x="33" y="33"/>
                    <a:pt x="34" y="36"/>
                  </a:cubicBezTo>
                  <a:cubicBezTo>
                    <a:pt x="35" y="35"/>
                    <a:pt x="37" y="38"/>
                    <a:pt x="38" y="39"/>
                  </a:cubicBezTo>
                  <a:cubicBezTo>
                    <a:pt x="38" y="39"/>
                    <a:pt x="38" y="40"/>
                    <a:pt x="39" y="40"/>
                  </a:cubicBezTo>
                  <a:cubicBezTo>
                    <a:pt x="39" y="41"/>
                    <a:pt x="41" y="41"/>
                    <a:pt x="40" y="42"/>
                  </a:cubicBezTo>
                  <a:cubicBezTo>
                    <a:pt x="40" y="43"/>
                    <a:pt x="41" y="47"/>
                    <a:pt x="43" y="48"/>
                  </a:cubicBezTo>
                  <a:cubicBezTo>
                    <a:pt x="45" y="50"/>
                    <a:pt x="46" y="53"/>
                    <a:pt x="49" y="54"/>
                  </a:cubicBezTo>
                  <a:cubicBezTo>
                    <a:pt x="48" y="55"/>
                    <a:pt x="50" y="58"/>
                    <a:pt x="50" y="59"/>
                  </a:cubicBezTo>
                  <a:cubicBezTo>
                    <a:pt x="51" y="58"/>
                    <a:pt x="50" y="57"/>
                    <a:pt x="50" y="56"/>
                  </a:cubicBezTo>
                  <a:cubicBezTo>
                    <a:pt x="55" y="57"/>
                    <a:pt x="55" y="70"/>
                    <a:pt x="58" y="69"/>
                  </a:cubicBezTo>
                  <a:cubicBezTo>
                    <a:pt x="58" y="70"/>
                    <a:pt x="59" y="72"/>
                    <a:pt x="59" y="73"/>
                  </a:cubicBezTo>
                  <a:cubicBezTo>
                    <a:pt x="60" y="75"/>
                    <a:pt x="62" y="75"/>
                    <a:pt x="61" y="77"/>
                  </a:cubicBezTo>
                  <a:cubicBezTo>
                    <a:pt x="60" y="79"/>
                    <a:pt x="62" y="82"/>
                    <a:pt x="65" y="82"/>
                  </a:cubicBezTo>
                  <a:cubicBezTo>
                    <a:pt x="63" y="82"/>
                    <a:pt x="65" y="82"/>
                    <a:pt x="65" y="82"/>
                  </a:cubicBezTo>
                  <a:cubicBezTo>
                    <a:pt x="65" y="81"/>
                    <a:pt x="65" y="81"/>
                    <a:pt x="65" y="80"/>
                  </a:cubicBezTo>
                  <a:cubicBezTo>
                    <a:pt x="66" y="81"/>
                    <a:pt x="68" y="83"/>
                    <a:pt x="69" y="84"/>
                  </a:cubicBezTo>
                  <a:cubicBezTo>
                    <a:pt x="70" y="84"/>
                    <a:pt x="70" y="86"/>
                    <a:pt x="71" y="87"/>
                  </a:cubicBezTo>
                  <a:cubicBezTo>
                    <a:pt x="72" y="89"/>
                    <a:pt x="75" y="90"/>
                    <a:pt x="73" y="91"/>
                  </a:cubicBezTo>
                  <a:cubicBezTo>
                    <a:pt x="72" y="92"/>
                    <a:pt x="69" y="94"/>
                    <a:pt x="68" y="94"/>
                  </a:cubicBezTo>
                  <a:cubicBezTo>
                    <a:pt x="66" y="93"/>
                    <a:pt x="66" y="90"/>
                    <a:pt x="66" y="89"/>
                  </a:cubicBezTo>
                  <a:cubicBezTo>
                    <a:pt x="65" y="88"/>
                    <a:pt x="64" y="88"/>
                    <a:pt x="63" y="87"/>
                  </a:cubicBezTo>
                  <a:cubicBezTo>
                    <a:pt x="61" y="86"/>
                    <a:pt x="60" y="85"/>
                    <a:pt x="59" y="83"/>
                  </a:cubicBezTo>
                  <a:cubicBezTo>
                    <a:pt x="57" y="82"/>
                    <a:pt x="54" y="81"/>
                    <a:pt x="52" y="79"/>
                  </a:cubicBezTo>
                  <a:cubicBezTo>
                    <a:pt x="51" y="78"/>
                    <a:pt x="48" y="77"/>
                    <a:pt x="48" y="74"/>
                  </a:cubicBezTo>
                  <a:cubicBezTo>
                    <a:pt x="48" y="75"/>
                    <a:pt x="48" y="75"/>
                    <a:pt x="48" y="76"/>
                  </a:cubicBezTo>
                  <a:cubicBezTo>
                    <a:pt x="46" y="71"/>
                    <a:pt x="50" y="68"/>
                    <a:pt x="46" y="64"/>
                  </a:cubicBezTo>
                  <a:cubicBezTo>
                    <a:pt x="44" y="62"/>
                    <a:pt x="42" y="61"/>
                    <a:pt x="40" y="60"/>
                  </a:cubicBezTo>
                  <a:cubicBezTo>
                    <a:pt x="39" y="59"/>
                    <a:pt x="38" y="58"/>
                    <a:pt x="37" y="57"/>
                  </a:cubicBezTo>
                  <a:cubicBezTo>
                    <a:pt x="37" y="56"/>
                    <a:pt x="38" y="56"/>
                    <a:pt x="37" y="55"/>
                  </a:cubicBezTo>
                  <a:cubicBezTo>
                    <a:pt x="37" y="56"/>
                    <a:pt x="37" y="57"/>
                    <a:pt x="36" y="57"/>
                  </a:cubicBezTo>
                  <a:cubicBezTo>
                    <a:pt x="36" y="58"/>
                    <a:pt x="35" y="57"/>
                    <a:pt x="34" y="58"/>
                  </a:cubicBezTo>
                  <a:cubicBezTo>
                    <a:pt x="33" y="58"/>
                    <a:pt x="32" y="57"/>
                    <a:pt x="32" y="56"/>
                  </a:cubicBezTo>
                  <a:cubicBezTo>
                    <a:pt x="31" y="55"/>
                    <a:pt x="30" y="55"/>
                    <a:pt x="29" y="55"/>
                  </a:cubicBezTo>
                  <a:cubicBezTo>
                    <a:pt x="29" y="54"/>
                    <a:pt x="28" y="54"/>
                    <a:pt x="28" y="54"/>
                  </a:cubicBezTo>
                  <a:cubicBezTo>
                    <a:pt x="27" y="54"/>
                    <a:pt x="27" y="53"/>
                    <a:pt x="26" y="53"/>
                  </a:cubicBezTo>
                  <a:cubicBezTo>
                    <a:pt x="25" y="53"/>
                    <a:pt x="25" y="52"/>
                    <a:pt x="25" y="51"/>
                  </a:cubicBezTo>
                  <a:cubicBezTo>
                    <a:pt x="24" y="50"/>
                    <a:pt x="20" y="49"/>
                    <a:pt x="19" y="47"/>
                  </a:cubicBezTo>
                  <a:cubicBezTo>
                    <a:pt x="22" y="47"/>
                    <a:pt x="25" y="48"/>
                    <a:pt x="26" y="47"/>
                  </a:cubicBezTo>
                  <a:cubicBezTo>
                    <a:pt x="27" y="49"/>
                    <a:pt x="31" y="48"/>
                    <a:pt x="30" y="50"/>
                  </a:cubicBezTo>
                  <a:cubicBezTo>
                    <a:pt x="31" y="50"/>
                    <a:pt x="31" y="47"/>
                    <a:pt x="29" y="46"/>
                  </a:cubicBezTo>
                  <a:cubicBezTo>
                    <a:pt x="30" y="47"/>
                    <a:pt x="30" y="49"/>
                    <a:pt x="28" y="48"/>
                  </a:cubicBezTo>
                  <a:cubicBezTo>
                    <a:pt x="28" y="48"/>
                    <a:pt x="28" y="46"/>
                    <a:pt x="28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4"/>
                    <a:pt x="30" y="42"/>
                    <a:pt x="28" y="40"/>
                  </a:cubicBezTo>
                  <a:cubicBezTo>
                    <a:pt x="26" y="37"/>
                    <a:pt x="23" y="34"/>
                    <a:pt x="20" y="32"/>
                  </a:cubicBezTo>
                  <a:cubicBezTo>
                    <a:pt x="17" y="30"/>
                    <a:pt x="15" y="29"/>
                    <a:pt x="13" y="27"/>
                  </a:cubicBezTo>
                  <a:cubicBezTo>
                    <a:pt x="13" y="26"/>
                    <a:pt x="13" y="25"/>
                    <a:pt x="13" y="24"/>
                  </a:cubicBezTo>
                  <a:cubicBezTo>
                    <a:pt x="13" y="23"/>
                    <a:pt x="11" y="23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0"/>
                    <a:pt x="11" y="19"/>
                    <a:pt x="8" y="17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3"/>
                    <a:pt x="5" y="13"/>
                    <a:pt x="5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  <a:moveTo>
                    <a:pt x="85" y="74"/>
                  </a:moveTo>
                  <a:cubicBezTo>
                    <a:pt x="85" y="75"/>
                    <a:pt x="86" y="75"/>
                    <a:pt x="86" y="76"/>
                  </a:cubicBezTo>
                  <a:cubicBezTo>
                    <a:pt x="86" y="75"/>
                    <a:pt x="85" y="74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moveTo>
                    <a:pt x="46" y="76"/>
                  </a:moveTo>
                  <a:cubicBezTo>
                    <a:pt x="46" y="76"/>
                    <a:pt x="47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ubicBezTo>
                    <a:pt x="46" y="76"/>
                    <a:pt x="48" y="74"/>
                    <a:pt x="47" y="72"/>
                  </a:cubicBezTo>
                  <a:cubicBezTo>
                    <a:pt x="48" y="73"/>
                    <a:pt x="47" y="75"/>
                    <a:pt x="46" y="76"/>
                  </a:cubicBezTo>
                  <a:moveTo>
                    <a:pt x="49" y="79"/>
                  </a:moveTo>
                  <a:cubicBezTo>
                    <a:pt x="50" y="79"/>
                    <a:pt x="50" y="80"/>
                    <a:pt x="52" y="80"/>
                  </a:cubicBezTo>
                  <a:cubicBezTo>
                    <a:pt x="51" y="79"/>
                    <a:pt x="50" y="78"/>
                    <a:pt x="49" y="79"/>
                  </a:cubicBezTo>
                  <a:moveTo>
                    <a:pt x="70" y="83"/>
                  </a:moveTo>
                  <a:cubicBezTo>
                    <a:pt x="70" y="82"/>
                    <a:pt x="69" y="81"/>
                    <a:pt x="69" y="81"/>
                  </a:cubicBezTo>
                  <a:cubicBezTo>
                    <a:pt x="69" y="82"/>
                    <a:pt x="69" y="82"/>
                    <a:pt x="70" y="83"/>
                  </a:cubicBezTo>
                  <a:moveTo>
                    <a:pt x="86" y="74"/>
                  </a:moveTo>
                  <a:cubicBezTo>
                    <a:pt x="85" y="74"/>
                    <a:pt x="86" y="75"/>
                    <a:pt x="86" y="75"/>
                  </a:cubicBezTo>
                  <a:cubicBezTo>
                    <a:pt x="87" y="75"/>
                    <a:pt x="86" y="74"/>
                    <a:pt x="86" y="74"/>
                  </a:cubicBezTo>
                  <a:moveTo>
                    <a:pt x="99" y="106"/>
                  </a:moveTo>
                  <a:cubicBezTo>
                    <a:pt x="99" y="107"/>
                    <a:pt x="100" y="107"/>
                    <a:pt x="101" y="107"/>
                  </a:cubicBezTo>
                  <a:cubicBezTo>
                    <a:pt x="101" y="106"/>
                    <a:pt x="100" y="106"/>
                    <a:pt x="99" y="106"/>
                  </a:cubicBezTo>
                  <a:moveTo>
                    <a:pt x="240" y="135"/>
                  </a:moveTo>
                  <a:cubicBezTo>
                    <a:pt x="241" y="136"/>
                    <a:pt x="242" y="134"/>
                    <a:pt x="243" y="134"/>
                  </a:cubicBezTo>
                  <a:cubicBezTo>
                    <a:pt x="242" y="134"/>
                    <a:pt x="241" y="135"/>
                    <a:pt x="240" y="135"/>
                  </a:cubicBezTo>
                  <a:moveTo>
                    <a:pt x="286" y="120"/>
                  </a:moveTo>
                  <a:cubicBezTo>
                    <a:pt x="287" y="119"/>
                    <a:pt x="288" y="118"/>
                    <a:pt x="288" y="117"/>
                  </a:cubicBezTo>
                  <a:cubicBezTo>
                    <a:pt x="287" y="117"/>
                    <a:pt x="285" y="118"/>
                    <a:pt x="286" y="12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>
              <a:off x="5624319" y="2560445"/>
              <a:ext cx="137017" cy="98376"/>
            </a:xfrm>
            <a:custGeom>
              <a:avLst/>
              <a:gdLst>
                <a:gd name="T0" fmla="*/ 21 w 46"/>
                <a:gd name="T1" fmla="*/ 19 h 33"/>
                <a:gd name="T2" fmla="*/ 22 w 46"/>
                <a:gd name="T3" fmla="*/ 18 h 33"/>
                <a:gd name="T4" fmla="*/ 20 w 46"/>
                <a:gd name="T5" fmla="*/ 18 h 33"/>
                <a:gd name="T6" fmla="*/ 21 w 46"/>
                <a:gd name="T7" fmla="*/ 19 h 33"/>
                <a:gd name="T8" fmla="*/ 0 w 46"/>
                <a:gd name="T9" fmla="*/ 17 h 33"/>
                <a:gd name="T10" fmla="*/ 0 w 46"/>
                <a:gd name="T11" fmla="*/ 18 h 33"/>
                <a:gd name="T12" fmla="*/ 1 w 46"/>
                <a:gd name="T13" fmla="*/ 17 h 33"/>
                <a:gd name="T14" fmla="*/ 2 w 46"/>
                <a:gd name="T15" fmla="*/ 20 h 33"/>
                <a:gd name="T16" fmla="*/ 5 w 46"/>
                <a:gd name="T17" fmla="*/ 20 h 33"/>
                <a:gd name="T18" fmla="*/ 8 w 46"/>
                <a:gd name="T19" fmla="*/ 19 h 33"/>
                <a:gd name="T20" fmla="*/ 9 w 46"/>
                <a:gd name="T21" fmla="*/ 18 h 33"/>
                <a:gd name="T22" fmla="*/ 12 w 46"/>
                <a:gd name="T23" fmla="*/ 19 h 33"/>
                <a:gd name="T24" fmla="*/ 16 w 46"/>
                <a:gd name="T25" fmla="*/ 19 h 33"/>
                <a:gd name="T26" fmla="*/ 24 w 46"/>
                <a:gd name="T27" fmla="*/ 18 h 33"/>
                <a:gd name="T28" fmla="*/ 23 w 46"/>
                <a:gd name="T29" fmla="*/ 17 h 33"/>
                <a:gd name="T30" fmla="*/ 25 w 46"/>
                <a:gd name="T31" fmla="*/ 18 h 33"/>
                <a:gd name="T32" fmla="*/ 28 w 46"/>
                <a:gd name="T33" fmla="*/ 16 h 33"/>
                <a:gd name="T34" fmla="*/ 32 w 46"/>
                <a:gd name="T35" fmla="*/ 11 h 33"/>
                <a:gd name="T36" fmla="*/ 38 w 46"/>
                <a:gd name="T37" fmla="*/ 5 h 33"/>
                <a:gd name="T38" fmla="*/ 42 w 46"/>
                <a:gd name="T39" fmla="*/ 0 h 33"/>
                <a:gd name="T40" fmla="*/ 43 w 46"/>
                <a:gd name="T41" fmla="*/ 3 h 33"/>
                <a:gd name="T42" fmla="*/ 45 w 46"/>
                <a:gd name="T43" fmla="*/ 6 h 33"/>
                <a:gd name="T44" fmla="*/ 44 w 46"/>
                <a:gd name="T45" fmla="*/ 11 h 33"/>
                <a:gd name="T46" fmla="*/ 42 w 46"/>
                <a:gd name="T47" fmla="*/ 11 h 33"/>
                <a:gd name="T48" fmla="*/ 40 w 46"/>
                <a:gd name="T49" fmla="*/ 13 h 33"/>
                <a:gd name="T50" fmla="*/ 40 w 46"/>
                <a:gd name="T51" fmla="*/ 14 h 33"/>
                <a:gd name="T52" fmla="*/ 40 w 46"/>
                <a:gd name="T53" fmla="*/ 16 h 33"/>
                <a:gd name="T54" fmla="*/ 41 w 46"/>
                <a:gd name="T55" fmla="*/ 19 h 33"/>
                <a:gd name="T56" fmla="*/ 37 w 46"/>
                <a:gd name="T57" fmla="*/ 20 h 33"/>
                <a:gd name="T58" fmla="*/ 36 w 46"/>
                <a:gd name="T59" fmla="*/ 25 h 33"/>
                <a:gd name="T60" fmla="*/ 34 w 46"/>
                <a:gd name="T61" fmla="*/ 30 h 33"/>
                <a:gd name="T62" fmla="*/ 31 w 46"/>
                <a:gd name="T63" fmla="*/ 33 h 33"/>
                <a:gd name="T64" fmla="*/ 23 w 46"/>
                <a:gd name="T65" fmla="*/ 32 h 33"/>
                <a:gd name="T66" fmla="*/ 14 w 46"/>
                <a:gd name="T67" fmla="*/ 31 h 33"/>
                <a:gd name="T68" fmla="*/ 8 w 46"/>
                <a:gd name="T69" fmla="*/ 29 h 33"/>
                <a:gd name="T70" fmla="*/ 4 w 46"/>
                <a:gd name="T71" fmla="*/ 24 h 33"/>
                <a:gd name="T72" fmla="*/ 1 w 46"/>
                <a:gd name="T73" fmla="*/ 21 h 33"/>
                <a:gd name="T74" fmla="*/ 0 w 46"/>
                <a:gd name="T75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33">
                  <a:moveTo>
                    <a:pt x="21" y="19"/>
                  </a:moveTo>
                  <a:cubicBezTo>
                    <a:pt x="21" y="19"/>
                    <a:pt x="22" y="18"/>
                    <a:pt x="22" y="18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1" y="19"/>
                    <a:pt x="2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10" y="18"/>
                    <a:pt x="11" y="18"/>
                    <a:pt x="12" y="19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9" y="19"/>
                    <a:pt x="21" y="20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7" y="16"/>
                    <a:pt x="28" y="16"/>
                  </a:cubicBezTo>
                  <a:cubicBezTo>
                    <a:pt x="29" y="13"/>
                    <a:pt x="29" y="12"/>
                    <a:pt x="32" y="11"/>
                  </a:cubicBezTo>
                  <a:cubicBezTo>
                    <a:pt x="34" y="9"/>
                    <a:pt x="35" y="6"/>
                    <a:pt x="38" y="5"/>
                  </a:cubicBezTo>
                  <a:cubicBezTo>
                    <a:pt x="40" y="3"/>
                    <a:pt x="41" y="3"/>
                    <a:pt x="42" y="0"/>
                  </a:cubicBezTo>
                  <a:cubicBezTo>
                    <a:pt x="44" y="0"/>
                    <a:pt x="43" y="2"/>
                    <a:pt x="43" y="3"/>
                  </a:cubicBezTo>
                  <a:cubicBezTo>
                    <a:pt x="43" y="5"/>
                    <a:pt x="45" y="4"/>
                    <a:pt x="45" y="6"/>
                  </a:cubicBezTo>
                  <a:cubicBezTo>
                    <a:pt x="45" y="7"/>
                    <a:pt x="46" y="9"/>
                    <a:pt x="44" y="11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41" y="9"/>
                    <a:pt x="40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5"/>
                    <a:pt x="40" y="16"/>
                    <a:pt x="40" y="16"/>
                  </a:cubicBezTo>
                  <a:cubicBezTo>
                    <a:pt x="39" y="18"/>
                    <a:pt x="42" y="18"/>
                    <a:pt x="41" y="19"/>
                  </a:cubicBezTo>
                  <a:cubicBezTo>
                    <a:pt x="40" y="20"/>
                    <a:pt x="38" y="19"/>
                    <a:pt x="37" y="20"/>
                  </a:cubicBezTo>
                  <a:cubicBezTo>
                    <a:pt x="38" y="21"/>
                    <a:pt x="37" y="24"/>
                    <a:pt x="36" y="25"/>
                  </a:cubicBezTo>
                  <a:cubicBezTo>
                    <a:pt x="35" y="26"/>
                    <a:pt x="34" y="28"/>
                    <a:pt x="34" y="30"/>
                  </a:cubicBezTo>
                  <a:cubicBezTo>
                    <a:pt x="34" y="33"/>
                    <a:pt x="33" y="33"/>
                    <a:pt x="31" y="33"/>
                  </a:cubicBezTo>
                  <a:cubicBezTo>
                    <a:pt x="28" y="32"/>
                    <a:pt x="25" y="32"/>
                    <a:pt x="23" y="32"/>
                  </a:cubicBezTo>
                  <a:cubicBezTo>
                    <a:pt x="20" y="31"/>
                    <a:pt x="17" y="31"/>
                    <a:pt x="14" y="31"/>
                  </a:cubicBezTo>
                  <a:cubicBezTo>
                    <a:pt x="12" y="30"/>
                    <a:pt x="9" y="31"/>
                    <a:pt x="8" y="29"/>
                  </a:cubicBezTo>
                  <a:cubicBezTo>
                    <a:pt x="7" y="27"/>
                    <a:pt x="6" y="26"/>
                    <a:pt x="4" y="24"/>
                  </a:cubicBezTo>
                  <a:cubicBezTo>
                    <a:pt x="3" y="23"/>
                    <a:pt x="2" y="22"/>
                    <a:pt x="1" y="21"/>
                  </a:cubicBezTo>
                  <a:cubicBezTo>
                    <a:pt x="0" y="20"/>
                    <a:pt x="0" y="18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1703521" y="2804628"/>
              <a:ext cx="3513" cy="351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1664875" y="2774764"/>
              <a:ext cx="38646" cy="77296"/>
            </a:xfrm>
            <a:custGeom>
              <a:avLst/>
              <a:gdLst>
                <a:gd name="T0" fmla="*/ 1 w 13"/>
                <a:gd name="T1" fmla="*/ 26 h 26"/>
                <a:gd name="T2" fmla="*/ 1 w 13"/>
                <a:gd name="T3" fmla="*/ 14 h 26"/>
                <a:gd name="T4" fmla="*/ 4 w 13"/>
                <a:gd name="T5" fmla="*/ 7 h 26"/>
                <a:gd name="T6" fmla="*/ 9 w 13"/>
                <a:gd name="T7" fmla="*/ 1 h 26"/>
                <a:gd name="T8" fmla="*/ 9 w 13"/>
                <a:gd name="T9" fmla="*/ 2 h 26"/>
                <a:gd name="T10" fmla="*/ 10 w 13"/>
                <a:gd name="T11" fmla="*/ 9 h 26"/>
                <a:gd name="T12" fmla="*/ 10 w 13"/>
                <a:gd name="T13" fmla="*/ 13 h 26"/>
                <a:gd name="T14" fmla="*/ 10 w 13"/>
                <a:gd name="T15" fmla="*/ 16 h 26"/>
                <a:gd name="T16" fmla="*/ 9 w 13"/>
                <a:gd name="T17" fmla="*/ 20 h 26"/>
                <a:gd name="T18" fmla="*/ 8 w 13"/>
                <a:gd name="T19" fmla="*/ 21 h 26"/>
                <a:gd name="T20" fmla="*/ 6 w 13"/>
                <a:gd name="T21" fmla="*/ 22 h 26"/>
                <a:gd name="T22" fmla="*/ 4 w 13"/>
                <a:gd name="T23" fmla="*/ 25 h 26"/>
                <a:gd name="T24" fmla="*/ 4 w 13"/>
                <a:gd name="T25" fmla="*/ 26 h 26"/>
                <a:gd name="T26" fmla="*/ 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1" y="26"/>
                  </a:moveTo>
                  <a:cubicBezTo>
                    <a:pt x="1" y="22"/>
                    <a:pt x="1" y="18"/>
                    <a:pt x="1" y="14"/>
                  </a:cubicBezTo>
                  <a:cubicBezTo>
                    <a:pt x="1" y="12"/>
                    <a:pt x="0" y="3"/>
                    <a:pt x="4" y="7"/>
                  </a:cubicBezTo>
                  <a:cubicBezTo>
                    <a:pt x="5" y="5"/>
                    <a:pt x="7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3" y="1"/>
                    <a:pt x="10" y="8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9" y="17"/>
                    <a:pt x="8" y="20"/>
                    <a:pt x="8" y="21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3" y="26"/>
                    <a:pt x="2" y="26"/>
                    <a:pt x="1" y="2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8"/>
            <p:cNvSpPr>
              <a:spLocks noEditPoints="1"/>
            </p:cNvSpPr>
            <p:nvPr/>
          </p:nvSpPr>
          <p:spPr bwMode="auto">
            <a:xfrm>
              <a:off x="2095249" y="3154215"/>
              <a:ext cx="1104920" cy="1113759"/>
            </a:xfrm>
            <a:custGeom>
              <a:avLst/>
              <a:gdLst>
                <a:gd name="T0" fmla="*/ 224 w 373"/>
                <a:gd name="T1" fmla="*/ 29 h 375"/>
                <a:gd name="T2" fmla="*/ 215 w 373"/>
                <a:gd name="T3" fmla="*/ 55 h 375"/>
                <a:gd name="T4" fmla="*/ 217 w 373"/>
                <a:gd name="T5" fmla="*/ 56 h 375"/>
                <a:gd name="T6" fmla="*/ 220 w 373"/>
                <a:gd name="T7" fmla="*/ 53 h 375"/>
                <a:gd name="T8" fmla="*/ 219 w 373"/>
                <a:gd name="T9" fmla="*/ 51 h 375"/>
                <a:gd name="T10" fmla="*/ 232 w 373"/>
                <a:gd name="T11" fmla="*/ 65 h 375"/>
                <a:gd name="T12" fmla="*/ 220 w 373"/>
                <a:gd name="T13" fmla="*/ 57 h 375"/>
                <a:gd name="T14" fmla="*/ 224 w 373"/>
                <a:gd name="T15" fmla="*/ 45 h 375"/>
                <a:gd name="T16" fmla="*/ 225 w 373"/>
                <a:gd name="T17" fmla="*/ 48 h 375"/>
                <a:gd name="T18" fmla="*/ 233 w 373"/>
                <a:gd name="T19" fmla="*/ 52 h 375"/>
                <a:gd name="T20" fmla="*/ 261 w 373"/>
                <a:gd name="T21" fmla="*/ 60 h 375"/>
                <a:gd name="T22" fmla="*/ 279 w 373"/>
                <a:gd name="T23" fmla="*/ 80 h 375"/>
                <a:gd name="T24" fmla="*/ 8 w 373"/>
                <a:gd name="T25" fmla="*/ 110 h 375"/>
                <a:gd name="T26" fmla="*/ 36 w 373"/>
                <a:gd name="T27" fmla="*/ 92 h 375"/>
                <a:gd name="T28" fmla="*/ 41 w 373"/>
                <a:gd name="T29" fmla="*/ 44 h 375"/>
                <a:gd name="T30" fmla="*/ 61 w 373"/>
                <a:gd name="T31" fmla="*/ 31 h 375"/>
                <a:gd name="T32" fmla="*/ 89 w 373"/>
                <a:gd name="T33" fmla="*/ 37 h 375"/>
                <a:gd name="T34" fmla="*/ 88 w 373"/>
                <a:gd name="T35" fmla="*/ 9 h 375"/>
                <a:gd name="T36" fmla="*/ 121 w 373"/>
                <a:gd name="T37" fmla="*/ 7 h 375"/>
                <a:gd name="T38" fmla="*/ 134 w 373"/>
                <a:gd name="T39" fmla="*/ 19 h 375"/>
                <a:gd name="T40" fmla="*/ 154 w 373"/>
                <a:gd name="T41" fmla="*/ 34 h 375"/>
                <a:gd name="T42" fmla="*/ 185 w 373"/>
                <a:gd name="T43" fmla="*/ 29 h 375"/>
                <a:gd name="T44" fmla="*/ 214 w 373"/>
                <a:gd name="T45" fmla="*/ 12 h 375"/>
                <a:gd name="T46" fmla="*/ 225 w 373"/>
                <a:gd name="T47" fmla="*/ 43 h 375"/>
                <a:gd name="T48" fmla="*/ 210 w 373"/>
                <a:gd name="T49" fmla="*/ 66 h 375"/>
                <a:gd name="T50" fmla="*/ 232 w 373"/>
                <a:gd name="T51" fmla="*/ 75 h 375"/>
                <a:gd name="T52" fmla="*/ 249 w 373"/>
                <a:gd name="T53" fmla="*/ 58 h 375"/>
                <a:gd name="T54" fmla="*/ 259 w 373"/>
                <a:gd name="T55" fmla="*/ 60 h 375"/>
                <a:gd name="T56" fmla="*/ 271 w 373"/>
                <a:gd name="T57" fmla="*/ 65 h 375"/>
                <a:gd name="T58" fmla="*/ 279 w 373"/>
                <a:gd name="T59" fmla="*/ 69 h 375"/>
                <a:gd name="T60" fmla="*/ 282 w 373"/>
                <a:gd name="T61" fmla="*/ 78 h 375"/>
                <a:gd name="T62" fmla="*/ 321 w 373"/>
                <a:gd name="T63" fmla="*/ 78 h 375"/>
                <a:gd name="T64" fmla="*/ 369 w 373"/>
                <a:gd name="T65" fmla="*/ 110 h 375"/>
                <a:gd name="T66" fmla="*/ 362 w 373"/>
                <a:gd name="T67" fmla="*/ 143 h 375"/>
                <a:gd name="T68" fmla="*/ 348 w 373"/>
                <a:gd name="T69" fmla="*/ 159 h 375"/>
                <a:gd name="T70" fmla="*/ 332 w 373"/>
                <a:gd name="T71" fmla="*/ 183 h 375"/>
                <a:gd name="T72" fmla="*/ 319 w 373"/>
                <a:gd name="T73" fmla="*/ 246 h 375"/>
                <a:gd name="T74" fmla="*/ 294 w 373"/>
                <a:gd name="T75" fmla="*/ 271 h 375"/>
                <a:gd name="T76" fmla="*/ 272 w 373"/>
                <a:gd name="T77" fmla="*/ 278 h 375"/>
                <a:gd name="T78" fmla="*/ 244 w 373"/>
                <a:gd name="T79" fmla="*/ 295 h 375"/>
                <a:gd name="T80" fmla="*/ 240 w 373"/>
                <a:gd name="T81" fmla="*/ 304 h 375"/>
                <a:gd name="T82" fmla="*/ 225 w 373"/>
                <a:gd name="T83" fmla="*/ 343 h 375"/>
                <a:gd name="T84" fmla="*/ 222 w 373"/>
                <a:gd name="T85" fmla="*/ 343 h 375"/>
                <a:gd name="T86" fmla="*/ 210 w 373"/>
                <a:gd name="T87" fmla="*/ 352 h 375"/>
                <a:gd name="T88" fmla="*/ 195 w 373"/>
                <a:gd name="T89" fmla="*/ 363 h 375"/>
                <a:gd name="T90" fmla="*/ 161 w 373"/>
                <a:gd name="T91" fmla="*/ 340 h 375"/>
                <a:gd name="T92" fmla="*/ 186 w 373"/>
                <a:gd name="T93" fmla="*/ 314 h 375"/>
                <a:gd name="T94" fmla="*/ 184 w 373"/>
                <a:gd name="T95" fmla="*/ 280 h 375"/>
                <a:gd name="T96" fmla="*/ 152 w 373"/>
                <a:gd name="T97" fmla="*/ 262 h 375"/>
                <a:gd name="T98" fmla="*/ 155 w 373"/>
                <a:gd name="T99" fmla="*/ 229 h 375"/>
                <a:gd name="T100" fmla="*/ 128 w 373"/>
                <a:gd name="T101" fmla="*/ 196 h 375"/>
                <a:gd name="T102" fmla="*/ 104 w 373"/>
                <a:gd name="T103" fmla="*/ 173 h 375"/>
                <a:gd name="T104" fmla="*/ 81 w 373"/>
                <a:gd name="T105" fmla="*/ 154 h 375"/>
                <a:gd name="T106" fmla="*/ 55 w 373"/>
                <a:gd name="T107" fmla="*/ 155 h 375"/>
                <a:gd name="T108" fmla="*/ 33 w 373"/>
                <a:gd name="T109" fmla="*/ 141 h 375"/>
                <a:gd name="T110" fmla="*/ 240 w 373"/>
                <a:gd name="T111" fmla="*/ 304 h 375"/>
                <a:gd name="T112" fmla="*/ 273 w 373"/>
                <a:gd name="T113" fmla="*/ 28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375">
                  <a:moveTo>
                    <a:pt x="332" y="181"/>
                  </a:moveTo>
                  <a:cubicBezTo>
                    <a:pt x="334" y="178"/>
                    <a:pt x="330" y="180"/>
                    <a:pt x="332" y="181"/>
                  </a:cubicBezTo>
                  <a:moveTo>
                    <a:pt x="205" y="65"/>
                  </a:moveTo>
                  <a:cubicBezTo>
                    <a:pt x="206" y="65"/>
                    <a:pt x="206" y="65"/>
                    <a:pt x="207" y="64"/>
                  </a:cubicBezTo>
                  <a:cubicBezTo>
                    <a:pt x="206" y="64"/>
                    <a:pt x="205" y="64"/>
                    <a:pt x="205" y="65"/>
                  </a:cubicBezTo>
                  <a:moveTo>
                    <a:pt x="207" y="66"/>
                  </a:moveTo>
                  <a:cubicBezTo>
                    <a:pt x="207" y="66"/>
                    <a:pt x="209" y="66"/>
                    <a:pt x="209" y="65"/>
                  </a:cubicBezTo>
                  <a:cubicBezTo>
                    <a:pt x="209" y="64"/>
                    <a:pt x="206" y="65"/>
                    <a:pt x="207" y="66"/>
                  </a:cubicBezTo>
                  <a:moveTo>
                    <a:pt x="223" y="30"/>
                  </a:moveTo>
                  <a:cubicBezTo>
                    <a:pt x="224" y="29"/>
                    <a:pt x="224" y="29"/>
                    <a:pt x="224" y="29"/>
                  </a:cubicBezTo>
                  <a:cubicBezTo>
                    <a:pt x="223" y="29"/>
                    <a:pt x="222" y="29"/>
                    <a:pt x="223" y="30"/>
                  </a:cubicBezTo>
                  <a:moveTo>
                    <a:pt x="224" y="33"/>
                  </a:moveTo>
                  <a:cubicBezTo>
                    <a:pt x="225" y="32"/>
                    <a:pt x="224" y="31"/>
                    <a:pt x="224" y="30"/>
                  </a:cubicBezTo>
                  <a:cubicBezTo>
                    <a:pt x="222" y="31"/>
                    <a:pt x="223" y="32"/>
                    <a:pt x="224" y="33"/>
                  </a:cubicBezTo>
                  <a:moveTo>
                    <a:pt x="210" y="65"/>
                  </a:moveTo>
                  <a:cubicBezTo>
                    <a:pt x="212" y="64"/>
                    <a:pt x="218" y="59"/>
                    <a:pt x="217" y="56"/>
                  </a:cubicBezTo>
                  <a:cubicBezTo>
                    <a:pt x="215" y="54"/>
                    <a:pt x="212" y="57"/>
                    <a:pt x="212" y="59"/>
                  </a:cubicBezTo>
                  <a:cubicBezTo>
                    <a:pt x="212" y="60"/>
                    <a:pt x="212" y="61"/>
                    <a:pt x="211" y="61"/>
                  </a:cubicBezTo>
                  <a:cubicBezTo>
                    <a:pt x="210" y="62"/>
                    <a:pt x="209" y="63"/>
                    <a:pt x="210" y="65"/>
                  </a:cubicBezTo>
                  <a:moveTo>
                    <a:pt x="215" y="55"/>
                  </a:moveTo>
                  <a:cubicBezTo>
                    <a:pt x="215" y="55"/>
                    <a:pt x="218" y="53"/>
                    <a:pt x="217" y="52"/>
                  </a:cubicBezTo>
                  <a:cubicBezTo>
                    <a:pt x="216" y="53"/>
                    <a:pt x="215" y="54"/>
                    <a:pt x="215" y="55"/>
                  </a:cubicBezTo>
                  <a:moveTo>
                    <a:pt x="214" y="62"/>
                  </a:moveTo>
                  <a:cubicBezTo>
                    <a:pt x="216" y="62"/>
                    <a:pt x="217" y="60"/>
                    <a:pt x="216" y="59"/>
                  </a:cubicBezTo>
                  <a:cubicBezTo>
                    <a:pt x="216" y="60"/>
                    <a:pt x="214" y="61"/>
                    <a:pt x="214" y="62"/>
                  </a:cubicBezTo>
                  <a:moveTo>
                    <a:pt x="218" y="59"/>
                  </a:moveTo>
                  <a:cubicBezTo>
                    <a:pt x="217" y="59"/>
                    <a:pt x="217" y="60"/>
                    <a:pt x="216" y="61"/>
                  </a:cubicBezTo>
                  <a:cubicBezTo>
                    <a:pt x="218" y="61"/>
                    <a:pt x="218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moveTo>
                    <a:pt x="217" y="56"/>
                  </a:moveTo>
                  <a:cubicBezTo>
                    <a:pt x="218" y="55"/>
                    <a:pt x="218" y="54"/>
                    <a:pt x="219" y="54"/>
                  </a:cubicBezTo>
                  <a:cubicBezTo>
                    <a:pt x="217" y="53"/>
                    <a:pt x="217" y="55"/>
                    <a:pt x="217" y="56"/>
                  </a:cubicBezTo>
                  <a:moveTo>
                    <a:pt x="217" y="60"/>
                  </a:moveTo>
                  <a:cubicBezTo>
                    <a:pt x="218" y="59"/>
                    <a:pt x="218" y="58"/>
                    <a:pt x="219" y="57"/>
                  </a:cubicBezTo>
                  <a:cubicBezTo>
                    <a:pt x="220" y="57"/>
                    <a:pt x="220" y="56"/>
                    <a:pt x="219" y="56"/>
                  </a:cubicBezTo>
                  <a:cubicBezTo>
                    <a:pt x="218" y="57"/>
                    <a:pt x="217" y="59"/>
                    <a:pt x="217" y="60"/>
                  </a:cubicBezTo>
                  <a:moveTo>
                    <a:pt x="218" y="56"/>
                  </a:moveTo>
                  <a:cubicBezTo>
                    <a:pt x="218" y="56"/>
                    <a:pt x="219" y="55"/>
                    <a:pt x="219" y="54"/>
                  </a:cubicBezTo>
                  <a:cubicBezTo>
                    <a:pt x="218" y="55"/>
                    <a:pt x="217" y="55"/>
                    <a:pt x="218" y="56"/>
                  </a:cubicBezTo>
                  <a:moveTo>
                    <a:pt x="220" y="53"/>
                  </a:moveTo>
                  <a:cubicBezTo>
                    <a:pt x="220" y="53"/>
                    <a:pt x="221" y="52"/>
                    <a:pt x="222" y="52"/>
                  </a:cubicBezTo>
                  <a:cubicBezTo>
                    <a:pt x="223" y="51"/>
                    <a:pt x="221" y="51"/>
                    <a:pt x="221" y="51"/>
                  </a:cubicBezTo>
                  <a:cubicBezTo>
                    <a:pt x="219" y="51"/>
                    <a:pt x="217" y="53"/>
                    <a:pt x="220" y="53"/>
                  </a:cubicBezTo>
                  <a:moveTo>
                    <a:pt x="218" y="56"/>
                  </a:moveTo>
                  <a:cubicBezTo>
                    <a:pt x="219" y="56"/>
                    <a:pt x="221" y="55"/>
                    <a:pt x="220" y="54"/>
                  </a:cubicBezTo>
                  <a:cubicBezTo>
                    <a:pt x="219" y="54"/>
                    <a:pt x="219" y="55"/>
                    <a:pt x="218" y="56"/>
                  </a:cubicBezTo>
                  <a:moveTo>
                    <a:pt x="219" y="59"/>
                  </a:moveTo>
                  <a:cubicBezTo>
                    <a:pt x="219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9"/>
                  </a:cubicBezTo>
                  <a:moveTo>
                    <a:pt x="219" y="51"/>
                  </a:moveTo>
                  <a:cubicBezTo>
                    <a:pt x="219" y="51"/>
                    <a:pt x="219" y="51"/>
                    <a:pt x="219" y="51"/>
                  </a:cubicBezTo>
                  <a:cubicBezTo>
                    <a:pt x="220" y="51"/>
                    <a:pt x="221" y="51"/>
                    <a:pt x="221" y="50"/>
                  </a:cubicBezTo>
                  <a:cubicBezTo>
                    <a:pt x="220" y="50"/>
                    <a:pt x="220" y="50"/>
                    <a:pt x="219" y="51"/>
                  </a:cubicBezTo>
                  <a:moveTo>
                    <a:pt x="220" y="65"/>
                  </a:moveTo>
                  <a:cubicBezTo>
                    <a:pt x="221" y="66"/>
                    <a:pt x="221" y="67"/>
                    <a:pt x="222" y="68"/>
                  </a:cubicBezTo>
                  <a:cubicBezTo>
                    <a:pt x="223" y="68"/>
                    <a:pt x="226" y="68"/>
                    <a:pt x="224" y="68"/>
                  </a:cubicBezTo>
                  <a:cubicBezTo>
                    <a:pt x="225" y="68"/>
                    <a:pt x="227" y="67"/>
                    <a:pt x="228" y="67"/>
                  </a:cubicBezTo>
                  <a:cubicBezTo>
                    <a:pt x="229" y="68"/>
                    <a:pt x="230" y="68"/>
                    <a:pt x="230" y="67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7"/>
                    <a:pt x="232" y="66"/>
                    <a:pt x="232" y="65"/>
                  </a:cubicBezTo>
                  <a:cubicBezTo>
                    <a:pt x="233" y="67"/>
                    <a:pt x="236" y="66"/>
                    <a:pt x="237" y="65"/>
                  </a:cubicBezTo>
                  <a:cubicBezTo>
                    <a:pt x="239" y="65"/>
                    <a:pt x="239" y="63"/>
                    <a:pt x="240" y="61"/>
                  </a:cubicBezTo>
                  <a:cubicBezTo>
                    <a:pt x="241" y="60"/>
                    <a:pt x="241" y="59"/>
                    <a:pt x="242" y="57"/>
                  </a:cubicBezTo>
                  <a:cubicBezTo>
                    <a:pt x="242" y="55"/>
                    <a:pt x="244" y="53"/>
                    <a:pt x="241" y="53"/>
                  </a:cubicBezTo>
                  <a:cubicBezTo>
                    <a:pt x="239" y="53"/>
                    <a:pt x="236" y="51"/>
                    <a:pt x="234" y="52"/>
                  </a:cubicBezTo>
                  <a:cubicBezTo>
                    <a:pt x="233" y="53"/>
                    <a:pt x="234" y="53"/>
                    <a:pt x="232" y="53"/>
                  </a:cubicBezTo>
                  <a:cubicBezTo>
                    <a:pt x="231" y="53"/>
                    <a:pt x="230" y="53"/>
                    <a:pt x="229" y="52"/>
                  </a:cubicBezTo>
                  <a:cubicBezTo>
                    <a:pt x="226" y="52"/>
                    <a:pt x="223" y="51"/>
                    <a:pt x="222" y="53"/>
                  </a:cubicBezTo>
                  <a:cubicBezTo>
                    <a:pt x="221" y="55"/>
                    <a:pt x="221" y="57"/>
                    <a:pt x="223" y="57"/>
                  </a:cubicBezTo>
                  <a:cubicBezTo>
                    <a:pt x="222" y="57"/>
                    <a:pt x="221" y="57"/>
                    <a:pt x="220" y="57"/>
                  </a:cubicBezTo>
                  <a:cubicBezTo>
                    <a:pt x="220" y="57"/>
                    <a:pt x="221" y="58"/>
                    <a:pt x="221" y="58"/>
                  </a:cubicBezTo>
                  <a:cubicBezTo>
                    <a:pt x="221" y="59"/>
                    <a:pt x="220" y="60"/>
                    <a:pt x="220" y="61"/>
                  </a:cubicBezTo>
                  <a:cubicBezTo>
                    <a:pt x="221" y="62"/>
                    <a:pt x="222" y="60"/>
                    <a:pt x="223" y="61"/>
                  </a:cubicBezTo>
                  <a:cubicBezTo>
                    <a:pt x="222" y="62"/>
                    <a:pt x="222" y="61"/>
                    <a:pt x="220" y="61"/>
                  </a:cubicBezTo>
                  <a:cubicBezTo>
                    <a:pt x="220" y="62"/>
                    <a:pt x="220" y="64"/>
                    <a:pt x="220" y="65"/>
                  </a:cubicBezTo>
                  <a:moveTo>
                    <a:pt x="222" y="51"/>
                  </a:moveTo>
                  <a:cubicBezTo>
                    <a:pt x="224" y="51"/>
                    <a:pt x="224" y="50"/>
                    <a:pt x="223" y="49"/>
                  </a:cubicBezTo>
                  <a:cubicBezTo>
                    <a:pt x="222" y="48"/>
                    <a:pt x="221" y="50"/>
                    <a:pt x="222" y="51"/>
                  </a:cubicBezTo>
                  <a:moveTo>
                    <a:pt x="223" y="49"/>
                  </a:moveTo>
                  <a:cubicBezTo>
                    <a:pt x="224" y="48"/>
                    <a:pt x="225" y="46"/>
                    <a:pt x="224" y="45"/>
                  </a:cubicBezTo>
                  <a:cubicBezTo>
                    <a:pt x="223" y="46"/>
                    <a:pt x="222" y="49"/>
                    <a:pt x="223" y="49"/>
                  </a:cubicBezTo>
                  <a:moveTo>
                    <a:pt x="227" y="51"/>
                  </a:moveTo>
                  <a:cubicBezTo>
                    <a:pt x="228" y="52"/>
                    <a:pt x="230" y="50"/>
                    <a:pt x="230" y="49"/>
                  </a:cubicBezTo>
                  <a:cubicBezTo>
                    <a:pt x="232" y="47"/>
                    <a:pt x="229" y="47"/>
                    <a:pt x="228" y="48"/>
                  </a:cubicBezTo>
                  <a:cubicBezTo>
                    <a:pt x="227" y="48"/>
                    <a:pt x="224" y="48"/>
                    <a:pt x="224" y="49"/>
                  </a:cubicBezTo>
                  <a:cubicBezTo>
                    <a:pt x="224" y="50"/>
                    <a:pt x="226" y="50"/>
                    <a:pt x="227" y="51"/>
                  </a:cubicBezTo>
                  <a:moveTo>
                    <a:pt x="225" y="47"/>
                  </a:moveTo>
                  <a:cubicBezTo>
                    <a:pt x="226" y="47"/>
                    <a:pt x="228" y="45"/>
                    <a:pt x="227" y="45"/>
                  </a:cubicBezTo>
                  <a:cubicBezTo>
                    <a:pt x="226" y="43"/>
                    <a:pt x="224" y="46"/>
                    <a:pt x="225" y="47"/>
                  </a:cubicBezTo>
                  <a:moveTo>
                    <a:pt x="225" y="48"/>
                  </a:moveTo>
                  <a:cubicBezTo>
                    <a:pt x="226" y="48"/>
                    <a:pt x="226" y="48"/>
                    <a:pt x="227" y="47"/>
                  </a:cubicBezTo>
                  <a:cubicBezTo>
                    <a:pt x="226" y="47"/>
                    <a:pt x="226" y="48"/>
                    <a:pt x="225" y="48"/>
                  </a:cubicBezTo>
                  <a:moveTo>
                    <a:pt x="225" y="43"/>
                  </a:moveTo>
                  <a:cubicBezTo>
                    <a:pt x="226" y="43"/>
                    <a:pt x="227" y="43"/>
                    <a:pt x="227" y="42"/>
                  </a:cubicBezTo>
                  <a:cubicBezTo>
                    <a:pt x="226" y="42"/>
                    <a:pt x="225" y="42"/>
                    <a:pt x="225" y="43"/>
                  </a:cubicBezTo>
                  <a:moveTo>
                    <a:pt x="227" y="42"/>
                  </a:moveTo>
                  <a:cubicBezTo>
                    <a:pt x="228" y="41"/>
                    <a:pt x="228" y="41"/>
                    <a:pt x="228" y="40"/>
                  </a:cubicBezTo>
                  <a:cubicBezTo>
                    <a:pt x="227" y="41"/>
                    <a:pt x="227" y="41"/>
                    <a:pt x="227" y="42"/>
                  </a:cubicBezTo>
                  <a:moveTo>
                    <a:pt x="230" y="51"/>
                  </a:moveTo>
                  <a:cubicBezTo>
                    <a:pt x="229" y="52"/>
                    <a:pt x="232" y="52"/>
                    <a:pt x="233" y="52"/>
                  </a:cubicBezTo>
                  <a:cubicBezTo>
                    <a:pt x="235" y="51"/>
                    <a:pt x="231" y="49"/>
                    <a:pt x="230" y="51"/>
                  </a:cubicBezTo>
                  <a:moveTo>
                    <a:pt x="237" y="68"/>
                  </a:moveTo>
                  <a:cubicBezTo>
                    <a:pt x="238" y="67"/>
                    <a:pt x="238" y="66"/>
                    <a:pt x="238" y="66"/>
                  </a:cubicBezTo>
                  <a:cubicBezTo>
                    <a:pt x="237" y="66"/>
                    <a:pt x="236" y="67"/>
                    <a:pt x="237" y="68"/>
                  </a:cubicBezTo>
                  <a:moveTo>
                    <a:pt x="242" y="62"/>
                  </a:moveTo>
                  <a:cubicBezTo>
                    <a:pt x="245" y="64"/>
                    <a:pt x="243" y="59"/>
                    <a:pt x="242" y="62"/>
                  </a:cubicBezTo>
                  <a:moveTo>
                    <a:pt x="249" y="57"/>
                  </a:moveTo>
                  <a:cubicBezTo>
                    <a:pt x="250" y="58"/>
                    <a:pt x="249" y="56"/>
                    <a:pt x="249" y="56"/>
                  </a:cubicBezTo>
                  <a:cubicBezTo>
                    <a:pt x="249" y="57"/>
                    <a:pt x="249" y="57"/>
                    <a:pt x="249" y="57"/>
                  </a:cubicBezTo>
                  <a:moveTo>
                    <a:pt x="261" y="60"/>
                  </a:moveTo>
                  <a:cubicBezTo>
                    <a:pt x="261" y="60"/>
                    <a:pt x="261" y="60"/>
                    <a:pt x="261" y="59"/>
                  </a:cubicBezTo>
                  <a:cubicBezTo>
                    <a:pt x="260" y="59"/>
                    <a:pt x="260" y="60"/>
                    <a:pt x="261" y="60"/>
                  </a:cubicBezTo>
                  <a:moveTo>
                    <a:pt x="275" y="64"/>
                  </a:moveTo>
                  <a:cubicBezTo>
                    <a:pt x="276" y="64"/>
                    <a:pt x="276" y="63"/>
                    <a:pt x="276" y="63"/>
                  </a:cubicBezTo>
                  <a:cubicBezTo>
                    <a:pt x="275" y="64"/>
                    <a:pt x="275" y="64"/>
                    <a:pt x="275" y="63"/>
                  </a:cubicBezTo>
                  <a:cubicBezTo>
                    <a:pt x="275" y="64"/>
                    <a:pt x="275" y="64"/>
                    <a:pt x="275" y="64"/>
                  </a:cubicBezTo>
                  <a:moveTo>
                    <a:pt x="277" y="67"/>
                  </a:moveTo>
                  <a:cubicBezTo>
                    <a:pt x="278" y="66"/>
                    <a:pt x="278" y="66"/>
                    <a:pt x="278" y="66"/>
                  </a:cubicBezTo>
                  <a:cubicBezTo>
                    <a:pt x="277" y="66"/>
                    <a:pt x="277" y="66"/>
                    <a:pt x="277" y="67"/>
                  </a:cubicBezTo>
                  <a:moveTo>
                    <a:pt x="279" y="80"/>
                  </a:moveTo>
                  <a:cubicBezTo>
                    <a:pt x="279" y="79"/>
                    <a:pt x="280" y="78"/>
                    <a:pt x="280" y="77"/>
                  </a:cubicBezTo>
                  <a:cubicBezTo>
                    <a:pt x="278" y="77"/>
                    <a:pt x="279" y="79"/>
                    <a:pt x="279" y="80"/>
                  </a:cubicBezTo>
                  <a:moveTo>
                    <a:pt x="287" y="73"/>
                  </a:moveTo>
                  <a:cubicBezTo>
                    <a:pt x="288" y="72"/>
                    <a:pt x="288" y="72"/>
                    <a:pt x="288" y="72"/>
                  </a:cubicBezTo>
                  <a:cubicBezTo>
                    <a:pt x="287" y="72"/>
                    <a:pt x="287" y="73"/>
                    <a:pt x="287" y="73"/>
                  </a:cubicBezTo>
                  <a:moveTo>
                    <a:pt x="0" y="123"/>
                  </a:moveTo>
                  <a:cubicBezTo>
                    <a:pt x="1" y="122"/>
                    <a:pt x="1" y="122"/>
                    <a:pt x="2" y="121"/>
                  </a:cubicBezTo>
                  <a:cubicBezTo>
                    <a:pt x="4" y="120"/>
                    <a:pt x="2" y="119"/>
                    <a:pt x="2" y="118"/>
                  </a:cubicBezTo>
                  <a:cubicBezTo>
                    <a:pt x="3" y="115"/>
                    <a:pt x="7" y="115"/>
                    <a:pt x="8" y="113"/>
                  </a:cubicBezTo>
                  <a:cubicBezTo>
                    <a:pt x="9" y="112"/>
                    <a:pt x="8" y="111"/>
                    <a:pt x="8" y="110"/>
                  </a:cubicBezTo>
                  <a:cubicBezTo>
                    <a:pt x="8" y="108"/>
                    <a:pt x="8" y="107"/>
                    <a:pt x="9" y="106"/>
                  </a:cubicBezTo>
                  <a:cubicBezTo>
                    <a:pt x="11" y="104"/>
                    <a:pt x="9" y="102"/>
                    <a:pt x="11" y="100"/>
                  </a:cubicBezTo>
                  <a:cubicBezTo>
                    <a:pt x="12" y="99"/>
                    <a:pt x="14" y="99"/>
                    <a:pt x="14" y="98"/>
                  </a:cubicBezTo>
                  <a:cubicBezTo>
                    <a:pt x="15" y="97"/>
                    <a:pt x="15" y="97"/>
                    <a:pt x="17" y="96"/>
                  </a:cubicBezTo>
                  <a:cubicBezTo>
                    <a:pt x="18" y="96"/>
                    <a:pt x="19" y="94"/>
                    <a:pt x="20" y="94"/>
                  </a:cubicBezTo>
                  <a:cubicBezTo>
                    <a:pt x="22" y="93"/>
                    <a:pt x="24" y="93"/>
                    <a:pt x="25" y="93"/>
                  </a:cubicBezTo>
                  <a:cubicBezTo>
                    <a:pt x="27" y="93"/>
                    <a:pt x="28" y="93"/>
                    <a:pt x="30" y="92"/>
                  </a:cubicBezTo>
                  <a:cubicBezTo>
                    <a:pt x="30" y="92"/>
                    <a:pt x="32" y="90"/>
                    <a:pt x="32" y="90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5" y="91"/>
                    <a:pt x="36" y="92"/>
                    <a:pt x="36" y="92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3"/>
                    <a:pt x="39" y="90"/>
                    <a:pt x="39" y="89"/>
                  </a:cubicBezTo>
                  <a:cubicBezTo>
                    <a:pt x="40" y="86"/>
                    <a:pt x="40" y="83"/>
                    <a:pt x="41" y="80"/>
                  </a:cubicBezTo>
                  <a:cubicBezTo>
                    <a:pt x="41" y="75"/>
                    <a:pt x="42" y="71"/>
                    <a:pt x="43" y="67"/>
                  </a:cubicBezTo>
                  <a:cubicBezTo>
                    <a:pt x="43" y="65"/>
                    <a:pt x="44" y="64"/>
                    <a:pt x="44" y="62"/>
                  </a:cubicBezTo>
                  <a:cubicBezTo>
                    <a:pt x="43" y="60"/>
                    <a:pt x="42" y="59"/>
                    <a:pt x="42" y="57"/>
                  </a:cubicBezTo>
                  <a:cubicBezTo>
                    <a:pt x="42" y="55"/>
                    <a:pt x="41" y="55"/>
                    <a:pt x="39" y="54"/>
                  </a:cubicBezTo>
                  <a:cubicBezTo>
                    <a:pt x="37" y="53"/>
                    <a:pt x="38" y="51"/>
                    <a:pt x="38" y="49"/>
                  </a:cubicBezTo>
                  <a:cubicBezTo>
                    <a:pt x="38" y="48"/>
                    <a:pt x="37" y="46"/>
                    <a:pt x="38" y="45"/>
                  </a:cubicBezTo>
                  <a:cubicBezTo>
                    <a:pt x="38" y="45"/>
                    <a:pt x="41" y="44"/>
                    <a:pt x="41" y="44"/>
                  </a:cubicBezTo>
                  <a:cubicBezTo>
                    <a:pt x="42" y="45"/>
                    <a:pt x="43" y="43"/>
                    <a:pt x="44" y="44"/>
                  </a:cubicBezTo>
                  <a:cubicBezTo>
                    <a:pt x="46" y="45"/>
                    <a:pt x="46" y="44"/>
                    <a:pt x="46" y="43"/>
                  </a:cubicBezTo>
                  <a:cubicBezTo>
                    <a:pt x="46" y="40"/>
                    <a:pt x="42" y="39"/>
                    <a:pt x="39" y="40"/>
                  </a:cubicBezTo>
                  <a:cubicBezTo>
                    <a:pt x="40" y="39"/>
                    <a:pt x="39" y="36"/>
                    <a:pt x="39" y="35"/>
                  </a:cubicBezTo>
                  <a:cubicBezTo>
                    <a:pt x="40" y="33"/>
                    <a:pt x="43" y="34"/>
                    <a:pt x="44" y="34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3" y="34"/>
                    <a:pt x="55" y="34"/>
                    <a:pt x="55" y="34"/>
                  </a:cubicBezTo>
                  <a:cubicBezTo>
                    <a:pt x="55" y="33"/>
                    <a:pt x="55" y="31"/>
                    <a:pt x="56" y="32"/>
                  </a:cubicBezTo>
                  <a:cubicBezTo>
                    <a:pt x="57" y="32"/>
                    <a:pt x="56" y="35"/>
                    <a:pt x="58" y="34"/>
                  </a:cubicBezTo>
                  <a:cubicBezTo>
                    <a:pt x="59" y="33"/>
                    <a:pt x="60" y="32"/>
                    <a:pt x="61" y="31"/>
                  </a:cubicBezTo>
                  <a:cubicBezTo>
                    <a:pt x="62" y="29"/>
                    <a:pt x="64" y="31"/>
                    <a:pt x="65" y="32"/>
                  </a:cubicBezTo>
                  <a:cubicBezTo>
                    <a:pt x="66" y="34"/>
                    <a:pt x="66" y="36"/>
                    <a:pt x="65" y="38"/>
                  </a:cubicBezTo>
                  <a:cubicBezTo>
                    <a:pt x="65" y="38"/>
                    <a:pt x="65" y="39"/>
                    <a:pt x="66" y="39"/>
                  </a:cubicBezTo>
                  <a:cubicBezTo>
                    <a:pt x="68" y="39"/>
                    <a:pt x="68" y="39"/>
                    <a:pt x="69" y="40"/>
                  </a:cubicBezTo>
                  <a:cubicBezTo>
                    <a:pt x="70" y="41"/>
                    <a:pt x="72" y="42"/>
                    <a:pt x="73" y="43"/>
                  </a:cubicBezTo>
                  <a:cubicBezTo>
                    <a:pt x="76" y="44"/>
                    <a:pt x="76" y="42"/>
                    <a:pt x="78" y="41"/>
                  </a:cubicBezTo>
                  <a:cubicBezTo>
                    <a:pt x="81" y="40"/>
                    <a:pt x="80" y="43"/>
                    <a:pt x="80" y="44"/>
                  </a:cubicBezTo>
                  <a:cubicBezTo>
                    <a:pt x="81" y="44"/>
                    <a:pt x="83" y="42"/>
                    <a:pt x="83" y="41"/>
                  </a:cubicBezTo>
                  <a:cubicBezTo>
                    <a:pt x="84" y="40"/>
                    <a:pt x="85" y="40"/>
                    <a:pt x="86" y="39"/>
                  </a:cubicBezTo>
                  <a:cubicBezTo>
                    <a:pt x="88" y="39"/>
                    <a:pt x="88" y="38"/>
                    <a:pt x="89" y="37"/>
                  </a:cubicBezTo>
                  <a:cubicBezTo>
                    <a:pt x="90" y="37"/>
                    <a:pt x="92" y="36"/>
                    <a:pt x="92" y="37"/>
                  </a:cubicBezTo>
                  <a:cubicBezTo>
                    <a:pt x="93" y="36"/>
                    <a:pt x="94" y="35"/>
                    <a:pt x="94" y="33"/>
                  </a:cubicBezTo>
                  <a:cubicBezTo>
                    <a:pt x="95" y="32"/>
                    <a:pt x="95" y="32"/>
                    <a:pt x="97" y="31"/>
                  </a:cubicBezTo>
                  <a:cubicBezTo>
                    <a:pt x="97" y="31"/>
                    <a:pt x="100" y="30"/>
                    <a:pt x="100" y="30"/>
                  </a:cubicBezTo>
                  <a:cubicBezTo>
                    <a:pt x="102" y="27"/>
                    <a:pt x="99" y="27"/>
                    <a:pt x="97" y="27"/>
                  </a:cubicBezTo>
                  <a:cubicBezTo>
                    <a:pt x="96" y="27"/>
                    <a:pt x="95" y="27"/>
                    <a:pt x="95" y="26"/>
                  </a:cubicBezTo>
                  <a:cubicBezTo>
                    <a:pt x="94" y="26"/>
                    <a:pt x="95" y="25"/>
                    <a:pt x="95" y="24"/>
                  </a:cubicBezTo>
                  <a:cubicBezTo>
                    <a:pt x="94" y="22"/>
                    <a:pt x="92" y="20"/>
                    <a:pt x="93" y="17"/>
                  </a:cubicBezTo>
                  <a:cubicBezTo>
                    <a:pt x="93" y="15"/>
                    <a:pt x="91" y="15"/>
                    <a:pt x="90" y="14"/>
                  </a:cubicBezTo>
                  <a:cubicBezTo>
                    <a:pt x="89" y="13"/>
                    <a:pt x="87" y="10"/>
                    <a:pt x="88" y="9"/>
                  </a:cubicBezTo>
                  <a:cubicBezTo>
                    <a:pt x="89" y="10"/>
                    <a:pt x="89" y="11"/>
                    <a:pt x="90" y="11"/>
                  </a:cubicBezTo>
                  <a:cubicBezTo>
                    <a:pt x="91" y="11"/>
                    <a:pt x="93" y="10"/>
                    <a:pt x="94" y="12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8" y="12"/>
                    <a:pt x="99" y="14"/>
                    <a:pt x="100" y="13"/>
                  </a:cubicBezTo>
                  <a:cubicBezTo>
                    <a:pt x="102" y="11"/>
                    <a:pt x="104" y="17"/>
                    <a:pt x="106" y="16"/>
                  </a:cubicBezTo>
                  <a:cubicBezTo>
                    <a:pt x="108" y="16"/>
                    <a:pt x="106" y="13"/>
                    <a:pt x="107" y="12"/>
                  </a:cubicBezTo>
                  <a:cubicBezTo>
                    <a:pt x="107" y="11"/>
                    <a:pt x="109" y="12"/>
                    <a:pt x="109" y="11"/>
                  </a:cubicBezTo>
                  <a:cubicBezTo>
                    <a:pt x="110" y="10"/>
                    <a:pt x="111" y="11"/>
                    <a:pt x="113" y="11"/>
                  </a:cubicBezTo>
                  <a:cubicBezTo>
                    <a:pt x="114" y="11"/>
                    <a:pt x="118" y="10"/>
                    <a:pt x="119" y="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2" y="7"/>
                    <a:pt x="123" y="7"/>
                    <a:pt x="124" y="6"/>
                  </a:cubicBezTo>
                  <a:cubicBezTo>
                    <a:pt x="125" y="5"/>
                    <a:pt x="129" y="3"/>
                    <a:pt x="126" y="1"/>
                  </a:cubicBezTo>
                  <a:cubicBezTo>
                    <a:pt x="127" y="0"/>
                    <a:pt x="128" y="1"/>
                    <a:pt x="130" y="0"/>
                  </a:cubicBezTo>
                  <a:cubicBezTo>
                    <a:pt x="131" y="0"/>
                    <a:pt x="132" y="0"/>
                    <a:pt x="133" y="1"/>
                  </a:cubicBezTo>
                  <a:cubicBezTo>
                    <a:pt x="134" y="3"/>
                    <a:pt x="132" y="5"/>
                    <a:pt x="132" y="7"/>
                  </a:cubicBezTo>
                  <a:cubicBezTo>
                    <a:pt x="132" y="8"/>
                    <a:pt x="135" y="8"/>
                    <a:pt x="136" y="8"/>
                  </a:cubicBezTo>
                  <a:cubicBezTo>
                    <a:pt x="136" y="9"/>
                    <a:pt x="135" y="9"/>
                    <a:pt x="136" y="10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8" y="13"/>
                    <a:pt x="135" y="16"/>
                    <a:pt x="134" y="16"/>
                  </a:cubicBezTo>
                  <a:cubicBezTo>
                    <a:pt x="134" y="17"/>
                    <a:pt x="135" y="18"/>
                    <a:pt x="134" y="19"/>
                  </a:cubicBezTo>
                  <a:cubicBezTo>
                    <a:pt x="134" y="20"/>
                    <a:pt x="133" y="22"/>
                    <a:pt x="133" y="23"/>
                  </a:cubicBezTo>
                  <a:cubicBezTo>
                    <a:pt x="133" y="25"/>
                    <a:pt x="134" y="27"/>
                    <a:pt x="135" y="29"/>
                  </a:cubicBezTo>
                  <a:cubicBezTo>
                    <a:pt x="135" y="30"/>
                    <a:pt x="135" y="33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8" y="34"/>
                    <a:pt x="139" y="36"/>
                    <a:pt x="140" y="37"/>
                  </a:cubicBezTo>
                  <a:cubicBezTo>
                    <a:pt x="141" y="38"/>
                    <a:pt x="142" y="37"/>
                    <a:pt x="143" y="38"/>
                  </a:cubicBezTo>
                  <a:cubicBezTo>
                    <a:pt x="144" y="39"/>
                    <a:pt x="144" y="39"/>
                    <a:pt x="145" y="39"/>
                  </a:cubicBezTo>
                  <a:cubicBezTo>
                    <a:pt x="145" y="38"/>
                    <a:pt x="148" y="38"/>
                    <a:pt x="147" y="37"/>
                  </a:cubicBezTo>
                  <a:cubicBezTo>
                    <a:pt x="146" y="36"/>
                    <a:pt x="151" y="36"/>
                    <a:pt x="151" y="36"/>
                  </a:cubicBezTo>
                  <a:cubicBezTo>
                    <a:pt x="152" y="35"/>
                    <a:pt x="153" y="35"/>
                    <a:pt x="154" y="34"/>
                  </a:cubicBezTo>
                  <a:cubicBezTo>
                    <a:pt x="155" y="34"/>
                    <a:pt x="155" y="35"/>
                    <a:pt x="156" y="33"/>
                  </a:cubicBezTo>
                  <a:cubicBezTo>
                    <a:pt x="158" y="32"/>
                    <a:pt x="159" y="31"/>
                    <a:pt x="161" y="32"/>
                  </a:cubicBezTo>
                  <a:cubicBezTo>
                    <a:pt x="163" y="33"/>
                    <a:pt x="165" y="31"/>
                    <a:pt x="167" y="32"/>
                  </a:cubicBezTo>
                  <a:cubicBezTo>
                    <a:pt x="168" y="32"/>
                    <a:pt x="171" y="34"/>
                    <a:pt x="171" y="32"/>
                  </a:cubicBezTo>
                  <a:cubicBezTo>
                    <a:pt x="172" y="30"/>
                    <a:pt x="169" y="30"/>
                    <a:pt x="170" y="28"/>
                  </a:cubicBezTo>
                  <a:cubicBezTo>
                    <a:pt x="171" y="26"/>
                    <a:pt x="172" y="27"/>
                    <a:pt x="174" y="27"/>
                  </a:cubicBezTo>
                  <a:cubicBezTo>
                    <a:pt x="176" y="27"/>
                    <a:pt x="177" y="27"/>
                    <a:pt x="178" y="26"/>
                  </a:cubicBezTo>
                  <a:cubicBezTo>
                    <a:pt x="180" y="25"/>
                    <a:pt x="180" y="26"/>
                    <a:pt x="182" y="27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8"/>
                    <a:pt x="184" y="28"/>
                    <a:pt x="185" y="29"/>
                  </a:cubicBezTo>
                  <a:cubicBezTo>
                    <a:pt x="186" y="30"/>
                    <a:pt x="187" y="30"/>
                    <a:pt x="188" y="30"/>
                  </a:cubicBezTo>
                  <a:cubicBezTo>
                    <a:pt x="189" y="31"/>
                    <a:pt x="189" y="30"/>
                    <a:pt x="190" y="29"/>
                  </a:cubicBezTo>
                  <a:cubicBezTo>
                    <a:pt x="190" y="29"/>
                    <a:pt x="191" y="28"/>
                    <a:pt x="191" y="28"/>
                  </a:cubicBezTo>
                  <a:cubicBezTo>
                    <a:pt x="192" y="28"/>
                    <a:pt x="193" y="28"/>
                    <a:pt x="193" y="29"/>
                  </a:cubicBezTo>
                  <a:cubicBezTo>
                    <a:pt x="194" y="29"/>
                    <a:pt x="197" y="28"/>
                    <a:pt x="197" y="29"/>
                  </a:cubicBezTo>
                  <a:cubicBezTo>
                    <a:pt x="198" y="29"/>
                    <a:pt x="199" y="30"/>
                    <a:pt x="200" y="29"/>
                  </a:cubicBezTo>
                  <a:cubicBezTo>
                    <a:pt x="201" y="29"/>
                    <a:pt x="202" y="28"/>
                    <a:pt x="203" y="27"/>
                  </a:cubicBezTo>
                  <a:cubicBezTo>
                    <a:pt x="204" y="25"/>
                    <a:pt x="205" y="24"/>
                    <a:pt x="205" y="22"/>
                  </a:cubicBezTo>
                  <a:cubicBezTo>
                    <a:pt x="206" y="17"/>
                    <a:pt x="210" y="14"/>
                    <a:pt x="213" y="11"/>
                  </a:cubicBezTo>
                  <a:cubicBezTo>
                    <a:pt x="213" y="11"/>
                    <a:pt x="213" y="12"/>
                    <a:pt x="214" y="12"/>
                  </a:cubicBezTo>
                  <a:cubicBezTo>
                    <a:pt x="214" y="11"/>
                    <a:pt x="213" y="10"/>
                    <a:pt x="214" y="9"/>
                  </a:cubicBezTo>
                  <a:cubicBezTo>
                    <a:pt x="216" y="10"/>
                    <a:pt x="217" y="13"/>
                    <a:pt x="216" y="15"/>
                  </a:cubicBezTo>
                  <a:cubicBezTo>
                    <a:pt x="217" y="15"/>
                    <a:pt x="217" y="14"/>
                    <a:pt x="217" y="13"/>
                  </a:cubicBezTo>
                  <a:cubicBezTo>
                    <a:pt x="217" y="17"/>
                    <a:pt x="218" y="20"/>
                    <a:pt x="219" y="24"/>
                  </a:cubicBezTo>
                  <a:cubicBezTo>
                    <a:pt x="220" y="25"/>
                    <a:pt x="222" y="29"/>
                    <a:pt x="220" y="30"/>
                  </a:cubicBezTo>
                  <a:cubicBezTo>
                    <a:pt x="222" y="30"/>
                    <a:pt x="222" y="31"/>
                    <a:pt x="222" y="32"/>
                  </a:cubicBezTo>
                  <a:cubicBezTo>
                    <a:pt x="223" y="33"/>
                    <a:pt x="225" y="33"/>
                    <a:pt x="227" y="33"/>
                  </a:cubicBezTo>
                  <a:cubicBezTo>
                    <a:pt x="230" y="34"/>
                    <a:pt x="229" y="38"/>
                    <a:pt x="226" y="39"/>
                  </a:cubicBezTo>
                  <a:cubicBezTo>
                    <a:pt x="227" y="39"/>
                    <a:pt x="228" y="39"/>
                    <a:pt x="229" y="39"/>
                  </a:cubicBezTo>
                  <a:cubicBezTo>
                    <a:pt x="227" y="40"/>
                    <a:pt x="225" y="41"/>
                    <a:pt x="225" y="43"/>
                  </a:cubicBezTo>
                  <a:cubicBezTo>
                    <a:pt x="225" y="44"/>
                    <a:pt x="224" y="44"/>
                    <a:pt x="223" y="45"/>
                  </a:cubicBezTo>
                  <a:cubicBezTo>
                    <a:pt x="222" y="46"/>
                    <a:pt x="222" y="47"/>
                    <a:pt x="221" y="48"/>
                  </a:cubicBezTo>
                  <a:cubicBezTo>
                    <a:pt x="220" y="49"/>
                    <a:pt x="218" y="50"/>
                    <a:pt x="217" y="51"/>
                  </a:cubicBezTo>
                  <a:cubicBezTo>
                    <a:pt x="215" y="52"/>
                    <a:pt x="214" y="54"/>
                    <a:pt x="213" y="56"/>
                  </a:cubicBezTo>
                  <a:cubicBezTo>
                    <a:pt x="212" y="57"/>
                    <a:pt x="211" y="58"/>
                    <a:pt x="211" y="60"/>
                  </a:cubicBezTo>
                  <a:cubicBezTo>
                    <a:pt x="211" y="61"/>
                    <a:pt x="209" y="61"/>
                    <a:pt x="209" y="63"/>
                  </a:cubicBezTo>
                  <a:cubicBezTo>
                    <a:pt x="209" y="65"/>
                    <a:pt x="208" y="64"/>
                    <a:pt x="206" y="64"/>
                  </a:cubicBezTo>
                  <a:cubicBezTo>
                    <a:pt x="205" y="64"/>
                    <a:pt x="202" y="65"/>
                    <a:pt x="202" y="66"/>
                  </a:cubicBezTo>
                  <a:cubicBezTo>
                    <a:pt x="203" y="66"/>
                    <a:pt x="208" y="65"/>
                    <a:pt x="206" y="67"/>
                  </a:cubicBezTo>
                  <a:cubicBezTo>
                    <a:pt x="207" y="66"/>
                    <a:pt x="209" y="66"/>
                    <a:pt x="210" y="66"/>
                  </a:cubicBezTo>
                  <a:cubicBezTo>
                    <a:pt x="211" y="65"/>
                    <a:pt x="212" y="64"/>
                    <a:pt x="213" y="64"/>
                  </a:cubicBezTo>
                  <a:cubicBezTo>
                    <a:pt x="215" y="63"/>
                    <a:pt x="218" y="61"/>
                    <a:pt x="219" y="59"/>
                  </a:cubicBezTo>
                  <a:cubicBezTo>
                    <a:pt x="221" y="61"/>
                    <a:pt x="219" y="64"/>
                    <a:pt x="220" y="65"/>
                  </a:cubicBezTo>
                  <a:cubicBezTo>
                    <a:pt x="221" y="66"/>
                    <a:pt x="220" y="68"/>
                    <a:pt x="221" y="68"/>
                  </a:cubicBezTo>
                  <a:cubicBezTo>
                    <a:pt x="222" y="68"/>
                    <a:pt x="224" y="68"/>
                    <a:pt x="223" y="69"/>
                  </a:cubicBezTo>
                  <a:cubicBezTo>
                    <a:pt x="225" y="70"/>
                    <a:pt x="229" y="66"/>
                    <a:pt x="229" y="70"/>
                  </a:cubicBezTo>
                  <a:cubicBezTo>
                    <a:pt x="229" y="69"/>
                    <a:pt x="230" y="69"/>
                    <a:pt x="231" y="69"/>
                  </a:cubicBezTo>
                  <a:cubicBezTo>
                    <a:pt x="232" y="69"/>
                    <a:pt x="232" y="68"/>
                    <a:pt x="232" y="68"/>
                  </a:cubicBezTo>
                  <a:cubicBezTo>
                    <a:pt x="233" y="67"/>
                    <a:pt x="234" y="67"/>
                    <a:pt x="234" y="67"/>
                  </a:cubicBezTo>
                  <a:cubicBezTo>
                    <a:pt x="233" y="70"/>
                    <a:pt x="232" y="72"/>
                    <a:pt x="232" y="75"/>
                  </a:cubicBezTo>
                  <a:cubicBezTo>
                    <a:pt x="234" y="73"/>
                    <a:pt x="233" y="70"/>
                    <a:pt x="236" y="69"/>
                  </a:cubicBezTo>
                  <a:cubicBezTo>
                    <a:pt x="237" y="68"/>
                    <a:pt x="238" y="68"/>
                    <a:pt x="239" y="66"/>
                  </a:cubicBezTo>
                  <a:cubicBezTo>
                    <a:pt x="240" y="64"/>
                    <a:pt x="241" y="66"/>
                    <a:pt x="242" y="67"/>
                  </a:cubicBezTo>
                  <a:cubicBezTo>
                    <a:pt x="242" y="66"/>
                    <a:pt x="242" y="66"/>
                    <a:pt x="242" y="65"/>
                  </a:cubicBezTo>
                  <a:cubicBezTo>
                    <a:pt x="243" y="65"/>
                    <a:pt x="244" y="65"/>
                    <a:pt x="245" y="65"/>
                  </a:cubicBezTo>
                  <a:cubicBezTo>
                    <a:pt x="244" y="64"/>
                    <a:pt x="243" y="65"/>
                    <a:pt x="242" y="65"/>
                  </a:cubicBezTo>
                  <a:cubicBezTo>
                    <a:pt x="242" y="64"/>
                    <a:pt x="243" y="64"/>
                    <a:pt x="243" y="63"/>
                  </a:cubicBezTo>
                  <a:cubicBezTo>
                    <a:pt x="244" y="62"/>
                    <a:pt x="243" y="60"/>
                    <a:pt x="245" y="59"/>
                  </a:cubicBezTo>
                  <a:cubicBezTo>
                    <a:pt x="246" y="57"/>
                    <a:pt x="246" y="58"/>
                    <a:pt x="247" y="58"/>
                  </a:cubicBezTo>
                  <a:cubicBezTo>
                    <a:pt x="248" y="58"/>
                    <a:pt x="249" y="56"/>
                    <a:pt x="249" y="58"/>
                  </a:cubicBezTo>
                  <a:cubicBezTo>
                    <a:pt x="251" y="56"/>
                    <a:pt x="251" y="58"/>
                    <a:pt x="252" y="58"/>
                  </a:cubicBezTo>
                  <a:cubicBezTo>
                    <a:pt x="252" y="57"/>
                    <a:pt x="252" y="57"/>
                    <a:pt x="252" y="56"/>
                  </a:cubicBezTo>
                  <a:cubicBezTo>
                    <a:pt x="253" y="56"/>
                    <a:pt x="255" y="57"/>
                    <a:pt x="254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7" y="59"/>
                  </a:cubicBezTo>
                  <a:cubicBezTo>
                    <a:pt x="257" y="59"/>
                    <a:pt x="258" y="58"/>
                    <a:pt x="258" y="57"/>
                  </a:cubicBezTo>
                  <a:cubicBezTo>
                    <a:pt x="257" y="58"/>
                    <a:pt x="259" y="59"/>
                    <a:pt x="258" y="60"/>
                  </a:cubicBezTo>
                  <a:cubicBezTo>
                    <a:pt x="259" y="59"/>
                    <a:pt x="259" y="59"/>
                    <a:pt x="260" y="59"/>
                  </a:cubicBezTo>
                  <a:cubicBezTo>
                    <a:pt x="260" y="60"/>
                    <a:pt x="259" y="60"/>
                    <a:pt x="259" y="60"/>
                  </a:cubicBezTo>
                  <a:cubicBezTo>
                    <a:pt x="260" y="60"/>
                    <a:pt x="261" y="61"/>
                    <a:pt x="262" y="60"/>
                  </a:cubicBezTo>
                  <a:cubicBezTo>
                    <a:pt x="262" y="62"/>
                    <a:pt x="263" y="61"/>
                    <a:pt x="264" y="60"/>
                  </a:cubicBezTo>
                  <a:cubicBezTo>
                    <a:pt x="263" y="62"/>
                    <a:pt x="265" y="61"/>
                    <a:pt x="265" y="62"/>
                  </a:cubicBezTo>
                  <a:cubicBezTo>
                    <a:pt x="265" y="62"/>
                    <a:pt x="266" y="62"/>
                    <a:pt x="266" y="61"/>
                  </a:cubicBezTo>
                  <a:cubicBezTo>
                    <a:pt x="266" y="62"/>
                    <a:pt x="267" y="62"/>
                    <a:pt x="267" y="63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8" y="63"/>
                    <a:pt x="268" y="63"/>
                    <a:pt x="269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4"/>
                    <a:pt x="270" y="64"/>
                    <a:pt x="271" y="63"/>
                  </a:cubicBezTo>
                  <a:cubicBezTo>
                    <a:pt x="270" y="64"/>
                    <a:pt x="270" y="65"/>
                    <a:pt x="271" y="65"/>
                  </a:cubicBezTo>
                  <a:cubicBezTo>
                    <a:pt x="271" y="65"/>
                    <a:pt x="271" y="64"/>
                    <a:pt x="272" y="64"/>
                  </a:cubicBezTo>
                  <a:cubicBezTo>
                    <a:pt x="271" y="65"/>
                    <a:pt x="271" y="66"/>
                    <a:pt x="272" y="67"/>
                  </a:cubicBezTo>
                  <a:cubicBezTo>
                    <a:pt x="273" y="67"/>
                    <a:pt x="272" y="65"/>
                    <a:pt x="273" y="65"/>
                  </a:cubicBezTo>
                  <a:cubicBezTo>
                    <a:pt x="275" y="64"/>
                    <a:pt x="274" y="66"/>
                    <a:pt x="275" y="66"/>
                  </a:cubicBezTo>
                  <a:cubicBezTo>
                    <a:pt x="275" y="65"/>
                    <a:pt x="276" y="65"/>
                    <a:pt x="276" y="64"/>
                  </a:cubicBezTo>
                  <a:cubicBezTo>
                    <a:pt x="276" y="65"/>
                    <a:pt x="276" y="66"/>
                    <a:pt x="276" y="66"/>
                  </a:cubicBezTo>
                  <a:cubicBezTo>
                    <a:pt x="278" y="65"/>
                    <a:pt x="276" y="68"/>
                    <a:pt x="278" y="67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8"/>
                    <a:pt x="278" y="68"/>
                    <a:pt x="279" y="67"/>
                  </a:cubicBezTo>
                  <a:cubicBezTo>
                    <a:pt x="278" y="69"/>
                    <a:pt x="280" y="68"/>
                    <a:pt x="279" y="69"/>
                  </a:cubicBezTo>
                  <a:cubicBezTo>
                    <a:pt x="278" y="71"/>
                    <a:pt x="279" y="72"/>
                    <a:pt x="277" y="73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8" y="72"/>
                    <a:pt x="280" y="71"/>
                    <a:pt x="281" y="72"/>
                  </a:cubicBezTo>
                  <a:cubicBezTo>
                    <a:pt x="282" y="73"/>
                    <a:pt x="280" y="74"/>
                    <a:pt x="279" y="75"/>
                  </a:cubicBezTo>
                  <a:cubicBezTo>
                    <a:pt x="279" y="76"/>
                    <a:pt x="278" y="79"/>
                    <a:pt x="278" y="80"/>
                  </a:cubicBezTo>
                  <a:cubicBezTo>
                    <a:pt x="278" y="81"/>
                    <a:pt x="276" y="82"/>
                    <a:pt x="277" y="82"/>
                  </a:cubicBezTo>
                  <a:cubicBezTo>
                    <a:pt x="277" y="81"/>
                    <a:pt x="279" y="80"/>
                    <a:pt x="280" y="79"/>
                  </a:cubicBezTo>
                  <a:cubicBezTo>
                    <a:pt x="281" y="78"/>
                    <a:pt x="280" y="76"/>
                    <a:pt x="281" y="75"/>
                  </a:cubicBezTo>
                  <a:cubicBezTo>
                    <a:pt x="282" y="74"/>
                    <a:pt x="283" y="73"/>
                    <a:pt x="284" y="74"/>
                  </a:cubicBezTo>
                  <a:cubicBezTo>
                    <a:pt x="285" y="76"/>
                    <a:pt x="282" y="76"/>
                    <a:pt x="282" y="78"/>
                  </a:cubicBezTo>
                  <a:cubicBezTo>
                    <a:pt x="283" y="77"/>
                    <a:pt x="283" y="77"/>
                    <a:pt x="283" y="78"/>
                  </a:cubicBezTo>
                  <a:cubicBezTo>
                    <a:pt x="284" y="78"/>
                    <a:pt x="285" y="74"/>
                    <a:pt x="286" y="76"/>
                  </a:cubicBezTo>
                  <a:cubicBezTo>
                    <a:pt x="286" y="75"/>
                    <a:pt x="289" y="74"/>
                    <a:pt x="290" y="74"/>
                  </a:cubicBezTo>
                  <a:cubicBezTo>
                    <a:pt x="290" y="72"/>
                    <a:pt x="295" y="75"/>
                    <a:pt x="296" y="75"/>
                  </a:cubicBezTo>
                  <a:cubicBezTo>
                    <a:pt x="297" y="76"/>
                    <a:pt x="301" y="77"/>
                    <a:pt x="301" y="78"/>
                  </a:cubicBezTo>
                  <a:cubicBezTo>
                    <a:pt x="302" y="77"/>
                    <a:pt x="304" y="79"/>
                    <a:pt x="304" y="77"/>
                  </a:cubicBezTo>
                  <a:cubicBezTo>
                    <a:pt x="305" y="77"/>
                    <a:pt x="306" y="78"/>
                    <a:pt x="307" y="78"/>
                  </a:cubicBezTo>
                  <a:cubicBezTo>
                    <a:pt x="308" y="79"/>
                    <a:pt x="310" y="79"/>
                    <a:pt x="311" y="80"/>
                  </a:cubicBezTo>
                  <a:cubicBezTo>
                    <a:pt x="311" y="78"/>
                    <a:pt x="312" y="78"/>
                    <a:pt x="313" y="78"/>
                  </a:cubicBezTo>
                  <a:cubicBezTo>
                    <a:pt x="316" y="78"/>
                    <a:pt x="318" y="77"/>
                    <a:pt x="321" y="78"/>
                  </a:cubicBezTo>
                  <a:cubicBezTo>
                    <a:pt x="326" y="79"/>
                    <a:pt x="330" y="82"/>
                    <a:pt x="334" y="85"/>
                  </a:cubicBezTo>
                  <a:cubicBezTo>
                    <a:pt x="335" y="86"/>
                    <a:pt x="337" y="86"/>
                    <a:pt x="338" y="87"/>
                  </a:cubicBezTo>
                  <a:cubicBezTo>
                    <a:pt x="339" y="89"/>
                    <a:pt x="340" y="90"/>
                    <a:pt x="341" y="91"/>
                  </a:cubicBezTo>
                  <a:cubicBezTo>
                    <a:pt x="342" y="92"/>
                    <a:pt x="343" y="93"/>
                    <a:pt x="344" y="94"/>
                  </a:cubicBezTo>
                  <a:cubicBezTo>
                    <a:pt x="345" y="95"/>
                    <a:pt x="347" y="95"/>
                    <a:pt x="348" y="97"/>
                  </a:cubicBezTo>
                  <a:cubicBezTo>
                    <a:pt x="350" y="98"/>
                    <a:pt x="351" y="98"/>
                    <a:pt x="353" y="99"/>
                  </a:cubicBezTo>
                  <a:cubicBezTo>
                    <a:pt x="354" y="100"/>
                    <a:pt x="357" y="100"/>
                    <a:pt x="359" y="99"/>
                  </a:cubicBezTo>
                  <a:cubicBezTo>
                    <a:pt x="363" y="99"/>
                    <a:pt x="367" y="100"/>
                    <a:pt x="368" y="104"/>
                  </a:cubicBezTo>
                  <a:cubicBezTo>
                    <a:pt x="368" y="106"/>
                    <a:pt x="369" y="107"/>
                    <a:pt x="369" y="109"/>
                  </a:cubicBezTo>
                  <a:cubicBezTo>
                    <a:pt x="369" y="110"/>
                    <a:pt x="368" y="110"/>
                    <a:pt x="369" y="110"/>
                  </a:cubicBezTo>
                  <a:cubicBezTo>
                    <a:pt x="369" y="111"/>
                    <a:pt x="370" y="111"/>
                    <a:pt x="370" y="112"/>
                  </a:cubicBezTo>
                  <a:cubicBezTo>
                    <a:pt x="370" y="113"/>
                    <a:pt x="372" y="117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ubicBezTo>
                    <a:pt x="371" y="120"/>
                    <a:pt x="373" y="122"/>
                    <a:pt x="371" y="123"/>
                  </a:cubicBezTo>
                  <a:cubicBezTo>
                    <a:pt x="372" y="123"/>
                    <a:pt x="372" y="123"/>
                    <a:pt x="372" y="123"/>
                  </a:cubicBezTo>
                  <a:cubicBezTo>
                    <a:pt x="371" y="125"/>
                    <a:pt x="372" y="127"/>
                    <a:pt x="371" y="128"/>
                  </a:cubicBezTo>
                  <a:cubicBezTo>
                    <a:pt x="370" y="130"/>
                    <a:pt x="370" y="131"/>
                    <a:pt x="370" y="133"/>
                  </a:cubicBezTo>
                  <a:cubicBezTo>
                    <a:pt x="369" y="135"/>
                    <a:pt x="368" y="137"/>
                    <a:pt x="367" y="138"/>
                  </a:cubicBezTo>
                  <a:cubicBezTo>
                    <a:pt x="366" y="140"/>
                    <a:pt x="364" y="142"/>
                    <a:pt x="363" y="144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62" y="144"/>
                    <a:pt x="362" y="145"/>
                    <a:pt x="361" y="143"/>
                  </a:cubicBezTo>
                  <a:cubicBezTo>
                    <a:pt x="361" y="144"/>
                    <a:pt x="362" y="144"/>
                    <a:pt x="362" y="144"/>
                  </a:cubicBezTo>
                  <a:cubicBezTo>
                    <a:pt x="361" y="147"/>
                    <a:pt x="359" y="150"/>
                    <a:pt x="357" y="151"/>
                  </a:cubicBezTo>
                  <a:cubicBezTo>
                    <a:pt x="356" y="152"/>
                    <a:pt x="354" y="152"/>
                    <a:pt x="353" y="153"/>
                  </a:cubicBezTo>
                  <a:cubicBezTo>
                    <a:pt x="352" y="154"/>
                    <a:pt x="352" y="155"/>
                    <a:pt x="351" y="155"/>
                  </a:cubicBezTo>
                  <a:cubicBezTo>
                    <a:pt x="351" y="155"/>
                    <a:pt x="350" y="154"/>
                    <a:pt x="350" y="154"/>
                  </a:cubicBezTo>
                  <a:cubicBezTo>
                    <a:pt x="349" y="155"/>
                    <a:pt x="351" y="155"/>
                    <a:pt x="350" y="156"/>
                  </a:cubicBezTo>
                  <a:cubicBezTo>
                    <a:pt x="350" y="156"/>
                    <a:pt x="349" y="158"/>
                    <a:pt x="348" y="157"/>
                  </a:cubicBezTo>
                  <a:cubicBezTo>
                    <a:pt x="349" y="157"/>
                    <a:pt x="350" y="158"/>
                    <a:pt x="349" y="159"/>
                  </a:cubicBezTo>
                  <a:cubicBezTo>
                    <a:pt x="349" y="159"/>
                    <a:pt x="347" y="161"/>
                    <a:pt x="348" y="159"/>
                  </a:cubicBezTo>
                  <a:cubicBezTo>
                    <a:pt x="347" y="160"/>
                    <a:pt x="347" y="161"/>
                    <a:pt x="346" y="161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45" y="164"/>
                    <a:pt x="341" y="176"/>
                    <a:pt x="336" y="175"/>
                  </a:cubicBezTo>
                  <a:cubicBezTo>
                    <a:pt x="337" y="173"/>
                    <a:pt x="335" y="173"/>
                    <a:pt x="335" y="172"/>
                  </a:cubicBezTo>
                  <a:cubicBezTo>
                    <a:pt x="335" y="173"/>
                    <a:pt x="333" y="175"/>
                    <a:pt x="333" y="173"/>
                  </a:cubicBezTo>
                  <a:cubicBezTo>
                    <a:pt x="333" y="174"/>
                    <a:pt x="334" y="174"/>
                    <a:pt x="334" y="175"/>
                  </a:cubicBezTo>
                  <a:cubicBezTo>
                    <a:pt x="334" y="177"/>
                    <a:pt x="332" y="178"/>
                    <a:pt x="332" y="179"/>
                  </a:cubicBezTo>
                  <a:cubicBezTo>
                    <a:pt x="331" y="178"/>
                    <a:pt x="331" y="181"/>
                    <a:pt x="331" y="181"/>
                  </a:cubicBezTo>
                  <a:cubicBezTo>
                    <a:pt x="331" y="181"/>
                    <a:pt x="331" y="181"/>
                    <a:pt x="332" y="180"/>
                  </a:cubicBezTo>
                  <a:cubicBezTo>
                    <a:pt x="332" y="181"/>
                    <a:pt x="332" y="182"/>
                    <a:pt x="332" y="183"/>
                  </a:cubicBezTo>
                  <a:cubicBezTo>
                    <a:pt x="331" y="183"/>
                    <a:pt x="331" y="183"/>
                    <a:pt x="331" y="183"/>
                  </a:cubicBezTo>
                  <a:cubicBezTo>
                    <a:pt x="332" y="183"/>
                    <a:pt x="332" y="185"/>
                    <a:pt x="332" y="186"/>
                  </a:cubicBezTo>
                  <a:cubicBezTo>
                    <a:pt x="332" y="185"/>
                    <a:pt x="332" y="185"/>
                    <a:pt x="333" y="184"/>
                  </a:cubicBezTo>
                  <a:cubicBezTo>
                    <a:pt x="333" y="188"/>
                    <a:pt x="331" y="191"/>
                    <a:pt x="332" y="194"/>
                  </a:cubicBezTo>
                  <a:cubicBezTo>
                    <a:pt x="332" y="197"/>
                    <a:pt x="333" y="200"/>
                    <a:pt x="333" y="203"/>
                  </a:cubicBezTo>
                  <a:cubicBezTo>
                    <a:pt x="333" y="208"/>
                    <a:pt x="329" y="213"/>
                    <a:pt x="330" y="218"/>
                  </a:cubicBezTo>
                  <a:cubicBezTo>
                    <a:pt x="331" y="221"/>
                    <a:pt x="329" y="222"/>
                    <a:pt x="327" y="224"/>
                  </a:cubicBezTo>
                  <a:cubicBezTo>
                    <a:pt x="325" y="227"/>
                    <a:pt x="325" y="230"/>
                    <a:pt x="325" y="233"/>
                  </a:cubicBezTo>
                  <a:cubicBezTo>
                    <a:pt x="325" y="235"/>
                    <a:pt x="326" y="239"/>
                    <a:pt x="323" y="240"/>
                  </a:cubicBezTo>
                  <a:cubicBezTo>
                    <a:pt x="320" y="241"/>
                    <a:pt x="322" y="245"/>
                    <a:pt x="319" y="246"/>
                  </a:cubicBezTo>
                  <a:cubicBezTo>
                    <a:pt x="321" y="248"/>
                    <a:pt x="317" y="250"/>
                    <a:pt x="316" y="251"/>
                  </a:cubicBezTo>
                  <a:cubicBezTo>
                    <a:pt x="315" y="252"/>
                    <a:pt x="315" y="252"/>
                    <a:pt x="314" y="254"/>
                  </a:cubicBezTo>
                  <a:cubicBezTo>
                    <a:pt x="314" y="255"/>
                    <a:pt x="313" y="257"/>
                    <a:pt x="313" y="259"/>
                  </a:cubicBezTo>
                  <a:cubicBezTo>
                    <a:pt x="313" y="260"/>
                    <a:pt x="313" y="261"/>
                    <a:pt x="313" y="262"/>
                  </a:cubicBezTo>
                  <a:cubicBezTo>
                    <a:pt x="311" y="264"/>
                    <a:pt x="309" y="264"/>
                    <a:pt x="307" y="265"/>
                  </a:cubicBezTo>
                  <a:cubicBezTo>
                    <a:pt x="306" y="265"/>
                    <a:pt x="304" y="266"/>
                    <a:pt x="304" y="268"/>
                  </a:cubicBezTo>
                  <a:cubicBezTo>
                    <a:pt x="303" y="268"/>
                    <a:pt x="304" y="269"/>
                    <a:pt x="304" y="270"/>
                  </a:cubicBezTo>
                  <a:cubicBezTo>
                    <a:pt x="304" y="270"/>
                    <a:pt x="303" y="271"/>
                    <a:pt x="303" y="272"/>
                  </a:cubicBezTo>
                  <a:cubicBezTo>
                    <a:pt x="302" y="270"/>
                    <a:pt x="299" y="271"/>
                    <a:pt x="297" y="271"/>
                  </a:cubicBezTo>
                  <a:cubicBezTo>
                    <a:pt x="296" y="271"/>
                    <a:pt x="294" y="272"/>
                    <a:pt x="294" y="271"/>
                  </a:cubicBezTo>
                  <a:cubicBezTo>
                    <a:pt x="292" y="271"/>
                    <a:pt x="293" y="270"/>
                    <a:pt x="293" y="269"/>
                  </a:cubicBezTo>
                  <a:cubicBezTo>
                    <a:pt x="290" y="269"/>
                    <a:pt x="293" y="270"/>
                    <a:pt x="292" y="271"/>
                  </a:cubicBezTo>
                  <a:cubicBezTo>
                    <a:pt x="292" y="273"/>
                    <a:pt x="286" y="272"/>
                    <a:pt x="285" y="273"/>
                  </a:cubicBezTo>
                  <a:cubicBezTo>
                    <a:pt x="286" y="272"/>
                    <a:pt x="287" y="272"/>
                    <a:pt x="288" y="272"/>
                  </a:cubicBezTo>
                  <a:cubicBezTo>
                    <a:pt x="287" y="271"/>
                    <a:pt x="286" y="270"/>
                    <a:pt x="284" y="271"/>
                  </a:cubicBezTo>
                  <a:cubicBezTo>
                    <a:pt x="283" y="272"/>
                    <a:pt x="282" y="271"/>
                    <a:pt x="281" y="272"/>
                  </a:cubicBezTo>
                  <a:cubicBezTo>
                    <a:pt x="280" y="272"/>
                    <a:pt x="278" y="272"/>
                    <a:pt x="278" y="273"/>
                  </a:cubicBezTo>
                  <a:cubicBezTo>
                    <a:pt x="277" y="274"/>
                    <a:pt x="279" y="274"/>
                    <a:pt x="280" y="275"/>
                  </a:cubicBezTo>
                  <a:cubicBezTo>
                    <a:pt x="278" y="276"/>
                    <a:pt x="276" y="274"/>
                    <a:pt x="275" y="276"/>
                  </a:cubicBezTo>
                  <a:cubicBezTo>
                    <a:pt x="274" y="277"/>
                    <a:pt x="273" y="277"/>
                    <a:pt x="272" y="278"/>
                  </a:cubicBezTo>
                  <a:cubicBezTo>
                    <a:pt x="271" y="278"/>
                    <a:pt x="272" y="279"/>
                    <a:pt x="271" y="280"/>
                  </a:cubicBezTo>
                  <a:cubicBezTo>
                    <a:pt x="269" y="280"/>
                    <a:pt x="267" y="278"/>
                    <a:pt x="265" y="280"/>
                  </a:cubicBezTo>
                  <a:cubicBezTo>
                    <a:pt x="265" y="280"/>
                    <a:pt x="263" y="282"/>
                    <a:pt x="263" y="281"/>
                  </a:cubicBezTo>
                  <a:cubicBezTo>
                    <a:pt x="262" y="281"/>
                    <a:pt x="263" y="280"/>
                    <a:pt x="262" y="280"/>
                  </a:cubicBezTo>
                  <a:cubicBezTo>
                    <a:pt x="262" y="282"/>
                    <a:pt x="260" y="282"/>
                    <a:pt x="259" y="283"/>
                  </a:cubicBezTo>
                  <a:cubicBezTo>
                    <a:pt x="257" y="284"/>
                    <a:pt x="256" y="285"/>
                    <a:pt x="255" y="286"/>
                  </a:cubicBezTo>
                  <a:cubicBezTo>
                    <a:pt x="254" y="287"/>
                    <a:pt x="252" y="287"/>
                    <a:pt x="250" y="289"/>
                  </a:cubicBezTo>
                  <a:cubicBezTo>
                    <a:pt x="249" y="289"/>
                    <a:pt x="248" y="291"/>
                    <a:pt x="247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6" y="293"/>
                    <a:pt x="245" y="294"/>
                    <a:pt x="244" y="295"/>
                  </a:cubicBezTo>
                  <a:cubicBezTo>
                    <a:pt x="244" y="295"/>
                    <a:pt x="245" y="294"/>
                    <a:pt x="245" y="294"/>
                  </a:cubicBezTo>
                  <a:cubicBezTo>
                    <a:pt x="244" y="294"/>
                    <a:pt x="243" y="294"/>
                    <a:pt x="242" y="294"/>
                  </a:cubicBezTo>
                  <a:cubicBezTo>
                    <a:pt x="243" y="295"/>
                    <a:pt x="241" y="296"/>
                    <a:pt x="240" y="295"/>
                  </a:cubicBezTo>
                  <a:cubicBezTo>
                    <a:pt x="240" y="296"/>
                    <a:pt x="242" y="297"/>
                    <a:pt x="243" y="297"/>
                  </a:cubicBezTo>
                  <a:cubicBezTo>
                    <a:pt x="242" y="297"/>
                    <a:pt x="242" y="298"/>
                    <a:pt x="242" y="299"/>
                  </a:cubicBezTo>
                  <a:cubicBezTo>
                    <a:pt x="241" y="299"/>
                    <a:pt x="240" y="299"/>
                    <a:pt x="239" y="299"/>
                  </a:cubicBezTo>
                  <a:cubicBezTo>
                    <a:pt x="240" y="299"/>
                    <a:pt x="241" y="299"/>
                    <a:pt x="241" y="300"/>
                  </a:cubicBezTo>
                  <a:cubicBezTo>
                    <a:pt x="241" y="300"/>
                    <a:pt x="241" y="301"/>
                    <a:pt x="241" y="302"/>
                  </a:cubicBezTo>
                  <a:cubicBezTo>
                    <a:pt x="240" y="303"/>
                    <a:pt x="239" y="303"/>
                    <a:pt x="239" y="302"/>
                  </a:cubicBezTo>
                  <a:cubicBezTo>
                    <a:pt x="239" y="302"/>
                    <a:pt x="239" y="303"/>
                    <a:pt x="240" y="304"/>
                  </a:cubicBezTo>
                  <a:cubicBezTo>
                    <a:pt x="241" y="304"/>
                    <a:pt x="240" y="306"/>
                    <a:pt x="240" y="307"/>
                  </a:cubicBezTo>
                  <a:cubicBezTo>
                    <a:pt x="240" y="308"/>
                    <a:pt x="242" y="310"/>
                    <a:pt x="241" y="311"/>
                  </a:cubicBezTo>
                  <a:cubicBezTo>
                    <a:pt x="242" y="311"/>
                    <a:pt x="242" y="313"/>
                    <a:pt x="241" y="313"/>
                  </a:cubicBezTo>
                  <a:cubicBezTo>
                    <a:pt x="242" y="314"/>
                    <a:pt x="240" y="317"/>
                    <a:pt x="241" y="318"/>
                  </a:cubicBezTo>
                  <a:cubicBezTo>
                    <a:pt x="242" y="320"/>
                    <a:pt x="240" y="323"/>
                    <a:pt x="239" y="324"/>
                  </a:cubicBezTo>
                  <a:cubicBezTo>
                    <a:pt x="239" y="324"/>
                    <a:pt x="239" y="324"/>
                    <a:pt x="238" y="323"/>
                  </a:cubicBezTo>
                  <a:cubicBezTo>
                    <a:pt x="238" y="324"/>
                    <a:pt x="238" y="325"/>
                    <a:pt x="239" y="325"/>
                  </a:cubicBezTo>
                  <a:cubicBezTo>
                    <a:pt x="238" y="326"/>
                    <a:pt x="236" y="327"/>
                    <a:pt x="235" y="328"/>
                  </a:cubicBezTo>
                  <a:cubicBezTo>
                    <a:pt x="233" y="329"/>
                    <a:pt x="232" y="330"/>
                    <a:pt x="231" y="332"/>
                  </a:cubicBezTo>
                  <a:cubicBezTo>
                    <a:pt x="228" y="335"/>
                    <a:pt x="227" y="339"/>
                    <a:pt x="225" y="343"/>
                  </a:cubicBezTo>
                  <a:cubicBezTo>
                    <a:pt x="223" y="346"/>
                    <a:pt x="221" y="349"/>
                    <a:pt x="218" y="352"/>
                  </a:cubicBezTo>
                  <a:cubicBezTo>
                    <a:pt x="215" y="355"/>
                    <a:pt x="211" y="357"/>
                    <a:pt x="208" y="360"/>
                  </a:cubicBezTo>
                  <a:cubicBezTo>
                    <a:pt x="208" y="359"/>
                    <a:pt x="208" y="357"/>
                    <a:pt x="208" y="356"/>
                  </a:cubicBezTo>
                  <a:cubicBezTo>
                    <a:pt x="209" y="357"/>
                    <a:pt x="210" y="357"/>
                    <a:pt x="211" y="356"/>
                  </a:cubicBezTo>
                  <a:cubicBezTo>
                    <a:pt x="212" y="356"/>
                    <a:pt x="213" y="354"/>
                    <a:pt x="214" y="354"/>
                  </a:cubicBezTo>
                  <a:cubicBezTo>
                    <a:pt x="216" y="353"/>
                    <a:pt x="216" y="352"/>
                    <a:pt x="217" y="351"/>
                  </a:cubicBezTo>
                  <a:cubicBezTo>
                    <a:pt x="217" y="350"/>
                    <a:pt x="217" y="349"/>
                    <a:pt x="218" y="350"/>
                  </a:cubicBezTo>
                  <a:cubicBezTo>
                    <a:pt x="218" y="349"/>
                    <a:pt x="219" y="348"/>
                    <a:pt x="220" y="347"/>
                  </a:cubicBezTo>
                  <a:cubicBezTo>
                    <a:pt x="221" y="347"/>
                    <a:pt x="221" y="346"/>
                    <a:pt x="221" y="345"/>
                  </a:cubicBezTo>
                  <a:cubicBezTo>
                    <a:pt x="221" y="344"/>
                    <a:pt x="221" y="342"/>
                    <a:pt x="222" y="343"/>
                  </a:cubicBezTo>
                  <a:cubicBezTo>
                    <a:pt x="222" y="343"/>
                    <a:pt x="222" y="341"/>
                    <a:pt x="222" y="341"/>
                  </a:cubicBezTo>
                  <a:cubicBezTo>
                    <a:pt x="221" y="341"/>
                    <a:pt x="219" y="343"/>
                    <a:pt x="219" y="343"/>
                  </a:cubicBezTo>
                  <a:cubicBezTo>
                    <a:pt x="218" y="342"/>
                    <a:pt x="218" y="342"/>
                    <a:pt x="217" y="341"/>
                  </a:cubicBezTo>
                  <a:cubicBezTo>
                    <a:pt x="216" y="341"/>
                    <a:pt x="216" y="340"/>
                    <a:pt x="216" y="339"/>
                  </a:cubicBezTo>
                  <a:cubicBezTo>
                    <a:pt x="215" y="341"/>
                    <a:pt x="216" y="341"/>
                    <a:pt x="217" y="343"/>
                  </a:cubicBezTo>
                  <a:cubicBezTo>
                    <a:pt x="215" y="343"/>
                    <a:pt x="216" y="346"/>
                    <a:pt x="215" y="347"/>
                  </a:cubicBezTo>
                  <a:cubicBezTo>
                    <a:pt x="215" y="346"/>
                    <a:pt x="215" y="346"/>
                    <a:pt x="215" y="345"/>
                  </a:cubicBezTo>
                  <a:cubicBezTo>
                    <a:pt x="214" y="346"/>
                    <a:pt x="215" y="347"/>
                    <a:pt x="214" y="347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50"/>
                    <a:pt x="212" y="351"/>
                    <a:pt x="210" y="352"/>
                  </a:cubicBezTo>
                  <a:cubicBezTo>
                    <a:pt x="209" y="352"/>
                    <a:pt x="209" y="354"/>
                    <a:pt x="208" y="354"/>
                  </a:cubicBezTo>
                  <a:cubicBezTo>
                    <a:pt x="208" y="355"/>
                    <a:pt x="205" y="357"/>
                    <a:pt x="207" y="357"/>
                  </a:cubicBezTo>
                  <a:cubicBezTo>
                    <a:pt x="206" y="358"/>
                    <a:pt x="206" y="359"/>
                    <a:pt x="208" y="359"/>
                  </a:cubicBezTo>
                  <a:cubicBezTo>
                    <a:pt x="208" y="360"/>
                    <a:pt x="207" y="361"/>
                    <a:pt x="206" y="362"/>
                  </a:cubicBezTo>
                  <a:cubicBezTo>
                    <a:pt x="205" y="363"/>
                    <a:pt x="204" y="365"/>
                    <a:pt x="204" y="366"/>
                  </a:cubicBezTo>
                  <a:cubicBezTo>
                    <a:pt x="203" y="369"/>
                    <a:pt x="200" y="371"/>
                    <a:pt x="198" y="373"/>
                  </a:cubicBezTo>
                  <a:cubicBezTo>
                    <a:pt x="196" y="375"/>
                    <a:pt x="194" y="375"/>
                    <a:pt x="194" y="373"/>
                  </a:cubicBezTo>
                  <a:cubicBezTo>
                    <a:pt x="194" y="372"/>
                    <a:pt x="194" y="370"/>
                    <a:pt x="194" y="369"/>
                  </a:cubicBezTo>
                  <a:cubicBezTo>
                    <a:pt x="195" y="368"/>
                    <a:pt x="196" y="367"/>
                    <a:pt x="197" y="366"/>
                  </a:cubicBezTo>
                  <a:cubicBezTo>
                    <a:pt x="199" y="364"/>
                    <a:pt x="196" y="364"/>
                    <a:pt x="195" y="363"/>
                  </a:cubicBezTo>
                  <a:cubicBezTo>
                    <a:pt x="194" y="363"/>
                    <a:pt x="193" y="362"/>
                    <a:pt x="193" y="360"/>
                  </a:cubicBezTo>
                  <a:cubicBezTo>
                    <a:pt x="192" y="358"/>
                    <a:pt x="189" y="358"/>
                    <a:pt x="186" y="356"/>
                  </a:cubicBezTo>
                  <a:cubicBezTo>
                    <a:pt x="185" y="355"/>
                    <a:pt x="185" y="354"/>
                    <a:pt x="183" y="353"/>
                  </a:cubicBezTo>
                  <a:cubicBezTo>
                    <a:pt x="183" y="353"/>
                    <a:pt x="182" y="353"/>
                    <a:pt x="182" y="353"/>
                  </a:cubicBezTo>
                  <a:cubicBezTo>
                    <a:pt x="181" y="352"/>
                    <a:pt x="181" y="352"/>
                    <a:pt x="180" y="351"/>
                  </a:cubicBezTo>
                  <a:cubicBezTo>
                    <a:pt x="179" y="351"/>
                    <a:pt x="178" y="351"/>
                    <a:pt x="178" y="350"/>
                  </a:cubicBezTo>
                  <a:cubicBezTo>
                    <a:pt x="177" y="349"/>
                    <a:pt x="176" y="348"/>
                    <a:pt x="174" y="347"/>
                  </a:cubicBezTo>
                  <a:cubicBezTo>
                    <a:pt x="175" y="349"/>
                    <a:pt x="170" y="351"/>
                    <a:pt x="171" y="348"/>
                  </a:cubicBezTo>
                  <a:cubicBezTo>
                    <a:pt x="171" y="346"/>
                    <a:pt x="168" y="344"/>
                    <a:pt x="167" y="343"/>
                  </a:cubicBezTo>
                  <a:cubicBezTo>
                    <a:pt x="165" y="342"/>
                    <a:pt x="163" y="339"/>
                    <a:pt x="161" y="340"/>
                  </a:cubicBezTo>
                  <a:cubicBezTo>
                    <a:pt x="160" y="341"/>
                    <a:pt x="160" y="342"/>
                    <a:pt x="159" y="342"/>
                  </a:cubicBezTo>
                  <a:cubicBezTo>
                    <a:pt x="157" y="342"/>
                    <a:pt x="156" y="342"/>
                    <a:pt x="156" y="341"/>
                  </a:cubicBezTo>
                  <a:cubicBezTo>
                    <a:pt x="158" y="340"/>
                    <a:pt x="158" y="338"/>
                    <a:pt x="160" y="337"/>
                  </a:cubicBezTo>
                  <a:cubicBezTo>
                    <a:pt x="162" y="335"/>
                    <a:pt x="164" y="333"/>
                    <a:pt x="165" y="332"/>
                  </a:cubicBezTo>
                  <a:cubicBezTo>
                    <a:pt x="166" y="330"/>
                    <a:pt x="168" y="328"/>
                    <a:pt x="170" y="326"/>
                  </a:cubicBezTo>
                  <a:cubicBezTo>
                    <a:pt x="170" y="325"/>
                    <a:pt x="172" y="322"/>
                    <a:pt x="173" y="324"/>
                  </a:cubicBezTo>
                  <a:cubicBezTo>
                    <a:pt x="174" y="323"/>
                    <a:pt x="174" y="323"/>
                    <a:pt x="173" y="322"/>
                  </a:cubicBezTo>
                  <a:cubicBezTo>
                    <a:pt x="174" y="321"/>
                    <a:pt x="176" y="320"/>
                    <a:pt x="178" y="319"/>
                  </a:cubicBezTo>
                  <a:cubicBezTo>
                    <a:pt x="180" y="318"/>
                    <a:pt x="180" y="317"/>
                    <a:pt x="182" y="316"/>
                  </a:cubicBezTo>
                  <a:cubicBezTo>
                    <a:pt x="183" y="315"/>
                    <a:pt x="185" y="315"/>
                    <a:pt x="186" y="314"/>
                  </a:cubicBezTo>
                  <a:cubicBezTo>
                    <a:pt x="187" y="313"/>
                    <a:pt x="190" y="311"/>
                    <a:pt x="191" y="312"/>
                  </a:cubicBezTo>
                  <a:cubicBezTo>
                    <a:pt x="192" y="310"/>
                    <a:pt x="192" y="308"/>
                    <a:pt x="192" y="306"/>
                  </a:cubicBezTo>
                  <a:cubicBezTo>
                    <a:pt x="193" y="304"/>
                    <a:pt x="192" y="303"/>
                    <a:pt x="192" y="300"/>
                  </a:cubicBezTo>
                  <a:cubicBezTo>
                    <a:pt x="192" y="299"/>
                    <a:pt x="191" y="297"/>
                    <a:pt x="190" y="296"/>
                  </a:cubicBezTo>
                  <a:cubicBezTo>
                    <a:pt x="188" y="296"/>
                    <a:pt x="186" y="296"/>
                    <a:pt x="186" y="297"/>
                  </a:cubicBezTo>
                  <a:cubicBezTo>
                    <a:pt x="185" y="297"/>
                    <a:pt x="183" y="296"/>
                    <a:pt x="184" y="295"/>
                  </a:cubicBezTo>
                  <a:cubicBezTo>
                    <a:pt x="185" y="293"/>
                    <a:pt x="185" y="292"/>
                    <a:pt x="186" y="290"/>
                  </a:cubicBezTo>
                  <a:cubicBezTo>
                    <a:pt x="186" y="288"/>
                    <a:pt x="186" y="287"/>
                    <a:pt x="187" y="285"/>
                  </a:cubicBezTo>
                  <a:cubicBezTo>
                    <a:pt x="188" y="284"/>
                    <a:pt x="186" y="283"/>
                    <a:pt x="187" y="282"/>
                  </a:cubicBezTo>
                  <a:cubicBezTo>
                    <a:pt x="186" y="281"/>
                    <a:pt x="186" y="280"/>
                    <a:pt x="184" y="280"/>
                  </a:cubicBezTo>
                  <a:cubicBezTo>
                    <a:pt x="183" y="280"/>
                    <a:pt x="181" y="281"/>
                    <a:pt x="180" y="281"/>
                  </a:cubicBezTo>
                  <a:cubicBezTo>
                    <a:pt x="176" y="282"/>
                    <a:pt x="176" y="279"/>
                    <a:pt x="175" y="277"/>
                  </a:cubicBezTo>
                  <a:cubicBezTo>
                    <a:pt x="175" y="275"/>
                    <a:pt x="174" y="273"/>
                    <a:pt x="174" y="272"/>
                  </a:cubicBezTo>
                  <a:cubicBezTo>
                    <a:pt x="174" y="270"/>
                    <a:pt x="175" y="269"/>
                    <a:pt x="173" y="268"/>
                  </a:cubicBezTo>
                  <a:cubicBezTo>
                    <a:pt x="172" y="267"/>
                    <a:pt x="173" y="266"/>
                    <a:pt x="171" y="265"/>
                  </a:cubicBezTo>
                  <a:cubicBezTo>
                    <a:pt x="170" y="265"/>
                    <a:pt x="168" y="264"/>
                    <a:pt x="167" y="263"/>
                  </a:cubicBezTo>
                  <a:cubicBezTo>
                    <a:pt x="166" y="263"/>
                    <a:pt x="165" y="263"/>
                    <a:pt x="165" y="264"/>
                  </a:cubicBezTo>
                  <a:cubicBezTo>
                    <a:pt x="166" y="268"/>
                    <a:pt x="162" y="265"/>
                    <a:pt x="161" y="265"/>
                  </a:cubicBezTo>
                  <a:cubicBezTo>
                    <a:pt x="159" y="265"/>
                    <a:pt x="157" y="265"/>
                    <a:pt x="156" y="264"/>
                  </a:cubicBezTo>
                  <a:cubicBezTo>
                    <a:pt x="155" y="263"/>
                    <a:pt x="152" y="263"/>
                    <a:pt x="152" y="262"/>
                  </a:cubicBezTo>
                  <a:cubicBezTo>
                    <a:pt x="151" y="261"/>
                    <a:pt x="152" y="261"/>
                    <a:pt x="152" y="260"/>
                  </a:cubicBezTo>
                  <a:cubicBezTo>
                    <a:pt x="153" y="259"/>
                    <a:pt x="152" y="258"/>
                    <a:pt x="152" y="257"/>
                  </a:cubicBezTo>
                  <a:cubicBezTo>
                    <a:pt x="153" y="255"/>
                    <a:pt x="153" y="254"/>
                    <a:pt x="153" y="253"/>
                  </a:cubicBezTo>
                  <a:cubicBezTo>
                    <a:pt x="154" y="251"/>
                    <a:pt x="152" y="251"/>
                    <a:pt x="153" y="250"/>
                  </a:cubicBezTo>
                  <a:cubicBezTo>
                    <a:pt x="152" y="250"/>
                    <a:pt x="152" y="249"/>
                    <a:pt x="152" y="248"/>
                  </a:cubicBezTo>
                  <a:cubicBezTo>
                    <a:pt x="152" y="247"/>
                    <a:pt x="151" y="246"/>
                    <a:pt x="151" y="246"/>
                  </a:cubicBezTo>
                  <a:cubicBezTo>
                    <a:pt x="149" y="244"/>
                    <a:pt x="155" y="243"/>
                    <a:pt x="153" y="242"/>
                  </a:cubicBezTo>
                  <a:cubicBezTo>
                    <a:pt x="150" y="240"/>
                    <a:pt x="151" y="238"/>
                    <a:pt x="153" y="236"/>
                  </a:cubicBezTo>
                  <a:cubicBezTo>
                    <a:pt x="153" y="235"/>
                    <a:pt x="155" y="234"/>
                    <a:pt x="154" y="233"/>
                  </a:cubicBezTo>
                  <a:cubicBezTo>
                    <a:pt x="154" y="232"/>
                    <a:pt x="154" y="231"/>
                    <a:pt x="155" y="229"/>
                  </a:cubicBezTo>
                  <a:cubicBezTo>
                    <a:pt x="155" y="228"/>
                    <a:pt x="156" y="227"/>
                    <a:pt x="156" y="226"/>
                  </a:cubicBezTo>
                  <a:cubicBezTo>
                    <a:pt x="156" y="224"/>
                    <a:pt x="155" y="224"/>
                    <a:pt x="155" y="223"/>
                  </a:cubicBezTo>
                  <a:cubicBezTo>
                    <a:pt x="154" y="221"/>
                    <a:pt x="154" y="219"/>
                    <a:pt x="153" y="219"/>
                  </a:cubicBezTo>
                  <a:cubicBezTo>
                    <a:pt x="151" y="219"/>
                    <a:pt x="148" y="217"/>
                    <a:pt x="148" y="215"/>
                  </a:cubicBezTo>
                  <a:cubicBezTo>
                    <a:pt x="148" y="214"/>
                    <a:pt x="147" y="213"/>
                    <a:pt x="147" y="211"/>
                  </a:cubicBezTo>
                  <a:cubicBezTo>
                    <a:pt x="147" y="210"/>
                    <a:pt x="149" y="209"/>
                    <a:pt x="149" y="207"/>
                  </a:cubicBezTo>
                  <a:cubicBezTo>
                    <a:pt x="146" y="208"/>
                    <a:pt x="142" y="208"/>
                    <a:pt x="139" y="207"/>
                  </a:cubicBezTo>
                  <a:cubicBezTo>
                    <a:pt x="137" y="207"/>
                    <a:pt x="133" y="208"/>
                    <a:pt x="132" y="206"/>
                  </a:cubicBezTo>
                  <a:cubicBezTo>
                    <a:pt x="130" y="205"/>
                    <a:pt x="131" y="203"/>
                    <a:pt x="131" y="201"/>
                  </a:cubicBezTo>
                  <a:cubicBezTo>
                    <a:pt x="131" y="199"/>
                    <a:pt x="128" y="198"/>
                    <a:pt x="128" y="196"/>
                  </a:cubicBezTo>
                  <a:cubicBezTo>
                    <a:pt x="129" y="196"/>
                    <a:pt x="130" y="196"/>
                    <a:pt x="131" y="196"/>
                  </a:cubicBezTo>
                  <a:cubicBezTo>
                    <a:pt x="130" y="193"/>
                    <a:pt x="130" y="191"/>
                    <a:pt x="129" y="189"/>
                  </a:cubicBezTo>
                  <a:cubicBezTo>
                    <a:pt x="129" y="188"/>
                    <a:pt x="128" y="187"/>
                    <a:pt x="129" y="186"/>
                  </a:cubicBezTo>
                  <a:cubicBezTo>
                    <a:pt x="129" y="185"/>
                    <a:pt x="129" y="185"/>
                    <a:pt x="128" y="184"/>
                  </a:cubicBezTo>
                  <a:cubicBezTo>
                    <a:pt x="125" y="181"/>
                    <a:pt x="121" y="180"/>
                    <a:pt x="116" y="181"/>
                  </a:cubicBezTo>
                  <a:cubicBezTo>
                    <a:pt x="115" y="181"/>
                    <a:pt x="113" y="178"/>
                    <a:pt x="113" y="177"/>
                  </a:cubicBezTo>
                  <a:cubicBezTo>
                    <a:pt x="112" y="177"/>
                    <a:pt x="111" y="177"/>
                    <a:pt x="111" y="177"/>
                  </a:cubicBezTo>
                  <a:cubicBezTo>
                    <a:pt x="110" y="177"/>
                    <a:pt x="108" y="176"/>
                    <a:pt x="108" y="176"/>
                  </a:cubicBezTo>
                  <a:cubicBezTo>
                    <a:pt x="107" y="175"/>
                    <a:pt x="106" y="176"/>
                    <a:pt x="106" y="175"/>
                  </a:cubicBezTo>
                  <a:cubicBezTo>
                    <a:pt x="105" y="175"/>
                    <a:pt x="105" y="174"/>
                    <a:pt x="104" y="173"/>
                  </a:cubicBezTo>
                  <a:cubicBezTo>
                    <a:pt x="103" y="172"/>
                    <a:pt x="103" y="172"/>
                    <a:pt x="102" y="172"/>
                  </a:cubicBezTo>
                  <a:cubicBezTo>
                    <a:pt x="101" y="173"/>
                    <a:pt x="100" y="172"/>
                    <a:pt x="99" y="171"/>
                  </a:cubicBezTo>
                  <a:cubicBezTo>
                    <a:pt x="97" y="170"/>
                    <a:pt x="96" y="171"/>
                    <a:pt x="94" y="171"/>
                  </a:cubicBezTo>
                  <a:cubicBezTo>
                    <a:pt x="91" y="170"/>
                    <a:pt x="91" y="170"/>
                    <a:pt x="90" y="168"/>
                  </a:cubicBezTo>
                  <a:cubicBezTo>
                    <a:pt x="89" y="168"/>
                    <a:pt x="87" y="166"/>
                    <a:pt x="86" y="166"/>
                  </a:cubicBezTo>
                  <a:cubicBezTo>
                    <a:pt x="85" y="166"/>
                    <a:pt x="85" y="165"/>
                    <a:pt x="85" y="164"/>
                  </a:cubicBezTo>
                  <a:cubicBezTo>
                    <a:pt x="84" y="164"/>
                    <a:pt x="83" y="164"/>
                    <a:pt x="83" y="163"/>
                  </a:cubicBezTo>
                  <a:cubicBezTo>
                    <a:pt x="84" y="161"/>
                    <a:pt x="82" y="160"/>
                    <a:pt x="82" y="159"/>
                  </a:cubicBezTo>
                  <a:cubicBezTo>
                    <a:pt x="82" y="158"/>
                    <a:pt x="83" y="157"/>
                    <a:pt x="83" y="156"/>
                  </a:cubicBezTo>
                  <a:cubicBezTo>
                    <a:pt x="83" y="155"/>
                    <a:pt x="82" y="155"/>
                    <a:pt x="81" y="154"/>
                  </a:cubicBezTo>
                  <a:cubicBezTo>
                    <a:pt x="81" y="153"/>
                    <a:pt x="82" y="152"/>
                    <a:pt x="81" y="152"/>
                  </a:cubicBezTo>
                  <a:cubicBezTo>
                    <a:pt x="81" y="151"/>
                    <a:pt x="82" y="150"/>
                    <a:pt x="83" y="149"/>
                  </a:cubicBezTo>
                  <a:cubicBezTo>
                    <a:pt x="83" y="147"/>
                    <a:pt x="83" y="145"/>
                    <a:pt x="81" y="144"/>
                  </a:cubicBezTo>
                  <a:cubicBezTo>
                    <a:pt x="81" y="144"/>
                    <a:pt x="81" y="145"/>
                    <a:pt x="80" y="145"/>
                  </a:cubicBezTo>
                  <a:cubicBezTo>
                    <a:pt x="78" y="145"/>
                    <a:pt x="77" y="145"/>
                    <a:pt x="75" y="145"/>
                  </a:cubicBezTo>
                  <a:cubicBezTo>
                    <a:pt x="73" y="145"/>
                    <a:pt x="70" y="145"/>
                    <a:pt x="69" y="147"/>
                  </a:cubicBezTo>
                  <a:cubicBezTo>
                    <a:pt x="67" y="149"/>
                    <a:pt x="64" y="149"/>
                    <a:pt x="62" y="151"/>
                  </a:cubicBezTo>
                  <a:cubicBezTo>
                    <a:pt x="61" y="151"/>
                    <a:pt x="60" y="152"/>
                    <a:pt x="60" y="153"/>
                  </a:cubicBezTo>
                  <a:cubicBezTo>
                    <a:pt x="60" y="154"/>
                    <a:pt x="58" y="153"/>
                    <a:pt x="58" y="153"/>
                  </a:cubicBezTo>
                  <a:cubicBezTo>
                    <a:pt x="56" y="153"/>
                    <a:pt x="56" y="154"/>
                    <a:pt x="55" y="155"/>
                  </a:cubicBezTo>
                  <a:cubicBezTo>
                    <a:pt x="55" y="156"/>
                    <a:pt x="53" y="157"/>
                    <a:pt x="52" y="157"/>
                  </a:cubicBezTo>
                  <a:cubicBezTo>
                    <a:pt x="52" y="157"/>
                    <a:pt x="49" y="158"/>
                    <a:pt x="50" y="157"/>
                  </a:cubicBezTo>
                  <a:cubicBezTo>
                    <a:pt x="50" y="156"/>
                    <a:pt x="48" y="156"/>
                    <a:pt x="47" y="156"/>
                  </a:cubicBezTo>
                  <a:cubicBezTo>
                    <a:pt x="45" y="156"/>
                    <a:pt x="41" y="155"/>
                    <a:pt x="39" y="156"/>
                  </a:cubicBezTo>
                  <a:cubicBezTo>
                    <a:pt x="38" y="156"/>
                    <a:pt x="36" y="157"/>
                    <a:pt x="35" y="157"/>
                  </a:cubicBezTo>
                  <a:cubicBezTo>
                    <a:pt x="34" y="157"/>
                    <a:pt x="33" y="155"/>
                    <a:pt x="32" y="156"/>
                  </a:cubicBezTo>
                  <a:cubicBezTo>
                    <a:pt x="32" y="153"/>
                    <a:pt x="32" y="150"/>
                    <a:pt x="32" y="147"/>
                  </a:cubicBezTo>
                  <a:cubicBezTo>
                    <a:pt x="32" y="146"/>
                    <a:pt x="32" y="145"/>
                    <a:pt x="33" y="144"/>
                  </a:cubicBezTo>
                  <a:cubicBezTo>
                    <a:pt x="33" y="144"/>
                    <a:pt x="33" y="143"/>
                    <a:pt x="33" y="143"/>
                  </a:cubicBezTo>
                  <a:cubicBezTo>
                    <a:pt x="32" y="142"/>
                    <a:pt x="33" y="142"/>
                    <a:pt x="33" y="141"/>
                  </a:cubicBezTo>
                  <a:cubicBezTo>
                    <a:pt x="31" y="141"/>
                    <a:pt x="29" y="145"/>
                    <a:pt x="27" y="146"/>
                  </a:cubicBezTo>
                  <a:cubicBezTo>
                    <a:pt x="24" y="148"/>
                    <a:pt x="20" y="147"/>
                    <a:pt x="17" y="147"/>
                  </a:cubicBezTo>
                  <a:cubicBezTo>
                    <a:pt x="18" y="145"/>
                    <a:pt x="17" y="143"/>
                    <a:pt x="16" y="142"/>
                  </a:cubicBezTo>
                  <a:cubicBezTo>
                    <a:pt x="14" y="141"/>
                    <a:pt x="10" y="142"/>
                    <a:pt x="8" y="141"/>
                  </a:cubicBezTo>
                  <a:cubicBezTo>
                    <a:pt x="11" y="138"/>
                    <a:pt x="10" y="137"/>
                    <a:pt x="7" y="134"/>
                  </a:cubicBezTo>
                  <a:cubicBezTo>
                    <a:pt x="7" y="134"/>
                    <a:pt x="7" y="133"/>
                    <a:pt x="6" y="132"/>
                  </a:cubicBezTo>
                  <a:cubicBezTo>
                    <a:pt x="6" y="132"/>
                    <a:pt x="5" y="131"/>
                    <a:pt x="5" y="131"/>
                  </a:cubicBezTo>
                  <a:cubicBezTo>
                    <a:pt x="4" y="130"/>
                    <a:pt x="4" y="128"/>
                    <a:pt x="2" y="127"/>
                  </a:cubicBezTo>
                  <a:cubicBezTo>
                    <a:pt x="4" y="126"/>
                    <a:pt x="1" y="124"/>
                    <a:pt x="0" y="123"/>
                  </a:cubicBezTo>
                  <a:moveTo>
                    <a:pt x="240" y="304"/>
                  </a:moveTo>
                  <a:cubicBezTo>
                    <a:pt x="241" y="305"/>
                    <a:pt x="241" y="305"/>
                    <a:pt x="241" y="305"/>
                  </a:cubicBezTo>
                  <a:cubicBezTo>
                    <a:pt x="241" y="304"/>
                    <a:pt x="242" y="303"/>
                    <a:pt x="241" y="302"/>
                  </a:cubicBezTo>
                  <a:cubicBezTo>
                    <a:pt x="241" y="303"/>
                    <a:pt x="240" y="303"/>
                    <a:pt x="240" y="304"/>
                  </a:cubicBezTo>
                  <a:moveTo>
                    <a:pt x="241" y="318"/>
                  </a:moveTo>
                  <a:cubicBezTo>
                    <a:pt x="242" y="317"/>
                    <a:pt x="243" y="315"/>
                    <a:pt x="242" y="314"/>
                  </a:cubicBezTo>
                  <a:cubicBezTo>
                    <a:pt x="241" y="315"/>
                    <a:pt x="241" y="317"/>
                    <a:pt x="241" y="318"/>
                  </a:cubicBezTo>
                  <a:moveTo>
                    <a:pt x="273" y="281"/>
                  </a:moveTo>
                  <a:cubicBezTo>
                    <a:pt x="273" y="280"/>
                    <a:pt x="272" y="280"/>
                    <a:pt x="273" y="279"/>
                  </a:cubicBezTo>
                  <a:cubicBezTo>
                    <a:pt x="272" y="279"/>
                    <a:pt x="271" y="280"/>
                    <a:pt x="271" y="281"/>
                  </a:cubicBezTo>
                  <a:cubicBezTo>
                    <a:pt x="272" y="281"/>
                    <a:pt x="272" y="281"/>
                    <a:pt x="273" y="281"/>
                  </a:cubicBezTo>
                  <a:moveTo>
                    <a:pt x="282" y="274"/>
                  </a:moveTo>
                  <a:cubicBezTo>
                    <a:pt x="282" y="274"/>
                    <a:pt x="283" y="273"/>
                    <a:pt x="283" y="273"/>
                  </a:cubicBezTo>
                  <a:cubicBezTo>
                    <a:pt x="283" y="272"/>
                    <a:pt x="281" y="273"/>
                    <a:pt x="282" y="274"/>
                  </a:cubicBezTo>
                  <a:moveTo>
                    <a:pt x="334" y="177"/>
                  </a:moveTo>
                  <a:cubicBezTo>
                    <a:pt x="335" y="176"/>
                    <a:pt x="336" y="175"/>
                    <a:pt x="335" y="174"/>
                  </a:cubicBezTo>
                  <a:cubicBezTo>
                    <a:pt x="335" y="175"/>
                    <a:pt x="334" y="176"/>
                    <a:pt x="334" y="17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811477" y="3085703"/>
              <a:ext cx="12296" cy="7027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1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3799180" y="3018948"/>
              <a:ext cx="89588" cy="87836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3799180" y="3018948"/>
              <a:ext cx="89588" cy="87836"/>
            </a:xfrm>
            <a:custGeom>
              <a:avLst/>
              <a:gdLst>
                <a:gd name="T0" fmla="*/ 1 w 30"/>
                <a:gd name="T1" fmla="*/ 10 h 30"/>
                <a:gd name="T2" fmla="*/ 3 w 30"/>
                <a:gd name="T3" fmla="*/ 9 h 30"/>
                <a:gd name="T4" fmla="*/ 5 w 30"/>
                <a:gd name="T5" fmla="*/ 7 h 30"/>
                <a:gd name="T6" fmla="*/ 8 w 30"/>
                <a:gd name="T7" fmla="*/ 3 h 30"/>
                <a:gd name="T8" fmla="*/ 13 w 30"/>
                <a:gd name="T9" fmla="*/ 1 h 30"/>
                <a:gd name="T10" fmla="*/ 21 w 30"/>
                <a:gd name="T11" fmla="*/ 1 h 30"/>
                <a:gd name="T12" fmla="*/ 24 w 30"/>
                <a:gd name="T13" fmla="*/ 5 h 30"/>
                <a:gd name="T14" fmla="*/ 25 w 30"/>
                <a:gd name="T15" fmla="*/ 7 h 30"/>
                <a:gd name="T16" fmla="*/ 25 w 30"/>
                <a:gd name="T17" fmla="*/ 9 h 30"/>
                <a:gd name="T18" fmla="*/ 27 w 30"/>
                <a:gd name="T19" fmla="*/ 10 h 30"/>
                <a:gd name="T20" fmla="*/ 27 w 30"/>
                <a:gd name="T21" fmla="*/ 12 h 30"/>
                <a:gd name="T22" fmla="*/ 25 w 30"/>
                <a:gd name="T23" fmla="*/ 17 h 30"/>
                <a:gd name="T24" fmla="*/ 28 w 30"/>
                <a:gd name="T25" fmla="*/ 15 h 30"/>
                <a:gd name="T26" fmla="*/ 29 w 30"/>
                <a:gd name="T27" fmla="*/ 17 h 30"/>
                <a:gd name="T28" fmla="*/ 26 w 30"/>
                <a:gd name="T29" fmla="*/ 20 h 30"/>
                <a:gd name="T30" fmla="*/ 25 w 30"/>
                <a:gd name="T31" fmla="*/ 23 h 30"/>
                <a:gd name="T32" fmla="*/ 21 w 30"/>
                <a:gd name="T33" fmla="*/ 26 h 30"/>
                <a:gd name="T34" fmla="*/ 18 w 30"/>
                <a:gd name="T35" fmla="*/ 30 h 30"/>
                <a:gd name="T36" fmla="*/ 8 w 30"/>
                <a:gd name="T37" fmla="*/ 25 h 30"/>
                <a:gd name="T38" fmla="*/ 8 w 30"/>
                <a:gd name="T39" fmla="*/ 25 h 30"/>
                <a:gd name="T40" fmla="*/ 11 w 30"/>
                <a:gd name="T41" fmla="*/ 23 h 30"/>
                <a:gd name="T42" fmla="*/ 8 w 30"/>
                <a:gd name="T43" fmla="*/ 22 h 30"/>
                <a:gd name="T44" fmla="*/ 5 w 30"/>
                <a:gd name="T45" fmla="*/ 22 h 30"/>
                <a:gd name="T46" fmla="*/ 4 w 30"/>
                <a:gd name="T47" fmla="*/ 17 h 30"/>
                <a:gd name="T48" fmla="*/ 1 w 30"/>
                <a:gd name="T49" fmla="*/ 15 h 30"/>
                <a:gd name="T50" fmla="*/ 3 w 30"/>
                <a:gd name="T51" fmla="*/ 16 h 30"/>
                <a:gd name="T52" fmla="*/ 5 w 30"/>
                <a:gd name="T53" fmla="*/ 14 h 30"/>
                <a:gd name="T54" fmla="*/ 5 w 30"/>
                <a:gd name="T55" fmla="*/ 13 h 30"/>
                <a:gd name="T56" fmla="*/ 2 w 30"/>
                <a:gd name="T57" fmla="*/ 13 h 30"/>
                <a:gd name="T58" fmla="*/ 2 w 30"/>
                <a:gd name="T59" fmla="*/ 14 h 30"/>
                <a:gd name="T60" fmla="*/ 3 w 30"/>
                <a:gd name="T61" fmla="*/ 11 h 30"/>
                <a:gd name="T62" fmla="*/ 1 w 30"/>
                <a:gd name="T6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0">
                  <a:moveTo>
                    <a:pt x="1" y="10"/>
                  </a:move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0"/>
                    <a:pt x="11" y="2"/>
                    <a:pt x="13" y="1"/>
                  </a:cubicBezTo>
                  <a:cubicBezTo>
                    <a:pt x="15" y="0"/>
                    <a:pt x="19" y="0"/>
                    <a:pt x="21" y="1"/>
                  </a:cubicBezTo>
                  <a:cubicBezTo>
                    <a:pt x="22" y="2"/>
                    <a:pt x="23" y="4"/>
                    <a:pt x="24" y="5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6" y="8"/>
                    <a:pt x="25" y="8"/>
                    <a:pt x="25" y="9"/>
                  </a:cubicBezTo>
                  <a:cubicBezTo>
                    <a:pt x="26" y="9"/>
                    <a:pt x="26" y="9"/>
                    <a:pt x="27" y="10"/>
                  </a:cubicBezTo>
                  <a:cubicBezTo>
                    <a:pt x="27" y="11"/>
                    <a:pt x="26" y="12"/>
                    <a:pt x="27" y="12"/>
                  </a:cubicBezTo>
                  <a:cubicBezTo>
                    <a:pt x="28" y="13"/>
                    <a:pt x="25" y="16"/>
                    <a:pt x="25" y="17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30" y="14"/>
                    <a:pt x="29" y="16"/>
                    <a:pt x="29" y="17"/>
                  </a:cubicBezTo>
                  <a:cubicBezTo>
                    <a:pt x="28" y="19"/>
                    <a:pt x="26" y="18"/>
                    <a:pt x="26" y="20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4" y="24"/>
                    <a:pt x="22" y="25"/>
                    <a:pt x="21" y="26"/>
                  </a:cubicBezTo>
                  <a:cubicBezTo>
                    <a:pt x="20" y="27"/>
                    <a:pt x="19" y="28"/>
                    <a:pt x="18" y="30"/>
                  </a:cubicBezTo>
                  <a:cubicBezTo>
                    <a:pt x="18" y="30"/>
                    <a:pt x="10" y="26"/>
                    <a:pt x="8" y="25"/>
                  </a:cubicBezTo>
                  <a:cubicBezTo>
                    <a:pt x="10" y="26"/>
                    <a:pt x="9" y="25"/>
                    <a:pt x="8" y="25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9" y="24"/>
                    <a:pt x="7" y="24"/>
                    <a:pt x="8" y="22"/>
                  </a:cubicBezTo>
                  <a:cubicBezTo>
                    <a:pt x="7" y="24"/>
                    <a:pt x="6" y="21"/>
                    <a:pt x="5" y="22"/>
                  </a:cubicBezTo>
                  <a:cubicBezTo>
                    <a:pt x="4" y="22"/>
                    <a:pt x="4" y="18"/>
                    <a:pt x="4" y="17"/>
                  </a:cubicBezTo>
                  <a:cubicBezTo>
                    <a:pt x="2" y="18"/>
                    <a:pt x="0" y="16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1" y="15"/>
                    <a:pt x="4" y="14"/>
                    <a:pt x="5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2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3832556" y="2588552"/>
              <a:ext cx="467263" cy="426882"/>
            </a:xfrm>
            <a:custGeom>
              <a:avLst/>
              <a:gdLst>
                <a:gd name="T0" fmla="*/ 3 w 158"/>
                <a:gd name="T1" fmla="*/ 98 h 144"/>
                <a:gd name="T2" fmla="*/ 12 w 158"/>
                <a:gd name="T3" fmla="*/ 96 h 144"/>
                <a:gd name="T4" fmla="*/ 26 w 158"/>
                <a:gd name="T5" fmla="*/ 91 h 144"/>
                <a:gd name="T6" fmla="*/ 56 w 158"/>
                <a:gd name="T7" fmla="*/ 92 h 144"/>
                <a:gd name="T8" fmla="*/ 64 w 158"/>
                <a:gd name="T9" fmla="*/ 89 h 144"/>
                <a:gd name="T10" fmla="*/ 62 w 158"/>
                <a:gd name="T11" fmla="*/ 79 h 144"/>
                <a:gd name="T12" fmla="*/ 64 w 158"/>
                <a:gd name="T13" fmla="*/ 1 h 144"/>
                <a:gd name="T14" fmla="*/ 88 w 158"/>
                <a:gd name="T15" fmla="*/ 13 h 144"/>
                <a:gd name="T16" fmla="*/ 127 w 158"/>
                <a:gd name="T17" fmla="*/ 41 h 144"/>
                <a:gd name="T18" fmla="*/ 131 w 158"/>
                <a:gd name="T19" fmla="*/ 43 h 144"/>
                <a:gd name="T20" fmla="*/ 135 w 158"/>
                <a:gd name="T21" fmla="*/ 47 h 144"/>
                <a:gd name="T22" fmla="*/ 140 w 158"/>
                <a:gd name="T23" fmla="*/ 49 h 144"/>
                <a:gd name="T24" fmla="*/ 146 w 158"/>
                <a:gd name="T25" fmla="*/ 55 h 144"/>
                <a:gd name="T26" fmla="*/ 156 w 158"/>
                <a:gd name="T27" fmla="*/ 57 h 144"/>
                <a:gd name="T28" fmla="*/ 155 w 158"/>
                <a:gd name="T29" fmla="*/ 83 h 144"/>
                <a:gd name="T30" fmla="*/ 153 w 158"/>
                <a:gd name="T31" fmla="*/ 90 h 144"/>
                <a:gd name="T32" fmla="*/ 148 w 158"/>
                <a:gd name="T33" fmla="*/ 94 h 144"/>
                <a:gd name="T34" fmla="*/ 134 w 158"/>
                <a:gd name="T35" fmla="*/ 94 h 144"/>
                <a:gd name="T36" fmla="*/ 122 w 158"/>
                <a:gd name="T37" fmla="*/ 98 h 144"/>
                <a:gd name="T38" fmla="*/ 118 w 158"/>
                <a:gd name="T39" fmla="*/ 98 h 144"/>
                <a:gd name="T40" fmla="*/ 112 w 158"/>
                <a:gd name="T41" fmla="*/ 97 h 144"/>
                <a:gd name="T42" fmla="*/ 97 w 158"/>
                <a:gd name="T43" fmla="*/ 103 h 144"/>
                <a:gd name="T44" fmla="*/ 91 w 158"/>
                <a:gd name="T45" fmla="*/ 105 h 144"/>
                <a:gd name="T46" fmla="*/ 88 w 158"/>
                <a:gd name="T47" fmla="*/ 110 h 144"/>
                <a:gd name="T48" fmla="*/ 85 w 158"/>
                <a:gd name="T49" fmla="*/ 114 h 144"/>
                <a:gd name="T50" fmla="*/ 78 w 158"/>
                <a:gd name="T51" fmla="*/ 112 h 144"/>
                <a:gd name="T52" fmla="*/ 76 w 158"/>
                <a:gd name="T53" fmla="*/ 119 h 144"/>
                <a:gd name="T54" fmla="*/ 71 w 158"/>
                <a:gd name="T55" fmla="*/ 125 h 144"/>
                <a:gd name="T56" fmla="*/ 64 w 158"/>
                <a:gd name="T57" fmla="*/ 128 h 144"/>
                <a:gd name="T58" fmla="*/ 65 w 158"/>
                <a:gd name="T59" fmla="*/ 134 h 144"/>
                <a:gd name="T60" fmla="*/ 63 w 158"/>
                <a:gd name="T61" fmla="*/ 141 h 144"/>
                <a:gd name="T62" fmla="*/ 58 w 158"/>
                <a:gd name="T63" fmla="*/ 143 h 144"/>
                <a:gd name="T64" fmla="*/ 55 w 158"/>
                <a:gd name="T65" fmla="*/ 140 h 144"/>
                <a:gd name="T66" fmla="*/ 52 w 158"/>
                <a:gd name="T67" fmla="*/ 142 h 144"/>
                <a:gd name="T68" fmla="*/ 45 w 158"/>
                <a:gd name="T69" fmla="*/ 141 h 144"/>
                <a:gd name="T70" fmla="*/ 40 w 158"/>
                <a:gd name="T71" fmla="*/ 144 h 144"/>
                <a:gd name="T72" fmla="*/ 37 w 158"/>
                <a:gd name="T73" fmla="*/ 136 h 144"/>
                <a:gd name="T74" fmla="*/ 36 w 158"/>
                <a:gd name="T75" fmla="*/ 133 h 144"/>
                <a:gd name="T76" fmla="*/ 32 w 158"/>
                <a:gd name="T77" fmla="*/ 128 h 144"/>
                <a:gd name="T78" fmla="*/ 30 w 158"/>
                <a:gd name="T79" fmla="*/ 122 h 144"/>
                <a:gd name="T80" fmla="*/ 27 w 158"/>
                <a:gd name="T81" fmla="*/ 124 h 144"/>
                <a:gd name="T82" fmla="*/ 20 w 158"/>
                <a:gd name="T83" fmla="*/ 125 h 144"/>
                <a:gd name="T84" fmla="*/ 12 w 158"/>
                <a:gd name="T85" fmla="*/ 124 h 144"/>
                <a:gd name="T86" fmla="*/ 7 w 158"/>
                <a:gd name="T87" fmla="*/ 121 h 144"/>
                <a:gd name="T88" fmla="*/ 4 w 158"/>
                <a:gd name="T89" fmla="*/ 113 h 144"/>
                <a:gd name="T90" fmla="*/ 2 w 158"/>
                <a:gd name="T91" fmla="*/ 107 h 144"/>
                <a:gd name="T92" fmla="*/ 0 w 158"/>
                <a:gd name="T93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" h="144">
                  <a:moveTo>
                    <a:pt x="0" y="100"/>
                  </a:moveTo>
                  <a:cubicBezTo>
                    <a:pt x="1" y="99"/>
                    <a:pt x="2" y="100"/>
                    <a:pt x="3" y="98"/>
                  </a:cubicBezTo>
                  <a:cubicBezTo>
                    <a:pt x="5" y="97"/>
                    <a:pt x="4" y="94"/>
                    <a:pt x="4" y="93"/>
                  </a:cubicBezTo>
                  <a:cubicBezTo>
                    <a:pt x="6" y="89"/>
                    <a:pt x="12" y="95"/>
                    <a:pt x="12" y="96"/>
                  </a:cubicBezTo>
                  <a:cubicBezTo>
                    <a:pt x="13" y="94"/>
                    <a:pt x="15" y="92"/>
                    <a:pt x="19" y="93"/>
                  </a:cubicBezTo>
                  <a:cubicBezTo>
                    <a:pt x="21" y="94"/>
                    <a:pt x="26" y="94"/>
                    <a:pt x="26" y="91"/>
                  </a:cubicBezTo>
                  <a:cubicBezTo>
                    <a:pt x="28" y="94"/>
                    <a:pt x="34" y="93"/>
                    <a:pt x="37" y="93"/>
                  </a:cubicBezTo>
                  <a:cubicBezTo>
                    <a:pt x="43" y="92"/>
                    <a:pt x="50" y="92"/>
                    <a:pt x="56" y="92"/>
                  </a:cubicBezTo>
                  <a:cubicBezTo>
                    <a:pt x="58" y="92"/>
                    <a:pt x="60" y="93"/>
                    <a:pt x="63" y="93"/>
                  </a:cubicBezTo>
                  <a:cubicBezTo>
                    <a:pt x="65" y="93"/>
                    <a:pt x="64" y="90"/>
                    <a:pt x="64" y="89"/>
                  </a:cubicBezTo>
                  <a:cubicBezTo>
                    <a:pt x="64" y="88"/>
                    <a:pt x="66" y="85"/>
                    <a:pt x="64" y="84"/>
                  </a:cubicBezTo>
                  <a:cubicBezTo>
                    <a:pt x="62" y="83"/>
                    <a:pt x="62" y="81"/>
                    <a:pt x="62" y="79"/>
                  </a:cubicBezTo>
                  <a:cubicBezTo>
                    <a:pt x="59" y="53"/>
                    <a:pt x="57" y="27"/>
                    <a:pt x="53" y="1"/>
                  </a:cubicBezTo>
                  <a:cubicBezTo>
                    <a:pt x="57" y="1"/>
                    <a:pt x="60" y="1"/>
                    <a:pt x="64" y="1"/>
                  </a:cubicBezTo>
                  <a:cubicBezTo>
                    <a:pt x="66" y="1"/>
                    <a:pt x="69" y="0"/>
                    <a:pt x="71" y="2"/>
                  </a:cubicBezTo>
                  <a:cubicBezTo>
                    <a:pt x="77" y="5"/>
                    <a:pt x="82" y="9"/>
                    <a:pt x="88" y="13"/>
                  </a:cubicBezTo>
                  <a:cubicBezTo>
                    <a:pt x="100" y="21"/>
                    <a:pt x="111" y="29"/>
                    <a:pt x="123" y="36"/>
                  </a:cubicBezTo>
                  <a:cubicBezTo>
                    <a:pt x="125" y="38"/>
                    <a:pt x="127" y="38"/>
                    <a:pt x="127" y="41"/>
                  </a:cubicBezTo>
                  <a:cubicBezTo>
                    <a:pt x="127" y="41"/>
                    <a:pt x="127" y="42"/>
                    <a:pt x="128" y="42"/>
                  </a:cubicBezTo>
                  <a:cubicBezTo>
                    <a:pt x="129" y="42"/>
                    <a:pt x="130" y="43"/>
                    <a:pt x="131" y="43"/>
                  </a:cubicBezTo>
                  <a:cubicBezTo>
                    <a:pt x="132" y="44"/>
                    <a:pt x="132" y="45"/>
                    <a:pt x="132" y="46"/>
                  </a:cubicBezTo>
                  <a:cubicBezTo>
                    <a:pt x="133" y="47"/>
                    <a:pt x="134" y="47"/>
                    <a:pt x="135" y="47"/>
                  </a:cubicBezTo>
                  <a:cubicBezTo>
                    <a:pt x="136" y="47"/>
                    <a:pt x="136" y="46"/>
                    <a:pt x="137" y="47"/>
                  </a:cubicBezTo>
                  <a:cubicBezTo>
                    <a:pt x="138" y="48"/>
                    <a:pt x="139" y="49"/>
                    <a:pt x="140" y="49"/>
                  </a:cubicBezTo>
                  <a:cubicBezTo>
                    <a:pt x="142" y="50"/>
                    <a:pt x="144" y="49"/>
                    <a:pt x="145" y="50"/>
                  </a:cubicBezTo>
                  <a:cubicBezTo>
                    <a:pt x="147" y="51"/>
                    <a:pt x="147" y="54"/>
                    <a:pt x="146" y="55"/>
                  </a:cubicBezTo>
                  <a:cubicBezTo>
                    <a:pt x="146" y="57"/>
                    <a:pt x="145" y="58"/>
                    <a:pt x="147" y="59"/>
                  </a:cubicBezTo>
                  <a:cubicBezTo>
                    <a:pt x="150" y="59"/>
                    <a:pt x="153" y="58"/>
                    <a:pt x="156" y="57"/>
                  </a:cubicBezTo>
                  <a:cubicBezTo>
                    <a:pt x="155" y="64"/>
                    <a:pt x="158" y="72"/>
                    <a:pt x="156" y="78"/>
                  </a:cubicBezTo>
                  <a:cubicBezTo>
                    <a:pt x="155" y="80"/>
                    <a:pt x="155" y="82"/>
                    <a:pt x="155" y="83"/>
                  </a:cubicBezTo>
                  <a:cubicBezTo>
                    <a:pt x="155" y="84"/>
                    <a:pt x="154" y="85"/>
                    <a:pt x="154" y="86"/>
                  </a:cubicBezTo>
                  <a:cubicBezTo>
                    <a:pt x="153" y="88"/>
                    <a:pt x="153" y="89"/>
                    <a:pt x="153" y="90"/>
                  </a:cubicBezTo>
                  <a:cubicBezTo>
                    <a:pt x="152" y="91"/>
                    <a:pt x="151" y="91"/>
                    <a:pt x="150" y="92"/>
                  </a:cubicBezTo>
                  <a:cubicBezTo>
                    <a:pt x="149" y="93"/>
                    <a:pt x="150" y="94"/>
                    <a:pt x="148" y="94"/>
                  </a:cubicBezTo>
                  <a:cubicBezTo>
                    <a:pt x="148" y="94"/>
                    <a:pt x="144" y="93"/>
                    <a:pt x="144" y="93"/>
                  </a:cubicBezTo>
                  <a:cubicBezTo>
                    <a:pt x="144" y="95"/>
                    <a:pt x="136" y="94"/>
                    <a:pt x="134" y="94"/>
                  </a:cubicBezTo>
                  <a:cubicBezTo>
                    <a:pt x="131" y="94"/>
                    <a:pt x="128" y="94"/>
                    <a:pt x="126" y="97"/>
                  </a:cubicBezTo>
                  <a:cubicBezTo>
                    <a:pt x="125" y="98"/>
                    <a:pt x="123" y="98"/>
                    <a:pt x="122" y="98"/>
                  </a:cubicBezTo>
                  <a:cubicBezTo>
                    <a:pt x="121" y="98"/>
                    <a:pt x="121" y="98"/>
                    <a:pt x="120" y="98"/>
                  </a:cubicBezTo>
                  <a:cubicBezTo>
                    <a:pt x="119" y="98"/>
                    <a:pt x="118" y="97"/>
                    <a:pt x="118" y="98"/>
                  </a:cubicBezTo>
                  <a:cubicBezTo>
                    <a:pt x="117" y="98"/>
                    <a:pt x="116" y="97"/>
                    <a:pt x="115" y="97"/>
                  </a:cubicBezTo>
                  <a:cubicBezTo>
                    <a:pt x="114" y="97"/>
                    <a:pt x="113" y="97"/>
                    <a:pt x="112" y="97"/>
                  </a:cubicBezTo>
                  <a:cubicBezTo>
                    <a:pt x="110" y="97"/>
                    <a:pt x="110" y="96"/>
                    <a:pt x="108" y="97"/>
                  </a:cubicBezTo>
                  <a:cubicBezTo>
                    <a:pt x="105" y="100"/>
                    <a:pt x="101" y="101"/>
                    <a:pt x="97" y="103"/>
                  </a:cubicBezTo>
                  <a:cubicBezTo>
                    <a:pt x="96" y="104"/>
                    <a:pt x="97" y="106"/>
                    <a:pt x="95" y="105"/>
                  </a:cubicBezTo>
                  <a:cubicBezTo>
                    <a:pt x="94" y="105"/>
                    <a:pt x="92" y="104"/>
                    <a:pt x="91" y="105"/>
                  </a:cubicBezTo>
                  <a:cubicBezTo>
                    <a:pt x="90" y="106"/>
                    <a:pt x="89" y="107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8" y="111"/>
                    <a:pt x="85" y="110"/>
                    <a:pt x="85" y="110"/>
                  </a:cubicBezTo>
                  <a:cubicBezTo>
                    <a:pt x="85" y="111"/>
                    <a:pt x="85" y="113"/>
                    <a:pt x="85" y="114"/>
                  </a:cubicBezTo>
                  <a:cubicBezTo>
                    <a:pt x="84" y="114"/>
                    <a:pt x="83" y="114"/>
                    <a:pt x="83" y="115"/>
                  </a:cubicBezTo>
                  <a:cubicBezTo>
                    <a:pt x="82" y="115"/>
                    <a:pt x="78" y="113"/>
                    <a:pt x="78" y="112"/>
                  </a:cubicBezTo>
                  <a:cubicBezTo>
                    <a:pt x="77" y="113"/>
                    <a:pt x="74" y="115"/>
                    <a:pt x="75" y="116"/>
                  </a:cubicBezTo>
                  <a:cubicBezTo>
                    <a:pt x="76" y="117"/>
                    <a:pt x="76" y="118"/>
                    <a:pt x="76" y="119"/>
                  </a:cubicBezTo>
                  <a:cubicBezTo>
                    <a:pt x="75" y="119"/>
                    <a:pt x="73" y="118"/>
                    <a:pt x="73" y="119"/>
                  </a:cubicBezTo>
                  <a:cubicBezTo>
                    <a:pt x="74" y="122"/>
                    <a:pt x="74" y="124"/>
                    <a:pt x="71" y="125"/>
                  </a:cubicBezTo>
                  <a:cubicBezTo>
                    <a:pt x="70" y="126"/>
                    <a:pt x="69" y="126"/>
                    <a:pt x="68" y="126"/>
                  </a:cubicBezTo>
                  <a:cubicBezTo>
                    <a:pt x="67" y="127"/>
                    <a:pt x="66" y="128"/>
                    <a:pt x="64" y="128"/>
                  </a:cubicBezTo>
                  <a:cubicBezTo>
                    <a:pt x="66" y="128"/>
                    <a:pt x="65" y="129"/>
                    <a:pt x="66" y="130"/>
                  </a:cubicBezTo>
                  <a:cubicBezTo>
                    <a:pt x="67" y="131"/>
                    <a:pt x="66" y="133"/>
                    <a:pt x="65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7"/>
                    <a:pt x="64" y="139"/>
                    <a:pt x="63" y="141"/>
                  </a:cubicBezTo>
                  <a:cubicBezTo>
                    <a:pt x="63" y="141"/>
                    <a:pt x="61" y="141"/>
                    <a:pt x="61" y="141"/>
                  </a:cubicBezTo>
                  <a:cubicBezTo>
                    <a:pt x="59" y="142"/>
                    <a:pt x="60" y="144"/>
                    <a:pt x="58" y="143"/>
                  </a:cubicBezTo>
                  <a:cubicBezTo>
                    <a:pt x="56" y="143"/>
                    <a:pt x="57" y="139"/>
                    <a:pt x="56" y="138"/>
                  </a:cubicBezTo>
                  <a:cubicBezTo>
                    <a:pt x="56" y="139"/>
                    <a:pt x="55" y="140"/>
                    <a:pt x="55" y="140"/>
                  </a:cubicBezTo>
                  <a:cubicBezTo>
                    <a:pt x="54" y="140"/>
                    <a:pt x="53" y="139"/>
                    <a:pt x="53" y="139"/>
                  </a:cubicBezTo>
                  <a:cubicBezTo>
                    <a:pt x="53" y="140"/>
                    <a:pt x="53" y="142"/>
                    <a:pt x="52" y="142"/>
                  </a:cubicBezTo>
                  <a:cubicBezTo>
                    <a:pt x="50" y="142"/>
                    <a:pt x="49" y="142"/>
                    <a:pt x="50" y="144"/>
                  </a:cubicBezTo>
                  <a:cubicBezTo>
                    <a:pt x="48" y="144"/>
                    <a:pt x="45" y="143"/>
                    <a:pt x="45" y="141"/>
                  </a:cubicBezTo>
                  <a:cubicBezTo>
                    <a:pt x="44" y="141"/>
                    <a:pt x="43" y="141"/>
                    <a:pt x="43" y="142"/>
                  </a:cubicBezTo>
                  <a:cubicBezTo>
                    <a:pt x="42" y="143"/>
                    <a:pt x="42" y="144"/>
                    <a:pt x="40" y="144"/>
                  </a:cubicBezTo>
                  <a:cubicBezTo>
                    <a:pt x="41" y="142"/>
                    <a:pt x="37" y="141"/>
                    <a:pt x="37" y="140"/>
                  </a:cubicBezTo>
                  <a:cubicBezTo>
                    <a:pt x="37" y="138"/>
                    <a:pt x="37" y="137"/>
                    <a:pt x="37" y="136"/>
                  </a:cubicBezTo>
                  <a:cubicBezTo>
                    <a:pt x="37" y="134"/>
                    <a:pt x="34" y="136"/>
                    <a:pt x="33" y="136"/>
                  </a:cubicBezTo>
                  <a:cubicBezTo>
                    <a:pt x="34" y="135"/>
                    <a:pt x="35" y="132"/>
                    <a:pt x="36" y="133"/>
                  </a:cubicBezTo>
                  <a:cubicBezTo>
                    <a:pt x="37" y="131"/>
                    <a:pt x="33" y="131"/>
                    <a:pt x="33" y="129"/>
                  </a:cubicBezTo>
                  <a:cubicBezTo>
                    <a:pt x="32" y="130"/>
                    <a:pt x="32" y="129"/>
                    <a:pt x="32" y="128"/>
                  </a:cubicBezTo>
                  <a:cubicBezTo>
                    <a:pt x="32" y="127"/>
                    <a:pt x="32" y="126"/>
                    <a:pt x="31" y="125"/>
                  </a:cubicBezTo>
                  <a:cubicBezTo>
                    <a:pt x="30" y="124"/>
                    <a:pt x="31" y="123"/>
                    <a:pt x="30" y="122"/>
                  </a:cubicBezTo>
                  <a:cubicBezTo>
                    <a:pt x="29" y="122"/>
                    <a:pt x="28" y="121"/>
                    <a:pt x="27" y="121"/>
                  </a:cubicBezTo>
                  <a:cubicBezTo>
                    <a:pt x="26" y="122"/>
                    <a:pt x="28" y="123"/>
                    <a:pt x="27" y="124"/>
                  </a:cubicBezTo>
                  <a:cubicBezTo>
                    <a:pt x="26" y="124"/>
                    <a:pt x="25" y="125"/>
                    <a:pt x="23" y="126"/>
                  </a:cubicBezTo>
                  <a:cubicBezTo>
                    <a:pt x="22" y="126"/>
                    <a:pt x="21" y="125"/>
                    <a:pt x="20" y="125"/>
                  </a:cubicBezTo>
                  <a:cubicBezTo>
                    <a:pt x="19" y="124"/>
                    <a:pt x="17" y="124"/>
                    <a:pt x="16" y="125"/>
                  </a:cubicBezTo>
                  <a:cubicBezTo>
                    <a:pt x="13" y="129"/>
                    <a:pt x="15" y="125"/>
                    <a:pt x="12" y="124"/>
                  </a:cubicBezTo>
                  <a:cubicBezTo>
                    <a:pt x="10" y="124"/>
                    <a:pt x="9" y="128"/>
                    <a:pt x="7" y="125"/>
                  </a:cubicBezTo>
                  <a:cubicBezTo>
                    <a:pt x="6" y="123"/>
                    <a:pt x="9" y="122"/>
                    <a:pt x="7" y="121"/>
                  </a:cubicBezTo>
                  <a:cubicBezTo>
                    <a:pt x="7" y="120"/>
                    <a:pt x="7" y="118"/>
                    <a:pt x="8" y="118"/>
                  </a:cubicBezTo>
                  <a:cubicBezTo>
                    <a:pt x="8" y="117"/>
                    <a:pt x="5" y="111"/>
                    <a:pt x="4" y="113"/>
                  </a:cubicBezTo>
                  <a:cubicBezTo>
                    <a:pt x="3" y="113"/>
                    <a:pt x="2" y="111"/>
                    <a:pt x="1" y="110"/>
                  </a:cubicBezTo>
                  <a:cubicBezTo>
                    <a:pt x="1" y="110"/>
                    <a:pt x="2" y="109"/>
                    <a:pt x="2" y="107"/>
                  </a:cubicBezTo>
                  <a:cubicBezTo>
                    <a:pt x="2" y="106"/>
                    <a:pt x="2" y="105"/>
                    <a:pt x="1" y="104"/>
                  </a:cubicBezTo>
                  <a:cubicBezTo>
                    <a:pt x="0" y="103"/>
                    <a:pt x="0" y="103"/>
                    <a:pt x="0" y="102"/>
                  </a:cubicBezTo>
                  <a:cubicBezTo>
                    <a:pt x="1" y="101"/>
                    <a:pt x="0" y="101"/>
                    <a:pt x="0" y="10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4515885" y="3152459"/>
              <a:ext cx="541042" cy="542826"/>
            </a:xfrm>
            <a:custGeom>
              <a:avLst/>
              <a:gdLst>
                <a:gd name="T0" fmla="*/ 3 w 182"/>
                <a:gd name="T1" fmla="*/ 101 h 183"/>
                <a:gd name="T2" fmla="*/ 14 w 182"/>
                <a:gd name="T3" fmla="*/ 97 h 183"/>
                <a:gd name="T4" fmla="*/ 21 w 182"/>
                <a:gd name="T5" fmla="*/ 95 h 183"/>
                <a:gd name="T6" fmla="*/ 28 w 182"/>
                <a:gd name="T7" fmla="*/ 94 h 183"/>
                <a:gd name="T8" fmla="*/ 38 w 182"/>
                <a:gd name="T9" fmla="*/ 80 h 183"/>
                <a:gd name="T10" fmla="*/ 48 w 182"/>
                <a:gd name="T11" fmla="*/ 62 h 183"/>
                <a:gd name="T12" fmla="*/ 54 w 182"/>
                <a:gd name="T13" fmla="*/ 42 h 183"/>
                <a:gd name="T14" fmla="*/ 61 w 182"/>
                <a:gd name="T15" fmla="*/ 21 h 183"/>
                <a:gd name="T16" fmla="*/ 60 w 182"/>
                <a:gd name="T17" fmla="*/ 11 h 183"/>
                <a:gd name="T18" fmla="*/ 70 w 182"/>
                <a:gd name="T19" fmla="*/ 2 h 183"/>
                <a:gd name="T20" fmla="*/ 84 w 182"/>
                <a:gd name="T21" fmla="*/ 9 h 183"/>
                <a:gd name="T22" fmla="*/ 90 w 182"/>
                <a:gd name="T23" fmla="*/ 10 h 183"/>
                <a:gd name="T24" fmla="*/ 103 w 182"/>
                <a:gd name="T25" fmla="*/ 5 h 183"/>
                <a:gd name="T26" fmla="*/ 119 w 182"/>
                <a:gd name="T27" fmla="*/ 4 h 183"/>
                <a:gd name="T28" fmla="*/ 129 w 182"/>
                <a:gd name="T29" fmla="*/ 1 h 183"/>
                <a:gd name="T30" fmla="*/ 138 w 182"/>
                <a:gd name="T31" fmla="*/ 3 h 183"/>
                <a:gd name="T32" fmla="*/ 149 w 182"/>
                <a:gd name="T33" fmla="*/ 7 h 183"/>
                <a:gd name="T34" fmla="*/ 164 w 182"/>
                <a:gd name="T35" fmla="*/ 7 h 183"/>
                <a:gd name="T36" fmla="*/ 177 w 182"/>
                <a:gd name="T37" fmla="*/ 18 h 183"/>
                <a:gd name="T38" fmla="*/ 177 w 182"/>
                <a:gd name="T39" fmla="*/ 24 h 183"/>
                <a:gd name="T40" fmla="*/ 174 w 182"/>
                <a:gd name="T41" fmla="*/ 39 h 183"/>
                <a:gd name="T42" fmla="*/ 166 w 182"/>
                <a:gd name="T43" fmla="*/ 52 h 183"/>
                <a:gd name="T44" fmla="*/ 165 w 182"/>
                <a:gd name="T45" fmla="*/ 65 h 183"/>
                <a:gd name="T46" fmla="*/ 159 w 182"/>
                <a:gd name="T47" fmla="*/ 74 h 183"/>
                <a:gd name="T48" fmla="*/ 162 w 182"/>
                <a:gd name="T49" fmla="*/ 87 h 183"/>
                <a:gd name="T50" fmla="*/ 164 w 182"/>
                <a:gd name="T51" fmla="*/ 109 h 183"/>
                <a:gd name="T52" fmla="*/ 176 w 182"/>
                <a:gd name="T53" fmla="*/ 130 h 183"/>
                <a:gd name="T54" fmla="*/ 156 w 182"/>
                <a:gd name="T55" fmla="*/ 149 h 183"/>
                <a:gd name="T56" fmla="*/ 155 w 182"/>
                <a:gd name="T57" fmla="*/ 159 h 183"/>
                <a:gd name="T58" fmla="*/ 164 w 182"/>
                <a:gd name="T59" fmla="*/ 171 h 183"/>
                <a:gd name="T60" fmla="*/ 167 w 182"/>
                <a:gd name="T61" fmla="*/ 181 h 183"/>
                <a:gd name="T62" fmla="*/ 157 w 182"/>
                <a:gd name="T63" fmla="*/ 176 h 183"/>
                <a:gd name="T64" fmla="*/ 149 w 182"/>
                <a:gd name="T65" fmla="*/ 170 h 183"/>
                <a:gd name="T66" fmla="*/ 141 w 182"/>
                <a:gd name="T67" fmla="*/ 164 h 183"/>
                <a:gd name="T68" fmla="*/ 128 w 182"/>
                <a:gd name="T69" fmla="*/ 164 h 183"/>
                <a:gd name="T70" fmla="*/ 115 w 182"/>
                <a:gd name="T71" fmla="*/ 161 h 183"/>
                <a:gd name="T72" fmla="*/ 112 w 182"/>
                <a:gd name="T73" fmla="*/ 157 h 183"/>
                <a:gd name="T74" fmla="*/ 101 w 182"/>
                <a:gd name="T75" fmla="*/ 158 h 183"/>
                <a:gd name="T76" fmla="*/ 95 w 182"/>
                <a:gd name="T77" fmla="*/ 157 h 183"/>
                <a:gd name="T78" fmla="*/ 92 w 182"/>
                <a:gd name="T79" fmla="*/ 140 h 183"/>
                <a:gd name="T80" fmla="*/ 92 w 182"/>
                <a:gd name="T81" fmla="*/ 124 h 183"/>
                <a:gd name="T82" fmla="*/ 80 w 182"/>
                <a:gd name="T83" fmla="*/ 118 h 183"/>
                <a:gd name="T84" fmla="*/ 70 w 182"/>
                <a:gd name="T85" fmla="*/ 119 h 183"/>
                <a:gd name="T86" fmla="*/ 68 w 182"/>
                <a:gd name="T87" fmla="*/ 128 h 183"/>
                <a:gd name="T88" fmla="*/ 56 w 182"/>
                <a:gd name="T89" fmla="*/ 129 h 183"/>
                <a:gd name="T90" fmla="*/ 51 w 182"/>
                <a:gd name="T91" fmla="*/ 129 h 183"/>
                <a:gd name="T92" fmla="*/ 45 w 182"/>
                <a:gd name="T93" fmla="*/ 119 h 183"/>
                <a:gd name="T94" fmla="*/ 39 w 182"/>
                <a:gd name="T95" fmla="*/ 108 h 183"/>
                <a:gd name="T96" fmla="*/ 0 w 182"/>
                <a:gd name="T97" fmla="*/ 10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183">
                  <a:moveTo>
                    <a:pt x="0" y="107"/>
                  </a:moveTo>
                  <a:cubicBezTo>
                    <a:pt x="1" y="106"/>
                    <a:pt x="3" y="107"/>
                    <a:pt x="3" y="106"/>
                  </a:cubicBezTo>
                  <a:cubicBezTo>
                    <a:pt x="4" y="105"/>
                    <a:pt x="4" y="102"/>
                    <a:pt x="3" y="101"/>
                  </a:cubicBezTo>
                  <a:cubicBezTo>
                    <a:pt x="2" y="99"/>
                    <a:pt x="8" y="97"/>
                    <a:pt x="9" y="96"/>
                  </a:cubicBezTo>
                  <a:cubicBezTo>
                    <a:pt x="10" y="97"/>
                    <a:pt x="12" y="97"/>
                    <a:pt x="12" y="98"/>
                  </a:cubicBezTo>
                  <a:cubicBezTo>
                    <a:pt x="12" y="98"/>
                    <a:pt x="13" y="97"/>
                    <a:pt x="14" y="97"/>
                  </a:cubicBezTo>
                  <a:cubicBezTo>
                    <a:pt x="15" y="96"/>
                    <a:pt x="15" y="95"/>
                    <a:pt x="16" y="94"/>
                  </a:cubicBezTo>
                  <a:cubicBezTo>
                    <a:pt x="17" y="96"/>
                    <a:pt x="19" y="92"/>
                    <a:pt x="21" y="93"/>
                  </a:cubicBezTo>
                  <a:cubicBezTo>
                    <a:pt x="23" y="94"/>
                    <a:pt x="21" y="94"/>
                    <a:pt x="21" y="95"/>
                  </a:cubicBezTo>
                  <a:cubicBezTo>
                    <a:pt x="21" y="96"/>
                    <a:pt x="21" y="97"/>
                    <a:pt x="21" y="99"/>
                  </a:cubicBezTo>
                  <a:cubicBezTo>
                    <a:pt x="22" y="98"/>
                    <a:pt x="24" y="99"/>
                    <a:pt x="25" y="98"/>
                  </a:cubicBezTo>
                  <a:cubicBezTo>
                    <a:pt x="26" y="97"/>
                    <a:pt x="27" y="95"/>
                    <a:pt x="28" y="94"/>
                  </a:cubicBezTo>
                  <a:cubicBezTo>
                    <a:pt x="29" y="94"/>
                    <a:pt x="31" y="93"/>
                    <a:pt x="31" y="92"/>
                  </a:cubicBezTo>
                  <a:cubicBezTo>
                    <a:pt x="32" y="90"/>
                    <a:pt x="33" y="90"/>
                    <a:pt x="35" y="90"/>
                  </a:cubicBezTo>
                  <a:cubicBezTo>
                    <a:pt x="38" y="88"/>
                    <a:pt x="38" y="83"/>
                    <a:pt x="38" y="80"/>
                  </a:cubicBezTo>
                  <a:cubicBezTo>
                    <a:pt x="38" y="78"/>
                    <a:pt x="38" y="76"/>
                    <a:pt x="38" y="74"/>
                  </a:cubicBezTo>
                  <a:cubicBezTo>
                    <a:pt x="38" y="72"/>
                    <a:pt x="41" y="72"/>
                    <a:pt x="42" y="70"/>
                  </a:cubicBezTo>
                  <a:cubicBezTo>
                    <a:pt x="44" y="67"/>
                    <a:pt x="44" y="64"/>
                    <a:pt x="48" y="62"/>
                  </a:cubicBezTo>
                  <a:cubicBezTo>
                    <a:pt x="50" y="61"/>
                    <a:pt x="51" y="59"/>
                    <a:pt x="52" y="58"/>
                  </a:cubicBezTo>
                  <a:cubicBezTo>
                    <a:pt x="53" y="56"/>
                    <a:pt x="52" y="54"/>
                    <a:pt x="53" y="52"/>
                  </a:cubicBezTo>
                  <a:cubicBezTo>
                    <a:pt x="53" y="51"/>
                    <a:pt x="54" y="44"/>
                    <a:pt x="54" y="42"/>
                  </a:cubicBezTo>
                  <a:cubicBezTo>
                    <a:pt x="54" y="40"/>
                    <a:pt x="56" y="39"/>
                    <a:pt x="56" y="37"/>
                  </a:cubicBezTo>
                  <a:cubicBezTo>
                    <a:pt x="56" y="35"/>
                    <a:pt x="56" y="33"/>
                    <a:pt x="56" y="31"/>
                  </a:cubicBezTo>
                  <a:cubicBezTo>
                    <a:pt x="57" y="28"/>
                    <a:pt x="60" y="25"/>
                    <a:pt x="61" y="21"/>
                  </a:cubicBezTo>
                  <a:cubicBezTo>
                    <a:pt x="62" y="20"/>
                    <a:pt x="61" y="17"/>
                    <a:pt x="61" y="16"/>
                  </a:cubicBezTo>
                  <a:cubicBezTo>
                    <a:pt x="61" y="15"/>
                    <a:pt x="62" y="14"/>
                    <a:pt x="61" y="13"/>
                  </a:cubicBezTo>
                  <a:cubicBezTo>
                    <a:pt x="61" y="12"/>
                    <a:pt x="61" y="11"/>
                    <a:pt x="60" y="11"/>
                  </a:cubicBezTo>
                  <a:cubicBezTo>
                    <a:pt x="60" y="9"/>
                    <a:pt x="62" y="9"/>
                    <a:pt x="63" y="8"/>
                  </a:cubicBezTo>
                  <a:cubicBezTo>
                    <a:pt x="64" y="7"/>
                    <a:pt x="64" y="6"/>
                    <a:pt x="66" y="4"/>
                  </a:cubicBezTo>
                  <a:cubicBezTo>
                    <a:pt x="67" y="3"/>
                    <a:pt x="69" y="2"/>
                    <a:pt x="70" y="2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6" y="4"/>
                    <a:pt x="78" y="6"/>
                    <a:pt x="79" y="8"/>
                  </a:cubicBezTo>
                  <a:cubicBezTo>
                    <a:pt x="80" y="10"/>
                    <a:pt x="82" y="9"/>
                    <a:pt x="84" y="9"/>
                  </a:cubicBezTo>
                  <a:cubicBezTo>
                    <a:pt x="84" y="9"/>
                    <a:pt x="85" y="10"/>
                    <a:pt x="86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9" y="11"/>
                    <a:pt x="89" y="10"/>
                    <a:pt x="90" y="10"/>
                  </a:cubicBezTo>
                  <a:cubicBezTo>
                    <a:pt x="91" y="10"/>
                    <a:pt x="92" y="11"/>
                    <a:pt x="93" y="11"/>
                  </a:cubicBezTo>
                  <a:cubicBezTo>
                    <a:pt x="94" y="11"/>
                    <a:pt x="96" y="12"/>
                    <a:pt x="97" y="12"/>
                  </a:cubicBezTo>
                  <a:cubicBezTo>
                    <a:pt x="100" y="11"/>
                    <a:pt x="99" y="5"/>
                    <a:pt x="103" y="5"/>
                  </a:cubicBezTo>
                  <a:cubicBezTo>
                    <a:pt x="105" y="5"/>
                    <a:pt x="105" y="9"/>
                    <a:pt x="108" y="6"/>
                  </a:cubicBezTo>
                  <a:cubicBezTo>
                    <a:pt x="109" y="6"/>
                    <a:pt x="116" y="5"/>
                    <a:pt x="116" y="2"/>
                  </a:cubicBezTo>
                  <a:cubicBezTo>
                    <a:pt x="117" y="2"/>
                    <a:pt x="118" y="4"/>
                    <a:pt x="119" y="4"/>
                  </a:cubicBezTo>
                  <a:cubicBezTo>
                    <a:pt x="121" y="4"/>
                    <a:pt x="124" y="4"/>
                    <a:pt x="125" y="2"/>
                  </a:cubicBezTo>
                  <a:cubicBezTo>
                    <a:pt x="125" y="1"/>
                    <a:pt x="125" y="1"/>
                    <a:pt x="126" y="0"/>
                  </a:cubicBezTo>
                  <a:cubicBezTo>
                    <a:pt x="127" y="0"/>
                    <a:pt x="128" y="0"/>
                    <a:pt x="129" y="1"/>
                  </a:cubicBezTo>
                  <a:cubicBezTo>
                    <a:pt x="130" y="2"/>
                    <a:pt x="131" y="1"/>
                    <a:pt x="133" y="1"/>
                  </a:cubicBezTo>
                  <a:cubicBezTo>
                    <a:pt x="134" y="2"/>
                    <a:pt x="134" y="2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ubicBezTo>
                    <a:pt x="140" y="3"/>
                    <a:pt x="141" y="1"/>
                    <a:pt x="143" y="2"/>
                  </a:cubicBezTo>
                  <a:cubicBezTo>
                    <a:pt x="144" y="3"/>
                    <a:pt x="147" y="4"/>
                    <a:pt x="147" y="5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1" y="8"/>
                    <a:pt x="153" y="11"/>
                    <a:pt x="156" y="9"/>
                  </a:cubicBezTo>
                  <a:cubicBezTo>
                    <a:pt x="157" y="8"/>
                    <a:pt x="158" y="8"/>
                    <a:pt x="160" y="9"/>
                  </a:cubicBezTo>
                  <a:cubicBezTo>
                    <a:pt x="162" y="9"/>
                    <a:pt x="163" y="9"/>
                    <a:pt x="164" y="7"/>
                  </a:cubicBezTo>
                  <a:cubicBezTo>
                    <a:pt x="165" y="5"/>
                    <a:pt x="169" y="11"/>
                    <a:pt x="169" y="12"/>
                  </a:cubicBezTo>
                  <a:cubicBezTo>
                    <a:pt x="171" y="13"/>
                    <a:pt x="176" y="14"/>
                    <a:pt x="174" y="17"/>
                  </a:cubicBezTo>
                  <a:cubicBezTo>
                    <a:pt x="176" y="17"/>
                    <a:pt x="177" y="16"/>
                    <a:pt x="177" y="18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19"/>
                    <a:pt x="177" y="21"/>
                    <a:pt x="177" y="21"/>
                  </a:cubicBezTo>
                  <a:cubicBezTo>
                    <a:pt x="177" y="22"/>
                    <a:pt x="177" y="23"/>
                    <a:pt x="177" y="24"/>
                  </a:cubicBezTo>
                  <a:cubicBezTo>
                    <a:pt x="177" y="25"/>
                    <a:pt x="176" y="26"/>
                    <a:pt x="176" y="27"/>
                  </a:cubicBezTo>
                  <a:cubicBezTo>
                    <a:pt x="176" y="29"/>
                    <a:pt x="182" y="29"/>
                    <a:pt x="181" y="31"/>
                  </a:cubicBezTo>
                  <a:cubicBezTo>
                    <a:pt x="180" y="34"/>
                    <a:pt x="176" y="37"/>
                    <a:pt x="174" y="39"/>
                  </a:cubicBezTo>
                  <a:cubicBezTo>
                    <a:pt x="172" y="41"/>
                    <a:pt x="170" y="42"/>
                    <a:pt x="169" y="44"/>
                  </a:cubicBezTo>
                  <a:cubicBezTo>
                    <a:pt x="168" y="45"/>
                    <a:pt x="169" y="46"/>
                    <a:pt x="168" y="47"/>
                  </a:cubicBezTo>
                  <a:cubicBezTo>
                    <a:pt x="167" y="49"/>
                    <a:pt x="167" y="51"/>
                    <a:pt x="166" y="52"/>
                  </a:cubicBezTo>
                  <a:cubicBezTo>
                    <a:pt x="166" y="54"/>
                    <a:pt x="166" y="55"/>
                    <a:pt x="166" y="56"/>
                  </a:cubicBezTo>
                  <a:cubicBezTo>
                    <a:pt x="166" y="58"/>
                    <a:pt x="165" y="59"/>
                    <a:pt x="165" y="61"/>
                  </a:cubicBezTo>
                  <a:cubicBezTo>
                    <a:pt x="165" y="62"/>
                    <a:pt x="166" y="64"/>
                    <a:pt x="165" y="65"/>
                  </a:cubicBezTo>
                  <a:cubicBezTo>
                    <a:pt x="165" y="66"/>
                    <a:pt x="163" y="67"/>
                    <a:pt x="162" y="67"/>
                  </a:cubicBezTo>
                  <a:cubicBezTo>
                    <a:pt x="161" y="69"/>
                    <a:pt x="161" y="70"/>
                    <a:pt x="161" y="72"/>
                  </a:cubicBezTo>
                  <a:cubicBezTo>
                    <a:pt x="161" y="73"/>
                    <a:pt x="160" y="73"/>
                    <a:pt x="159" y="74"/>
                  </a:cubicBezTo>
                  <a:cubicBezTo>
                    <a:pt x="158" y="76"/>
                    <a:pt x="160" y="78"/>
                    <a:pt x="161" y="80"/>
                  </a:cubicBezTo>
                  <a:cubicBezTo>
                    <a:pt x="161" y="81"/>
                    <a:pt x="162" y="81"/>
                    <a:pt x="162" y="83"/>
                  </a:cubicBezTo>
                  <a:cubicBezTo>
                    <a:pt x="162" y="84"/>
                    <a:pt x="162" y="86"/>
                    <a:pt x="162" y="87"/>
                  </a:cubicBezTo>
                  <a:cubicBezTo>
                    <a:pt x="162" y="90"/>
                    <a:pt x="164" y="92"/>
                    <a:pt x="163" y="96"/>
                  </a:cubicBezTo>
                  <a:cubicBezTo>
                    <a:pt x="163" y="99"/>
                    <a:pt x="164" y="101"/>
                    <a:pt x="165" y="105"/>
                  </a:cubicBezTo>
                  <a:cubicBezTo>
                    <a:pt x="166" y="107"/>
                    <a:pt x="165" y="107"/>
                    <a:pt x="164" y="109"/>
                  </a:cubicBezTo>
                  <a:cubicBezTo>
                    <a:pt x="164" y="111"/>
                    <a:pt x="165" y="113"/>
                    <a:pt x="166" y="114"/>
                  </a:cubicBezTo>
                  <a:cubicBezTo>
                    <a:pt x="168" y="117"/>
                    <a:pt x="171" y="118"/>
                    <a:pt x="172" y="121"/>
                  </a:cubicBezTo>
                  <a:cubicBezTo>
                    <a:pt x="173" y="124"/>
                    <a:pt x="175" y="127"/>
                    <a:pt x="176" y="130"/>
                  </a:cubicBezTo>
                  <a:cubicBezTo>
                    <a:pt x="171" y="132"/>
                    <a:pt x="165" y="132"/>
                    <a:pt x="159" y="133"/>
                  </a:cubicBezTo>
                  <a:cubicBezTo>
                    <a:pt x="161" y="137"/>
                    <a:pt x="155" y="138"/>
                    <a:pt x="154" y="141"/>
                  </a:cubicBezTo>
                  <a:cubicBezTo>
                    <a:pt x="157" y="142"/>
                    <a:pt x="156" y="146"/>
                    <a:pt x="156" y="149"/>
                  </a:cubicBezTo>
                  <a:cubicBezTo>
                    <a:pt x="156" y="150"/>
                    <a:pt x="156" y="152"/>
                    <a:pt x="156" y="154"/>
                  </a:cubicBezTo>
                  <a:cubicBezTo>
                    <a:pt x="156" y="154"/>
                    <a:pt x="156" y="155"/>
                    <a:pt x="155" y="156"/>
                  </a:cubicBezTo>
                  <a:cubicBezTo>
                    <a:pt x="155" y="157"/>
                    <a:pt x="155" y="158"/>
                    <a:pt x="155" y="159"/>
                  </a:cubicBezTo>
                  <a:cubicBezTo>
                    <a:pt x="154" y="161"/>
                    <a:pt x="153" y="163"/>
                    <a:pt x="155" y="165"/>
                  </a:cubicBezTo>
                  <a:cubicBezTo>
                    <a:pt x="156" y="166"/>
                    <a:pt x="158" y="168"/>
                    <a:pt x="159" y="169"/>
                  </a:cubicBezTo>
                  <a:cubicBezTo>
                    <a:pt x="160" y="170"/>
                    <a:pt x="163" y="172"/>
                    <a:pt x="164" y="171"/>
                  </a:cubicBezTo>
                  <a:cubicBezTo>
                    <a:pt x="165" y="169"/>
                    <a:pt x="165" y="169"/>
                    <a:pt x="167" y="168"/>
                  </a:cubicBezTo>
                  <a:cubicBezTo>
                    <a:pt x="167" y="172"/>
                    <a:pt x="167" y="175"/>
                    <a:pt x="167" y="178"/>
                  </a:cubicBezTo>
                  <a:cubicBezTo>
                    <a:pt x="167" y="179"/>
                    <a:pt x="168" y="181"/>
                    <a:pt x="167" y="181"/>
                  </a:cubicBezTo>
                  <a:cubicBezTo>
                    <a:pt x="166" y="181"/>
                    <a:pt x="165" y="180"/>
                    <a:pt x="166" y="179"/>
                  </a:cubicBezTo>
                  <a:cubicBezTo>
                    <a:pt x="164" y="177"/>
                    <a:pt x="161" y="183"/>
                    <a:pt x="159" y="179"/>
                  </a:cubicBezTo>
                  <a:cubicBezTo>
                    <a:pt x="159" y="178"/>
                    <a:pt x="158" y="177"/>
                    <a:pt x="157" y="176"/>
                  </a:cubicBezTo>
                  <a:cubicBezTo>
                    <a:pt x="157" y="176"/>
                    <a:pt x="155" y="175"/>
                    <a:pt x="155" y="174"/>
                  </a:cubicBezTo>
                  <a:cubicBezTo>
                    <a:pt x="155" y="173"/>
                    <a:pt x="155" y="171"/>
                    <a:pt x="153" y="171"/>
                  </a:cubicBezTo>
                  <a:cubicBezTo>
                    <a:pt x="151" y="171"/>
                    <a:pt x="150" y="170"/>
                    <a:pt x="149" y="170"/>
                  </a:cubicBezTo>
                  <a:cubicBezTo>
                    <a:pt x="148" y="169"/>
                    <a:pt x="147" y="170"/>
                    <a:pt x="146" y="169"/>
                  </a:cubicBezTo>
                  <a:cubicBezTo>
                    <a:pt x="145" y="168"/>
                    <a:pt x="145" y="167"/>
                    <a:pt x="144" y="166"/>
                  </a:cubicBezTo>
                  <a:cubicBezTo>
                    <a:pt x="143" y="165"/>
                    <a:pt x="142" y="161"/>
                    <a:pt x="141" y="164"/>
                  </a:cubicBezTo>
                  <a:cubicBezTo>
                    <a:pt x="139" y="168"/>
                    <a:pt x="138" y="166"/>
                    <a:pt x="134" y="166"/>
                  </a:cubicBezTo>
                  <a:cubicBezTo>
                    <a:pt x="132" y="166"/>
                    <a:pt x="132" y="166"/>
                    <a:pt x="130" y="165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5" y="165"/>
                    <a:pt x="124" y="161"/>
                    <a:pt x="125" y="159"/>
                  </a:cubicBezTo>
                  <a:cubicBezTo>
                    <a:pt x="123" y="160"/>
                    <a:pt x="121" y="160"/>
                    <a:pt x="120" y="160"/>
                  </a:cubicBezTo>
                  <a:cubicBezTo>
                    <a:pt x="118" y="161"/>
                    <a:pt x="117" y="162"/>
                    <a:pt x="115" y="161"/>
                  </a:cubicBezTo>
                  <a:cubicBezTo>
                    <a:pt x="116" y="160"/>
                    <a:pt x="116" y="159"/>
                    <a:pt x="115" y="158"/>
                  </a:cubicBezTo>
                  <a:cubicBezTo>
                    <a:pt x="115" y="157"/>
                    <a:pt x="114" y="158"/>
                    <a:pt x="114" y="157"/>
                  </a:cubicBezTo>
                  <a:cubicBezTo>
                    <a:pt x="114" y="156"/>
                    <a:pt x="112" y="156"/>
                    <a:pt x="112" y="157"/>
                  </a:cubicBezTo>
                  <a:cubicBezTo>
                    <a:pt x="111" y="158"/>
                    <a:pt x="110" y="157"/>
                    <a:pt x="108" y="157"/>
                  </a:cubicBezTo>
                  <a:cubicBezTo>
                    <a:pt x="107" y="157"/>
                    <a:pt x="106" y="158"/>
                    <a:pt x="104" y="158"/>
                  </a:cubicBezTo>
                  <a:cubicBezTo>
                    <a:pt x="103" y="158"/>
                    <a:pt x="102" y="158"/>
                    <a:pt x="101" y="158"/>
                  </a:cubicBezTo>
                  <a:cubicBezTo>
                    <a:pt x="100" y="158"/>
                    <a:pt x="99" y="158"/>
                    <a:pt x="99" y="158"/>
                  </a:cubicBezTo>
                  <a:cubicBezTo>
                    <a:pt x="97" y="158"/>
                    <a:pt x="97" y="160"/>
                    <a:pt x="95" y="160"/>
                  </a:cubicBezTo>
                  <a:cubicBezTo>
                    <a:pt x="96" y="159"/>
                    <a:pt x="95" y="158"/>
                    <a:pt x="95" y="157"/>
                  </a:cubicBezTo>
                  <a:cubicBezTo>
                    <a:pt x="95" y="156"/>
                    <a:pt x="96" y="156"/>
                    <a:pt x="96" y="155"/>
                  </a:cubicBezTo>
                  <a:cubicBezTo>
                    <a:pt x="97" y="152"/>
                    <a:pt x="96" y="148"/>
                    <a:pt x="94" y="146"/>
                  </a:cubicBezTo>
                  <a:cubicBezTo>
                    <a:pt x="92" y="144"/>
                    <a:pt x="91" y="143"/>
                    <a:pt x="92" y="140"/>
                  </a:cubicBezTo>
                  <a:cubicBezTo>
                    <a:pt x="92" y="137"/>
                    <a:pt x="93" y="134"/>
                    <a:pt x="92" y="131"/>
                  </a:cubicBezTo>
                  <a:cubicBezTo>
                    <a:pt x="92" y="130"/>
                    <a:pt x="91" y="129"/>
                    <a:pt x="91" y="128"/>
                  </a:cubicBezTo>
                  <a:cubicBezTo>
                    <a:pt x="91" y="126"/>
                    <a:pt x="92" y="125"/>
                    <a:pt x="92" y="124"/>
                  </a:cubicBezTo>
                  <a:cubicBezTo>
                    <a:pt x="92" y="121"/>
                    <a:pt x="90" y="121"/>
                    <a:pt x="88" y="121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9" y="122"/>
                    <a:pt x="80" y="121"/>
                    <a:pt x="80" y="118"/>
                  </a:cubicBezTo>
                  <a:cubicBezTo>
                    <a:pt x="79" y="118"/>
                    <a:pt x="78" y="118"/>
                    <a:pt x="77" y="118"/>
                  </a:cubicBezTo>
                  <a:cubicBezTo>
                    <a:pt x="77" y="118"/>
                    <a:pt x="77" y="119"/>
                    <a:pt x="77" y="119"/>
                  </a:cubicBezTo>
                  <a:cubicBezTo>
                    <a:pt x="76" y="120"/>
                    <a:pt x="71" y="119"/>
                    <a:pt x="70" y="119"/>
                  </a:cubicBezTo>
                  <a:cubicBezTo>
                    <a:pt x="70" y="120"/>
                    <a:pt x="69" y="121"/>
                    <a:pt x="69" y="122"/>
                  </a:cubicBezTo>
                  <a:cubicBezTo>
                    <a:pt x="70" y="123"/>
                    <a:pt x="70" y="125"/>
                    <a:pt x="68" y="124"/>
                  </a:cubicBezTo>
                  <a:cubicBezTo>
                    <a:pt x="69" y="126"/>
                    <a:pt x="68" y="127"/>
                    <a:pt x="68" y="128"/>
                  </a:cubicBezTo>
                  <a:cubicBezTo>
                    <a:pt x="68" y="128"/>
                    <a:pt x="63" y="129"/>
                    <a:pt x="63" y="128"/>
                  </a:cubicBezTo>
                  <a:cubicBezTo>
                    <a:pt x="63" y="127"/>
                    <a:pt x="60" y="128"/>
                    <a:pt x="59" y="128"/>
                  </a:cubicBezTo>
                  <a:cubicBezTo>
                    <a:pt x="58" y="128"/>
                    <a:pt x="57" y="128"/>
                    <a:pt x="56" y="129"/>
                  </a:cubicBezTo>
                  <a:cubicBezTo>
                    <a:pt x="56" y="129"/>
                    <a:pt x="56" y="129"/>
                    <a:pt x="55" y="130"/>
                  </a:cubicBezTo>
                  <a:cubicBezTo>
                    <a:pt x="55" y="130"/>
                    <a:pt x="55" y="129"/>
                    <a:pt x="54" y="129"/>
                  </a:cubicBezTo>
                  <a:cubicBezTo>
                    <a:pt x="54" y="129"/>
                    <a:pt x="52" y="130"/>
                    <a:pt x="51" y="129"/>
                  </a:cubicBezTo>
                  <a:cubicBezTo>
                    <a:pt x="49" y="129"/>
                    <a:pt x="48" y="124"/>
                    <a:pt x="47" y="123"/>
                  </a:cubicBezTo>
                  <a:cubicBezTo>
                    <a:pt x="47" y="122"/>
                    <a:pt x="46" y="122"/>
                    <a:pt x="46" y="122"/>
                  </a:cubicBezTo>
                  <a:cubicBezTo>
                    <a:pt x="45" y="121"/>
                    <a:pt x="46" y="120"/>
                    <a:pt x="45" y="119"/>
                  </a:cubicBezTo>
                  <a:cubicBezTo>
                    <a:pt x="45" y="117"/>
                    <a:pt x="44" y="116"/>
                    <a:pt x="43" y="114"/>
                  </a:cubicBezTo>
                  <a:cubicBezTo>
                    <a:pt x="43" y="112"/>
                    <a:pt x="43" y="111"/>
                    <a:pt x="43" y="110"/>
                  </a:cubicBezTo>
                  <a:cubicBezTo>
                    <a:pt x="42" y="108"/>
                    <a:pt x="41" y="108"/>
                    <a:pt x="39" y="108"/>
                  </a:cubicBezTo>
                  <a:cubicBezTo>
                    <a:pt x="33" y="108"/>
                    <a:pt x="28" y="108"/>
                    <a:pt x="23" y="108"/>
                  </a:cubicBezTo>
                  <a:cubicBezTo>
                    <a:pt x="18" y="108"/>
                    <a:pt x="13" y="108"/>
                    <a:pt x="9" y="108"/>
                  </a:cubicBezTo>
                  <a:cubicBezTo>
                    <a:pt x="5" y="107"/>
                    <a:pt x="2" y="112"/>
                    <a:pt x="0" y="10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7"/>
            <p:cNvSpPr>
              <a:spLocks noEditPoints="1"/>
            </p:cNvSpPr>
            <p:nvPr/>
          </p:nvSpPr>
          <p:spPr bwMode="auto">
            <a:xfrm>
              <a:off x="4359545" y="1961404"/>
              <a:ext cx="335516" cy="296885"/>
            </a:xfrm>
            <a:custGeom>
              <a:avLst/>
              <a:gdLst>
                <a:gd name="T0" fmla="*/ 51 w 113"/>
                <a:gd name="T1" fmla="*/ 99 h 100"/>
                <a:gd name="T2" fmla="*/ 3 w 113"/>
                <a:gd name="T3" fmla="*/ 14 h 100"/>
                <a:gd name="T4" fmla="*/ 8 w 113"/>
                <a:gd name="T5" fmla="*/ 11 h 100"/>
                <a:gd name="T6" fmla="*/ 14 w 113"/>
                <a:gd name="T7" fmla="*/ 8 h 100"/>
                <a:gd name="T8" fmla="*/ 21 w 113"/>
                <a:gd name="T9" fmla="*/ 10 h 100"/>
                <a:gd name="T10" fmla="*/ 26 w 113"/>
                <a:gd name="T11" fmla="*/ 6 h 100"/>
                <a:gd name="T12" fmla="*/ 33 w 113"/>
                <a:gd name="T13" fmla="*/ 8 h 100"/>
                <a:gd name="T14" fmla="*/ 36 w 113"/>
                <a:gd name="T15" fmla="*/ 5 h 100"/>
                <a:gd name="T16" fmla="*/ 44 w 113"/>
                <a:gd name="T17" fmla="*/ 1 h 100"/>
                <a:gd name="T18" fmla="*/ 54 w 113"/>
                <a:gd name="T19" fmla="*/ 0 h 100"/>
                <a:gd name="T20" fmla="*/ 65 w 113"/>
                <a:gd name="T21" fmla="*/ 8 h 100"/>
                <a:gd name="T22" fmla="*/ 68 w 113"/>
                <a:gd name="T23" fmla="*/ 13 h 100"/>
                <a:gd name="T24" fmla="*/ 61 w 113"/>
                <a:gd name="T25" fmla="*/ 13 h 100"/>
                <a:gd name="T26" fmla="*/ 54 w 113"/>
                <a:gd name="T27" fmla="*/ 15 h 100"/>
                <a:gd name="T28" fmla="*/ 54 w 113"/>
                <a:gd name="T29" fmla="*/ 21 h 100"/>
                <a:gd name="T30" fmla="*/ 70 w 113"/>
                <a:gd name="T31" fmla="*/ 41 h 100"/>
                <a:gd name="T32" fmla="*/ 91 w 113"/>
                <a:gd name="T33" fmla="*/ 51 h 100"/>
                <a:gd name="T34" fmla="*/ 102 w 113"/>
                <a:gd name="T35" fmla="*/ 59 h 100"/>
                <a:gd name="T36" fmla="*/ 111 w 113"/>
                <a:gd name="T37" fmla="*/ 70 h 100"/>
                <a:gd name="T38" fmla="*/ 101 w 113"/>
                <a:gd name="T39" fmla="*/ 63 h 100"/>
                <a:gd name="T40" fmla="*/ 98 w 113"/>
                <a:gd name="T41" fmla="*/ 72 h 100"/>
                <a:gd name="T42" fmla="*/ 93 w 113"/>
                <a:gd name="T43" fmla="*/ 84 h 100"/>
                <a:gd name="T44" fmla="*/ 88 w 113"/>
                <a:gd name="T45" fmla="*/ 83 h 100"/>
                <a:gd name="T46" fmla="*/ 90 w 113"/>
                <a:gd name="T47" fmla="*/ 77 h 100"/>
                <a:gd name="T48" fmla="*/ 84 w 113"/>
                <a:gd name="T49" fmla="*/ 68 h 100"/>
                <a:gd name="T50" fmla="*/ 79 w 113"/>
                <a:gd name="T51" fmla="*/ 63 h 100"/>
                <a:gd name="T52" fmla="*/ 69 w 113"/>
                <a:gd name="T53" fmla="*/ 57 h 100"/>
                <a:gd name="T54" fmla="*/ 63 w 113"/>
                <a:gd name="T55" fmla="*/ 56 h 100"/>
                <a:gd name="T56" fmla="*/ 52 w 113"/>
                <a:gd name="T57" fmla="*/ 49 h 100"/>
                <a:gd name="T58" fmla="*/ 38 w 113"/>
                <a:gd name="T59" fmla="*/ 40 h 100"/>
                <a:gd name="T60" fmla="*/ 17 w 113"/>
                <a:gd name="T61" fmla="*/ 28 h 100"/>
                <a:gd name="T62" fmla="*/ 8 w 113"/>
                <a:gd name="T63" fmla="*/ 28 h 100"/>
                <a:gd name="T64" fmla="*/ 0 w 113"/>
                <a:gd name="T65" fmla="*/ 19 h 100"/>
                <a:gd name="T66" fmla="*/ 15 w 113"/>
                <a:gd name="T67" fmla="*/ 59 h 100"/>
                <a:gd name="T68" fmla="*/ 28 w 113"/>
                <a:gd name="T69" fmla="*/ 57 h 100"/>
                <a:gd name="T70" fmla="*/ 30 w 113"/>
                <a:gd name="T71" fmla="*/ 64 h 100"/>
                <a:gd name="T72" fmla="*/ 28 w 113"/>
                <a:gd name="T73" fmla="*/ 76 h 100"/>
                <a:gd name="T74" fmla="*/ 21 w 113"/>
                <a:gd name="T75" fmla="*/ 78 h 100"/>
                <a:gd name="T76" fmla="*/ 17 w 113"/>
                <a:gd name="T77" fmla="*/ 77 h 100"/>
                <a:gd name="T78" fmla="*/ 19 w 113"/>
                <a:gd name="T79" fmla="*/ 71 h 100"/>
                <a:gd name="T80" fmla="*/ 18 w 113"/>
                <a:gd name="T81" fmla="*/ 66 h 100"/>
                <a:gd name="T82" fmla="*/ 33 w 113"/>
                <a:gd name="T83" fmla="*/ 41 h 100"/>
                <a:gd name="T84" fmla="*/ 59 w 113"/>
                <a:gd name="T85" fmla="*/ 91 h 100"/>
                <a:gd name="T86" fmla="*/ 62 w 113"/>
                <a:gd name="T87" fmla="*/ 86 h 100"/>
                <a:gd name="T88" fmla="*/ 74 w 113"/>
                <a:gd name="T89" fmla="*/ 87 h 100"/>
                <a:gd name="T90" fmla="*/ 86 w 113"/>
                <a:gd name="T91" fmla="*/ 85 h 100"/>
                <a:gd name="T92" fmla="*/ 82 w 113"/>
                <a:gd name="T93" fmla="*/ 97 h 100"/>
                <a:gd name="T94" fmla="*/ 72 w 113"/>
                <a:gd name="T95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" h="100">
                  <a:moveTo>
                    <a:pt x="51" y="99"/>
                  </a:moveTo>
                  <a:cubicBezTo>
                    <a:pt x="51" y="98"/>
                    <a:pt x="51" y="98"/>
                    <a:pt x="51" y="98"/>
                  </a:cubicBezTo>
                  <a:cubicBezTo>
                    <a:pt x="52" y="98"/>
                    <a:pt x="52" y="99"/>
                    <a:pt x="51" y="99"/>
                  </a:cubicBezTo>
                  <a:moveTo>
                    <a:pt x="0" y="19"/>
                  </a:moveTo>
                  <a:cubicBezTo>
                    <a:pt x="2" y="18"/>
                    <a:pt x="5" y="19"/>
                    <a:pt x="5" y="16"/>
                  </a:cubicBezTo>
                  <a:cubicBezTo>
                    <a:pt x="5" y="15"/>
                    <a:pt x="4" y="14"/>
                    <a:pt x="3" y="14"/>
                  </a:cubicBezTo>
                  <a:cubicBezTo>
                    <a:pt x="3" y="13"/>
                    <a:pt x="2" y="13"/>
                    <a:pt x="2" y="12"/>
                  </a:cubicBezTo>
                  <a:cubicBezTo>
                    <a:pt x="2" y="12"/>
                    <a:pt x="4" y="11"/>
                    <a:pt x="4" y="11"/>
                  </a:cubicBezTo>
                  <a:cubicBezTo>
                    <a:pt x="6" y="11"/>
                    <a:pt x="6" y="11"/>
                    <a:pt x="8" y="11"/>
                  </a:cubicBezTo>
                  <a:cubicBezTo>
                    <a:pt x="9" y="10"/>
                    <a:pt x="10" y="11"/>
                    <a:pt x="12" y="11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7" y="7"/>
                    <a:pt x="18" y="8"/>
                  </a:cubicBezTo>
                  <a:cubicBezTo>
                    <a:pt x="19" y="9"/>
                    <a:pt x="20" y="9"/>
                    <a:pt x="21" y="10"/>
                  </a:cubicBezTo>
                  <a:cubicBezTo>
                    <a:pt x="21" y="10"/>
                    <a:pt x="22" y="12"/>
                    <a:pt x="23" y="12"/>
                  </a:cubicBezTo>
                  <a:cubicBezTo>
                    <a:pt x="24" y="12"/>
                    <a:pt x="23" y="10"/>
                    <a:pt x="24" y="9"/>
                  </a:cubicBezTo>
                  <a:cubicBezTo>
                    <a:pt x="25" y="8"/>
                    <a:pt x="26" y="8"/>
                    <a:pt x="26" y="6"/>
                  </a:cubicBezTo>
                  <a:cubicBezTo>
                    <a:pt x="25" y="4"/>
                    <a:pt x="27" y="6"/>
                    <a:pt x="27" y="6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2" y="7"/>
                    <a:pt x="32" y="8"/>
                    <a:pt x="33" y="8"/>
                  </a:cubicBezTo>
                  <a:cubicBezTo>
                    <a:pt x="34" y="7"/>
                    <a:pt x="34" y="7"/>
                    <a:pt x="33" y="6"/>
                  </a:cubicBezTo>
                  <a:cubicBezTo>
                    <a:pt x="32" y="6"/>
                    <a:pt x="34" y="4"/>
                    <a:pt x="34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8" y="5"/>
                    <a:pt x="37" y="3"/>
                    <a:pt x="37" y="3"/>
                  </a:cubicBezTo>
                  <a:cubicBezTo>
                    <a:pt x="37" y="1"/>
                    <a:pt x="40" y="2"/>
                    <a:pt x="41" y="3"/>
                  </a:cubicBezTo>
                  <a:cubicBezTo>
                    <a:pt x="42" y="3"/>
                    <a:pt x="43" y="2"/>
                    <a:pt x="44" y="1"/>
                  </a:cubicBezTo>
                  <a:cubicBezTo>
                    <a:pt x="45" y="0"/>
                    <a:pt x="46" y="1"/>
                    <a:pt x="48" y="1"/>
                  </a:cubicBezTo>
                  <a:cubicBezTo>
                    <a:pt x="49" y="1"/>
                    <a:pt x="49" y="0"/>
                    <a:pt x="50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1" y="1"/>
                    <a:pt x="56" y="4"/>
                    <a:pt x="57" y="4"/>
                  </a:cubicBezTo>
                  <a:cubicBezTo>
                    <a:pt x="61" y="5"/>
                    <a:pt x="62" y="4"/>
                    <a:pt x="66" y="5"/>
                  </a:cubicBezTo>
                  <a:cubicBezTo>
                    <a:pt x="66" y="6"/>
                    <a:pt x="65" y="7"/>
                    <a:pt x="65" y="8"/>
                  </a:cubicBezTo>
                  <a:cubicBezTo>
                    <a:pt x="65" y="8"/>
                    <a:pt x="66" y="8"/>
                    <a:pt x="67" y="9"/>
                  </a:cubicBezTo>
                  <a:cubicBezTo>
                    <a:pt x="66" y="9"/>
                    <a:pt x="65" y="10"/>
                    <a:pt x="67" y="11"/>
                  </a:cubicBezTo>
                  <a:cubicBezTo>
                    <a:pt x="66" y="12"/>
                    <a:pt x="67" y="12"/>
                    <a:pt x="68" y="13"/>
                  </a:cubicBezTo>
                  <a:cubicBezTo>
                    <a:pt x="69" y="13"/>
                    <a:pt x="70" y="14"/>
                    <a:pt x="68" y="14"/>
                  </a:cubicBezTo>
                  <a:cubicBezTo>
                    <a:pt x="69" y="12"/>
                    <a:pt x="65" y="13"/>
                    <a:pt x="65" y="13"/>
                  </a:cubicBezTo>
                  <a:cubicBezTo>
                    <a:pt x="64" y="12"/>
                    <a:pt x="62" y="13"/>
                    <a:pt x="61" y="13"/>
                  </a:cubicBezTo>
                  <a:cubicBezTo>
                    <a:pt x="60" y="14"/>
                    <a:pt x="60" y="14"/>
                    <a:pt x="59" y="15"/>
                  </a:cubicBezTo>
                  <a:cubicBezTo>
                    <a:pt x="58" y="15"/>
                    <a:pt x="54" y="16"/>
                    <a:pt x="56" y="15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7"/>
                    <a:pt x="55" y="19"/>
                    <a:pt x="55" y="19"/>
                  </a:cubicBezTo>
                  <a:cubicBezTo>
                    <a:pt x="57" y="20"/>
                    <a:pt x="56" y="23"/>
                    <a:pt x="54" y="21"/>
                  </a:cubicBezTo>
                  <a:cubicBezTo>
                    <a:pt x="51" y="26"/>
                    <a:pt x="58" y="29"/>
                    <a:pt x="61" y="31"/>
                  </a:cubicBezTo>
                  <a:cubicBezTo>
                    <a:pt x="63" y="32"/>
                    <a:pt x="66" y="33"/>
                    <a:pt x="67" y="34"/>
                  </a:cubicBezTo>
                  <a:cubicBezTo>
                    <a:pt x="68" y="36"/>
                    <a:pt x="69" y="39"/>
                    <a:pt x="70" y="41"/>
                  </a:cubicBezTo>
                  <a:cubicBezTo>
                    <a:pt x="71" y="44"/>
                    <a:pt x="76" y="47"/>
                    <a:pt x="79" y="48"/>
                  </a:cubicBezTo>
                  <a:cubicBezTo>
                    <a:pt x="82" y="49"/>
                    <a:pt x="83" y="50"/>
                    <a:pt x="86" y="49"/>
                  </a:cubicBezTo>
                  <a:cubicBezTo>
                    <a:pt x="87" y="49"/>
                    <a:pt x="92" y="49"/>
                    <a:pt x="91" y="51"/>
                  </a:cubicBezTo>
                  <a:cubicBezTo>
                    <a:pt x="91" y="52"/>
                    <a:pt x="87" y="52"/>
                    <a:pt x="89" y="54"/>
                  </a:cubicBezTo>
                  <a:cubicBezTo>
                    <a:pt x="90" y="55"/>
                    <a:pt x="93" y="56"/>
                    <a:pt x="95" y="56"/>
                  </a:cubicBezTo>
                  <a:cubicBezTo>
                    <a:pt x="98" y="57"/>
                    <a:pt x="100" y="58"/>
                    <a:pt x="102" y="59"/>
                  </a:cubicBezTo>
                  <a:cubicBezTo>
                    <a:pt x="105" y="61"/>
                    <a:pt x="107" y="61"/>
                    <a:pt x="110" y="63"/>
                  </a:cubicBezTo>
                  <a:cubicBezTo>
                    <a:pt x="111" y="64"/>
                    <a:pt x="113" y="65"/>
                    <a:pt x="113" y="67"/>
                  </a:cubicBezTo>
                  <a:cubicBezTo>
                    <a:pt x="112" y="68"/>
                    <a:pt x="112" y="70"/>
                    <a:pt x="111" y="70"/>
                  </a:cubicBezTo>
                  <a:cubicBezTo>
                    <a:pt x="110" y="70"/>
                    <a:pt x="109" y="69"/>
                    <a:pt x="109" y="68"/>
                  </a:cubicBezTo>
                  <a:cubicBezTo>
                    <a:pt x="107" y="67"/>
                    <a:pt x="108" y="65"/>
                    <a:pt x="105" y="65"/>
                  </a:cubicBezTo>
                  <a:cubicBezTo>
                    <a:pt x="102" y="65"/>
                    <a:pt x="102" y="64"/>
                    <a:pt x="101" y="63"/>
                  </a:cubicBezTo>
                  <a:cubicBezTo>
                    <a:pt x="99" y="63"/>
                    <a:pt x="98" y="63"/>
                    <a:pt x="96" y="65"/>
                  </a:cubicBezTo>
                  <a:cubicBezTo>
                    <a:pt x="95" y="67"/>
                    <a:pt x="95" y="68"/>
                    <a:pt x="94" y="70"/>
                  </a:cubicBezTo>
                  <a:cubicBezTo>
                    <a:pt x="94" y="71"/>
                    <a:pt x="96" y="72"/>
                    <a:pt x="98" y="72"/>
                  </a:cubicBezTo>
                  <a:cubicBezTo>
                    <a:pt x="100" y="73"/>
                    <a:pt x="100" y="75"/>
                    <a:pt x="100" y="76"/>
                  </a:cubicBezTo>
                  <a:cubicBezTo>
                    <a:pt x="101" y="80"/>
                    <a:pt x="94" y="77"/>
                    <a:pt x="95" y="81"/>
                  </a:cubicBezTo>
                  <a:cubicBezTo>
                    <a:pt x="95" y="83"/>
                    <a:pt x="94" y="83"/>
                    <a:pt x="93" y="84"/>
                  </a:cubicBezTo>
                  <a:cubicBezTo>
                    <a:pt x="91" y="86"/>
                    <a:pt x="91" y="87"/>
                    <a:pt x="89" y="88"/>
                  </a:cubicBezTo>
                  <a:cubicBezTo>
                    <a:pt x="88" y="89"/>
                    <a:pt x="87" y="88"/>
                    <a:pt x="86" y="87"/>
                  </a:cubicBezTo>
                  <a:cubicBezTo>
                    <a:pt x="85" y="85"/>
                    <a:pt x="88" y="84"/>
                    <a:pt x="88" y="83"/>
                  </a:cubicBezTo>
                  <a:cubicBezTo>
                    <a:pt x="88" y="82"/>
                    <a:pt x="88" y="81"/>
                    <a:pt x="89" y="81"/>
                  </a:cubicBezTo>
                  <a:cubicBezTo>
                    <a:pt x="89" y="80"/>
                    <a:pt x="91" y="81"/>
                    <a:pt x="91" y="79"/>
                  </a:cubicBezTo>
                  <a:cubicBezTo>
                    <a:pt x="92" y="79"/>
                    <a:pt x="90" y="77"/>
                    <a:pt x="90" y="77"/>
                  </a:cubicBezTo>
                  <a:cubicBezTo>
                    <a:pt x="90" y="75"/>
                    <a:pt x="90" y="74"/>
                    <a:pt x="89" y="73"/>
                  </a:cubicBezTo>
                  <a:cubicBezTo>
                    <a:pt x="88" y="71"/>
                    <a:pt x="88" y="69"/>
                    <a:pt x="86" y="68"/>
                  </a:cubicBezTo>
                  <a:cubicBezTo>
                    <a:pt x="85" y="67"/>
                    <a:pt x="85" y="67"/>
                    <a:pt x="84" y="68"/>
                  </a:cubicBezTo>
                  <a:cubicBezTo>
                    <a:pt x="83" y="68"/>
                    <a:pt x="82" y="67"/>
                    <a:pt x="82" y="67"/>
                  </a:cubicBezTo>
                  <a:cubicBezTo>
                    <a:pt x="81" y="66"/>
                    <a:pt x="80" y="66"/>
                    <a:pt x="79" y="65"/>
                  </a:cubicBezTo>
                  <a:cubicBezTo>
                    <a:pt x="79" y="65"/>
                    <a:pt x="80" y="64"/>
                    <a:pt x="79" y="63"/>
                  </a:cubicBezTo>
                  <a:cubicBezTo>
                    <a:pt x="78" y="61"/>
                    <a:pt x="76" y="61"/>
                    <a:pt x="74" y="62"/>
                  </a:cubicBezTo>
                  <a:cubicBezTo>
                    <a:pt x="75" y="61"/>
                    <a:pt x="74" y="60"/>
                    <a:pt x="72" y="60"/>
                  </a:cubicBezTo>
                  <a:cubicBezTo>
                    <a:pt x="71" y="60"/>
                    <a:pt x="70" y="58"/>
                    <a:pt x="69" y="57"/>
                  </a:cubicBezTo>
                  <a:cubicBezTo>
                    <a:pt x="69" y="56"/>
                    <a:pt x="68" y="56"/>
                    <a:pt x="67" y="56"/>
                  </a:cubicBezTo>
                  <a:cubicBezTo>
                    <a:pt x="66" y="56"/>
                    <a:pt x="66" y="56"/>
                    <a:pt x="65" y="56"/>
                  </a:cubicBezTo>
                  <a:cubicBezTo>
                    <a:pt x="64" y="56"/>
                    <a:pt x="63" y="56"/>
                    <a:pt x="63" y="56"/>
                  </a:cubicBezTo>
                  <a:cubicBezTo>
                    <a:pt x="60" y="56"/>
                    <a:pt x="62" y="56"/>
                    <a:pt x="60" y="55"/>
                  </a:cubicBezTo>
                  <a:cubicBezTo>
                    <a:pt x="59" y="54"/>
                    <a:pt x="57" y="54"/>
                    <a:pt x="56" y="53"/>
                  </a:cubicBezTo>
                  <a:cubicBezTo>
                    <a:pt x="54" y="52"/>
                    <a:pt x="53" y="50"/>
                    <a:pt x="52" y="49"/>
                  </a:cubicBezTo>
                  <a:cubicBezTo>
                    <a:pt x="50" y="48"/>
                    <a:pt x="50" y="48"/>
                    <a:pt x="49" y="47"/>
                  </a:cubicBezTo>
                  <a:cubicBezTo>
                    <a:pt x="48" y="46"/>
                    <a:pt x="45" y="44"/>
                    <a:pt x="43" y="45"/>
                  </a:cubicBezTo>
                  <a:cubicBezTo>
                    <a:pt x="44" y="43"/>
                    <a:pt x="40" y="39"/>
                    <a:pt x="38" y="40"/>
                  </a:cubicBezTo>
                  <a:cubicBezTo>
                    <a:pt x="38" y="40"/>
                    <a:pt x="35" y="33"/>
                    <a:pt x="35" y="33"/>
                  </a:cubicBezTo>
                  <a:cubicBezTo>
                    <a:pt x="34" y="29"/>
                    <a:pt x="31" y="29"/>
                    <a:pt x="28" y="27"/>
                  </a:cubicBezTo>
                  <a:cubicBezTo>
                    <a:pt x="24" y="26"/>
                    <a:pt x="20" y="25"/>
                    <a:pt x="17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3" y="31"/>
                    <a:pt x="9" y="32"/>
                    <a:pt x="9" y="31"/>
                  </a:cubicBezTo>
                  <a:cubicBezTo>
                    <a:pt x="9" y="30"/>
                    <a:pt x="13" y="28"/>
                    <a:pt x="8" y="28"/>
                  </a:cubicBezTo>
                  <a:cubicBezTo>
                    <a:pt x="5" y="28"/>
                    <a:pt x="1" y="26"/>
                    <a:pt x="4" y="23"/>
                  </a:cubicBezTo>
                  <a:cubicBezTo>
                    <a:pt x="5" y="23"/>
                    <a:pt x="5" y="22"/>
                    <a:pt x="3" y="21"/>
                  </a:cubicBezTo>
                  <a:cubicBezTo>
                    <a:pt x="2" y="21"/>
                    <a:pt x="2" y="20"/>
                    <a:pt x="0" y="19"/>
                  </a:cubicBezTo>
                  <a:moveTo>
                    <a:pt x="17" y="64"/>
                  </a:moveTo>
                  <a:cubicBezTo>
                    <a:pt x="17" y="63"/>
                    <a:pt x="16" y="63"/>
                    <a:pt x="16" y="62"/>
                  </a:cubicBezTo>
                  <a:cubicBezTo>
                    <a:pt x="15" y="61"/>
                    <a:pt x="15" y="60"/>
                    <a:pt x="15" y="59"/>
                  </a:cubicBezTo>
                  <a:cubicBezTo>
                    <a:pt x="18" y="61"/>
                    <a:pt x="21" y="59"/>
                    <a:pt x="23" y="57"/>
                  </a:cubicBezTo>
                  <a:cubicBezTo>
                    <a:pt x="24" y="57"/>
                    <a:pt x="25" y="56"/>
                    <a:pt x="26" y="56"/>
                  </a:cubicBezTo>
                  <a:cubicBezTo>
                    <a:pt x="27" y="57"/>
                    <a:pt x="27" y="58"/>
                    <a:pt x="28" y="57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9"/>
                    <a:pt x="31" y="63"/>
                    <a:pt x="30" y="64"/>
                  </a:cubicBezTo>
                  <a:cubicBezTo>
                    <a:pt x="30" y="65"/>
                    <a:pt x="28" y="65"/>
                    <a:pt x="29" y="67"/>
                  </a:cubicBezTo>
                  <a:cubicBezTo>
                    <a:pt x="30" y="68"/>
                    <a:pt x="29" y="71"/>
                    <a:pt x="29" y="72"/>
                  </a:cubicBezTo>
                  <a:cubicBezTo>
                    <a:pt x="29" y="73"/>
                    <a:pt x="29" y="75"/>
                    <a:pt x="28" y="76"/>
                  </a:cubicBezTo>
                  <a:cubicBezTo>
                    <a:pt x="27" y="76"/>
                    <a:pt x="26" y="76"/>
                    <a:pt x="26" y="76"/>
                  </a:cubicBezTo>
                  <a:cubicBezTo>
                    <a:pt x="25" y="76"/>
                    <a:pt x="24" y="75"/>
                    <a:pt x="24" y="75"/>
                  </a:cubicBezTo>
                  <a:cubicBezTo>
                    <a:pt x="23" y="76"/>
                    <a:pt x="23" y="79"/>
                    <a:pt x="21" y="78"/>
                  </a:cubicBezTo>
                  <a:cubicBezTo>
                    <a:pt x="19" y="78"/>
                    <a:pt x="19" y="79"/>
                    <a:pt x="18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77"/>
                    <a:pt x="17" y="76"/>
                    <a:pt x="17" y="75"/>
                  </a:cubicBezTo>
                  <a:cubicBezTo>
                    <a:pt x="17" y="73"/>
                    <a:pt x="18" y="72"/>
                    <a:pt x="18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8" y="69"/>
                    <a:pt x="18" y="69"/>
                    <a:pt x="17" y="68"/>
                  </a:cubicBezTo>
                  <a:cubicBezTo>
                    <a:pt x="17" y="68"/>
                    <a:pt x="18" y="67"/>
                    <a:pt x="18" y="66"/>
                  </a:cubicBezTo>
                  <a:cubicBezTo>
                    <a:pt x="18" y="65"/>
                    <a:pt x="17" y="65"/>
                    <a:pt x="17" y="64"/>
                  </a:cubicBezTo>
                  <a:moveTo>
                    <a:pt x="36" y="42"/>
                  </a:moveTo>
                  <a:cubicBezTo>
                    <a:pt x="35" y="41"/>
                    <a:pt x="34" y="42"/>
                    <a:pt x="33" y="41"/>
                  </a:cubicBezTo>
                  <a:cubicBezTo>
                    <a:pt x="34" y="41"/>
                    <a:pt x="36" y="41"/>
                    <a:pt x="36" y="40"/>
                  </a:cubicBezTo>
                  <a:cubicBezTo>
                    <a:pt x="37" y="41"/>
                    <a:pt x="37" y="41"/>
                    <a:pt x="36" y="42"/>
                  </a:cubicBezTo>
                  <a:moveTo>
                    <a:pt x="59" y="91"/>
                  </a:moveTo>
                  <a:cubicBezTo>
                    <a:pt x="58" y="91"/>
                    <a:pt x="57" y="91"/>
                    <a:pt x="56" y="90"/>
                  </a:cubicBezTo>
                  <a:cubicBezTo>
                    <a:pt x="54" y="88"/>
                    <a:pt x="58" y="87"/>
                    <a:pt x="58" y="86"/>
                  </a:cubicBezTo>
                  <a:cubicBezTo>
                    <a:pt x="60" y="87"/>
                    <a:pt x="61" y="86"/>
                    <a:pt x="62" y="86"/>
                  </a:cubicBezTo>
                  <a:cubicBezTo>
                    <a:pt x="64" y="85"/>
                    <a:pt x="65" y="86"/>
                    <a:pt x="66" y="86"/>
                  </a:cubicBezTo>
                  <a:cubicBezTo>
                    <a:pt x="67" y="87"/>
                    <a:pt x="68" y="87"/>
                    <a:pt x="69" y="87"/>
                  </a:cubicBezTo>
                  <a:cubicBezTo>
                    <a:pt x="71" y="87"/>
                    <a:pt x="73" y="87"/>
                    <a:pt x="74" y="87"/>
                  </a:cubicBezTo>
                  <a:cubicBezTo>
                    <a:pt x="76" y="87"/>
                    <a:pt x="78" y="85"/>
                    <a:pt x="79" y="85"/>
                  </a:cubicBezTo>
                  <a:cubicBezTo>
                    <a:pt x="80" y="85"/>
                    <a:pt x="81" y="86"/>
                    <a:pt x="82" y="85"/>
                  </a:cubicBezTo>
                  <a:cubicBezTo>
                    <a:pt x="83" y="85"/>
                    <a:pt x="85" y="84"/>
                    <a:pt x="86" y="85"/>
                  </a:cubicBezTo>
                  <a:cubicBezTo>
                    <a:pt x="85" y="86"/>
                    <a:pt x="83" y="87"/>
                    <a:pt x="83" y="89"/>
                  </a:cubicBezTo>
                  <a:cubicBezTo>
                    <a:pt x="82" y="90"/>
                    <a:pt x="80" y="92"/>
                    <a:pt x="81" y="93"/>
                  </a:cubicBezTo>
                  <a:cubicBezTo>
                    <a:pt x="81" y="94"/>
                    <a:pt x="83" y="96"/>
                    <a:pt x="82" y="97"/>
                  </a:cubicBezTo>
                  <a:cubicBezTo>
                    <a:pt x="82" y="98"/>
                    <a:pt x="80" y="98"/>
                    <a:pt x="81" y="100"/>
                  </a:cubicBezTo>
                  <a:cubicBezTo>
                    <a:pt x="80" y="100"/>
                    <a:pt x="78" y="100"/>
                    <a:pt x="76" y="99"/>
                  </a:cubicBezTo>
                  <a:cubicBezTo>
                    <a:pt x="74" y="99"/>
                    <a:pt x="74" y="97"/>
                    <a:pt x="72" y="96"/>
                  </a:cubicBezTo>
                  <a:cubicBezTo>
                    <a:pt x="70" y="95"/>
                    <a:pt x="68" y="95"/>
                    <a:pt x="66" y="94"/>
                  </a:cubicBezTo>
                  <a:cubicBezTo>
                    <a:pt x="64" y="93"/>
                    <a:pt x="62" y="91"/>
                    <a:pt x="59" y="9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5325692" y="2960976"/>
              <a:ext cx="293357" cy="391748"/>
            </a:xfrm>
            <a:custGeom>
              <a:avLst/>
              <a:gdLst>
                <a:gd name="T0" fmla="*/ 0 w 99"/>
                <a:gd name="T1" fmla="*/ 93 h 132"/>
                <a:gd name="T2" fmla="*/ 1 w 99"/>
                <a:gd name="T3" fmla="*/ 88 h 132"/>
                <a:gd name="T4" fmla="*/ 4 w 99"/>
                <a:gd name="T5" fmla="*/ 84 h 132"/>
                <a:gd name="T6" fmla="*/ 11 w 99"/>
                <a:gd name="T7" fmla="*/ 76 h 132"/>
                <a:gd name="T8" fmla="*/ 19 w 99"/>
                <a:gd name="T9" fmla="*/ 73 h 132"/>
                <a:gd name="T10" fmla="*/ 28 w 99"/>
                <a:gd name="T11" fmla="*/ 68 h 132"/>
                <a:gd name="T12" fmla="*/ 39 w 99"/>
                <a:gd name="T13" fmla="*/ 67 h 132"/>
                <a:gd name="T14" fmla="*/ 47 w 99"/>
                <a:gd name="T15" fmla="*/ 58 h 132"/>
                <a:gd name="T16" fmla="*/ 67 w 99"/>
                <a:gd name="T17" fmla="*/ 39 h 132"/>
                <a:gd name="T18" fmla="*/ 57 w 99"/>
                <a:gd name="T19" fmla="*/ 38 h 132"/>
                <a:gd name="T20" fmla="*/ 46 w 99"/>
                <a:gd name="T21" fmla="*/ 35 h 132"/>
                <a:gd name="T22" fmla="*/ 35 w 99"/>
                <a:gd name="T23" fmla="*/ 31 h 132"/>
                <a:gd name="T24" fmla="*/ 27 w 99"/>
                <a:gd name="T25" fmla="*/ 27 h 132"/>
                <a:gd name="T26" fmla="*/ 24 w 99"/>
                <a:gd name="T27" fmla="*/ 25 h 132"/>
                <a:gd name="T28" fmla="*/ 22 w 99"/>
                <a:gd name="T29" fmla="*/ 23 h 132"/>
                <a:gd name="T30" fmla="*/ 19 w 99"/>
                <a:gd name="T31" fmla="*/ 19 h 132"/>
                <a:gd name="T32" fmla="*/ 17 w 99"/>
                <a:gd name="T33" fmla="*/ 13 h 132"/>
                <a:gd name="T34" fmla="*/ 22 w 99"/>
                <a:gd name="T35" fmla="*/ 5 h 132"/>
                <a:gd name="T36" fmla="*/ 28 w 99"/>
                <a:gd name="T37" fmla="*/ 13 h 132"/>
                <a:gd name="T38" fmla="*/ 38 w 99"/>
                <a:gd name="T39" fmla="*/ 15 h 132"/>
                <a:gd name="T40" fmla="*/ 43 w 99"/>
                <a:gd name="T41" fmla="*/ 13 h 132"/>
                <a:gd name="T42" fmla="*/ 49 w 99"/>
                <a:gd name="T43" fmla="*/ 12 h 132"/>
                <a:gd name="T44" fmla="*/ 56 w 99"/>
                <a:gd name="T45" fmla="*/ 11 h 132"/>
                <a:gd name="T46" fmla="*/ 62 w 99"/>
                <a:gd name="T47" fmla="*/ 8 h 132"/>
                <a:gd name="T48" fmla="*/ 68 w 99"/>
                <a:gd name="T49" fmla="*/ 8 h 132"/>
                <a:gd name="T50" fmla="*/ 71 w 99"/>
                <a:gd name="T51" fmla="*/ 7 h 132"/>
                <a:gd name="T52" fmla="*/ 75 w 99"/>
                <a:gd name="T53" fmla="*/ 7 h 132"/>
                <a:gd name="T54" fmla="*/ 82 w 99"/>
                <a:gd name="T55" fmla="*/ 6 h 132"/>
                <a:gd name="T56" fmla="*/ 88 w 99"/>
                <a:gd name="T57" fmla="*/ 4 h 132"/>
                <a:gd name="T58" fmla="*/ 92 w 99"/>
                <a:gd name="T59" fmla="*/ 1 h 132"/>
                <a:gd name="T60" fmla="*/ 97 w 99"/>
                <a:gd name="T61" fmla="*/ 3 h 132"/>
                <a:gd name="T62" fmla="*/ 96 w 99"/>
                <a:gd name="T63" fmla="*/ 10 h 132"/>
                <a:gd name="T64" fmla="*/ 95 w 99"/>
                <a:gd name="T65" fmla="*/ 15 h 132"/>
                <a:gd name="T66" fmla="*/ 97 w 99"/>
                <a:gd name="T67" fmla="*/ 14 h 132"/>
                <a:gd name="T68" fmla="*/ 99 w 99"/>
                <a:gd name="T69" fmla="*/ 15 h 132"/>
                <a:gd name="T70" fmla="*/ 94 w 99"/>
                <a:gd name="T71" fmla="*/ 17 h 132"/>
                <a:gd name="T72" fmla="*/ 93 w 99"/>
                <a:gd name="T73" fmla="*/ 25 h 132"/>
                <a:gd name="T74" fmla="*/ 90 w 99"/>
                <a:gd name="T75" fmla="*/ 30 h 132"/>
                <a:gd name="T76" fmla="*/ 86 w 99"/>
                <a:gd name="T77" fmla="*/ 37 h 132"/>
                <a:gd name="T78" fmla="*/ 84 w 99"/>
                <a:gd name="T79" fmla="*/ 39 h 132"/>
                <a:gd name="T80" fmla="*/ 84 w 99"/>
                <a:gd name="T81" fmla="*/ 42 h 132"/>
                <a:gd name="T82" fmla="*/ 79 w 99"/>
                <a:gd name="T83" fmla="*/ 49 h 132"/>
                <a:gd name="T84" fmla="*/ 76 w 99"/>
                <a:gd name="T85" fmla="*/ 58 h 132"/>
                <a:gd name="T86" fmla="*/ 70 w 99"/>
                <a:gd name="T87" fmla="*/ 67 h 132"/>
                <a:gd name="T88" fmla="*/ 64 w 99"/>
                <a:gd name="T89" fmla="*/ 75 h 132"/>
                <a:gd name="T90" fmla="*/ 57 w 99"/>
                <a:gd name="T91" fmla="*/ 83 h 132"/>
                <a:gd name="T92" fmla="*/ 39 w 99"/>
                <a:gd name="T93" fmla="*/ 97 h 132"/>
                <a:gd name="T94" fmla="*/ 31 w 99"/>
                <a:gd name="T95" fmla="*/ 103 h 132"/>
                <a:gd name="T96" fmla="*/ 23 w 99"/>
                <a:gd name="T97" fmla="*/ 110 h 132"/>
                <a:gd name="T98" fmla="*/ 16 w 99"/>
                <a:gd name="T99" fmla="*/ 118 h 132"/>
                <a:gd name="T100" fmla="*/ 12 w 99"/>
                <a:gd name="T101" fmla="*/ 122 h 132"/>
                <a:gd name="T102" fmla="*/ 9 w 99"/>
                <a:gd name="T103" fmla="*/ 124 h 132"/>
                <a:gd name="T104" fmla="*/ 6 w 99"/>
                <a:gd name="T105" fmla="*/ 132 h 132"/>
                <a:gd name="T106" fmla="*/ 2 w 99"/>
                <a:gd name="T107" fmla="*/ 126 h 132"/>
                <a:gd name="T108" fmla="*/ 0 w 99"/>
                <a:gd name="T109" fmla="*/ 119 h 132"/>
                <a:gd name="T110" fmla="*/ 0 w 99"/>
                <a:gd name="T111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32">
                  <a:moveTo>
                    <a:pt x="0" y="93"/>
                  </a:moveTo>
                  <a:cubicBezTo>
                    <a:pt x="0" y="92"/>
                    <a:pt x="0" y="90"/>
                    <a:pt x="1" y="88"/>
                  </a:cubicBezTo>
                  <a:cubicBezTo>
                    <a:pt x="1" y="87"/>
                    <a:pt x="3" y="86"/>
                    <a:pt x="4" y="84"/>
                  </a:cubicBezTo>
                  <a:cubicBezTo>
                    <a:pt x="6" y="82"/>
                    <a:pt x="8" y="77"/>
                    <a:pt x="11" y="76"/>
                  </a:cubicBezTo>
                  <a:cubicBezTo>
                    <a:pt x="13" y="74"/>
                    <a:pt x="17" y="75"/>
                    <a:pt x="19" y="73"/>
                  </a:cubicBezTo>
                  <a:cubicBezTo>
                    <a:pt x="22" y="70"/>
                    <a:pt x="24" y="69"/>
                    <a:pt x="28" y="68"/>
                  </a:cubicBezTo>
                  <a:cubicBezTo>
                    <a:pt x="31" y="68"/>
                    <a:pt x="37" y="70"/>
                    <a:pt x="39" y="67"/>
                  </a:cubicBezTo>
                  <a:cubicBezTo>
                    <a:pt x="42" y="64"/>
                    <a:pt x="45" y="61"/>
                    <a:pt x="47" y="58"/>
                  </a:cubicBezTo>
                  <a:cubicBezTo>
                    <a:pt x="54" y="51"/>
                    <a:pt x="60" y="45"/>
                    <a:pt x="67" y="39"/>
                  </a:cubicBezTo>
                  <a:cubicBezTo>
                    <a:pt x="63" y="39"/>
                    <a:pt x="60" y="39"/>
                    <a:pt x="57" y="38"/>
                  </a:cubicBezTo>
                  <a:cubicBezTo>
                    <a:pt x="53" y="38"/>
                    <a:pt x="50" y="36"/>
                    <a:pt x="46" y="35"/>
                  </a:cubicBezTo>
                  <a:cubicBezTo>
                    <a:pt x="43" y="34"/>
                    <a:pt x="39" y="32"/>
                    <a:pt x="35" y="31"/>
                  </a:cubicBezTo>
                  <a:cubicBezTo>
                    <a:pt x="32" y="30"/>
                    <a:pt x="29" y="29"/>
                    <a:pt x="27" y="27"/>
                  </a:cubicBezTo>
                  <a:cubicBezTo>
                    <a:pt x="26" y="26"/>
                    <a:pt x="26" y="26"/>
                    <a:pt x="24" y="25"/>
                  </a:cubicBezTo>
                  <a:cubicBezTo>
                    <a:pt x="23" y="25"/>
                    <a:pt x="23" y="23"/>
                    <a:pt x="22" y="23"/>
                  </a:cubicBezTo>
                  <a:cubicBezTo>
                    <a:pt x="21" y="21"/>
                    <a:pt x="21" y="20"/>
                    <a:pt x="19" y="19"/>
                  </a:cubicBezTo>
                  <a:cubicBezTo>
                    <a:pt x="18" y="17"/>
                    <a:pt x="16" y="15"/>
                    <a:pt x="17" y="13"/>
                  </a:cubicBezTo>
                  <a:cubicBezTo>
                    <a:pt x="18" y="10"/>
                    <a:pt x="20" y="8"/>
                    <a:pt x="22" y="5"/>
                  </a:cubicBezTo>
                  <a:cubicBezTo>
                    <a:pt x="25" y="7"/>
                    <a:pt x="26" y="10"/>
                    <a:pt x="28" y="13"/>
                  </a:cubicBezTo>
                  <a:cubicBezTo>
                    <a:pt x="30" y="15"/>
                    <a:pt x="34" y="16"/>
                    <a:pt x="38" y="15"/>
                  </a:cubicBezTo>
                  <a:cubicBezTo>
                    <a:pt x="40" y="15"/>
                    <a:pt x="42" y="13"/>
                    <a:pt x="43" y="13"/>
                  </a:cubicBezTo>
                  <a:cubicBezTo>
                    <a:pt x="45" y="11"/>
                    <a:pt x="46" y="11"/>
                    <a:pt x="49" y="12"/>
                  </a:cubicBezTo>
                  <a:cubicBezTo>
                    <a:pt x="52" y="12"/>
                    <a:pt x="53" y="13"/>
                    <a:pt x="56" y="11"/>
                  </a:cubicBezTo>
                  <a:cubicBezTo>
                    <a:pt x="57" y="10"/>
                    <a:pt x="60" y="8"/>
                    <a:pt x="62" y="8"/>
                  </a:cubicBezTo>
                  <a:cubicBezTo>
                    <a:pt x="64" y="9"/>
                    <a:pt x="65" y="9"/>
                    <a:pt x="68" y="8"/>
                  </a:cubicBezTo>
                  <a:cubicBezTo>
                    <a:pt x="69" y="8"/>
                    <a:pt x="70" y="7"/>
                    <a:pt x="71" y="7"/>
                  </a:cubicBezTo>
                  <a:cubicBezTo>
                    <a:pt x="73" y="7"/>
                    <a:pt x="74" y="7"/>
                    <a:pt x="75" y="7"/>
                  </a:cubicBezTo>
                  <a:cubicBezTo>
                    <a:pt x="78" y="8"/>
                    <a:pt x="80" y="6"/>
                    <a:pt x="82" y="6"/>
                  </a:cubicBezTo>
                  <a:cubicBezTo>
                    <a:pt x="84" y="5"/>
                    <a:pt x="86" y="5"/>
                    <a:pt x="88" y="4"/>
                  </a:cubicBezTo>
                  <a:cubicBezTo>
                    <a:pt x="90" y="3"/>
                    <a:pt x="90" y="1"/>
                    <a:pt x="92" y="1"/>
                  </a:cubicBezTo>
                  <a:cubicBezTo>
                    <a:pt x="93" y="0"/>
                    <a:pt x="98" y="1"/>
                    <a:pt x="97" y="3"/>
                  </a:cubicBezTo>
                  <a:cubicBezTo>
                    <a:pt x="97" y="5"/>
                    <a:pt x="96" y="7"/>
                    <a:pt x="96" y="10"/>
                  </a:cubicBezTo>
                  <a:cubicBezTo>
                    <a:pt x="97" y="11"/>
                    <a:pt x="97" y="14"/>
                    <a:pt x="95" y="15"/>
                  </a:cubicBezTo>
                  <a:cubicBezTo>
                    <a:pt x="96" y="16"/>
                    <a:pt x="97" y="15"/>
                    <a:pt x="97" y="14"/>
                  </a:cubicBezTo>
                  <a:cubicBezTo>
                    <a:pt x="98" y="15"/>
                    <a:pt x="98" y="15"/>
                    <a:pt x="99" y="15"/>
                  </a:cubicBezTo>
                  <a:cubicBezTo>
                    <a:pt x="99" y="17"/>
                    <a:pt x="94" y="14"/>
                    <a:pt x="94" y="17"/>
                  </a:cubicBezTo>
                  <a:cubicBezTo>
                    <a:pt x="94" y="20"/>
                    <a:pt x="94" y="22"/>
                    <a:pt x="93" y="25"/>
                  </a:cubicBezTo>
                  <a:cubicBezTo>
                    <a:pt x="93" y="27"/>
                    <a:pt x="91" y="28"/>
                    <a:pt x="90" y="30"/>
                  </a:cubicBezTo>
                  <a:cubicBezTo>
                    <a:pt x="88" y="32"/>
                    <a:pt x="88" y="35"/>
                    <a:pt x="86" y="37"/>
                  </a:cubicBezTo>
                  <a:cubicBezTo>
                    <a:pt x="86" y="38"/>
                    <a:pt x="85" y="38"/>
                    <a:pt x="84" y="39"/>
                  </a:cubicBezTo>
                  <a:cubicBezTo>
                    <a:pt x="84" y="40"/>
                    <a:pt x="84" y="41"/>
                    <a:pt x="84" y="42"/>
                  </a:cubicBezTo>
                  <a:cubicBezTo>
                    <a:pt x="83" y="45"/>
                    <a:pt x="81" y="47"/>
                    <a:pt x="79" y="49"/>
                  </a:cubicBezTo>
                  <a:cubicBezTo>
                    <a:pt x="77" y="52"/>
                    <a:pt x="77" y="55"/>
                    <a:pt x="76" y="58"/>
                  </a:cubicBezTo>
                  <a:cubicBezTo>
                    <a:pt x="74" y="61"/>
                    <a:pt x="72" y="64"/>
                    <a:pt x="70" y="67"/>
                  </a:cubicBezTo>
                  <a:cubicBezTo>
                    <a:pt x="68" y="69"/>
                    <a:pt x="66" y="72"/>
                    <a:pt x="64" y="75"/>
                  </a:cubicBezTo>
                  <a:cubicBezTo>
                    <a:pt x="62" y="78"/>
                    <a:pt x="59" y="81"/>
                    <a:pt x="57" y="83"/>
                  </a:cubicBezTo>
                  <a:cubicBezTo>
                    <a:pt x="51" y="89"/>
                    <a:pt x="46" y="93"/>
                    <a:pt x="39" y="97"/>
                  </a:cubicBezTo>
                  <a:cubicBezTo>
                    <a:pt x="36" y="99"/>
                    <a:pt x="34" y="101"/>
                    <a:pt x="31" y="103"/>
                  </a:cubicBezTo>
                  <a:cubicBezTo>
                    <a:pt x="29" y="105"/>
                    <a:pt x="25" y="108"/>
                    <a:pt x="23" y="110"/>
                  </a:cubicBezTo>
                  <a:cubicBezTo>
                    <a:pt x="21" y="113"/>
                    <a:pt x="18" y="116"/>
                    <a:pt x="16" y="118"/>
                  </a:cubicBezTo>
                  <a:cubicBezTo>
                    <a:pt x="15" y="119"/>
                    <a:pt x="14" y="121"/>
                    <a:pt x="12" y="122"/>
                  </a:cubicBezTo>
                  <a:cubicBezTo>
                    <a:pt x="12" y="123"/>
                    <a:pt x="10" y="126"/>
                    <a:pt x="9" y="124"/>
                  </a:cubicBezTo>
                  <a:cubicBezTo>
                    <a:pt x="9" y="127"/>
                    <a:pt x="8" y="130"/>
                    <a:pt x="6" y="132"/>
                  </a:cubicBezTo>
                  <a:cubicBezTo>
                    <a:pt x="6" y="129"/>
                    <a:pt x="3" y="127"/>
                    <a:pt x="2" y="126"/>
                  </a:cubicBezTo>
                  <a:cubicBezTo>
                    <a:pt x="0" y="123"/>
                    <a:pt x="0" y="122"/>
                    <a:pt x="0" y="119"/>
                  </a:cubicBezTo>
                  <a:cubicBezTo>
                    <a:pt x="0" y="110"/>
                    <a:pt x="0" y="102"/>
                    <a:pt x="0" y="9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5873760" y="2205588"/>
              <a:ext cx="405781" cy="259994"/>
            </a:xfrm>
            <a:custGeom>
              <a:avLst/>
              <a:gdLst>
                <a:gd name="T0" fmla="*/ 2 w 137"/>
                <a:gd name="T1" fmla="*/ 41 h 88"/>
                <a:gd name="T2" fmla="*/ 6 w 137"/>
                <a:gd name="T3" fmla="*/ 34 h 88"/>
                <a:gd name="T4" fmla="*/ 7 w 137"/>
                <a:gd name="T5" fmla="*/ 29 h 88"/>
                <a:gd name="T6" fmla="*/ 15 w 137"/>
                <a:gd name="T7" fmla="*/ 30 h 88"/>
                <a:gd name="T8" fmla="*/ 23 w 137"/>
                <a:gd name="T9" fmla="*/ 31 h 88"/>
                <a:gd name="T10" fmla="*/ 26 w 137"/>
                <a:gd name="T11" fmla="*/ 27 h 88"/>
                <a:gd name="T12" fmla="*/ 38 w 137"/>
                <a:gd name="T13" fmla="*/ 22 h 88"/>
                <a:gd name="T14" fmla="*/ 48 w 137"/>
                <a:gd name="T15" fmla="*/ 12 h 88"/>
                <a:gd name="T16" fmla="*/ 54 w 137"/>
                <a:gd name="T17" fmla="*/ 11 h 88"/>
                <a:gd name="T18" fmla="*/ 64 w 137"/>
                <a:gd name="T19" fmla="*/ 12 h 88"/>
                <a:gd name="T20" fmla="*/ 71 w 137"/>
                <a:gd name="T21" fmla="*/ 15 h 88"/>
                <a:gd name="T22" fmla="*/ 78 w 137"/>
                <a:gd name="T23" fmla="*/ 13 h 88"/>
                <a:gd name="T24" fmla="*/ 81 w 137"/>
                <a:gd name="T25" fmla="*/ 12 h 88"/>
                <a:gd name="T26" fmla="*/ 85 w 137"/>
                <a:gd name="T27" fmla="*/ 10 h 88"/>
                <a:gd name="T28" fmla="*/ 92 w 137"/>
                <a:gd name="T29" fmla="*/ 7 h 88"/>
                <a:gd name="T30" fmla="*/ 103 w 137"/>
                <a:gd name="T31" fmla="*/ 3 h 88"/>
                <a:gd name="T32" fmla="*/ 106 w 137"/>
                <a:gd name="T33" fmla="*/ 6 h 88"/>
                <a:gd name="T34" fmla="*/ 104 w 137"/>
                <a:gd name="T35" fmla="*/ 15 h 88"/>
                <a:gd name="T36" fmla="*/ 116 w 137"/>
                <a:gd name="T37" fmla="*/ 14 h 88"/>
                <a:gd name="T38" fmla="*/ 125 w 137"/>
                <a:gd name="T39" fmla="*/ 12 h 88"/>
                <a:gd name="T40" fmla="*/ 137 w 137"/>
                <a:gd name="T41" fmla="*/ 12 h 88"/>
                <a:gd name="T42" fmla="*/ 134 w 137"/>
                <a:gd name="T43" fmla="*/ 14 h 88"/>
                <a:gd name="T44" fmla="*/ 126 w 137"/>
                <a:gd name="T45" fmla="*/ 16 h 88"/>
                <a:gd name="T46" fmla="*/ 112 w 137"/>
                <a:gd name="T47" fmla="*/ 18 h 88"/>
                <a:gd name="T48" fmla="*/ 105 w 137"/>
                <a:gd name="T49" fmla="*/ 21 h 88"/>
                <a:gd name="T50" fmla="*/ 103 w 137"/>
                <a:gd name="T51" fmla="*/ 25 h 88"/>
                <a:gd name="T52" fmla="*/ 106 w 137"/>
                <a:gd name="T53" fmla="*/ 30 h 88"/>
                <a:gd name="T54" fmla="*/ 104 w 137"/>
                <a:gd name="T55" fmla="*/ 35 h 88"/>
                <a:gd name="T56" fmla="*/ 101 w 137"/>
                <a:gd name="T57" fmla="*/ 38 h 88"/>
                <a:gd name="T58" fmla="*/ 101 w 137"/>
                <a:gd name="T59" fmla="*/ 40 h 88"/>
                <a:gd name="T60" fmla="*/ 93 w 137"/>
                <a:gd name="T61" fmla="*/ 44 h 88"/>
                <a:gd name="T62" fmla="*/ 92 w 137"/>
                <a:gd name="T63" fmla="*/ 48 h 88"/>
                <a:gd name="T64" fmla="*/ 89 w 137"/>
                <a:gd name="T65" fmla="*/ 52 h 88"/>
                <a:gd name="T66" fmla="*/ 84 w 137"/>
                <a:gd name="T67" fmla="*/ 58 h 88"/>
                <a:gd name="T68" fmla="*/ 81 w 137"/>
                <a:gd name="T69" fmla="*/ 66 h 88"/>
                <a:gd name="T70" fmla="*/ 76 w 137"/>
                <a:gd name="T71" fmla="*/ 65 h 88"/>
                <a:gd name="T72" fmla="*/ 70 w 137"/>
                <a:gd name="T73" fmla="*/ 69 h 88"/>
                <a:gd name="T74" fmla="*/ 62 w 137"/>
                <a:gd name="T75" fmla="*/ 69 h 88"/>
                <a:gd name="T76" fmla="*/ 56 w 137"/>
                <a:gd name="T77" fmla="*/ 75 h 88"/>
                <a:gd name="T78" fmla="*/ 55 w 137"/>
                <a:gd name="T79" fmla="*/ 81 h 88"/>
                <a:gd name="T80" fmla="*/ 47 w 137"/>
                <a:gd name="T81" fmla="*/ 86 h 88"/>
                <a:gd name="T82" fmla="*/ 37 w 137"/>
                <a:gd name="T83" fmla="*/ 86 h 88"/>
                <a:gd name="T84" fmla="*/ 28 w 137"/>
                <a:gd name="T85" fmla="*/ 87 h 88"/>
                <a:gd name="T86" fmla="*/ 4 w 137"/>
                <a:gd name="T87" fmla="*/ 83 h 88"/>
                <a:gd name="T88" fmla="*/ 13 w 137"/>
                <a:gd name="T89" fmla="*/ 71 h 88"/>
                <a:gd name="T90" fmla="*/ 3 w 137"/>
                <a:gd name="T91" fmla="*/ 57 h 88"/>
                <a:gd name="T92" fmla="*/ 2 w 137"/>
                <a:gd name="T9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88">
                  <a:moveTo>
                    <a:pt x="0" y="43"/>
                  </a:moveTo>
                  <a:cubicBezTo>
                    <a:pt x="0" y="42"/>
                    <a:pt x="1" y="41"/>
                    <a:pt x="2" y="41"/>
                  </a:cubicBezTo>
                  <a:cubicBezTo>
                    <a:pt x="4" y="40"/>
                    <a:pt x="3" y="39"/>
                    <a:pt x="3" y="38"/>
                  </a:cubicBezTo>
                  <a:cubicBezTo>
                    <a:pt x="5" y="38"/>
                    <a:pt x="6" y="35"/>
                    <a:pt x="6" y="34"/>
                  </a:cubicBezTo>
                  <a:cubicBezTo>
                    <a:pt x="6" y="33"/>
                    <a:pt x="5" y="32"/>
                    <a:pt x="6" y="31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8" y="27"/>
                    <a:pt x="10" y="29"/>
                    <a:pt x="11" y="30"/>
                  </a:cubicBezTo>
                  <a:cubicBezTo>
                    <a:pt x="12" y="30"/>
                    <a:pt x="14" y="30"/>
                    <a:pt x="15" y="30"/>
                  </a:cubicBezTo>
                  <a:cubicBezTo>
                    <a:pt x="16" y="30"/>
                    <a:pt x="17" y="31"/>
                    <a:pt x="17" y="33"/>
                  </a:cubicBezTo>
                  <a:cubicBezTo>
                    <a:pt x="19" y="31"/>
                    <a:pt x="21" y="32"/>
                    <a:pt x="23" y="31"/>
                  </a:cubicBezTo>
                  <a:cubicBezTo>
                    <a:pt x="24" y="30"/>
                    <a:pt x="24" y="30"/>
                    <a:pt x="25" y="29"/>
                  </a:cubicBezTo>
                  <a:cubicBezTo>
                    <a:pt x="26" y="28"/>
                    <a:pt x="25" y="28"/>
                    <a:pt x="26" y="27"/>
                  </a:cubicBezTo>
                  <a:cubicBezTo>
                    <a:pt x="26" y="27"/>
                    <a:pt x="25" y="26"/>
                    <a:pt x="25" y="26"/>
                  </a:cubicBezTo>
                  <a:cubicBezTo>
                    <a:pt x="29" y="26"/>
                    <a:pt x="34" y="24"/>
                    <a:pt x="38" y="22"/>
                  </a:cubicBezTo>
                  <a:cubicBezTo>
                    <a:pt x="41" y="20"/>
                    <a:pt x="39" y="14"/>
                    <a:pt x="43" y="13"/>
                  </a:cubicBezTo>
                  <a:cubicBezTo>
                    <a:pt x="44" y="12"/>
                    <a:pt x="47" y="13"/>
                    <a:pt x="48" y="12"/>
                  </a:cubicBezTo>
                  <a:cubicBezTo>
                    <a:pt x="49" y="12"/>
                    <a:pt x="49" y="10"/>
                    <a:pt x="50" y="10"/>
                  </a:cubicBezTo>
                  <a:cubicBezTo>
                    <a:pt x="52" y="9"/>
                    <a:pt x="53" y="11"/>
                    <a:pt x="54" y="11"/>
                  </a:cubicBezTo>
                  <a:cubicBezTo>
                    <a:pt x="55" y="12"/>
                    <a:pt x="57" y="11"/>
                    <a:pt x="59" y="11"/>
                  </a:cubicBezTo>
                  <a:cubicBezTo>
                    <a:pt x="61" y="11"/>
                    <a:pt x="63" y="11"/>
                    <a:pt x="64" y="12"/>
                  </a:cubicBezTo>
                  <a:cubicBezTo>
                    <a:pt x="65" y="14"/>
                    <a:pt x="67" y="12"/>
                    <a:pt x="69" y="13"/>
                  </a:cubicBezTo>
                  <a:cubicBezTo>
                    <a:pt x="69" y="13"/>
                    <a:pt x="70" y="14"/>
                    <a:pt x="71" y="15"/>
                  </a:cubicBezTo>
                  <a:cubicBezTo>
                    <a:pt x="72" y="16"/>
                    <a:pt x="73" y="14"/>
                    <a:pt x="74" y="15"/>
                  </a:cubicBezTo>
                  <a:cubicBezTo>
                    <a:pt x="74" y="13"/>
                    <a:pt x="77" y="13"/>
                    <a:pt x="78" y="13"/>
                  </a:cubicBezTo>
                  <a:cubicBezTo>
                    <a:pt x="79" y="12"/>
                    <a:pt x="79" y="13"/>
                    <a:pt x="79" y="12"/>
                  </a:cubicBezTo>
                  <a:cubicBezTo>
                    <a:pt x="80" y="12"/>
                    <a:pt x="80" y="11"/>
                    <a:pt x="81" y="12"/>
                  </a:cubicBezTo>
                  <a:cubicBezTo>
                    <a:pt x="82" y="12"/>
                    <a:pt x="82" y="14"/>
                    <a:pt x="84" y="14"/>
                  </a:cubicBezTo>
                  <a:cubicBezTo>
                    <a:pt x="86" y="13"/>
                    <a:pt x="84" y="11"/>
                    <a:pt x="85" y="10"/>
                  </a:cubicBezTo>
                  <a:cubicBezTo>
                    <a:pt x="88" y="8"/>
                    <a:pt x="91" y="10"/>
                    <a:pt x="92" y="9"/>
                  </a:cubicBezTo>
                  <a:cubicBezTo>
                    <a:pt x="94" y="8"/>
                    <a:pt x="92" y="8"/>
                    <a:pt x="92" y="7"/>
                  </a:cubicBezTo>
                  <a:cubicBezTo>
                    <a:pt x="92" y="6"/>
                    <a:pt x="94" y="4"/>
                    <a:pt x="95" y="3"/>
                  </a:cubicBezTo>
                  <a:cubicBezTo>
                    <a:pt x="97" y="0"/>
                    <a:pt x="102" y="0"/>
                    <a:pt x="103" y="3"/>
                  </a:cubicBezTo>
                  <a:cubicBezTo>
                    <a:pt x="103" y="4"/>
                    <a:pt x="102" y="6"/>
                    <a:pt x="103" y="6"/>
                  </a:cubicBezTo>
                  <a:cubicBezTo>
                    <a:pt x="104" y="6"/>
                    <a:pt x="105" y="5"/>
                    <a:pt x="106" y="6"/>
                  </a:cubicBezTo>
                  <a:cubicBezTo>
                    <a:pt x="106" y="7"/>
                    <a:pt x="105" y="10"/>
                    <a:pt x="105" y="11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5" y="19"/>
                    <a:pt x="109" y="17"/>
                    <a:pt x="112" y="15"/>
                  </a:cubicBezTo>
                  <a:cubicBezTo>
                    <a:pt x="113" y="14"/>
                    <a:pt x="115" y="15"/>
                    <a:pt x="116" y="14"/>
                  </a:cubicBezTo>
                  <a:cubicBezTo>
                    <a:pt x="117" y="12"/>
                    <a:pt x="119" y="11"/>
                    <a:pt x="121" y="11"/>
                  </a:cubicBezTo>
                  <a:cubicBezTo>
                    <a:pt x="123" y="10"/>
                    <a:pt x="128" y="10"/>
                    <a:pt x="125" y="12"/>
                  </a:cubicBezTo>
                  <a:cubicBezTo>
                    <a:pt x="127" y="13"/>
                    <a:pt x="130" y="11"/>
                    <a:pt x="132" y="11"/>
                  </a:cubicBezTo>
                  <a:cubicBezTo>
                    <a:pt x="133" y="10"/>
                    <a:pt x="137" y="12"/>
                    <a:pt x="137" y="12"/>
                  </a:cubicBezTo>
                  <a:cubicBezTo>
                    <a:pt x="136" y="13"/>
                    <a:pt x="135" y="12"/>
                    <a:pt x="134" y="12"/>
                  </a:cubicBezTo>
                  <a:cubicBezTo>
                    <a:pt x="133" y="13"/>
                    <a:pt x="133" y="14"/>
                    <a:pt x="134" y="14"/>
                  </a:cubicBezTo>
                  <a:cubicBezTo>
                    <a:pt x="133" y="15"/>
                    <a:pt x="131" y="16"/>
                    <a:pt x="130" y="16"/>
                  </a:cubicBezTo>
                  <a:cubicBezTo>
                    <a:pt x="128" y="17"/>
                    <a:pt x="127" y="16"/>
                    <a:pt x="126" y="16"/>
                  </a:cubicBezTo>
                  <a:cubicBezTo>
                    <a:pt x="123" y="15"/>
                    <a:pt x="119" y="16"/>
                    <a:pt x="116" y="16"/>
                  </a:cubicBezTo>
                  <a:cubicBezTo>
                    <a:pt x="114" y="17"/>
                    <a:pt x="113" y="17"/>
                    <a:pt x="112" y="18"/>
                  </a:cubicBezTo>
                  <a:cubicBezTo>
                    <a:pt x="110" y="18"/>
                    <a:pt x="109" y="20"/>
                    <a:pt x="108" y="20"/>
                  </a:cubicBezTo>
                  <a:cubicBezTo>
                    <a:pt x="106" y="21"/>
                    <a:pt x="106" y="20"/>
                    <a:pt x="105" y="21"/>
                  </a:cubicBezTo>
                  <a:cubicBezTo>
                    <a:pt x="104" y="22"/>
                    <a:pt x="103" y="23"/>
                    <a:pt x="102" y="23"/>
                  </a:cubicBezTo>
                  <a:cubicBezTo>
                    <a:pt x="102" y="24"/>
                    <a:pt x="103" y="25"/>
                    <a:pt x="103" y="25"/>
                  </a:cubicBezTo>
                  <a:cubicBezTo>
                    <a:pt x="104" y="26"/>
                    <a:pt x="104" y="28"/>
                    <a:pt x="105" y="28"/>
                  </a:cubicBezTo>
                  <a:cubicBezTo>
                    <a:pt x="106" y="28"/>
                    <a:pt x="106" y="29"/>
                    <a:pt x="106" y="3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33"/>
                    <a:pt x="105" y="34"/>
                    <a:pt x="104" y="35"/>
                  </a:cubicBezTo>
                  <a:cubicBezTo>
                    <a:pt x="103" y="35"/>
                    <a:pt x="102" y="36"/>
                    <a:pt x="101" y="37"/>
                  </a:cubicBezTo>
                  <a:cubicBezTo>
                    <a:pt x="101" y="37"/>
                    <a:pt x="101" y="38"/>
                    <a:pt x="101" y="38"/>
                  </a:cubicBezTo>
                  <a:cubicBezTo>
                    <a:pt x="100" y="38"/>
                    <a:pt x="100" y="38"/>
                    <a:pt x="100" y="39"/>
                  </a:cubicBezTo>
                  <a:cubicBezTo>
                    <a:pt x="100" y="39"/>
                    <a:pt x="101" y="40"/>
                    <a:pt x="101" y="40"/>
                  </a:cubicBezTo>
                  <a:cubicBezTo>
                    <a:pt x="103" y="42"/>
                    <a:pt x="99" y="44"/>
                    <a:pt x="98" y="44"/>
                  </a:cubicBezTo>
                  <a:cubicBezTo>
                    <a:pt x="96" y="44"/>
                    <a:pt x="95" y="44"/>
                    <a:pt x="93" y="44"/>
                  </a:cubicBezTo>
                  <a:cubicBezTo>
                    <a:pt x="93" y="44"/>
                    <a:pt x="90" y="43"/>
                    <a:pt x="90" y="43"/>
                  </a:cubicBezTo>
                  <a:cubicBezTo>
                    <a:pt x="88" y="45"/>
                    <a:pt x="92" y="47"/>
                    <a:pt x="92" y="48"/>
                  </a:cubicBezTo>
                  <a:cubicBezTo>
                    <a:pt x="93" y="48"/>
                    <a:pt x="94" y="50"/>
                    <a:pt x="93" y="50"/>
                  </a:cubicBezTo>
                  <a:cubicBezTo>
                    <a:pt x="92" y="51"/>
                    <a:pt x="90" y="53"/>
                    <a:pt x="89" y="52"/>
                  </a:cubicBezTo>
                  <a:cubicBezTo>
                    <a:pt x="87" y="51"/>
                    <a:pt x="86" y="53"/>
                    <a:pt x="86" y="55"/>
                  </a:cubicBezTo>
                  <a:cubicBezTo>
                    <a:pt x="86" y="56"/>
                    <a:pt x="85" y="57"/>
                    <a:pt x="84" y="58"/>
                  </a:cubicBezTo>
                  <a:cubicBezTo>
                    <a:pt x="83" y="59"/>
                    <a:pt x="84" y="60"/>
                    <a:pt x="84" y="61"/>
                  </a:cubicBezTo>
                  <a:cubicBezTo>
                    <a:pt x="84" y="63"/>
                    <a:pt x="83" y="65"/>
                    <a:pt x="81" y="66"/>
                  </a:cubicBezTo>
                  <a:cubicBezTo>
                    <a:pt x="79" y="67"/>
                    <a:pt x="79" y="66"/>
                    <a:pt x="79" y="65"/>
                  </a:cubicBezTo>
                  <a:cubicBezTo>
                    <a:pt x="78" y="65"/>
                    <a:pt x="76" y="64"/>
                    <a:pt x="76" y="65"/>
                  </a:cubicBezTo>
                  <a:cubicBezTo>
                    <a:pt x="72" y="64"/>
                    <a:pt x="71" y="67"/>
                    <a:pt x="68" y="68"/>
                  </a:cubicBezTo>
                  <a:cubicBezTo>
                    <a:pt x="68" y="69"/>
                    <a:pt x="69" y="69"/>
                    <a:pt x="70" y="69"/>
                  </a:cubicBezTo>
                  <a:cubicBezTo>
                    <a:pt x="68" y="70"/>
                    <a:pt x="66" y="70"/>
                    <a:pt x="65" y="70"/>
                  </a:cubicBezTo>
                  <a:cubicBezTo>
                    <a:pt x="63" y="70"/>
                    <a:pt x="63" y="69"/>
                    <a:pt x="62" y="69"/>
                  </a:cubicBezTo>
                  <a:cubicBezTo>
                    <a:pt x="60" y="69"/>
                    <a:pt x="59" y="72"/>
                    <a:pt x="58" y="73"/>
                  </a:cubicBezTo>
                  <a:cubicBezTo>
                    <a:pt x="56" y="74"/>
                    <a:pt x="56" y="73"/>
                    <a:pt x="56" y="75"/>
                  </a:cubicBezTo>
                  <a:cubicBezTo>
                    <a:pt x="55" y="77"/>
                    <a:pt x="56" y="78"/>
                    <a:pt x="55" y="79"/>
                  </a:cubicBezTo>
                  <a:cubicBezTo>
                    <a:pt x="55" y="80"/>
                    <a:pt x="55" y="81"/>
                    <a:pt x="55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4"/>
                    <a:pt x="48" y="85"/>
                    <a:pt x="47" y="86"/>
                  </a:cubicBezTo>
                  <a:cubicBezTo>
                    <a:pt x="46" y="86"/>
                    <a:pt x="44" y="86"/>
                    <a:pt x="42" y="86"/>
                  </a:cubicBezTo>
                  <a:cubicBezTo>
                    <a:pt x="41" y="86"/>
                    <a:pt x="39" y="86"/>
                    <a:pt x="37" y="86"/>
                  </a:cubicBezTo>
                  <a:cubicBezTo>
                    <a:pt x="35" y="87"/>
                    <a:pt x="35" y="88"/>
                    <a:pt x="33" y="87"/>
                  </a:cubicBezTo>
                  <a:cubicBezTo>
                    <a:pt x="31" y="87"/>
                    <a:pt x="30" y="87"/>
                    <a:pt x="28" y="87"/>
                  </a:cubicBezTo>
                  <a:cubicBezTo>
                    <a:pt x="24" y="87"/>
                    <a:pt x="20" y="88"/>
                    <a:pt x="17" y="87"/>
                  </a:cubicBezTo>
                  <a:cubicBezTo>
                    <a:pt x="12" y="86"/>
                    <a:pt x="8" y="84"/>
                    <a:pt x="4" y="83"/>
                  </a:cubicBezTo>
                  <a:cubicBezTo>
                    <a:pt x="6" y="81"/>
                    <a:pt x="8" y="79"/>
                    <a:pt x="10" y="77"/>
                  </a:cubicBezTo>
                  <a:cubicBezTo>
                    <a:pt x="12" y="75"/>
                    <a:pt x="13" y="73"/>
                    <a:pt x="13" y="71"/>
                  </a:cubicBezTo>
                  <a:cubicBezTo>
                    <a:pt x="12" y="67"/>
                    <a:pt x="4" y="70"/>
                    <a:pt x="4" y="65"/>
                  </a:cubicBezTo>
                  <a:cubicBezTo>
                    <a:pt x="3" y="63"/>
                    <a:pt x="4" y="60"/>
                    <a:pt x="3" y="57"/>
                  </a:cubicBezTo>
                  <a:cubicBezTo>
                    <a:pt x="2" y="55"/>
                    <a:pt x="0" y="53"/>
                    <a:pt x="3" y="50"/>
                  </a:cubicBezTo>
                  <a:cubicBezTo>
                    <a:pt x="5" y="48"/>
                    <a:pt x="4" y="48"/>
                    <a:pt x="2" y="48"/>
                  </a:cubicBezTo>
                  <a:cubicBezTo>
                    <a:pt x="0" y="47"/>
                    <a:pt x="1" y="44"/>
                    <a:pt x="0" y="4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6644920" y="2546391"/>
              <a:ext cx="135260" cy="166888"/>
            </a:xfrm>
            <a:custGeom>
              <a:avLst/>
              <a:gdLst>
                <a:gd name="T0" fmla="*/ 25 w 46"/>
                <a:gd name="T1" fmla="*/ 31 h 56"/>
                <a:gd name="T2" fmla="*/ 25 w 46"/>
                <a:gd name="T3" fmla="*/ 37 h 56"/>
                <a:gd name="T4" fmla="*/ 26 w 46"/>
                <a:gd name="T5" fmla="*/ 35 h 56"/>
                <a:gd name="T6" fmla="*/ 25 w 46"/>
                <a:gd name="T7" fmla="*/ 38 h 56"/>
                <a:gd name="T8" fmla="*/ 26 w 46"/>
                <a:gd name="T9" fmla="*/ 43 h 56"/>
                <a:gd name="T10" fmla="*/ 26 w 46"/>
                <a:gd name="T11" fmla="*/ 37 h 56"/>
                <a:gd name="T12" fmla="*/ 25 w 46"/>
                <a:gd name="T13" fmla="*/ 44 h 56"/>
                <a:gd name="T14" fmla="*/ 26 w 46"/>
                <a:gd name="T15" fmla="*/ 40 h 56"/>
                <a:gd name="T16" fmla="*/ 30 w 46"/>
                <a:gd name="T17" fmla="*/ 43 h 56"/>
                <a:gd name="T18" fmla="*/ 34 w 46"/>
                <a:gd name="T19" fmla="*/ 41 h 56"/>
                <a:gd name="T20" fmla="*/ 38 w 46"/>
                <a:gd name="T21" fmla="*/ 45 h 56"/>
                <a:gd name="T22" fmla="*/ 38 w 46"/>
                <a:gd name="T23" fmla="*/ 49 h 56"/>
                <a:gd name="T24" fmla="*/ 4 w 46"/>
                <a:gd name="T25" fmla="*/ 1 h 56"/>
                <a:gd name="T26" fmla="*/ 11 w 46"/>
                <a:gd name="T27" fmla="*/ 3 h 56"/>
                <a:gd name="T28" fmla="*/ 16 w 46"/>
                <a:gd name="T29" fmla="*/ 6 h 56"/>
                <a:gd name="T30" fmla="*/ 19 w 46"/>
                <a:gd name="T31" fmla="*/ 12 h 56"/>
                <a:gd name="T32" fmla="*/ 41 w 46"/>
                <a:gd name="T33" fmla="*/ 16 h 56"/>
                <a:gd name="T34" fmla="*/ 33 w 46"/>
                <a:gd name="T35" fmla="*/ 24 h 56"/>
                <a:gd name="T36" fmla="*/ 33 w 46"/>
                <a:gd name="T37" fmla="*/ 32 h 56"/>
                <a:gd name="T38" fmla="*/ 38 w 46"/>
                <a:gd name="T39" fmla="*/ 28 h 56"/>
                <a:gd name="T40" fmla="*/ 44 w 46"/>
                <a:gd name="T41" fmla="*/ 43 h 56"/>
                <a:gd name="T42" fmla="*/ 42 w 46"/>
                <a:gd name="T43" fmla="*/ 56 h 56"/>
                <a:gd name="T44" fmla="*/ 38 w 46"/>
                <a:gd name="T45" fmla="*/ 40 h 56"/>
                <a:gd name="T46" fmla="*/ 32 w 46"/>
                <a:gd name="T47" fmla="*/ 37 h 56"/>
                <a:gd name="T48" fmla="*/ 29 w 46"/>
                <a:gd name="T49" fmla="*/ 38 h 56"/>
                <a:gd name="T50" fmla="*/ 26 w 46"/>
                <a:gd name="T51" fmla="*/ 31 h 56"/>
                <a:gd name="T52" fmla="*/ 26 w 46"/>
                <a:gd name="T53" fmla="*/ 29 h 56"/>
                <a:gd name="T54" fmla="*/ 22 w 46"/>
                <a:gd name="T55" fmla="*/ 30 h 56"/>
                <a:gd name="T56" fmla="*/ 23 w 46"/>
                <a:gd name="T57" fmla="*/ 37 h 56"/>
                <a:gd name="T58" fmla="*/ 24 w 46"/>
                <a:gd name="T59" fmla="*/ 43 h 56"/>
                <a:gd name="T60" fmla="*/ 21 w 46"/>
                <a:gd name="T61" fmla="*/ 45 h 56"/>
                <a:gd name="T62" fmla="*/ 20 w 46"/>
                <a:gd name="T63" fmla="*/ 44 h 56"/>
                <a:gd name="T64" fmla="*/ 20 w 46"/>
                <a:gd name="T65" fmla="*/ 39 h 56"/>
                <a:gd name="T66" fmla="*/ 17 w 46"/>
                <a:gd name="T67" fmla="*/ 45 h 56"/>
                <a:gd name="T68" fmla="*/ 16 w 46"/>
                <a:gd name="T69" fmla="*/ 44 h 56"/>
                <a:gd name="T70" fmla="*/ 14 w 46"/>
                <a:gd name="T71" fmla="*/ 44 h 56"/>
                <a:gd name="T72" fmla="*/ 10 w 46"/>
                <a:gd name="T73" fmla="*/ 38 h 56"/>
                <a:gd name="T74" fmla="*/ 8 w 46"/>
                <a:gd name="T75" fmla="*/ 32 h 56"/>
                <a:gd name="T76" fmla="*/ 8 w 46"/>
                <a:gd name="T77" fmla="*/ 25 h 56"/>
                <a:gd name="T78" fmla="*/ 1 w 46"/>
                <a:gd name="T79" fmla="*/ 18 h 56"/>
                <a:gd name="T80" fmla="*/ 10 w 46"/>
                <a:gd name="T81" fmla="*/ 14 h 56"/>
                <a:gd name="T82" fmla="*/ 4 w 46"/>
                <a:gd name="T8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25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moveTo>
                    <a:pt x="24" y="36"/>
                  </a:moveTo>
                  <a:cubicBezTo>
                    <a:pt x="24" y="37"/>
                    <a:pt x="24" y="37"/>
                    <a:pt x="25" y="37"/>
                  </a:cubicBezTo>
                  <a:cubicBezTo>
                    <a:pt x="25" y="37"/>
                    <a:pt x="26" y="36"/>
                    <a:pt x="26" y="36"/>
                  </a:cubicBezTo>
                  <a:cubicBezTo>
                    <a:pt x="26" y="35"/>
                    <a:pt x="25" y="36"/>
                    <a:pt x="24" y="36"/>
                  </a:cubicBezTo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moveTo>
                    <a:pt x="25" y="38"/>
                  </a:moveTo>
                  <a:cubicBezTo>
                    <a:pt x="25" y="39"/>
                    <a:pt x="26" y="39"/>
                    <a:pt x="26" y="40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5" y="45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28" y="40"/>
                    <a:pt x="28" y="40"/>
                  </a:cubicBezTo>
                  <a:cubicBezTo>
                    <a:pt x="28" y="39"/>
                    <a:pt x="26" y="38"/>
                    <a:pt x="26" y="37"/>
                  </a:cubicBezTo>
                  <a:cubicBezTo>
                    <a:pt x="26" y="36"/>
                    <a:pt x="25" y="37"/>
                    <a:pt x="25" y="38"/>
                  </a:cubicBezTo>
                  <a:moveTo>
                    <a:pt x="25" y="44"/>
                  </a:moveTo>
                  <a:cubicBezTo>
                    <a:pt x="25" y="44"/>
                    <a:pt x="25" y="43"/>
                    <a:pt x="25" y="44"/>
                  </a:cubicBezTo>
                  <a:cubicBezTo>
                    <a:pt x="25" y="44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moveTo>
                    <a:pt x="26" y="40"/>
                  </a:moveTo>
                  <a:cubicBezTo>
                    <a:pt x="26" y="40"/>
                    <a:pt x="26" y="41"/>
                    <a:pt x="26" y="41"/>
                  </a:cubicBezTo>
                  <a:cubicBezTo>
                    <a:pt x="26" y="41"/>
                    <a:pt x="26" y="40"/>
                    <a:pt x="26" y="40"/>
                  </a:cubicBezTo>
                  <a:moveTo>
                    <a:pt x="30" y="43"/>
                  </a:moveTo>
                  <a:cubicBezTo>
                    <a:pt x="32" y="42"/>
                    <a:pt x="31" y="40"/>
                    <a:pt x="30" y="39"/>
                  </a:cubicBezTo>
                  <a:cubicBezTo>
                    <a:pt x="30" y="40"/>
                    <a:pt x="30" y="42"/>
                    <a:pt x="30" y="43"/>
                  </a:cubicBezTo>
                  <a:moveTo>
                    <a:pt x="34" y="41"/>
                  </a:moveTo>
                  <a:cubicBezTo>
                    <a:pt x="35" y="40"/>
                    <a:pt x="34" y="39"/>
                    <a:pt x="33" y="38"/>
                  </a:cubicBezTo>
                  <a:cubicBezTo>
                    <a:pt x="33" y="39"/>
                    <a:pt x="34" y="40"/>
                    <a:pt x="34" y="41"/>
                  </a:cubicBezTo>
                  <a:moveTo>
                    <a:pt x="38" y="45"/>
                  </a:moveTo>
                  <a:cubicBezTo>
                    <a:pt x="37" y="45"/>
                    <a:pt x="37" y="46"/>
                    <a:pt x="37" y="47"/>
                  </a:cubicBezTo>
                  <a:cubicBezTo>
                    <a:pt x="38" y="46"/>
                    <a:pt x="38" y="45"/>
                    <a:pt x="38" y="45"/>
                  </a:cubicBezTo>
                  <a:moveTo>
                    <a:pt x="38" y="49"/>
                  </a:moveTo>
                  <a:cubicBezTo>
                    <a:pt x="39" y="49"/>
                    <a:pt x="39" y="47"/>
                    <a:pt x="38" y="47"/>
                  </a:cubicBezTo>
                  <a:cubicBezTo>
                    <a:pt x="38" y="47"/>
                    <a:pt x="38" y="48"/>
                    <a:pt x="38" y="49"/>
                  </a:cubicBezTo>
                  <a:moveTo>
                    <a:pt x="4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2" y="1"/>
                    <a:pt x="12" y="3"/>
                    <a:pt x="12" y="4"/>
                  </a:cubicBezTo>
                  <a:cubicBezTo>
                    <a:pt x="12" y="5"/>
                    <a:pt x="15" y="5"/>
                    <a:pt x="16" y="6"/>
                  </a:cubicBezTo>
                  <a:cubicBezTo>
                    <a:pt x="16" y="5"/>
                    <a:pt x="17" y="5"/>
                    <a:pt x="16" y="4"/>
                  </a:cubicBezTo>
                  <a:cubicBezTo>
                    <a:pt x="19" y="4"/>
                    <a:pt x="19" y="9"/>
                    <a:pt x="19" y="10"/>
                  </a:cubicBezTo>
                  <a:cubicBezTo>
                    <a:pt x="18" y="11"/>
                    <a:pt x="18" y="12"/>
                    <a:pt x="19" y="12"/>
                  </a:cubicBezTo>
                  <a:cubicBezTo>
                    <a:pt x="21" y="13"/>
                    <a:pt x="23" y="13"/>
                    <a:pt x="25" y="13"/>
                  </a:cubicBezTo>
                  <a:cubicBezTo>
                    <a:pt x="30" y="13"/>
                    <a:pt x="34" y="13"/>
                    <a:pt x="39" y="14"/>
                  </a:cubicBezTo>
                  <a:cubicBezTo>
                    <a:pt x="41" y="14"/>
                    <a:pt x="46" y="17"/>
                    <a:pt x="41" y="16"/>
                  </a:cubicBezTo>
                  <a:cubicBezTo>
                    <a:pt x="42" y="19"/>
                    <a:pt x="38" y="21"/>
                    <a:pt x="38" y="23"/>
                  </a:cubicBezTo>
                  <a:cubicBezTo>
                    <a:pt x="37" y="22"/>
                    <a:pt x="36" y="24"/>
                    <a:pt x="36" y="23"/>
                  </a:cubicBezTo>
                  <a:cubicBezTo>
                    <a:pt x="36" y="24"/>
                    <a:pt x="34" y="24"/>
                    <a:pt x="33" y="24"/>
                  </a:cubicBezTo>
                  <a:cubicBezTo>
                    <a:pt x="33" y="25"/>
                    <a:pt x="31" y="27"/>
                    <a:pt x="31" y="28"/>
                  </a:cubicBezTo>
                  <a:cubicBezTo>
                    <a:pt x="31" y="30"/>
                    <a:pt x="32" y="32"/>
                    <a:pt x="33" y="34"/>
                  </a:cubicBezTo>
                  <a:cubicBezTo>
                    <a:pt x="33" y="33"/>
                    <a:pt x="33" y="33"/>
                    <a:pt x="33" y="32"/>
                  </a:cubicBezTo>
                  <a:cubicBezTo>
                    <a:pt x="34" y="32"/>
                    <a:pt x="35" y="36"/>
                    <a:pt x="37" y="34"/>
                  </a:cubicBezTo>
                  <a:cubicBezTo>
                    <a:pt x="38" y="33"/>
                    <a:pt x="37" y="32"/>
                    <a:pt x="37" y="30"/>
                  </a:cubicBezTo>
                  <a:cubicBezTo>
                    <a:pt x="38" y="29"/>
                    <a:pt x="39" y="29"/>
                    <a:pt x="38" y="28"/>
                  </a:cubicBezTo>
                  <a:cubicBezTo>
                    <a:pt x="39" y="29"/>
                    <a:pt x="41" y="26"/>
                    <a:pt x="42" y="28"/>
                  </a:cubicBezTo>
                  <a:cubicBezTo>
                    <a:pt x="42" y="30"/>
                    <a:pt x="42" y="32"/>
                    <a:pt x="43" y="35"/>
                  </a:cubicBezTo>
                  <a:cubicBezTo>
                    <a:pt x="43" y="37"/>
                    <a:pt x="44" y="40"/>
                    <a:pt x="44" y="43"/>
                  </a:cubicBezTo>
                  <a:cubicBezTo>
                    <a:pt x="45" y="45"/>
                    <a:pt x="44" y="48"/>
                    <a:pt x="45" y="51"/>
                  </a:cubicBezTo>
                  <a:cubicBezTo>
                    <a:pt x="44" y="51"/>
                    <a:pt x="43" y="49"/>
                    <a:pt x="42" y="50"/>
                  </a:cubicBezTo>
                  <a:cubicBezTo>
                    <a:pt x="40" y="50"/>
                    <a:pt x="42" y="55"/>
                    <a:pt x="42" y="56"/>
                  </a:cubicBezTo>
                  <a:cubicBezTo>
                    <a:pt x="41" y="54"/>
                    <a:pt x="40" y="53"/>
                    <a:pt x="39" y="52"/>
                  </a:cubicBezTo>
                  <a:cubicBezTo>
                    <a:pt x="39" y="50"/>
                    <a:pt x="39" y="49"/>
                    <a:pt x="39" y="48"/>
                  </a:cubicBezTo>
                  <a:cubicBezTo>
                    <a:pt x="39" y="45"/>
                    <a:pt x="35" y="43"/>
                    <a:pt x="38" y="40"/>
                  </a:cubicBezTo>
                  <a:cubicBezTo>
                    <a:pt x="37" y="40"/>
                    <a:pt x="37" y="41"/>
                    <a:pt x="37" y="42"/>
                  </a:cubicBezTo>
                  <a:cubicBezTo>
                    <a:pt x="36" y="40"/>
                    <a:pt x="33" y="38"/>
                    <a:pt x="34" y="35"/>
                  </a:cubicBezTo>
                  <a:cubicBezTo>
                    <a:pt x="34" y="36"/>
                    <a:pt x="32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9"/>
                    <a:pt x="27" y="35"/>
                    <a:pt x="26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0"/>
                    <a:pt x="27" y="30"/>
                    <a:pt x="26" y="29"/>
                  </a:cubicBezTo>
                  <a:cubicBezTo>
                    <a:pt x="26" y="30"/>
                    <a:pt x="27" y="29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4" y="29"/>
                  </a:cubicBezTo>
                  <a:cubicBezTo>
                    <a:pt x="25" y="29"/>
                    <a:pt x="26" y="31"/>
                    <a:pt x="25" y="31"/>
                  </a:cubicBezTo>
                  <a:cubicBezTo>
                    <a:pt x="24" y="31"/>
                    <a:pt x="23" y="30"/>
                    <a:pt x="22" y="30"/>
                  </a:cubicBezTo>
                  <a:cubicBezTo>
                    <a:pt x="23" y="31"/>
                    <a:pt x="25" y="31"/>
                    <a:pt x="26" y="32"/>
                  </a:cubicBezTo>
                  <a:cubicBezTo>
                    <a:pt x="26" y="33"/>
                    <a:pt x="25" y="34"/>
                    <a:pt x="24" y="34"/>
                  </a:cubicBezTo>
                  <a:cubicBezTo>
                    <a:pt x="25" y="35"/>
                    <a:pt x="24" y="36"/>
                    <a:pt x="23" y="37"/>
                  </a:cubicBezTo>
                  <a:cubicBezTo>
                    <a:pt x="25" y="37"/>
                    <a:pt x="24" y="38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0"/>
                    <a:pt x="26" y="43"/>
                    <a:pt x="24" y="43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3"/>
                    <a:pt x="23" y="44"/>
                    <a:pt x="23" y="45"/>
                  </a:cubicBezTo>
                  <a:cubicBezTo>
                    <a:pt x="22" y="47"/>
                    <a:pt x="20" y="46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2" y="43"/>
                    <a:pt x="22" y="42"/>
                  </a:cubicBezTo>
                  <a:cubicBezTo>
                    <a:pt x="22" y="43"/>
                    <a:pt x="21" y="43"/>
                    <a:pt x="20" y="44"/>
                  </a:cubicBezTo>
                  <a:cubicBezTo>
                    <a:pt x="20" y="44"/>
                    <a:pt x="20" y="43"/>
                    <a:pt x="21" y="43"/>
                  </a:cubicBezTo>
                  <a:cubicBezTo>
                    <a:pt x="20" y="43"/>
                    <a:pt x="20" y="44"/>
                    <a:pt x="19" y="44"/>
                  </a:cubicBezTo>
                  <a:cubicBezTo>
                    <a:pt x="19" y="42"/>
                    <a:pt x="19" y="41"/>
                    <a:pt x="20" y="39"/>
                  </a:cubicBezTo>
                  <a:cubicBezTo>
                    <a:pt x="18" y="40"/>
                    <a:pt x="19" y="42"/>
                    <a:pt x="18" y="43"/>
                  </a:cubicBezTo>
                  <a:cubicBezTo>
                    <a:pt x="18" y="44"/>
                    <a:pt x="19" y="44"/>
                    <a:pt x="18" y="45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5" y="46"/>
                    <a:pt x="16" y="42"/>
                    <a:pt x="16" y="41"/>
                  </a:cubicBezTo>
                  <a:cubicBezTo>
                    <a:pt x="16" y="42"/>
                    <a:pt x="16" y="43"/>
                    <a:pt x="16" y="44"/>
                  </a:cubicBezTo>
                  <a:cubicBezTo>
                    <a:pt x="15" y="43"/>
                    <a:pt x="15" y="42"/>
                    <a:pt x="15" y="41"/>
                  </a:cubicBezTo>
                  <a:cubicBezTo>
                    <a:pt x="15" y="43"/>
                    <a:pt x="16" y="45"/>
                    <a:pt x="14" y="47"/>
                  </a:cubicBezTo>
                  <a:cubicBezTo>
                    <a:pt x="14" y="46"/>
                    <a:pt x="14" y="45"/>
                    <a:pt x="14" y="44"/>
                  </a:cubicBezTo>
                  <a:cubicBezTo>
                    <a:pt x="14" y="45"/>
                    <a:pt x="13" y="47"/>
                    <a:pt x="12" y="47"/>
                  </a:cubicBezTo>
                  <a:cubicBezTo>
                    <a:pt x="13" y="46"/>
                    <a:pt x="11" y="45"/>
                    <a:pt x="11" y="43"/>
                  </a:cubicBezTo>
                  <a:cubicBezTo>
                    <a:pt x="11" y="41"/>
                    <a:pt x="10" y="40"/>
                    <a:pt x="10" y="38"/>
                  </a:cubicBezTo>
                  <a:cubicBezTo>
                    <a:pt x="10" y="37"/>
                    <a:pt x="10" y="36"/>
                    <a:pt x="10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10" y="32"/>
                    <a:pt x="9" y="32"/>
                    <a:pt x="8" y="32"/>
                  </a:cubicBezTo>
                  <a:cubicBezTo>
                    <a:pt x="7" y="32"/>
                    <a:pt x="8" y="31"/>
                    <a:pt x="8" y="30"/>
                  </a:cubicBezTo>
                  <a:cubicBezTo>
                    <a:pt x="9" y="29"/>
                    <a:pt x="6" y="29"/>
                    <a:pt x="6" y="27"/>
                  </a:cubicBezTo>
                  <a:cubicBezTo>
                    <a:pt x="6" y="26"/>
                    <a:pt x="8" y="26"/>
                    <a:pt x="8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7" y="21"/>
                    <a:pt x="4" y="21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4" y="18"/>
                    <a:pt x="5" y="14"/>
                    <a:pt x="6" y="13"/>
                  </a:cubicBezTo>
                  <a:cubicBezTo>
                    <a:pt x="7" y="13"/>
                    <a:pt x="9" y="13"/>
                    <a:pt x="10" y="14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9" y="10"/>
                    <a:pt x="7" y="11"/>
                    <a:pt x="6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0" y="6"/>
                    <a:pt x="3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2151462" y="2732603"/>
              <a:ext cx="110668" cy="68512"/>
            </a:xfrm>
            <a:custGeom>
              <a:avLst/>
              <a:gdLst>
                <a:gd name="T0" fmla="*/ 2 w 37"/>
                <a:gd name="T1" fmla="*/ 19 h 23"/>
                <a:gd name="T2" fmla="*/ 2 w 37"/>
                <a:gd name="T3" fmla="*/ 16 h 23"/>
                <a:gd name="T4" fmla="*/ 0 w 37"/>
                <a:gd name="T5" fmla="*/ 14 h 23"/>
                <a:gd name="T6" fmla="*/ 2 w 37"/>
                <a:gd name="T7" fmla="*/ 11 h 23"/>
                <a:gd name="T8" fmla="*/ 3 w 37"/>
                <a:gd name="T9" fmla="*/ 7 h 23"/>
                <a:gd name="T10" fmla="*/ 3 w 37"/>
                <a:gd name="T11" fmla="*/ 5 h 23"/>
                <a:gd name="T12" fmla="*/ 2 w 37"/>
                <a:gd name="T13" fmla="*/ 2 h 23"/>
                <a:gd name="T14" fmla="*/ 8 w 37"/>
                <a:gd name="T15" fmla="*/ 2 h 23"/>
                <a:gd name="T16" fmla="*/ 11 w 37"/>
                <a:gd name="T17" fmla="*/ 2 h 23"/>
                <a:gd name="T18" fmla="*/ 15 w 37"/>
                <a:gd name="T19" fmla="*/ 3 h 23"/>
                <a:gd name="T20" fmla="*/ 18 w 37"/>
                <a:gd name="T21" fmla="*/ 4 h 23"/>
                <a:gd name="T22" fmla="*/ 20 w 37"/>
                <a:gd name="T23" fmla="*/ 5 h 23"/>
                <a:gd name="T24" fmla="*/ 24 w 37"/>
                <a:gd name="T25" fmla="*/ 7 h 23"/>
                <a:gd name="T26" fmla="*/ 27 w 37"/>
                <a:gd name="T27" fmla="*/ 7 h 23"/>
                <a:gd name="T28" fmla="*/ 25 w 37"/>
                <a:gd name="T29" fmla="*/ 8 h 23"/>
                <a:gd name="T30" fmla="*/ 23 w 37"/>
                <a:gd name="T31" fmla="*/ 9 h 23"/>
                <a:gd name="T32" fmla="*/ 28 w 37"/>
                <a:gd name="T33" fmla="*/ 10 h 23"/>
                <a:gd name="T34" fmla="*/ 34 w 37"/>
                <a:gd name="T35" fmla="*/ 13 h 23"/>
                <a:gd name="T36" fmla="*/ 32 w 37"/>
                <a:gd name="T37" fmla="*/ 17 h 23"/>
                <a:gd name="T38" fmla="*/ 30 w 37"/>
                <a:gd name="T39" fmla="*/ 16 h 23"/>
                <a:gd name="T40" fmla="*/ 27 w 37"/>
                <a:gd name="T41" fmla="*/ 16 h 23"/>
                <a:gd name="T42" fmla="*/ 25 w 37"/>
                <a:gd name="T43" fmla="*/ 15 h 23"/>
                <a:gd name="T44" fmla="*/ 23 w 37"/>
                <a:gd name="T45" fmla="*/ 15 h 23"/>
                <a:gd name="T46" fmla="*/ 17 w 37"/>
                <a:gd name="T47" fmla="*/ 17 h 23"/>
                <a:gd name="T48" fmla="*/ 14 w 37"/>
                <a:gd name="T49" fmla="*/ 17 h 23"/>
                <a:gd name="T50" fmla="*/ 13 w 37"/>
                <a:gd name="T51" fmla="*/ 15 h 23"/>
                <a:gd name="T52" fmla="*/ 10 w 37"/>
                <a:gd name="T53" fmla="*/ 17 h 23"/>
                <a:gd name="T54" fmla="*/ 9 w 37"/>
                <a:gd name="T55" fmla="*/ 17 h 23"/>
                <a:gd name="T56" fmla="*/ 5 w 37"/>
                <a:gd name="T57" fmla="*/ 23 h 23"/>
                <a:gd name="T58" fmla="*/ 4 w 37"/>
                <a:gd name="T59" fmla="*/ 21 h 23"/>
                <a:gd name="T60" fmla="*/ 2 w 37"/>
                <a:gd name="T6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23">
                  <a:moveTo>
                    <a:pt x="2" y="19"/>
                  </a:moveTo>
                  <a:cubicBezTo>
                    <a:pt x="2" y="18"/>
                    <a:pt x="3" y="17"/>
                    <a:pt x="2" y="16"/>
                  </a:cubicBezTo>
                  <a:cubicBezTo>
                    <a:pt x="2" y="16"/>
                    <a:pt x="1" y="14"/>
                    <a:pt x="0" y="14"/>
                  </a:cubicBezTo>
                  <a:cubicBezTo>
                    <a:pt x="1" y="14"/>
                    <a:pt x="4" y="12"/>
                    <a:pt x="2" y="11"/>
                  </a:cubicBezTo>
                  <a:cubicBezTo>
                    <a:pt x="1" y="10"/>
                    <a:pt x="5" y="9"/>
                    <a:pt x="3" y="7"/>
                  </a:cubicBezTo>
                  <a:cubicBezTo>
                    <a:pt x="2" y="7"/>
                    <a:pt x="3" y="6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0"/>
                    <a:pt x="6" y="2"/>
                    <a:pt x="8" y="2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3"/>
                    <a:pt x="17" y="4"/>
                    <a:pt x="18" y="4"/>
                  </a:cubicBezTo>
                  <a:cubicBezTo>
                    <a:pt x="20" y="4"/>
                    <a:pt x="20" y="3"/>
                    <a:pt x="20" y="5"/>
                  </a:cubicBezTo>
                  <a:cubicBezTo>
                    <a:pt x="21" y="7"/>
                    <a:pt x="22" y="7"/>
                    <a:pt x="24" y="7"/>
                  </a:cubicBezTo>
                  <a:cubicBezTo>
                    <a:pt x="25" y="7"/>
                    <a:pt x="26" y="6"/>
                    <a:pt x="27" y="7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8"/>
                    <a:pt x="21" y="8"/>
                    <a:pt x="23" y="9"/>
                  </a:cubicBezTo>
                  <a:cubicBezTo>
                    <a:pt x="24" y="9"/>
                    <a:pt x="28" y="10"/>
                    <a:pt x="28" y="10"/>
                  </a:cubicBezTo>
                  <a:cubicBezTo>
                    <a:pt x="30" y="9"/>
                    <a:pt x="32" y="11"/>
                    <a:pt x="34" y="13"/>
                  </a:cubicBezTo>
                  <a:cubicBezTo>
                    <a:pt x="37" y="15"/>
                    <a:pt x="32" y="16"/>
                    <a:pt x="32" y="17"/>
                  </a:cubicBezTo>
                  <a:cubicBezTo>
                    <a:pt x="31" y="18"/>
                    <a:pt x="31" y="17"/>
                    <a:pt x="30" y="16"/>
                  </a:cubicBezTo>
                  <a:cubicBezTo>
                    <a:pt x="29" y="15"/>
                    <a:pt x="28" y="16"/>
                    <a:pt x="27" y="16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5" y="15"/>
                    <a:pt x="24" y="16"/>
                    <a:pt x="23" y="15"/>
                  </a:cubicBezTo>
                  <a:cubicBezTo>
                    <a:pt x="20" y="14"/>
                    <a:pt x="19" y="17"/>
                    <a:pt x="17" y="17"/>
                  </a:cubicBezTo>
                  <a:cubicBezTo>
                    <a:pt x="16" y="17"/>
                    <a:pt x="14" y="18"/>
                    <a:pt x="14" y="17"/>
                  </a:cubicBezTo>
                  <a:cubicBezTo>
                    <a:pt x="13" y="17"/>
                    <a:pt x="14" y="16"/>
                    <a:pt x="13" y="15"/>
                  </a:cubicBezTo>
                  <a:cubicBezTo>
                    <a:pt x="12" y="16"/>
                    <a:pt x="11" y="16"/>
                    <a:pt x="10" y="17"/>
                  </a:cubicBezTo>
                  <a:cubicBezTo>
                    <a:pt x="10" y="17"/>
                    <a:pt x="9" y="16"/>
                    <a:pt x="9" y="17"/>
                  </a:cubicBezTo>
                  <a:cubicBezTo>
                    <a:pt x="8" y="20"/>
                    <a:pt x="7" y="21"/>
                    <a:pt x="5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3" y="21"/>
                    <a:pt x="3" y="20"/>
                    <a:pt x="2" y="1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242806" y="2787061"/>
              <a:ext cx="35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3713105" y="2976787"/>
              <a:ext cx="351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3716619" y="2964490"/>
              <a:ext cx="3513" cy="35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>
              <a:off x="3716619" y="2985570"/>
              <a:ext cx="8783" cy="5270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5"/>
            <p:cNvSpPr>
              <a:spLocks/>
            </p:cNvSpPr>
            <p:nvPr/>
          </p:nvSpPr>
          <p:spPr bwMode="auto">
            <a:xfrm>
              <a:off x="3720132" y="2964490"/>
              <a:ext cx="5270" cy="702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6"/>
            <p:cNvSpPr>
              <a:spLocks/>
            </p:cNvSpPr>
            <p:nvPr/>
          </p:nvSpPr>
          <p:spPr bwMode="auto">
            <a:xfrm>
              <a:off x="3721889" y="2976787"/>
              <a:ext cx="7027" cy="351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3730672" y="2982057"/>
              <a:ext cx="3513" cy="351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3742968" y="2982057"/>
              <a:ext cx="3513" cy="35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3704322" y="2941652"/>
              <a:ext cx="91345" cy="49188"/>
            </a:xfrm>
            <a:custGeom>
              <a:avLst/>
              <a:gdLst>
                <a:gd name="T0" fmla="*/ 0 w 31"/>
                <a:gd name="T1" fmla="*/ 4 h 17"/>
                <a:gd name="T2" fmla="*/ 3 w 31"/>
                <a:gd name="T3" fmla="*/ 4 h 17"/>
                <a:gd name="T4" fmla="*/ 6 w 31"/>
                <a:gd name="T5" fmla="*/ 3 h 17"/>
                <a:gd name="T6" fmla="*/ 8 w 31"/>
                <a:gd name="T7" fmla="*/ 3 h 17"/>
                <a:gd name="T8" fmla="*/ 13 w 31"/>
                <a:gd name="T9" fmla="*/ 2 h 17"/>
                <a:gd name="T10" fmla="*/ 19 w 31"/>
                <a:gd name="T11" fmla="*/ 1 h 17"/>
                <a:gd name="T12" fmla="*/ 29 w 31"/>
                <a:gd name="T13" fmla="*/ 1 h 17"/>
                <a:gd name="T14" fmla="*/ 29 w 31"/>
                <a:gd name="T15" fmla="*/ 4 h 17"/>
                <a:gd name="T16" fmla="*/ 26 w 31"/>
                <a:gd name="T17" fmla="*/ 5 h 17"/>
                <a:gd name="T18" fmla="*/ 28 w 31"/>
                <a:gd name="T19" fmla="*/ 10 h 17"/>
                <a:gd name="T20" fmla="*/ 25 w 31"/>
                <a:gd name="T21" fmla="*/ 10 h 17"/>
                <a:gd name="T22" fmla="*/ 24 w 31"/>
                <a:gd name="T23" fmla="*/ 10 h 17"/>
                <a:gd name="T24" fmla="*/ 19 w 31"/>
                <a:gd name="T25" fmla="*/ 12 h 17"/>
                <a:gd name="T26" fmla="*/ 16 w 31"/>
                <a:gd name="T27" fmla="*/ 17 h 17"/>
                <a:gd name="T28" fmla="*/ 13 w 31"/>
                <a:gd name="T29" fmla="*/ 14 h 17"/>
                <a:gd name="T30" fmla="*/ 13 w 31"/>
                <a:gd name="T31" fmla="*/ 13 h 17"/>
                <a:gd name="T32" fmla="*/ 13 w 31"/>
                <a:gd name="T33" fmla="*/ 12 h 17"/>
                <a:gd name="T34" fmla="*/ 16 w 31"/>
                <a:gd name="T35" fmla="*/ 11 h 17"/>
                <a:gd name="T36" fmla="*/ 13 w 31"/>
                <a:gd name="T37" fmla="*/ 11 h 17"/>
                <a:gd name="T38" fmla="*/ 13 w 31"/>
                <a:gd name="T39" fmla="*/ 9 h 17"/>
                <a:gd name="T40" fmla="*/ 15 w 31"/>
                <a:gd name="T41" fmla="*/ 9 h 17"/>
                <a:gd name="T42" fmla="*/ 17 w 31"/>
                <a:gd name="T43" fmla="*/ 9 h 17"/>
                <a:gd name="T44" fmla="*/ 17 w 31"/>
                <a:gd name="T45" fmla="*/ 8 h 17"/>
                <a:gd name="T46" fmla="*/ 15 w 31"/>
                <a:gd name="T47" fmla="*/ 8 h 17"/>
                <a:gd name="T48" fmla="*/ 13 w 31"/>
                <a:gd name="T49" fmla="*/ 8 h 17"/>
                <a:gd name="T50" fmla="*/ 12 w 31"/>
                <a:gd name="T51" fmla="*/ 8 h 17"/>
                <a:gd name="T52" fmla="*/ 10 w 31"/>
                <a:gd name="T53" fmla="*/ 9 h 17"/>
                <a:gd name="T54" fmla="*/ 7 w 31"/>
                <a:gd name="T55" fmla="*/ 10 h 17"/>
                <a:gd name="T56" fmla="*/ 10 w 31"/>
                <a:gd name="T57" fmla="*/ 7 h 17"/>
                <a:gd name="T58" fmla="*/ 8 w 31"/>
                <a:gd name="T59" fmla="*/ 8 h 17"/>
                <a:gd name="T60" fmla="*/ 5 w 31"/>
                <a:gd name="T61" fmla="*/ 8 h 17"/>
                <a:gd name="T62" fmla="*/ 6 w 31"/>
                <a:gd name="T63" fmla="*/ 4 h 17"/>
                <a:gd name="T64" fmla="*/ 4 w 31"/>
                <a:gd name="T65" fmla="*/ 4 h 17"/>
                <a:gd name="T66" fmla="*/ 3 w 31"/>
                <a:gd name="T67" fmla="*/ 5 h 17"/>
                <a:gd name="T68" fmla="*/ 0 w 31"/>
                <a:gd name="T6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7">
                  <a:moveTo>
                    <a:pt x="0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4" y="0"/>
                    <a:pt x="17" y="1"/>
                    <a:pt x="19" y="1"/>
                  </a:cubicBezTo>
                  <a:cubicBezTo>
                    <a:pt x="22" y="1"/>
                    <a:pt x="25" y="1"/>
                    <a:pt x="29" y="1"/>
                  </a:cubicBezTo>
                  <a:cubicBezTo>
                    <a:pt x="28" y="2"/>
                    <a:pt x="30" y="3"/>
                    <a:pt x="29" y="4"/>
                  </a:cubicBezTo>
                  <a:cubicBezTo>
                    <a:pt x="28" y="5"/>
                    <a:pt x="26" y="4"/>
                    <a:pt x="26" y="5"/>
                  </a:cubicBezTo>
                  <a:cubicBezTo>
                    <a:pt x="26" y="6"/>
                    <a:pt x="31" y="7"/>
                    <a:pt x="28" y="10"/>
                  </a:cubicBezTo>
                  <a:cubicBezTo>
                    <a:pt x="28" y="10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7" y="13"/>
                    <a:pt x="18" y="17"/>
                    <a:pt x="16" y="17"/>
                  </a:cubicBezTo>
                  <a:cubicBezTo>
                    <a:pt x="15" y="15"/>
                    <a:pt x="15" y="15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1"/>
                    <a:pt x="14" y="10"/>
                    <a:pt x="16" y="11"/>
                  </a:cubicBezTo>
                  <a:cubicBezTo>
                    <a:pt x="15" y="10"/>
                    <a:pt x="13" y="11"/>
                    <a:pt x="13" y="11"/>
                  </a:cubicBezTo>
                  <a:cubicBezTo>
                    <a:pt x="12" y="10"/>
                    <a:pt x="11" y="9"/>
                    <a:pt x="13" y="9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8"/>
                    <a:pt x="9" y="8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3704322" y="2941652"/>
              <a:ext cx="89588" cy="56215"/>
            </a:xfrm>
            <a:custGeom>
              <a:avLst/>
              <a:gdLst>
                <a:gd name="T0" fmla="*/ 6 w 30"/>
                <a:gd name="T1" fmla="*/ 4 h 19"/>
                <a:gd name="T2" fmla="*/ 19 w 30"/>
                <a:gd name="T3" fmla="*/ 2 h 19"/>
                <a:gd name="T4" fmla="*/ 28 w 30"/>
                <a:gd name="T5" fmla="*/ 2 h 19"/>
                <a:gd name="T6" fmla="*/ 28 w 30"/>
                <a:gd name="T7" fmla="*/ 3 h 19"/>
                <a:gd name="T8" fmla="*/ 27 w 30"/>
                <a:gd name="T9" fmla="*/ 4 h 19"/>
                <a:gd name="T10" fmla="*/ 27 w 30"/>
                <a:gd name="T11" fmla="*/ 8 h 19"/>
                <a:gd name="T12" fmla="*/ 25 w 30"/>
                <a:gd name="T13" fmla="*/ 9 h 19"/>
                <a:gd name="T14" fmla="*/ 15 w 30"/>
                <a:gd name="T15" fmla="*/ 16 h 19"/>
                <a:gd name="T16" fmla="*/ 13 w 30"/>
                <a:gd name="T17" fmla="*/ 14 h 19"/>
                <a:gd name="T18" fmla="*/ 13 w 30"/>
                <a:gd name="T19" fmla="*/ 13 h 19"/>
                <a:gd name="T20" fmla="*/ 13 w 30"/>
                <a:gd name="T21" fmla="*/ 13 h 19"/>
                <a:gd name="T22" fmla="*/ 13 w 30"/>
                <a:gd name="T23" fmla="*/ 13 h 19"/>
                <a:gd name="T24" fmla="*/ 14 w 30"/>
                <a:gd name="T25" fmla="*/ 12 h 19"/>
                <a:gd name="T26" fmla="*/ 16 w 30"/>
                <a:gd name="T27" fmla="*/ 10 h 19"/>
                <a:gd name="T28" fmla="*/ 13 w 30"/>
                <a:gd name="T29" fmla="*/ 10 h 19"/>
                <a:gd name="T30" fmla="*/ 14 w 30"/>
                <a:gd name="T31" fmla="*/ 9 h 19"/>
                <a:gd name="T32" fmla="*/ 17 w 30"/>
                <a:gd name="T33" fmla="*/ 9 h 19"/>
                <a:gd name="T34" fmla="*/ 17 w 30"/>
                <a:gd name="T35" fmla="*/ 8 h 19"/>
                <a:gd name="T36" fmla="*/ 17 w 30"/>
                <a:gd name="T37" fmla="*/ 8 h 19"/>
                <a:gd name="T38" fmla="*/ 17 w 30"/>
                <a:gd name="T39" fmla="*/ 8 h 19"/>
                <a:gd name="T40" fmla="*/ 17 w 30"/>
                <a:gd name="T41" fmla="*/ 7 h 19"/>
                <a:gd name="T42" fmla="*/ 14 w 30"/>
                <a:gd name="T43" fmla="*/ 7 h 19"/>
                <a:gd name="T44" fmla="*/ 10 w 30"/>
                <a:gd name="T45" fmla="*/ 8 h 19"/>
                <a:gd name="T46" fmla="*/ 10 w 30"/>
                <a:gd name="T47" fmla="*/ 8 h 19"/>
                <a:gd name="T48" fmla="*/ 6 w 30"/>
                <a:gd name="T49" fmla="*/ 7 h 19"/>
                <a:gd name="T50" fmla="*/ 5 w 30"/>
                <a:gd name="T51" fmla="*/ 6 h 19"/>
                <a:gd name="T52" fmla="*/ 2 w 30"/>
                <a:gd name="T53" fmla="*/ 5 h 19"/>
                <a:gd name="T54" fmla="*/ 0 w 30"/>
                <a:gd name="T55" fmla="*/ 3 h 19"/>
                <a:gd name="T56" fmla="*/ 3 w 30"/>
                <a:gd name="T57" fmla="*/ 6 h 19"/>
                <a:gd name="T58" fmla="*/ 6 w 30"/>
                <a:gd name="T59" fmla="*/ 4 h 19"/>
                <a:gd name="T60" fmla="*/ 5 w 30"/>
                <a:gd name="T61" fmla="*/ 9 h 19"/>
                <a:gd name="T62" fmla="*/ 10 w 30"/>
                <a:gd name="T63" fmla="*/ 7 h 19"/>
                <a:gd name="T64" fmla="*/ 7 w 30"/>
                <a:gd name="T65" fmla="*/ 11 h 19"/>
                <a:gd name="T66" fmla="*/ 13 w 30"/>
                <a:gd name="T67" fmla="*/ 9 h 19"/>
                <a:gd name="T68" fmla="*/ 16 w 30"/>
                <a:gd name="T69" fmla="*/ 9 h 19"/>
                <a:gd name="T70" fmla="*/ 17 w 30"/>
                <a:gd name="T71" fmla="*/ 10 h 19"/>
                <a:gd name="T72" fmla="*/ 14 w 30"/>
                <a:gd name="T73" fmla="*/ 7 h 19"/>
                <a:gd name="T74" fmla="*/ 12 w 30"/>
                <a:gd name="T75" fmla="*/ 13 h 19"/>
                <a:gd name="T76" fmla="*/ 15 w 30"/>
                <a:gd name="T77" fmla="*/ 12 h 19"/>
                <a:gd name="T78" fmla="*/ 11 w 30"/>
                <a:gd name="T79" fmla="*/ 13 h 19"/>
                <a:gd name="T80" fmla="*/ 12 w 30"/>
                <a:gd name="T81" fmla="*/ 13 h 19"/>
                <a:gd name="T82" fmla="*/ 15 w 30"/>
                <a:gd name="T83" fmla="*/ 18 h 19"/>
                <a:gd name="T84" fmla="*/ 19 w 30"/>
                <a:gd name="T85" fmla="*/ 13 h 19"/>
                <a:gd name="T86" fmla="*/ 29 w 30"/>
                <a:gd name="T87" fmla="*/ 10 h 19"/>
                <a:gd name="T88" fmla="*/ 27 w 30"/>
                <a:gd name="T89" fmla="*/ 5 h 19"/>
                <a:gd name="T90" fmla="*/ 27 w 30"/>
                <a:gd name="T91" fmla="*/ 5 h 19"/>
                <a:gd name="T92" fmla="*/ 27 w 30"/>
                <a:gd name="T93" fmla="*/ 5 h 19"/>
                <a:gd name="T94" fmla="*/ 27 w 30"/>
                <a:gd name="T95" fmla="*/ 6 h 19"/>
                <a:gd name="T96" fmla="*/ 27 w 30"/>
                <a:gd name="T97" fmla="*/ 6 h 19"/>
                <a:gd name="T98" fmla="*/ 27 w 30"/>
                <a:gd name="T99" fmla="*/ 6 h 19"/>
                <a:gd name="T100" fmla="*/ 29 w 30"/>
                <a:gd name="T101" fmla="*/ 5 h 19"/>
                <a:gd name="T102" fmla="*/ 30 w 30"/>
                <a:gd name="T103" fmla="*/ 0 h 19"/>
                <a:gd name="T104" fmla="*/ 9 w 30"/>
                <a:gd name="T105" fmla="*/ 2 h 19"/>
                <a:gd name="T106" fmla="*/ 2 w 30"/>
                <a:gd name="T10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" h="19">
                  <a:moveTo>
                    <a:pt x="1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4"/>
                    <a:pt x="12" y="4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2" y="2"/>
                    <a:pt x="25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10"/>
                    <a:pt x="20" y="11"/>
                    <a:pt x="19" y="11"/>
                  </a:cubicBezTo>
                  <a:cubicBezTo>
                    <a:pt x="18" y="11"/>
                    <a:pt x="18" y="12"/>
                    <a:pt x="17" y="13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4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11" y="11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8" y="16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3" y="12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7" y="11"/>
                    <a:pt x="28" y="11"/>
                    <a:pt x="29" y="10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30" y="8"/>
                    <a:pt x="30" y="7"/>
                    <a:pt x="29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>
              <a:off x="4083754" y="2985570"/>
              <a:ext cx="124721" cy="184455"/>
            </a:xfrm>
            <a:custGeom>
              <a:avLst/>
              <a:gdLst>
                <a:gd name="T0" fmla="*/ 1 w 42"/>
                <a:gd name="T1" fmla="*/ 47 h 62"/>
                <a:gd name="T2" fmla="*/ 1 w 42"/>
                <a:gd name="T3" fmla="*/ 40 h 62"/>
                <a:gd name="T4" fmla="*/ 3 w 42"/>
                <a:gd name="T5" fmla="*/ 35 h 62"/>
                <a:gd name="T6" fmla="*/ 6 w 42"/>
                <a:gd name="T7" fmla="*/ 30 h 62"/>
                <a:gd name="T8" fmla="*/ 6 w 42"/>
                <a:gd name="T9" fmla="*/ 23 h 62"/>
                <a:gd name="T10" fmla="*/ 5 w 42"/>
                <a:gd name="T11" fmla="*/ 21 h 62"/>
                <a:gd name="T12" fmla="*/ 5 w 42"/>
                <a:gd name="T13" fmla="*/ 18 h 62"/>
                <a:gd name="T14" fmla="*/ 5 w 42"/>
                <a:gd name="T15" fmla="*/ 13 h 62"/>
                <a:gd name="T16" fmla="*/ 4 w 42"/>
                <a:gd name="T17" fmla="*/ 7 h 62"/>
                <a:gd name="T18" fmla="*/ 3 w 42"/>
                <a:gd name="T19" fmla="*/ 4 h 62"/>
                <a:gd name="T20" fmla="*/ 4 w 42"/>
                <a:gd name="T21" fmla="*/ 2 h 62"/>
                <a:gd name="T22" fmla="*/ 19 w 42"/>
                <a:gd name="T23" fmla="*/ 2 h 62"/>
                <a:gd name="T24" fmla="*/ 24 w 42"/>
                <a:gd name="T25" fmla="*/ 2 h 62"/>
                <a:gd name="T26" fmla="*/ 28 w 42"/>
                <a:gd name="T27" fmla="*/ 1 h 62"/>
                <a:gd name="T28" fmla="*/ 31 w 42"/>
                <a:gd name="T29" fmla="*/ 2 h 62"/>
                <a:gd name="T30" fmla="*/ 31 w 42"/>
                <a:gd name="T31" fmla="*/ 6 h 62"/>
                <a:gd name="T32" fmla="*/ 34 w 42"/>
                <a:gd name="T33" fmla="*/ 10 h 62"/>
                <a:gd name="T34" fmla="*/ 34 w 42"/>
                <a:gd name="T35" fmla="*/ 12 h 62"/>
                <a:gd name="T36" fmla="*/ 34 w 42"/>
                <a:gd name="T37" fmla="*/ 16 h 62"/>
                <a:gd name="T38" fmla="*/ 33 w 42"/>
                <a:gd name="T39" fmla="*/ 17 h 62"/>
                <a:gd name="T40" fmla="*/ 35 w 42"/>
                <a:gd name="T41" fmla="*/ 16 h 62"/>
                <a:gd name="T42" fmla="*/ 36 w 42"/>
                <a:gd name="T43" fmla="*/ 19 h 62"/>
                <a:gd name="T44" fmla="*/ 34 w 42"/>
                <a:gd name="T45" fmla="*/ 23 h 62"/>
                <a:gd name="T46" fmla="*/ 37 w 42"/>
                <a:gd name="T47" fmla="*/ 26 h 62"/>
                <a:gd name="T48" fmla="*/ 37 w 42"/>
                <a:gd name="T49" fmla="*/ 29 h 62"/>
                <a:gd name="T50" fmla="*/ 36 w 42"/>
                <a:gd name="T51" fmla="*/ 34 h 62"/>
                <a:gd name="T52" fmla="*/ 37 w 42"/>
                <a:gd name="T53" fmla="*/ 37 h 62"/>
                <a:gd name="T54" fmla="*/ 36 w 42"/>
                <a:gd name="T55" fmla="*/ 40 h 62"/>
                <a:gd name="T56" fmla="*/ 36 w 42"/>
                <a:gd name="T57" fmla="*/ 44 h 62"/>
                <a:gd name="T58" fmla="*/ 40 w 42"/>
                <a:gd name="T59" fmla="*/ 47 h 62"/>
                <a:gd name="T60" fmla="*/ 42 w 42"/>
                <a:gd name="T61" fmla="*/ 48 h 62"/>
                <a:gd name="T62" fmla="*/ 40 w 42"/>
                <a:gd name="T63" fmla="*/ 50 h 62"/>
                <a:gd name="T64" fmla="*/ 38 w 42"/>
                <a:gd name="T65" fmla="*/ 52 h 62"/>
                <a:gd name="T66" fmla="*/ 36 w 42"/>
                <a:gd name="T67" fmla="*/ 50 h 62"/>
                <a:gd name="T68" fmla="*/ 33 w 42"/>
                <a:gd name="T69" fmla="*/ 49 h 62"/>
                <a:gd name="T70" fmla="*/ 36 w 42"/>
                <a:gd name="T71" fmla="*/ 50 h 62"/>
                <a:gd name="T72" fmla="*/ 34 w 42"/>
                <a:gd name="T73" fmla="*/ 52 h 62"/>
                <a:gd name="T74" fmla="*/ 25 w 42"/>
                <a:gd name="T75" fmla="*/ 57 h 62"/>
                <a:gd name="T76" fmla="*/ 19 w 42"/>
                <a:gd name="T77" fmla="*/ 58 h 62"/>
                <a:gd name="T78" fmla="*/ 15 w 42"/>
                <a:gd name="T79" fmla="*/ 60 h 62"/>
                <a:gd name="T80" fmla="*/ 13 w 42"/>
                <a:gd name="T81" fmla="*/ 62 h 62"/>
                <a:gd name="T82" fmla="*/ 10 w 42"/>
                <a:gd name="T83" fmla="*/ 61 h 62"/>
                <a:gd name="T84" fmla="*/ 6 w 42"/>
                <a:gd name="T85" fmla="*/ 60 h 62"/>
                <a:gd name="T86" fmla="*/ 1 w 42"/>
                <a:gd name="T87" fmla="*/ 58 h 62"/>
                <a:gd name="T88" fmla="*/ 5 w 42"/>
                <a:gd name="T89" fmla="*/ 58 h 62"/>
                <a:gd name="T90" fmla="*/ 3 w 42"/>
                <a:gd name="T91" fmla="*/ 53 h 62"/>
                <a:gd name="T92" fmla="*/ 1 w 42"/>
                <a:gd name="T9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62">
                  <a:moveTo>
                    <a:pt x="1" y="47"/>
                  </a:moveTo>
                  <a:cubicBezTo>
                    <a:pt x="0" y="45"/>
                    <a:pt x="0" y="43"/>
                    <a:pt x="1" y="40"/>
                  </a:cubicBezTo>
                  <a:cubicBezTo>
                    <a:pt x="2" y="38"/>
                    <a:pt x="2" y="37"/>
                    <a:pt x="3" y="35"/>
                  </a:cubicBezTo>
                  <a:cubicBezTo>
                    <a:pt x="3" y="33"/>
                    <a:pt x="6" y="31"/>
                    <a:pt x="6" y="30"/>
                  </a:cubicBezTo>
                  <a:cubicBezTo>
                    <a:pt x="7" y="28"/>
                    <a:pt x="7" y="25"/>
                    <a:pt x="6" y="23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5" y="16"/>
                    <a:pt x="4" y="15"/>
                    <a:pt x="5" y="13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3" y="6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9" y="2"/>
                    <a:pt x="14" y="1"/>
                    <a:pt x="19" y="2"/>
                  </a:cubicBezTo>
                  <a:cubicBezTo>
                    <a:pt x="21" y="2"/>
                    <a:pt x="23" y="1"/>
                    <a:pt x="24" y="2"/>
                  </a:cubicBezTo>
                  <a:cubicBezTo>
                    <a:pt x="25" y="3"/>
                    <a:pt x="27" y="2"/>
                    <a:pt x="28" y="1"/>
                  </a:cubicBezTo>
                  <a:cubicBezTo>
                    <a:pt x="28" y="0"/>
                    <a:pt x="31" y="1"/>
                    <a:pt x="31" y="2"/>
                  </a:cubicBezTo>
                  <a:cubicBezTo>
                    <a:pt x="30" y="4"/>
                    <a:pt x="29" y="5"/>
                    <a:pt x="31" y="6"/>
                  </a:cubicBezTo>
                  <a:cubicBezTo>
                    <a:pt x="33" y="7"/>
                    <a:pt x="34" y="8"/>
                    <a:pt x="34" y="10"/>
                  </a:cubicBezTo>
                  <a:cubicBezTo>
                    <a:pt x="34" y="11"/>
                    <a:pt x="35" y="11"/>
                    <a:pt x="34" y="12"/>
                  </a:cubicBezTo>
                  <a:cubicBezTo>
                    <a:pt x="34" y="13"/>
                    <a:pt x="34" y="14"/>
                    <a:pt x="34" y="16"/>
                  </a:cubicBezTo>
                  <a:cubicBezTo>
                    <a:pt x="33" y="15"/>
                    <a:pt x="33" y="16"/>
                    <a:pt x="33" y="17"/>
                  </a:cubicBezTo>
                  <a:cubicBezTo>
                    <a:pt x="34" y="17"/>
                    <a:pt x="34" y="16"/>
                    <a:pt x="35" y="16"/>
                  </a:cubicBezTo>
                  <a:cubicBezTo>
                    <a:pt x="36" y="17"/>
                    <a:pt x="36" y="18"/>
                    <a:pt x="36" y="19"/>
                  </a:cubicBezTo>
                  <a:cubicBezTo>
                    <a:pt x="36" y="20"/>
                    <a:pt x="36" y="23"/>
                    <a:pt x="34" y="23"/>
                  </a:cubicBezTo>
                  <a:cubicBezTo>
                    <a:pt x="35" y="25"/>
                    <a:pt x="36" y="25"/>
                    <a:pt x="37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31"/>
                    <a:pt x="37" y="32"/>
                    <a:pt x="36" y="34"/>
                  </a:cubicBezTo>
                  <a:cubicBezTo>
                    <a:pt x="35" y="35"/>
                    <a:pt x="36" y="35"/>
                    <a:pt x="37" y="37"/>
                  </a:cubicBezTo>
                  <a:cubicBezTo>
                    <a:pt x="37" y="37"/>
                    <a:pt x="36" y="39"/>
                    <a:pt x="36" y="40"/>
                  </a:cubicBezTo>
                  <a:cubicBezTo>
                    <a:pt x="35" y="41"/>
                    <a:pt x="35" y="42"/>
                    <a:pt x="36" y="44"/>
                  </a:cubicBezTo>
                  <a:cubicBezTo>
                    <a:pt x="37" y="45"/>
                    <a:pt x="39" y="46"/>
                    <a:pt x="40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1" y="50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ubicBezTo>
                    <a:pt x="37" y="52"/>
                    <a:pt x="37" y="51"/>
                    <a:pt x="36" y="50"/>
                  </a:cubicBezTo>
                  <a:cubicBezTo>
                    <a:pt x="35" y="49"/>
                    <a:pt x="34" y="49"/>
                    <a:pt x="33" y="49"/>
                  </a:cubicBezTo>
                  <a:cubicBezTo>
                    <a:pt x="34" y="50"/>
                    <a:pt x="35" y="49"/>
                    <a:pt x="36" y="50"/>
                  </a:cubicBezTo>
                  <a:cubicBezTo>
                    <a:pt x="38" y="51"/>
                    <a:pt x="35" y="52"/>
                    <a:pt x="34" y="52"/>
                  </a:cubicBezTo>
                  <a:cubicBezTo>
                    <a:pt x="30" y="53"/>
                    <a:pt x="28" y="55"/>
                    <a:pt x="25" y="57"/>
                  </a:cubicBezTo>
                  <a:cubicBezTo>
                    <a:pt x="23" y="58"/>
                    <a:pt x="21" y="58"/>
                    <a:pt x="19" y="58"/>
                  </a:cubicBezTo>
                  <a:cubicBezTo>
                    <a:pt x="17" y="59"/>
                    <a:pt x="16" y="59"/>
                    <a:pt x="15" y="60"/>
                  </a:cubicBezTo>
                  <a:cubicBezTo>
                    <a:pt x="14" y="60"/>
                    <a:pt x="14" y="61"/>
                    <a:pt x="13" y="62"/>
                  </a:cubicBezTo>
                  <a:cubicBezTo>
                    <a:pt x="12" y="62"/>
                    <a:pt x="11" y="62"/>
                    <a:pt x="10" y="61"/>
                  </a:cubicBezTo>
                  <a:cubicBezTo>
                    <a:pt x="9" y="60"/>
                    <a:pt x="8" y="60"/>
                    <a:pt x="6" y="60"/>
                  </a:cubicBezTo>
                  <a:cubicBezTo>
                    <a:pt x="5" y="59"/>
                    <a:pt x="2" y="60"/>
                    <a:pt x="1" y="58"/>
                  </a:cubicBezTo>
                  <a:cubicBezTo>
                    <a:pt x="2" y="58"/>
                    <a:pt x="4" y="58"/>
                    <a:pt x="5" y="58"/>
                  </a:cubicBezTo>
                  <a:cubicBezTo>
                    <a:pt x="4" y="57"/>
                    <a:pt x="6" y="53"/>
                    <a:pt x="3" y="53"/>
                  </a:cubicBezTo>
                  <a:cubicBezTo>
                    <a:pt x="3" y="52"/>
                    <a:pt x="2" y="49"/>
                    <a:pt x="1" y="4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4442107" y="1905189"/>
              <a:ext cx="216065" cy="77296"/>
            </a:xfrm>
            <a:custGeom>
              <a:avLst/>
              <a:gdLst>
                <a:gd name="T0" fmla="*/ 0 w 73"/>
                <a:gd name="T1" fmla="*/ 17 h 26"/>
                <a:gd name="T2" fmla="*/ 0 w 73"/>
                <a:gd name="T3" fmla="*/ 15 h 26"/>
                <a:gd name="T4" fmla="*/ 6 w 73"/>
                <a:gd name="T5" fmla="*/ 17 h 26"/>
                <a:gd name="T6" fmla="*/ 9 w 73"/>
                <a:gd name="T7" fmla="*/ 14 h 26"/>
                <a:gd name="T8" fmla="*/ 13 w 73"/>
                <a:gd name="T9" fmla="*/ 15 h 26"/>
                <a:gd name="T10" fmla="*/ 15 w 73"/>
                <a:gd name="T11" fmla="*/ 16 h 26"/>
                <a:gd name="T12" fmla="*/ 16 w 73"/>
                <a:gd name="T13" fmla="*/ 16 h 26"/>
                <a:gd name="T14" fmla="*/ 18 w 73"/>
                <a:gd name="T15" fmla="*/ 15 h 26"/>
                <a:gd name="T16" fmla="*/ 25 w 73"/>
                <a:gd name="T17" fmla="*/ 14 h 26"/>
                <a:gd name="T18" fmla="*/ 25 w 73"/>
                <a:gd name="T19" fmla="*/ 13 h 26"/>
                <a:gd name="T20" fmla="*/ 29 w 73"/>
                <a:gd name="T21" fmla="*/ 13 h 26"/>
                <a:gd name="T22" fmla="*/ 32 w 73"/>
                <a:gd name="T23" fmla="*/ 15 h 26"/>
                <a:gd name="T24" fmla="*/ 33 w 73"/>
                <a:gd name="T25" fmla="*/ 13 h 26"/>
                <a:gd name="T26" fmla="*/ 33 w 73"/>
                <a:gd name="T27" fmla="*/ 11 h 26"/>
                <a:gd name="T28" fmla="*/ 31 w 73"/>
                <a:gd name="T29" fmla="*/ 9 h 26"/>
                <a:gd name="T30" fmla="*/ 36 w 73"/>
                <a:gd name="T31" fmla="*/ 7 h 26"/>
                <a:gd name="T32" fmla="*/ 38 w 73"/>
                <a:gd name="T33" fmla="*/ 4 h 26"/>
                <a:gd name="T34" fmla="*/ 41 w 73"/>
                <a:gd name="T35" fmla="*/ 3 h 26"/>
                <a:gd name="T36" fmla="*/ 45 w 73"/>
                <a:gd name="T37" fmla="*/ 4 h 26"/>
                <a:gd name="T38" fmla="*/ 47 w 73"/>
                <a:gd name="T39" fmla="*/ 4 h 26"/>
                <a:gd name="T40" fmla="*/ 49 w 73"/>
                <a:gd name="T41" fmla="*/ 4 h 26"/>
                <a:gd name="T42" fmla="*/ 51 w 73"/>
                <a:gd name="T43" fmla="*/ 3 h 26"/>
                <a:gd name="T44" fmla="*/ 52 w 73"/>
                <a:gd name="T45" fmla="*/ 0 h 26"/>
                <a:gd name="T46" fmla="*/ 54 w 73"/>
                <a:gd name="T47" fmla="*/ 1 h 26"/>
                <a:gd name="T48" fmla="*/ 59 w 73"/>
                <a:gd name="T49" fmla="*/ 1 h 26"/>
                <a:gd name="T50" fmla="*/ 65 w 73"/>
                <a:gd name="T51" fmla="*/ 2 h 26"/>
                <a:gd name="T52" fmla="*/ 70 w 73"/>
                <a:gd name="T53" fmla="*/ 4 h 26"/>
                <a:gd name="T54" fmla="*/ 71 w 73"/>
                <a:gd name="T55" fmla="*/ 6 h 26"/>
                <a:gd name="T56" fmla="*/ 71 w 73"/>
                <a:gd name="T57" fmla="*/ 8 h 26"/>
                <a:gd name="T58" fmla="*/ 71 w 73"/>
                <a:gd name="T59" fmla="*/ 12 h 26"/>
                <a:gd name="T60" fmla="*/ 68 w 73"/>
                <a:gd name="T61" fmla="*/ 13 h 26"/>
                <a:gd name="T62" fmla="*/ 66 w 73"/>
                <a:gd name="T63" fmla="*/ 13 h 26"/>
                <a:gd name="T64" fmla="*/ 67 w 73"/>
                <a:gd name="T65" fmla="*/ 15 h 26"/>
                <a:gd name="T66" fmla="*/ 66 w 73"/>
                <a:gd name="T67" fmla="*/ 20 h 26"/>
                <a:gd name="T68" fmla="*/ 62 w 73"/>
                <a:gd name="T69" fmla="*/ 23 h 26"/>
                <a:gd name="T70" fmla="*/ 56 w 73"/>
                <a:gd name="T71" fmla="*/ 23 h 26"/>
                <a:gd name="T72" fmla="*/ 55 w 73"/>
                <a:gd name="T73" fmla="*/ 23 h 26"/>
                <a:gd name="T74" fmla="*/ 52 w 73"/>
                <a:gd name="T75" fmla="*/ 23 h 26"/>
                <a:gd name="T76" fmla="*/ 48 w 73"/>
                <a:gd name="T77" fmla="*/ 25 h 26"/>
                <a:gd name="T78" fmla="*/ 42 w 73"/>
                <a:gd name="T79" fmla="*/ 24 h 26"/>
                <a:gd name="T80" fmla="*/ 29 w 73"/>
                <a:gd name="T81" fmla="*/ 23 h 26"/>
                <a:gd name="T82" fmla="*/ 26 w 73"/>
                <a:gd name="T83" fmla="*/ 19 h 26"/>
                <a:gd name="T84" fmla="*/ 22 w 73"/>
                <a:gd name="T85" fmla="*/ 20 h 26"/>
                <a:gd name="T86" fmla="*/ 16 w 73"/>
                <a:gd name="T87" fmla="*/ 20 h 26"/>
                <a:gd name="T88" fmla="*/ 13 w 73"/>
                <a:gd name="T89" fmla="*/ 22 h 26"/>
                <a:gd name="T90" fmla="*/ 9 w 73"/>
                <a:gd name="T91" fmla="*/ 21 h 26"/>
                <a:gd name="T92" fmla="*/ 9 w 73"/>
                <a:gd name="T93" fmla="*/ 20 h 26"/>
                <a:gd name="T94" fmla="*/ 6 w 73"/>
                <a:gd name="T95" fmla="*/ 21 h 26"/>
                <a:gd name="T96" fmla="*/ 3 w 73"/>
                <a:gd name="T97" fmla="*/ 20 h 26"/>
                <a:gd name="T98" fmla="*/ 1 w 73"/>
                <a:gd name="T99" fmla="*/ 19 h 26"/>
                <a:gd name="T100" fmla="*/ 0 w 73"/>
                <a:gd name="T10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26">
                  <a:moveTo>
                    <a:pt x="0" y="17"/>
                  </a:move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8" y="14"/>
                    <a:pt x="6" y="17"/>
                  </a:cubicBezTo>
                  <a:cubicBezTo>
                    <a:pt x="8" y="17"/>
                    <a:pt x="8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2" y="15"/>
                    <a:pt x="14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20" y="14"/>
                    <a:pt x="23" y="13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8" y="14"/>
                    <a:pt x="29" y="13"/>
                  </a:cubicBezTo>
                  <a:cubicBezTo>
                    <a:pt x="31" y="13"/>
                    <a:pt x="31" y="14"/>
                    <a:pt x="32" y="15"/>
                  </a:cubicBezTo>
                  <a:cubicBezTo>
                    <a:pt x="34" y="15"/>
                    <a:pt x="34" y="13"/>
                    <a:pt x="33" y="13"/>
                  </a:cubicBezTo>
                  <a:cubicBezTo>
                    <a:pt x="32" y="12"/>
                    <a:pt x="33" y="12"/>
                    <a:pt x="33" y="11"/>
                  </a:cubicBezTo>
                  <a:cubicBezTo>
                    <a:pt x="32" y="10"/>
                    <a:pt x="31" y="10"/>
                    <a:pt x="31" y="9"/>
                  </a:cubicBezTo>
                  <a:cubicBezTo>
                    <a:pt x="30" y="8"/>
                    <a:pt x="35" y="7"/>
                    <a:pt x="36" y="7"/>
                  </a:cubicBezTo>
                  <a:cubicBezTo>
                    <a:pt x="37" y="6"/>
                    <a:pt x="37" y="4"/>
                    <a:pt x="38" y="4"/>
                  </a:cubicBezTo>
                  <a:cubicBezTo>
                    <a:pt x="41" y="5"/>
                    <a:pt x="40" y="4"/>
                    <a:pt x="41" y="3"/>
                  </a:cubicBezTo>
                  <a:cubicBezTo>
                    <a:pt x="42" y="3"/>
                    <a:pt x="43" y="4"/>
                    <a:pt x="45" y="4"/>
                  </a:cubicBezTo>
                  <a:cubicBezTo>
                    <a:pt x="46" y="4"/>
                    <a:pt x="46" y="4"/>
                    <a:pt x="47" y="4"/>
                  </a:cubicBezTo>
                  <a:cubicBezTo>
                    <a:pt x="48" y="4"/>
                    <a:pt x="48" y="4"/>
                    <a:pt x="49" y="4"/>
                  </a:cubicBezTo>
                  <a:cubicBezTo>
                    <a:pt x="49" y="4"/>
                    <a:pt x="50" y="3"/>
                    <a:pt x="51" y="3"/>
                  </a:cubicBezTo>
                  <a:cubicBezTo>
                    <a:pt x="52" y="2"/>
                    <a:pt x="52" y="2"/>
                    <a:pt x="52" y="0"/>
                  </a:cubicBezTo>
                  <a:cubicBezTo>
                    <a:pt x="53" y="0"/>
                    <a:pt x="53" y="1"/>
                    <a:pt x="54" y="1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1" y="2"/>
                    <a:pt x="63" y="3"/>
                    <a:pt x="65" y="2"/>
                  </a:cubicBezTo>
                  <a:cubicBezTo>
                    <a:pt x="66" y="2"/>
                    <a:pt x="70" y="3"/>
                    <a:pt x="70" y="4"/>
                  </a:cubicBezTo>
                  <a:cubicBezTo>
                    <a:pt x="70" y="5"/>
                    <a:pt x="71" y="5"/>
                    <a:pt x="71" y="6"/>
                  </a:cubicBezTo>
                  <a:cubicBezTo>
                    <a:pt x="71" y="7"/>
                    <a:pt x="71" y="8"/>
                    <a:pt x="71" y="8"/>
                  </a:cubicBezTo>
                  <a:cubicBezTo>
                    <a:pt x="73" y="10"/>
                    <a:pt x="72" y="10"/>
                    <a:pt x="71" y="12"/>
                  </a:cubicBezTo>
                  <a:cubicBezTo>
                    <a:pt x="71" y="13"/>
                    <a:pt x="69" y="13"/>
                    <a:pt x="68" y="13"/>
                  </a:cubicBezTo>
                  <a:cubicBezTo>
                    <a:pt x="67" y="12"/>
                    <a:pt x="66" y="12"/>
                    <a:pt x="66" y="13"/>
                  </a:cubicBezTo>
                  <a:cubicBezTo>
                    <a:pt x="66" y="13"/>
                    <a:pt x="70" y="14"/>
                    <a:pt x="67" y="15"/>
                  </a:cubicBezTo>
                  <a:cubicBezTo>
                    <a:pt x="65" y="16"/>
                    <a:pt x="65" y="18"/>
                    <a:pt x="66" y="20"/>
                  </a:cubicBezTo>
                  <a:cubicBezTo>
                    <a:pt x="64" y="19"/>
                    <a:pt x="60" y="21"/>
                    <a:pt x="62" y="23"/>
                  </a:cubicBezTo>
                  <a:cubicBezTo>
                    <a:pt x="60" y="22"/>
                    <a:pt x="58" y="23"/>
                    <a:pt x="56" y="23"/>
                  </a:cubicBezTo>
                  <a:cubicBezTo>
                    <a:pt x="56" y="23"/>
                    <a:pt x="55" y="23"/>
                    <a:pt x="55" y="23"/>
                  </a:cubicBezTo>
                  <a:cubicBezTo>
                    <a:pt x="54" y="23"/>
                    <a:pt x="53" y="23"/>
                    <a:pt x="52" y="23"/>
                  </a:cubicBezTo>
                  <a:cubicBezTo>
                    <a:pt x="51" y="23"/>
                    <a:pt x="49" y="25"/>
                    <a:pt x="48" y="25"/>
                  </a:cubicBezTo>
                  <a:cubicBezTo>
                    <a:pt x="46" y="26"/>
                    <a:pt x="44" y="24"/>
                    <a:pt x="42" y="24"/>
                  </a:cubicBezTo>
                  <a:cubicBezTo>
                    <a:pt x="38" y="24"/>
                    <a:pt x="33" y="24"/>
                    <a:pt x="29" y="23"/>
                  </a:cubicBezTo>
                  <a:cubicBezTo>
                    <a:pt x="28" y="23"/>
                    <a:pt x="23" y="20"/>
                    <a:pt x="26" y="19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0" y="20"/>
                    <a:pt x="18" y="20"/>
                    <a:pt x="16" y="20"/>
                  </a:cubicBezTo>
                  <a:cubicBezTo>
                    <a:pt x="15" y="20"/>
                    <a:pt x="14" y="22"/>
                    <a:pt x="13" y="22"/>
                  </a:cubicBezTo>
                  <a:cubicBezTo>
                    <a:pt x="12" y="21"/>
                    <a:pt x="11" y="21"/>
                    <a:pt x="9" y="21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8" y="20"/>
                    <a:pt x="7" y="20"/>
                    <a:pt x="6" y="21"/>
                  </a:cubicBezTo>
                  <a:cubicBezTo>
                    <a:pt x="5" y="22"/>
                    <a:pt x="3" y="20"/>
                    <a:pt x="3" y="20"/>
                  </a:cubicBezTo>
                  <a:cubicBezTo>
                    <a:pt x="3" y="19"/>
                    <a:pt x="1" y="19"/>
                    <a:pt x="1" y="19"/>
                  </a:cubicBezTo>
                  <a:cubicBezTo>
                    <a:pt x="1" y="18"/>
                    <a:pt x="1" y="18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88"/>
            <p:cNvSpPr>
              <a:spLocks noEditPoints="1"/>
            </p:cNvSpPr>
            <p:nvPr/>
          </p:nvSpPr>
          <p:spPr bwMode="auto">
            <a:xfrm>
              <a:off x="4484266" y="1330742"/>
              <a:ext cx="370649" cy="397018"/>
            </a:xfrm>
            <a:custGeom>
              <a:avLst/>
              <a:gdLst>
                <a:gd name="T0" fmla="*/ 8 w 125"/>
                <a:gd name="T1" fmla="*/ 106 h 134"/>
                <a:gd name="T2" fmla="*/ 5 w 125"/>
                <a:gd name="T3" fmla="*/ 108 h 134"/>
                <a:gd name="T4" fmla="*/ 51 w 125"/>
                <a:gd name="T5" fmla="*/ 123 h 134"/>
                <a:gd name="T6" fmla="*/ 58 w 125"/>
                <a:gd name="T7" fmla="*/ 114 h 134"/>
                <a:gd name="T8" fmla="*/ 68 w 125"/>
                <a:gd name="T9" fmla="*/ 98 h 134"/>
                <a:gd name="T10" fmla="*/ 70 w 125"/>
                <a:gd name="T11" fmla="*/ 117 h 134"/>
                <a:gd name="T12" fmla="*/ 68 w 125"/>
                <a:gd name="T13" fmla="*/ 111 h 134"/>
                <a:gd name="T14" fmla="*/ 70 w 125"/>
                <a:gd name="T15" fmla="*/ 117 h 134"/>
                <a:gd name="T16" fmla="*/ 70 w 125"/>
                <a:gd name="T17" fmla="*/ 84 h 134"/>
                <a:gd name="T18" fmla="*/ 70 w 125"/>
                <a:gd name="T19" fmla="*/ 98 h 134"/>
                <a:gd name="T20" fmla="*/ 73 w 125"/>
                <a:gd name="T21" fmla="*/ 93 h 134"/>
                <a:gd name="T22" fmla="*/ 76 w 125"/>
                <a:gd name="T23" fmla="*/ 109 h 134"/>
                <a:gd name="T24" fmla="*/ 108 w 125"/>
                <a:gd name="T25" fmla="*/ 35 h 134"/>
                <a:gd name="T26" fmla="*/ 2 w 125"/>
                <a:gd name="T27" fmla="*/ 97 h 134"/>
                <a:gd name="T28" fmla="*/ 8 w 125"/>
                <a:gd name="T29" fmla="*/ 90 h 134"/>
                <a:gd name="T30" fmla="*/ 13 w 125"/>
                <a:gd name="T31" fmla="*/ 79 h 134"/>
                <a:gd name="T32" fmla="*/ 12 w 125"/>
                <a:gd name="T33" fmla="*/ 69 h 134"/>
                <a:gd name="T34" fmla="*/ 11 w 125"/>
                <a:gd name="T35" fmla="*/ 59 h 134"/>
                <a:gd name="T36" fmla="*/ 16 w 125"/>
                <a:gd name="T37" fmla="*/ 51 h 134"/>
                <a:gd name="T38" fmla="*/ 25 w 125"/>
                <a:gd name="T39" fmla="*/ 44 h 134"/>
                <a:gd name="T40" fmla="*/ 34 w 125"/>
                <a:gd name="T41" fmla="*/ 29 h 134"/>
                <a:gd name="T42" fmla="*/ 44 w 125"/>
                <a:gd name="T43" fmla="*/ 25 h 134"/>
                <a:gd name="T44" fmla="*/ 58 w 125"/>
                <a:gd name="T45" fmla="*/ 11 h 134"/>
                <a:gd name="T46" fmla="*/ 68 w 125"/>
                <a:gd name="T47" fmla="*/ 6 h 134"/>
                <a:gd name="T48" fmla="*/ 85 w 125"/>
                <a:gd name="T49" fmla="*/ 6 h 134"/>
                <a:gd name="T50" fmla="*/ 113 w 125"/>
                <a:gd name="T51" fmla="*/ 8 h 134"/>
                <a:gd name="T52" fmla="*/ 118 w 125"/>
                <a:gd name="T53" fmla="*/ 16 h 134"/>
                <a:gd name="T54" fmla="*/ 122 w 125"/>
                <a:gd name="T55" fmla="*/ 22 h 134"/>
                <a:gd name="T56" fmla="*/ 116 w 125"/>
                <a:gd name="T57" fmla="*/ 32 h 134"/>
                <a:gd name="T58" fmla="*/ 108 w 125"/>
                <a:gd name="T59" fmla="*/ 33 h 134"/>
                <a:gd name="T60" fmla="*/ 106 w 125"/>
                <a:gd name="T61" fmla="*/ 35 h 134"/>
                <a:gd name="T62" fmla="*/ 100 w 125"/>
                <a:gd name="T63" fmla="*/ 40 h 134"/>
                <a:gd name="T64" fmla="*/ 101 w 125"/>
                <a:gd name="T65" fmla="*/ 46 h 134"/>
                <a:gd name="T66" fmla="*/ 89 w 125"/>
                <a:gd name="T67" fmla="*/ 52 h 134"/>
                <a:gd name="T68" fmla="*/ 79 w 125"/>
                <a:gd name="T69" fmla="*/ 55 h 134"/>
                <a:gd name="T70" fmla="*/ 71 w 125"/>
                <a:gd name="T71" fmla="*/ 60 h 134"/>
                <a:gd name="T72" fmla="*/ 66 w 125"/>
                <a:gd name="T73" fmla="*/ 61 h 134"/>
                <a:gd name="T74" fmla="*/ 61 w 125"/>
                <a:gd name="T75" fmla="*/ 64 h 134"/>
                <a:gd name="T76" fmla="*/ 62 w 125"/>
                <a:gd name="T77" fmla="*/ 73 h 134"/>
                <a:gd name="T78" fmla="*/ 59 w 125"/>
                <a:gd name="T79" fmla="*/ 73 h 134"/>
                <a:gd name="T80" fmla="*/ 60 w 125"/>
                <a:gd name="T81" fmla="*/ 81 h 134"/>
                <a:gd name="T82" fmla="*/ 66 w 125"/>
                <a:gd name="T83" fmla="*/ 83 h 134"/>
                <a:gd name="T84" fmla="*/ 75 w 125"/>
                <a:gd name="T85" fmla="*/ 89 h 134"/>
                <a:gd name="T86" fmla="*/ 70 w 125"/>
                <a:gd name="T87" fmla="*/ 94 h 134"/>
                <a:gd name="T88" fmla="*/ 71 w 125"/>
                <a:gd name="T89" fmla="*/ 95 h 134"/>
                <a:gd name="T90" fmla="*/ 68 w 125"/>
                <a:gd name="T91" fmla="*/ 97 h 134"/>
                <a:gd name="T92" fmla="*/ 64 w 125"/>
                <a:gd name="T93" fmla="*/ 99 h 134"/>
                <a:gd name="T94" fmla="*/ 62 w 125"/>
                <a:gd name="T95" fmla="*/ 100 h 134"/>
                <a:gd name="T96" fmla="*/ 51 w 125"/>
                <a:gd name="T97" fmla="*/ 102 h 134"/>
                <a:gd name="T98" fmla="*/ 54 w 125"/>
                <a:gd name="T99" fmla="*/ 108 h 134"/>
                <a:gd name="T100" fmla="*/ 53 w 125"/>
                <a:gd name="T101" fmla="*/ 111 h 134"/>
                <a:gd name="T102" fmla="*/ 45 w 125"/>
                <a:gd name="T103" fmla="*/ 125 h 134"/>
                <a:gd name="T104" fmla="*/ 31 w 125"/>
                <a:gd name="T105" fmla="*/ 129 h 134"/>
                <a:gd name="T106" fmla="*/ 18 w 125"/>
                <a:gd name="T107" fmla="*/ 133 h 134"/>
                <a:gd name="T108" fmla="*/ 16 w 125"/>
                <a:gd name="T109" fmla="*/ 123 h 134"/>
                <a:gd name="T110" fmla="*/ 9 w 125"/>
                <a:gd name="T111" fmla="*/ 113 h 134"/>
                <a:gd name="T112" fmla="*/ 8 w 125"/>
                <a:gd name="T113" fmla="*/ 104 h 134"/>
                <a:gd name="T114" fmla="*/ 4 w 125"/>
                <a:gd name="T115" fmla="*/ 105 h 134"/>
                <a:gd name="T116" fmla="*/ 61 w 125"/>
                <a:gd name="T11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34">
                  <a:moveTo>
                    <a:pt x="7" y="105"/>
                  </a:moveTo>
                  <a:cubicBezTo>
                    <a:pt x="6" y="106"/>
                    <a:pt x="5" y="106"/>
                    <a:pt x="4" y="106"/>
                  </a:cubicBezTo>
                  <a:cubicBezTo>
                    <a:pt x="5" y="107"/>
                    <a:pt x="7" y="107"/>
                    <a:pt x="8" y="106"/>
                  </a:cubicBezTo>
                  <a:cubicBezTo>
                    <a:pt x="8" y="106"/>
                    <a:pt x="7" y="104"/>
                    <a:pt x="7" y="105"/>
                  </a:cubicBezTo>
                  <a:moveTo>
                    <a:pt x="6" y="107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6" y="108"/>
                    <a:pt x="7" y="108"/>
                    <a:pt x="7" y="107"/>
                  </a:cubicBezTo>
                  <a:cubicBezTo>
                    <a:pt x="7" y="107"/>
                    <a:pt x="6" y="107"/>
                    <a:pt x="6" y="107"/>
                  </a:cubicBezTo>
                  <a:moveTo>
                    <a:pt x="51" y="123"/>
                  </a:moveTo>
                  <a:cubicBezTo>
                    <a:pt x="51" y="123"/>
                    <a:pt x="51" y="124"/>
                    <a:pt x="51" y="124"/>
                  </a:cubicBezTo>
                  <a:cubicBezTo>
                    <a:pt x="53" y="124"/>
                    <a:pt x="54" y="121"/>
                    <a:pt x="55" y="120"/>
                  </a:cubicBezTo>
                  <a:cubicBezTo>
                    <a:pt x="55" y="118"/>
                    <a:pt x="57" y="116"/>
                    <a:pt x="58" y="114"/>
                  </a:cubicBezTo>
                  <a:cubicBezTo>
                    <a:pt x="56" y="114"/>
                    <a:pt x="56" y="117"/>
                    <a:pt x="55" y="117"/>
                  </a:cubicBezTo>
                  <a:cubicBezTo>
                    <a:pt x="54" y="119"/>
                    <a:pt x="51" y="120"/>
                    <a:pt x="51" y="123"/>
                  </a:cubicBezTo>
                  <a:moveTo>
                    <a:pt x="68" y="98"/>
                  </a:moveTo>
                  <a:cubicBezTo>
                    <a:pt x="68" y="98"/>
                    <a:pt x="67" y="98"/>
                    <a:pt x="67" y="98"/>
                  </a:cubicBezTo>
                  <a:cubicBezTo>
                    <a:pt x="67" y="98"/>
                    <a:pt x="68" y="98"/>
                    <a:pt x="68" y="98"/>
                  </a:cubicBezTo>
                  <a:moveTo>
                    <a:pt x="70" y="117"/>
                  </a:moveTo>
                  <a:cubicBezTo>
                    <a:pt x="69" y="116"/>
                    <a:pt x="74" y="114"/>
                    <a:pt x="75" y="113"/>
                  </a:cubicBezTo>
                  <a:cubicBezTo>
                    <a:pt x="71" y="113"/>
                    <a:pt x="80" y="108"/>
                    <a:pt x="73" y="109"/>
                  </a:cubicBezTo>
                  <a:cubicBezTo>
                    <a:pt x="71" y="109"/>
                    <a:pt x="70" y="110"/>
                    <a:pt x="68" y="111"/>
                  </a:cubicBezTo>
                  <a:cubicBezTo>
                    <a:pt x="67" y="112"/>
                    <a:pt x="67" y="116"/>
                    <a:pt x="69" y="116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9" y="118"/>
                    <a:pt x="69" y="118"/>
                    <a:pt x="70" y="117"/>
                  </a:cubicBezTo>
                  <a:moveTo>
                    <a:pt x="70" y="85"/>
                  </a:moveTo>
                  <a:cubicBezTo>
                    <a:pt x="71" y="85"/>
                    <a:pt x="71" y="85"/>
                    <a:pt x="72" y="85"/>
                  </a:cubicBezTo>
                  <a:cubicBezTo>
                    <a:pt x="71" y="85"/>
                    <a:pt x="71" y="84"/>
                    <a:pt x="70" y="84"/>
                  </a:cubicBezTo>
                  <a:cubicBezTo>
                    <a:pt x="70" y="85"/>
                    <a:pt x="70" y="85"/>
                    <a:pt x="70" y="85"/>
                  </a:cubicBezTo>
                  <a:moveTo>
                    <a:pt x="71" y="97"/>
                  </a:move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7"/>
                  </a:cubicBezTo>
                  <a:moveTo>
                    <a:pt x="72" y="94"/>
                  </a:moveTo>
                  <a:cubicBezTo>
                    <a:pt x="72" y="94"/>
                    <a:pt x="73" y="93"/>
                    <a:pt x="73" y="93"/>
                  </a:cubicBezTo>
                  <a:cubicBezTo>
                    <a:pt x="72" y="93"/>
                    <a:pt x="72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moveTo>
                    <a:pt x="76" y="109"/>
                  </a:moveTo>
                  <a:cubicBezTo>
                    <a:pt x="77" y="109"/>
                    <a:pt x="78" y="109"/>
                    <a:pt x="79" y="108"/>
                  </a:cubicBezTo>
                  <a:cubicBezTo>
                    <a:pt x="78" y="108"/>
                    <a:pt x="77" y="108"/>
                    <a:pt x="76" y="109"/>
                  </a:cubicBezTo>
                  <a:moveTo>
                    <a:pt x="108" y="35"/>
                  </a:moveTo>
                  <a:cubicBezTo>
                    <a:pt x="107" y="35"/>
                    <a:pt x="107" y="35"/>
                    <a:pt x="106" y="35"/>
                  </a:cubicBezTo>
                  <a:cubicBezTo>
                    <a:pt x="107" y="36"/>
                    <a:pt x="107" y="35"/>
                    <a:pt x="108" y="35"/>
                  </a:cubicBezTo>
                  <a:moveTo>
                    <a:pt x="2" y="97"/>
                  </a:moveTo>
                  <a:cubicBezTo>
                    <a:pt x="4" y="97"/>
                    <a:pt x="4" y="99"/>
                    <a:pt x="5" y="99"/>
                  </a:cubicBezTo>
                  <a:cubicBezTo>
                    <a:pt x="7" y="99"/>
                    <a:pt x="8" y="95"/>
                    <a:pt x="7" y="94"/>
                  </a:cubicBezTo>
                  <a:cubicBezTo>
                    <a:pt x="6" y="92"/>
                    <a:pt x="9" y="92"/>
                    <a:pt x="8" y="90"/>
                  </a:cubicBezTo>
                  <a:cubicBezTo>
                    <a:pt x="8" y="89"/>
                    <a:pt x="13" y="90"/>
                    <a:pt x="14" y="87"/>
                  </a:cubicBezTo>
                  <a:cubicBezTo>
                    <a:pt x="15" y="85"/>
                    <a:pt x="16" y="84"/>
                    <a:pt x="14" y="82"/>
                  </a:cubicBezTo>
                  <a:cubicBezTo>
                    <a:pt x="14" y="81"/>
                    <a:pt x="11" y="79"/>
                    <a:pt x="13" y="79"/>
                  </a:cubicBezTo>
                  <a:cubicBezTo>
                    <a:pt x="16" y="78"/>
                    <a:pt x="17" y="79"/>
                    <a:pt x="18" y="76"/>
                  </a:cubicBezTo>
                  <a:cubicBezTo>
                    <a:pt x="18" y="74"/>
                    <a:pt x="16" y="74"/>
                    <a:pt x="14" y="73"/>
                  </a:cubicBezTo>
                  <a:cubicBezTo>
                    <a:pt x="11" y="73"/>
                    <a:pt x="11" y="71"/>
                    <a:pt x="12" y="69"/>
                  </a:cubicBezTo>
                  <a:cubicBezTo>
                    <a:pt x="13" y="67"/>
                    <a:pt x="12" y="66"/>
                    <a:pt x="11" y="63"/>
                  </a:cubicBezTo>
                  <a:cubicBezTo>
                    <a:pt x="11" y="63"/>
                    <a:pt x="11" y="62"/>
                    <a:pt x="11" y="61"/>
                  </a:cubicBezTo>
                  <a:cubicBezTo>
                    <a:pt x="10" y="60"/>
                    <a:pt x="12" y="60"/>
                    <a:pt x="11" y="59"/>
                  </a:cubicBezTo>
                  <a:cubicBezTo>
                    <a:pt x="11" y="58"/>
                    <a:pt x="10" y="58"/>
                    <a:pt x="10" y="57"/>
                  </a:cubicBezTo>
                  <a:cubicBezTo>
                    <a:pt x="10" y="56"/>
                    <a:pt x="12" y="55"/>
                    <a:pt x="11" y="54"/>
                  </a:cubicBezTo>
                  <a:cubicBezTo>
                    <a:pt x="11" y="53"/>
                    <a:pt x="15" y="51"/>
                    <a:pt x="16" y="51"/>
                  </a:cubicBezTo>
                  <a:cubicBezTo>
                    <a:pt x="18" y="49"/>
                    <a:pt x="21" y="49"/>
                    <a:pt x="25" y="49"/>
                  </a:cubicBezTo>
                  <a:cubicBezTo>
                    <a:pt x="27" y="49"/>
                    <a:pt x="30" y="50"/>
                    <a:pt x="30" y="47"/>
                  </a:cubicBezTo>
                  <a:cubicBezTo>
                    <a:pt x="30" y="45"/>
                    <a:pt x="27" y="45"/>
                    <a:pt x="25" y="44"/>
                  </a:cubicBezTo>
                  <a:cubicBezTo>
                    <a:pt x="26" y="43"/>
                    <a:pt x="28" y="42"/>
                    <a:pt x="29" y="41"/>
                  </a:cubicBezTo>
                  <a:cubicBezTo>
                    <a:pt x="30" y="41"/>
                    <a:pt x="32" y="38"/>
                    <a:pt x="33" y="38"/>
                  </a:cubicBezTo>
                  <a:cubicBezTo>
                    <a:pt x="35" y="37"/>
                    <a:pt x="34" y="30"/>
                    <a:pt x="34" y="29"/>
                  </a:cubicBezTo>
                  <a:cubicBezTo>
                    <a:pt x="36" y="29"/>
                    <a:pt x="40" y="29"/>
                    <a:pt x="42" y="28"/>
                  </a:cubicBezTo>
                  <a:cubicBezTo>
                    <a:pt x="43" y="28"/>
                    <a:pt x="42" y="27"/>
                    <a:pt x="42" y="26"/>
                  </a:cubicBezTo>
                  <a:cubicBezTo>
                    <a:pt x="42" y="26"/>
                    <a:pt x="44" y="25"/>
                    <a:pt x="44" y="25"/>
                  </a:cubicBezTo>
                  <a:cubicBezTo>
                    <a:pt x="46" y="23"/>
                    <a:pt x="49" y="22"/>
                    <a:pt x="51" y="20"/>
                  </a:cubicBezTo>
                  <a:cubicBezTo>
                    <a:pt x="53" y="19"/>
                    <a:pt x="49" y="17"/>
                    <a:pt x="49" y="17"/>
                  </a:cubicBezTo>
                  <a:cubicBezTo>
                    <a:pt x="53" y="16"/>
                    <a:pt x="54" y="13"/>
                    <a:pt x="58" y="11"/>
                  </a:cubicBezTo>
                  <a:cubicBezTo>
                    <a:pt x="60" y="10"/>
                    <a:pt x="62" y="11"/>
                    <a:pt x="64" y="11"/>
                  </a:cubicBezTo>
                  <a:cubicBezTo>
                    <a:pt x="65" y="11"/>
                    <a:pt x="68" y="11"/>
                    <a:pt x="68" y="9"/>
                  </a:cubicBezTo>
                  <a:cubicBezTo>
                    <a:pt x="68" y="9"/>
                    <a:pt x="67" y="7"/>
                    <a:pt x="68" y="6"/>
                  </a:cubicBezTo>
                  <a:cubicBezTo>
                    <a:pt x="69" y="5"/>
                    <a:pt x="73" y="6"/>
                    <a:pt x="74" y="7"/>
                  </a:cubicBezTo>
                  <a:cubicBezTo>
                    <a:pt x="78" y="7"/>
                    <a:pt x="84" y="9"/>
                    <a:pt x="88" y="7"/>
                  </a:cubicBezTo>
                  <a:cubicBezTo>
                    <a:pt x="87" y="7"/>
                    <a:pt x="86" y="6"/>
                    <a:pt x="85" y="6"/>
                  </a:cubicBezTo>
                  <a:cubicBezTo>
                    <a:pt x="87" y="5"/>
                    <a:pt x="91" y="3"/>
                    <a:pt x="87" y="2"/>
                  </a:cubicBezTo>
                  <a:cubicBezTo>
                    <a:pt x="93" y="0"/>
                    <a:pt x="99" y="4"/>
                    <a:pt x="103" y="6"/>
                  </a:cubicBezTo>
                  <a:cubicBezTo>
                    <a:pt x="106" y="7"/>
                    <a:pt x="110" y="7"/>
                    <a:pt x="113" y="8"/>
                  </a:cubicBezTo>
                  <a:cubicBezTo>
                    <a:pt x="114" y="8"/>
                    <a:pt x="120" y="11"/>
                    <a:pt x="120" y="12"/>
                  </a:cubicBezTo>
                  <a:cubicBezTo>
                    <a:pt x="120" y="12"/>
                    <a:pt x="118" y="13"/>
                    <a:pt x="118" y="13"/>
                  </a:cubicBezTo>
                  <a:cubicBezTo>
                    <a:pt x="118" y="14"/>
                    <a:pt x="118" y="15"/>
                    <a:pt x="118" y="16"/>
                  </a:cubicBezTo>
                  <a:cubicBezTo>
                    <a:pt x="119" y="17"/>
                    <a:pt x="120" y="17"/>
                    <a:pt x="120" y="17"/>
                  </a:cubicBezTo>
                  <a:cubicBezTo>
                    <a:pt x="123" y="17"/>
                    <a:pt x="121" y="18"/>
                    <a:pt x="120" y="19"/>
                  </a:cubicBezTo>
                  <a:cubicBezTo>
                    <a:pt x="119" y="20"/>
                    <a:pt x="121" y="21"/>
                    <a:pt x="122" y="22"/>
                  </a:cubicBezTo>
                  <a:cubicBezTo>
                    <a:pt x="123" y="23"/>
                    <a:pt x="123" y="24"/>
                    <a:pt x="121" y="26"/>
                  </a:cubicBezTo>
                  <a:cubicBezTo>
                    <a:pt x="118" y="28"/>
                    <a:pt x="124" y="30"/>
                    <a:pt x="125" y="33"/>
                  </a:cubicBezTo>
                  <a:cubicBezTo>
                    <a:pt x="122" y="33"/>
                    <a:pt x="118" y="34"/>
                    <a:pt x="116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3" y="33"/>
                    <a:pt x="112" y="32"/>
                  </a:cubicBezTo>
                  <a:cubicBezTo>
                    <a:pt x="111" y="35"/>
                    <a:pt x="108" y="31"/>
                    <a:pt x="108" y="33"/>
                  </a:cubicBezTo>
                  <a:cubicBezTo>
                    <a:pt x="107" y="34"/>
                    <a:pt x="108" y="34"/>
                    <a:pt x="108" y="35"/>
                  </a:cubicBezTo>
                  <a:cubicBezTo>
                    <a:pt x="107" y="35"/>
                    <a:pt x="106" y="35"/>
                    <a:pt x="105" y="35"/>
                  </a:cubicBezTo>
                  <a:cubicBezTo>
                    <a:pt x="105" y="35"/>
                    <a:pt x="106" y="35"/>
                    <a:pt x="106" y="35"/>
                  </a:cubicBezTo>
                  <a:cubicBezTo>
                    <a:pt x="105" y="36"/>
                    <a:pt x="104" y="36"/>
                    <a:pt x="103" y="35"/>
                  </a:cubicBezTo>
                  <a:cubicBezTo>
                    <a:pt x="107" y="36"/>
                    <a:pt x="100" y="37"/>
                    <a:pt x="100" y="37"/>
                  </a:cubicBezTo>
                  <a:cubicBezTo>
                    <a:pt x="100" y="38"/>
                    <a:pt x="102" y="38"/>
                    <a:pt x="100" y="40"/>
                  </a:cubicBezTo>
                  <a:cubicBezTo>
                    <a:pt x="100" y="41"/>
                    <a:pt x="96" y="42"/>
                    <a:pt x="95" y="42"/>
                  </a:cubicBezTo>
                  <a:cubicBezTo>
                    <a:pt x="96" y="42"/>
                    <a:pt x="97" y="43"/>
                    <a:pt x="98" y="43"/>
                  </a:cubicBezTo>
                  <a:cubicBezTo>
                    <a:pt x="94" y="43"/>
                    <a:pt x="100" y="45"/>
                    <a:pt x="101" y="46"/>
                  </a:cubicBezTo>
                  <a:cubicBezTo>
                    <a:pt x="98" y="47"/>
                    <a:pt x="95" y="48"/>
                    <a:pt x="94" y="50"/>
                  </a:cubicBezTo>
                  <a:cubicBezTo>
                    <a:pt x="93" y="51"/>
                    <a:pt x="89" y="52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3"/>
                    <a:pt x="86" y="54"/>
                    <a:pt x="84" y="54"/>
                  </a:cubicBezTo>
                  <a:cubicBezTo>
                    <a:pt x="83" y="54"/>
                    <a:pt x="82" y="56"/>
                    <a:pt x="81" y="54"/>
                  </a:cubicBezTo>
                  <a:cubicBezTo>
                    <a:pt x="81" y="56"/>
                    <a:pt x="81" y="55"/>
                    <a:pt x="79" y="55"/>
                  </a:cubicBezTo>
                  <a:cubicBezTo>
                    <a:pt x="79" y="55"/>
                    <a:pt x="78" y="56"/>
                    <a:pt x="77" y="57"/>
                  </a:cubicBezTo>
                  <a:cubicBezTo>
                    <a:pt x="75" y="58"/>
                    <a:pt x="72" y="58"/>
                    <a:pt x="69" y="59"/>
                  </a:cubicBezTo>
                  <a:cubicBezTo>
                    <a:pt x="70" y="60"/>
                    <a:pt x="71" y="60"/>
                    <a:pt x="71" y="60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8" y="60"/>
                    <a:pt x="68" y="62"/>
                    <a:pt x="67" y="61"/>
                  </a:cubicBezTo>
                  <a:cubicBezTo>
                    <a:pt x="70" y="61"/>
                    <a:pt x="66" y="61"/>
                    <a:pt x="66" y="61"/>
                  </a:cubicBezTo>
                  <a:cubicBezTo>
                    <a:pt x="66" y="60"/>
                    <a:pt x="64" y="60"/>
                    <a:pt x="64" y="59"/>
                  </a:cubicBezTo>
                  <a:cubicBezTo>
                    <a:pt x="64" y="60"/>
                    <a:pt x="66" y="61"/>
                    <a:pt x="66" y="62"/>
                  </a:cubicBezTo>
                  <a:cubicBezTo>
                    <a:pt x="66" y="64"/>
                    <a:pt x="63" y="66"/>
                    <a:pt x="61" y="64"/>
                  </a:cubicBezTo>
                  <a:cubicBezTo>
                    <a:pt x="60" y="66"/>
                    <a:pt x="61" y="67"/>
                    <a:pt x="63" y="67"/>
                  </a:cubicBezTo>
                  <a:cubicBezTo>
                    <a:pt x="62" y="67"/>
                    <a:pt x="61" y="69"/>
                    <a:pt x="61" y="70"/>
                  </a:cubicBezTo>
                  <a:cubicBezTo>
                    <a:pt x="60" y="71"/>
                    <a:pt x="62" y="72"/>
                    <a:pt x="62" y="73"/>
                  </a:cubicBezTo>
                  <a:cubicBezTo>
                    <a:pt x="61" y="72"/>
                    <a:pt x="60" y="72"/>
                    <a:pt x="58" y="72"/>
                  </a:cubicBezTo>
                  <a:cubicBezTo>
                    <a:pt x="62" y="73"/>
                    <a:pt x="56" y="72"/>
                    <a:pt x="59" y="73"/>
                  </a:cubicBezTo>
                  <a:cubicBezTo>
                    <a:pt x="56" y="73"/>
                    <a:pt x="58" y="73"/>
                    <a:pt x="59" y="73"/>
                  </a:cubicBezTo>
                  <a:cubicBezTo>
                    <a:pt x="56" y="73"/>
                    <a:pt x="61" y="75"/>
                    <a:pt x="58" y="75"/>
                  </a:cubicBezTo>
                  <a:cubicBezTo>
                    <a:pt x="59" y="75"/>
                    <a:pt x="58" y="77"/>
                    <a:pt x="58" y="78"/>
                  </a:cubicBezTo>
                  <a:cubicBezTo>
                    <a:pt x="59" y="79"/>
                    <a:pt x="60" y="80"/>
                    <a:pt x="60" y="81"/>
                  </a:cubicBezTo>
                  <a:cubicBezTo>
                    <a:pt x="60" y="81"/>
                    <a:pt x="59" y="82"/>
                    <a:pt x="59" y="82"/>
                  </a:cubicBezTo>
                  <a:cubicBezTo>
                    <a:pt x="60" y="82"/>
                    <a:pt x="62" y="82"/>
                    <a:pt x="63" y="82"/>
                  </a:cubicBezTo>
                  <a:cubicBezTo>
                    <a:pt x="63" y="84"/>
                    <a:pt x="65" y="83"/>
                    <a:pt x="66" y="83"/>
                  </a:cubicBezTo>
                  <a:cubicBezTo>
                    <a:pt x="65" y="85"/>
                    <a:pt x="71" y="85"/>
                    <a:pt x="72" y="86"/>
                  </a:cubicBezTo>
                  <a:cubicBezTo>
                    <a:pt x="69" y="87"/>
                    <a:pt x="73" y="87"/>
                    <a:pt x="74" y="88"/>
                  </a:cubicBezTo>
                  <a:cubicBezTo>
                    <a:pt x="74" y="88"/>
                    <a:pt x="77" y="91"/>
                    <a:pt x="75" y="89"/>
                  </a:cubicBezTo>
                  <a:cubicBezTo>
                    <a:pt x="76" y="90"/>
                    <a:pt x="76" y="91"/>
                    <a:pt x="77" y="91"/>
                  </a:cubicBezTo>
                  <a:cubicBezTo>
                    <a:pt x="75" y="91"/>
                    <a:pt x="74" y="92"/>
                    <a:pt x="72" y="93"/>
                  </a:cubicBezTo>
                  <a:cubicBezTo>
                    <a:pt x="71" y="93"/>
                    <a:pt x="68" y="94"/>
                    <a:pt x="70" y="94"/>
                  </a:cubicBezTo>
                  <a:cubicBezTo>
                    <a:pt x="69" y="95"/>
                    <a:pt x="68" y="94"/>
                    <a:pt x="67" y="94"/>
                  </a:cubicBezTo>
                  <a:cubicBezTo>
                    <a:pt x="67" y="95"/>
                    <a:pt x="71" y="96"/>
                    <a:pt x="71" y="94"/>
                  </a:cubicBezTo>
                  <a:cubicBezTo>
                    <a:pt x="72" y="94"/>
                    <a:pt x="73" y="96"/>
                    <a:pt x="71" y="95"/>
                  </a:cubicBezTo>
                  <a:cubicBezTo>
                    <a:pt x="74" y="96"/>
                    <a:pt x="70" y="95"/>
                    <a:pt x="69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0" y="97"/>
                    <a:pt x="69" y="97"/>
                    <a:pt x="68" y="97"/>
                  </a:cubicBezTo>
                  <a:cubicBezTo>
                    <a:pt x="67" y="98"/>
                    <a:pt x="66" y="99"/>
                    <a:pt x="65" y="99"/>
                  </a:cubicBezTo>
                  <a:cubicBezTo>
                    <a:pt x="64" y="100"/>
                    <a:pt x="64" y="97"/>
                    <a:pt x="63" y="97"/>
                  </a:cubicBezTo>
                  <a:cubicBezTo>
                    <a:pt x="64" y="98"/>
                    <a:pt x="64" y="98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0"/>
                    <a:pt x="61" y="99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0" y="101"/>
                    <a:pt x="59" y="101"/>
                    <a:pt x="57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6" y="102"/>
                    <a:pt x="53" y="101"/>
                    <a:pt x="51" y="102"/>
                  </a:cubicBezTo>
                  <a:cubicBezTo>
                    <a:pt x="52" y="102"/>
                    <a:pt x="55" y="102"/>
                    <a:pt x="56" y="103"/>
                  </a:cubicBezTo>
                  <a:cubicBezTo>
                    <a:pt x="54" y="104"/>
                    <a:pt x="53" y="103"/>
                    <a:pt x="51" y="103"/>
                  </a:cubicBezTo>
                  <a:cubicBezTo>
                    <a:pt x="54" y="104"/>
                    <a:pt x="58" y="107"/>
                    <a:pt x="54" y="108"/>
                  </a:cubicBezTo>
                  <a:cubicBezTo>
                    <a:pt x="54" y="108"/>
                    <a:pt x="55" y="108"/>
                    <a:pt x="55" y="109"/>
                  </a:cubicBezTo>
                  <a:cubicBezTo>
                    <a:pt x="54" y="109"/>
                    <a:pt x="53" y="108"/>
                    <a:pt x="52" y="109"/>
                  </a:cubicBezTo>
                  <a:cubicBezTo>
                    <a:pt x="53" y="109"/>
                    <a:pt x="55" y="110"/>
                    <a:pt x="53" y="111"/>
                  </a:cubicBezTo>
                  <a:cubicBezTo>
                    <a:pt x="52" y="111"/>
                    <a:pt x="55" y="112"/>
                    <a:pt x="54" y="113"/>
                  </a:cubicBezTo>
                  <a:cubicBezTo>
                    <a:pt x="51" y="115"/>
                    <a:pt x="53" y="118"/>
                    <a:pt x="51" y="120"/>
                  </a:cubicBezTo>
                  <a:cubicBezTo>
                    <a:pt x="49" y="122"/>
                    <a:pt x="48" y="126"/>
                    <a:pt x="45" y="125"/>
                  </a:cubicBezTo>
                  <a:cubicBezTo>
                    <a:pt x="43" y="125"/>
                    <a:pt x="41" y="126"/>
                    <a:pt x="38" y="125"/>
                  </a:cubicBezTo>
                  <a:cubicBezTo>
                    <a:pt x="37" y="125"/>
                    <a:pt x="34" y="125"/>
                    <a:pt x="36" y="127"/>
                  </a:cubicBezTo>
                  <a:cubicBezTo>
                    <a:pt x="34" y="127"/>
                    <a:pt x="32" y="126"/>
                    <a:pt x="31" y="129"/>
                  </a:cubicBezTo>
                  <a:cubicBezTo>
                    <a:pt x="30" y="130"/>
                    <a:pt x="32" y="131"/>
                    <a:pt x="32" y="132"/>
                  </a:cubicBezTo>
                  <a:cubicBezTo>
                    <a:pt x="32" y="134"/>
                    <a:pt x="28" y="133"/>
                    <a:pt x="27" y="133"/>
                  </a:cubicBezTo>
                  <a:cubicBezTo>
                    <a:pt x="24" y="133"/>
                    <a:pt x="21" y="133"/>
                    <a:pt x="18" y="133"/>
                  </a:cubicBezTo>
                  <a:cubicBezTo>
                    <a:pt x="19" y="133"/>
                    <a:pt x="19" y="130"/>
                    <a:pt x="18" y="129"/>
                  </a:cubicBezTo>
                  <a:cubicBezTo>
                    <a:pt x="17" y="128"/>
                    <a:pt x="15" y="126"/>
                    <a:pt x="15" y="124"/>
                  </a:cubicBezTo>
                  <a:cubicBezTo>
                    <a:pt x="18" y="125"/>
                    <a:pt x="16" y="124"/>
                    <a:pt x="16" y="123"/>
                  </a:cubicBezTo>
                  <a:cubicBezTo>
                    <a:pt x="21" y="122"/>
                    <a:pt x="16" y="121"/>
                    <a:pt x="15" y="119"/>
                  </a:cubicBezTo>
                  <a:cubicBezTo>
                    <a:pt x="14" y="118"/>
                    <a:pt x="12" y="117"/>
                    <a:pt x="11" y="115"/>
                  </a:cubicBezTo>
                  <a:cubicBezTo>
                    <a:pt x="11" y="114"/>
                    <a:pt x="10" y="113"/>
                    <a:pt x="9" y="113"/>
                  </a:cubicBezTo>
                  <a:cubicBezTo>
                    <a:pt x="9" y="113"/>
                    <a:pt x="9" y="112"/>
                    <a:pt x="9" y="111"/>
                  </a:cubicBezTo>
                  <a:cubicBezTo>
                    <a:pt x="8" y="110"/>
                    <a:pt x="6" y="110"/>
                    <a:pt x="8" y="110"/>
                  </a:cubicBezTo>
                  <a:cubicBezTo>
                    <a:pt x="6" y="110"/>
                    <a:pt x="8" y="105"/>
                    <a:pt x="8" y="104"/>
                  </a:cubicBezTo>
                  <a:cubicBezTo>
                    <a:pt x="7" y="104"/>
                    <a:pt x="6" y="105"/>
                    <a:pt x="5" y="105"/>
                  </a:cubicBezTo>
                  <a:cubicBezTo>
                    <a:pt x="6" y="105"/>
                    <a:pt x="6" y="104"/>
                    <a:pt x="7" y="103"/>
                  </a:cubicBezTo>
                  <a:cubicBezTo>
                    <a:pt x="5" y="103"/>
                    <a:pt x="6" y="104"/>
                    <a:pt x="4" y="105"/>
                  </a:cubicBezTo>
                  <a:cubicBezTo>
                    <a:pt x="4" y="104"/>
                    <a:pt x="3" y="104"/>
                    <a:pt x="3" y="104"/>
                  </a:cubicBezTo>
                  <a:cubicBezTo>
                    <a:pt x="3" y="103"/>
                    <a:pt x="0" y="98"/>
                    <a:pt x="2" y="97"/>
                  </a:cubicBezTo>
                  <a:moveTo>
                    <a:pt x="61" y="65"/>
                  </a:moveTo>
                  <a:cubicBezTo>
                    <a:pt x="61" y="65"/>
                    <a:pt x="61" y="65"/>
                    <a:pt x="61" y="66"/>
                  </a:cubicBezTo>
                  <a:cubicBezTo>
                    <a:pt x="61" y="65"/>
                    <a:pt x="61" y="65"/>
                    <a:pt x="61" y="6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4907614" y="2101941"/>
              <a:ext cx="526989" cy="180942"/>
            </a:xfrm>
            <a:custGeom>
              <a:avLst/>
              <a:gdLst>
                <a:gd name="T0" fmla="*/ 4 w 178"/>
                <a:gd name="T1" fmla="*/ 8 h 61"/>
                <a:gd name="T2" fmla="*/ 4 w 178"/>
                <a:gd name="T3" fmla="*/ 3 h 61"/>
                <a:gd name="T4" fmla="*/ 16 w 178"/>
                <a:gd name="T5" fmla="*/ 2 h 61"/>
                <a:gd name="T6" fmla="*/ 28 w 178"/>
                <a:gd name="T7" fmla="*/ 9 h 61"/>
                <a:gd name="T8" fmla="*/ 18 w 178"/>
                <a:gd name="T9" fmla="*/ 11 h 61"/>
                <a:gd name="T10" fmla="*/ 6 w 178"/>
                <a:gd name="T11" fmla="*/ 17 h 61"/>
                <a:gd name="T12" fmla="*/ 7 w 178"/>
                <a:gd name="T13" fmla="*/ 15 h 61"/>
                <a:gd name="T14" fmla="*/ 1 w 178"/>
                <a:gd name="T15" fmla="*/ 21 h 61"/>
                <a:gd name="T16" fmla="*/ 12 w 178"/>
                <a:gd name="T17" fmla="*/ 17 h 61"/>
                <a:gd name="T18" fmla="*/ 17 w 178"/>
                <a:gd name="T19" fmla="*/ 17 h 61"/>
                <a:gd name="T20" fmla="*/ 26 w 178"/>
                <a:gd name="T21" fmla="*/ 16 h 61"/>
                <a:gd name="T22" fmla="*/ 31 w 178"/>
                <a:gd name="T23" fmla="*/ 9 h 61"/>
                <a:gd name="T24" fmla="*/ 50 w 178"/>
                <a:gd name="T25" fmla="*/ 9 h 61"/>
                <a:gd name="T26" fmla="*/ 77 w 178"/>
                <a:gd name="T27" fmla="*/ 2 h 61"/>
                <a:gd name="T28" fmla="*/ 86 w 178"/>
                <a:gd name="T29" fmla="*/ 1 h 61"/>
                <a:gd name="T30" fmla="*/ 93 w 178"/>
                <a:gd name="T31" fmla="*/ 5 h 61"/>
                <a:gd name="T32" fmla="*/ 103 w 178"/>
                <a:gd name="T33" fmla="*/ 9 h 61"/>
                <a:gd name="T34" fmla="*/ 116 w 178"/>
                <a:gd name="T35" fmla="*/ 12 h 61"/>
                <a:gd name="T36" fmla="*/ 136 w 178"/>
                <a:gd name="T37" fmla="*/ 11 h 61"/>
                <a:gd name="T38" fmla="*/ 151 w 178"/>
                <a:gd name="T39" fmla="*/ 6 h 61"/>
                <a:gd name="T40" fmla="*/ 158 w 178"/>
                <a:gd name="T41" fmla="*/ 6 h 61"/>
                <a:gd name="T42" fmla="*/ 162 w 178"/>
                <a:gd name="T43" fmla="*/ 9 h 61"/>
                <a:gd name="T44" fmla="*/ 167 w 178"/>
                <a:gd name="T45" fmla="*/ 16 h 61"/>
                <a:gd name="T46" fmla="*/ 178 w 178"/>
                <a:gd name="T47" fmla="*/ 25 h 61"/>
                <a:gd name="T48" fmla="*/ 170 w 178"/>
                <a:gd name="T49" fmla="*/ 27 h 61"/>
                <a:gd name="T50" fmla="*/ 174 w 178"/>
                <a:gd name="T51" fmla="*/ 37 h 61"/>
                <a:gd name="T52" fmla="*/ 176 w 178"/>
                <a:gd name="T53" fmla="*/ 45 h 61"/>
                <a:gd name="T54" fmla="*/ 173 w 178"/>
                <a:gd name="T55" fmla="*/ 50 h 61"/>
                <a:gd name="T56" fmla="*/ 166 w 178"/>
                <a:gd name="T57" fmla="*/ 47 h 61"/>
                <a:gd name="T58" fmla="*/ 154 w 178"/>
                <a:gd name="T59" fmla="*/ 48 h 61"/>
                <a:gd name="T60" fmla="*/ 126 w 178"/>
                <a:gd name="T61" fmla="*/ 53 h 61"/>
                <a:gd name="T62" fmla="*/ 104 w 178"/>
                <a:gd name="T63" fmla="*/ 52 h 61"/>
                <a:gd name="T64" fmla="*/ 98 w 178"/>
                <a:gd name="T65" fmla="*/ 57 h 61"/>
                <a:gd name="T66" fmla="*/ 93 w 178"/>
                <a:gd name="T67" fmla="*/ 60 h 61"/>
                <a:gd name="T68" fmla="*/ 96 w 178"/>
                <a:gd name="T69" fmla="*/ 51 h 61"/>
                <a:gd name="T70" fmla="*/ 88 w 178"/>
                <a:gd name="T71" fmla="*/ 54 h 61"/>
                <a:gd name="T72" fmla="*/ 74 w 178"/>
                <a:gd name="T73" fmla="*/ 56 h 61"/>
                <a:gd name="T74" fmla="*/ 61 w 178"/>
                <a:gd name="T75" fmla="*/ 59 h 61"/>
                <a:gd name="T76" fmla="*/ 43 w 178"/>
                <a:gd name="T77" fmla="*/ 53 h 61"/>
                <a:gd name="T78" fmla="*/ 35 w 178"/>
                <a:gd name="T79" fmla="*/ 58 h 61"/>
                <a:gd name="T80" fmla="*/ 26 w 178"/>
                <a:gd name="T81" fmla="*/ 53 h 61"/>
                <a:gd name="T82" fmla="*/ 18 w 178"/>
                <a:gd name="T83" fmla="*/ 53 h 61"/>
                <a:gd name="T84" fmla="*/ 17 w 178"/>
                <a:gd name="T85" fmla="*/ 52 h 61"/>
                <a:gd name="T86" fmla="*/ 11 w 178"/>
                <a:gd name="T87" fmla="*/ 50 h 61"/>
                <a:gd name="T88" fmla="*/ 13 w 178"/>
                <a:gd name="T89" fmla="*/ 46 h 61"/>
                <a:gd name="T90" fmla="*/ 7 w 178"/>
                <a:gd name="T91" fmla="*/ 39 h 61"/>
                <a:gd name="T92" fmla="*/ 3 w 178"/>
                <a:gd name="T93" fmla="*/ 34 h 61"/>
                <a:gd name="T94" fmla="*/ 10 w 178"/>
                <a:gd name="T95" fmla="*/ 36 h 61"/>
                <a:gd name="T96" fmla="*/ 7 w 178"/>
                <a:gd name="T97" fmla="*/ 31 h 61"/>
                <a:gd name="T98" fmla="*/ 0 w 178"/>
                <a:gd name="T9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61">
                  <a:moveTo>
                    <a:pt x="0" y="14"/>
                  </a:moveTo>
                  <a:cubicBezTo>
                    <a:pt x="1" y="13"/>
                    <a:pt x="2" y="12"/>
                    <a:pt x="2" y="11"/>
                  </a:cubicBezTo>
                  <a:cubicBezTo>
                    <a:pt x="3" y="10"/>
                    <a:pt x="2" y="9"/>
                    <a:pt x="4" y="8"/>
                  </a:cubicBezTo>
                  <a:cubicBezTo>
                    <a:pt x="6" y="8"/>
                    <a:pt x="5" y="8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1" y="4"/>
                    <a:pt x="5" y="4"/>
                    <a:pt x="4" y="3"/>
                  </a:cubicBezTo>
                  <a:cubicBezTo>
                    <a:pt x="4" y="2"/>
                    <a:pt x="8" y="1"/>
                    <a:pt x="9" y="1"/>
                  </a:cubicBezTo>
                  <a:cubicBezTo>
                    <a:pt x="10" y="1"/>
                    <a:pt x="11" y="0"/>
                    <a:pt x="13" y="2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21" y="7"/>
                    <a:pt x="23" y="8"/>
                    <a:pt x="28" y="9"/>
                  </a:cubicBezTo>
                  <a:cubicBezTo>
                    <a:pt x="29" y="9"/>
                    <a:pt x="28" y="11"/>
                    <a:pt x="27" y="12"/>
                  </a:cubicBezTo>
                  <a:cubicBezTo>
                    <a:pt x="25" y="12"/>
                    <a:pt x="22" y="11"/>
                    <a:pt x="20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0" y="15"/>
                    <a:pt x="8" y="15"/>
                    <a:pt x="6" y="17"/>
                  </a:cubicBezTo>
                  <a:cubicBezTo>
                    <a:pt x="4" y="17"/>
                    <a:pt x="3" y="20"/>
                    <a:pt x="1" y="20"/>
                  </a:cubicBezTo>
                  <a:cubicBezTo>
                    <a:pt x="1" y="19"/>
                    <a:pt x="2" y="17"/>
                    <a:pt x="4" y="17"/>
                  </a:cubicBezTo>
                  <a:cubicBezTo>
                    <a:pt x="4" y="17"/>
                    <a:pt x="8" y="16"/>
                    <a:pt x="7" y="15"/>
                  </a:cubicBezTo>
                  <a:cubicBezTo>
                    <a:pt x="5" y="14"/>
                    <a:pt x="0" y="17"/>
                    <a:pt x="0" y="14"/>
                  </a:cubicBezTo>
                  <a:moveTo>
                    <a:pt x="0" y="26"/>
                  </a:moveTo>
                  <a:cubicBezTo>
                    <a:pt x="0" y="25"/>
                    <a:pt x="0" y="21"/>
                    <a:pt x="1" y="21"/>
                  </a:cubicBezTo>
                  <a:cubicBezTo>
                    <a:pt x="3" y="20"/>
                    <a:pt x="4" y="18"/>
                    <a:pt x="6" y="17"/>
                  </a:cubicBezTo>
                  <a:cubicBezTo>
                    <a:pt x="7" y="17"/>
                    <a:pt x="8" y="18"/>
                    <a:pt x="9" y="17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8"/>
                    <a:pt x="18" y="18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8" y="18"/>
                    <a:pt x="21" y="17"/>
                    <a:pt x="22" y="17"/>
                  </a:cubicBezTo>
                  <a:cubicBezTo>
                    <a:pt x="24" y="17"/>
                    <a:pt x="27" y="18"/>
                    <a:pt x="29" y="17"/>
                  </a:cubicBezTo>
                  <a:cubicBezTo>
                    <a:pt x="28" y="16"/>
                    <a:pt x="27" y="17"/>
                    <a:pt x="26" y="16"/>
                  </a:cubicBezTo>
                  <a:cubicBezTo>
                    <a:pt x="28" y="13"/>
                    <a:pt x="33" y="14"/>
                    <a:pt x="36" y="14"/>
                  </a:cubicBezTo>
                  <a:cubicBezTo>
                    <a:pt x="34" y="13"/>
                    <a:pt x="30" y="14"/>
                    <a:pt x="29" y="12"/>
                  </a:cubicBezTo>
                  <a:cubicBezTo>
                    <a:pt x="27" y="10"/>
                    <a:pt x="29" y="9"/>
                    <a:pt x="31" y="9"/>
                  </a:cubicBezTo>
                  <a:cubicBezTo>
                    <a:pt x="34" y="9"/>
                    <a:pt x="36" y="10"/>
                    <a:pt x="38" y="10"/>
                  </a:cubicBezTo>
                  <a:cubicBezTo>
                    <a:pt x="42" y="9"/>
                    <a:pt x="44" y="11"/>
                    <a:pt x="48" y="11"/>
                  </a:cubicBezTo>
                  <a:cubicBezTo>
                    <a:pt x="49" y="10"/>
                    <a:pt x="50" y="10"/>
                    <a:pt x="50" y="9"/>
                  </a:cubicBezTo>
                  <a:cubicBezTo>
                    <a:pt x="51" y="8"/>
                    <a:pt x="53" y="7"/>
                    <a:pt x="55" y="7"/>
                  </a:cubicBezTo>
                  <a:cubicBezTo>
                    <a:pt x="58" y="5"/>
                    <a:pt x="61" y="3"/>
                    <a:pt x="65" y="2"/>
                  </a:cubicBezTo>
                  <a:cubicBezTo>
                    <a:pt x="70" y="2"/>
                    <a:pt x="73" y="2"/>
                    <a:pt x="77" y="2"/>
                  </a:cubicBezTo>
                  <a:cubicBezTo>
                    <a:pt x="79" y="2"/>
                    <a:pt x="80" y="3"/>
                    <a:pt x="82" y="2"/>
                  </a:cubicBezTo>
                  <a:cubicBezTo>
                    <a:pt x="83" y="2"/>
                    <a:pt x="83" y="1"/>
                    <a:pt x="84" y="1"/>
                  </a:cubicBezTo>
                  <a:cubicBezTo>
                    <a:pt x="85" y="1"/>
                    <a:pt x="85" y="1"/>
                    <a:pt x="86" y="1"/>
                  </a:cubicBezTo>
                  <a:cubicBezTo>
                    <a:pt x="85" y="3"/>
                    <a:pt x="87" y="4"/>
                    <a:pt x="88" y="5"/>
                  </a:cubicBezTo>
                  <a:cubicBezTo>
                    <a:pt x="89" y="5"/>
                    <a:pt x="90" y="5"/>
                    <a:pt x="91" y="5"/>
                  </a:cubicBezTo>
                  <a:cubicBezTo>
                    <a:pt x="92" y="5"/>
                    <a:pt x="93" y="4"/>
                    <a:pt x="93" y="5"/>
                  </a:cubicBezTo>
                  <a:cubicBezTo>
                    <a:pt x="94" y="3"/>
                    <a:pt x="95" y="6"/>
                    <a:pt x="95" y="6"/>
                  </a:cubicBezTo>
                  <a:cubicBezTo>
                    <a:pt x="95" y="7"/>
                    <a:pt x="98" y="10"/>
                    <a:pt x="99" y="9"/>
                  </a:cubicBezTo>
                  <a:cubicBezTo>
                    <a:pt x="100" y="8"/>
                    <a:pt x="102" y="8"/>
                    <a:pt x="103" y="9"/>
                  </a:cubicBezTo>
                  <a:cubicBezTo>
                    <a:pt x="105" y="10"/>
                    <a:pt x="107" y="10"/>
                    <a:pt x="109" y="11"/>
                  </a:cubicBezTo>
                  <a:cubicBezTo>
                    <a:pt x="110" y="11"/>
                    <a:pt x="110" y="10"/>
                    <a:pt x="111" y="11"/>
                  </a:cubicBezTo>
                  <a:cubicBezTo>
                    <a:pt x="112" y="12"/>
                    <a:pt x="115" y="12"/>
                    <a:pt x="116" y="12"/>
                  </a:cubicBezTo>
                  <a:cubicBezTo>
                    <a:pt x="119" y="12"/>
                    <a:pt x="121" y="11"/>
                    <a:pt x="124" y="11"/>
                  </a:cubicBezTo>
                  <a:cubicBezTo>
                    <a:pt x="126" y="11"/>
                    <a:pt x="127" y="10"/>
                    <a:pt x="129" y="11"/>
                  </a:cubicBezTo>
                  <a:cubicBezTo>
                    <a:pt x="131" y="12"/>
                    <a:pt x="133" y="12"/>
                    <a:pt x="136" y="11"/>
                  </a:cubicBezTo>
                  <a:cubicBezTo>
                    <a:pt x="140" y="10"/>
                    <a:pt x="143" y="8"/>
                    <a:pt x="146" y="7"/>
                  </a:cubicBezTo>
                  <a:cubicBezTo>
                    <a:pt x="147" y="6"/>
                    <a:pt x="148" y="7"/>
                    <a:pt x="149" y="7"/>
                  </a:cubicBezTo>
                  <a:cubicBezTo>
                    <a:pt x="150" y="7"/>
                    <a:pt x="150" y="6"/>
                    <a:pt x="151" y="6"/>
                  </a:cubicBezTo>
                  <a:cubicBezTo>
                    <a:pt x="151" y="7"/>
                    <a:pt x="152" y="7"/>
                    <a:pt x="152" y="7"/>
                  </a:cubicBezTo>
                  <a:cubicBezTo>
                    <a:pt x="153" y="7"/>
                    <a:pt x="155" y="8"/>
                    <a:pt x="156" y="7"/>
                  </a:cubicBezTo>
                  <a:cubicBezTo>
                    <a:pt x="157" y="6"/>
                    <a:pt x="160" y="5"/>
                    <a:pt x="158" y="6"/>
                  </a:cubicBezTo>
                  <a:cubicBezTo>
                    <a:pt x="159" y="6"/>
                    <a:pt x="160" y="7"/>
                    <a:pt x="161" y="7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8"/>
                    <a:pt x="163" y="9"/>
                    <a:pt x="162" y="9"/>
                  </a:cubicBezTo>
                  <a:cubicBezTo>
                    <a:pt x="162" y="10"/>
                    <a:pt x="164" y="9"/>
                    <a:pt x="164" y="10"/>
                  </a:cubicBezTo>
                  <a:cubicBezTo>
                    <a:pt x="165" y="10"/>
                    <a:pt x="165" y="12"/>
                    <a:pt x="165" y="12"/>
                  </a:cubicBezTo>
                  <a:cubicBezTo>
                    <a:pt x="167" y="13"/>
                    <a:pt x="168" y="15"/>
                    <a:pt x="167" y="16"/>
                  </a:cubicBezTo>
                  <a:cubicBezTo>
                    <a:pt x="166" y="17"/>
                    <a:pt x="168" y="19"/>
                    <a:pt x="166" y="20"/>
                  </a:cubicBezTo>
                  <a:cubicBezTo>
                    <a:pt x="169" y="21"/>
                    <a:pt x="170" y="21"/>
                    <a:pt x="172" y="21"/>
                  </a:cubicBezTo>
                  <a:cubicBezTo>
                    <a:pt x="174" y="21"/>
                    <a:pt x="177" y="23"/>
                    <a:pt x="178" y="25"/>
                  </a:cubicBezTo>
                  <a:cubicBezTo>
                    <a:pt x="177" y="24"/>
                    <a:pt x="175" y="23"/>
                    <a:pt x="174" y="25"/>
                  </a:cubicBezTo>
                  <a:cubicBezTo>
                    <a:pt x="174" y="25"/>
                    <a:pt x="174" y="26"/>
                    <a:pt x="174" y="26"/>
                  </a:cubicBezTo>
                  <a:cubicBezTo>
                    <a:pt x="173" y="27"/>
                    <a:pt x="171" y="27"/>
                    <a:pt x="170" y="27"/>
                  </a:cubicBezTo>
                  <a:cubicBezTo>
                    <a:pt x="171" y="27"/>
                    <a:pt x="172" y="29"/>
                    <a:pt x="172" y="30"/>
                  </a:cubicBezTo>
                  <a:cubicBezTo>
                    <a:pt x="172" y="31"/>
                    <a:pt x="172" y="31"/>
                    <a:pt x="173" y="32"/>
                  </a:cubicBezTo>
                  <a:cubicBezTo>
                    <a:pt x="173" y="34"/>
                    <a:pt x="172" y="36"/>
                    <a:pt x="174" y="37"/>
                  </a:cubicBezTo>
                  <a:cubicBezTo>
                    <a:pt x="174" y="38"/>
                    <a:pt x="173" y="39"/>
                    <a:pt x="172" y="40"/>
                  </a:cubicBezTo>
                  <a:cubicBezTo>
                    <a:pt x="172" y="42"/>
                    <a:pt x="174" y="41"/>
                    <a:pt x="175" y="42"/>
                  </a:cubicBezTo>
                  <a:cubicBezTo>
                    <a:pt x="176" y="43"/>
                    <a:pt x="175" y="44"/>
                    <a:pt x="176" y="45"/>
                  </a:cubicBezTo>
                  <a:cubicBezTo>
                    <a:pt x="176" y="46"/>
                    <a:pt x="177" y="46"/>
                    <a:pt x="177" y="47"/>
                  </a:cubicBezTo>
                  <a:cubicBezTo>
                    <a:pt x="178" y="47"/>
                    <a:pt x="177" y="48"/>
                    <a:pt x="177" y="48"/>
                  </a:cubicBezTo>
                  <a:cubicBezTo>
                    <a:pt x="175" y="47"/>
                    <a:pt x="174" y="50"/>
                    <a:pt x="173" y="50"/>
                  </a:cubicBezTo>
                  <a:cubicBezTo>
                    <a:pt x="171" y="49"/>
                    <a:pt x="173" y="48"/>
                    <a:pt x="172" y="47"/>
                  </a:cubicBezTo>
                  <a:cubicBezTo>
                    <a:pt x="171" y="47"/>
                    <a:pt x="170" y="47"/>
                    <a:pt x="169" y="47"/>
                  </a:cubicBezTo>
                  <a:cubicBezTo>
                    <a:pt x="168" y="48"/>
                    <a:pt x="167" y="48"/>
                    <a:pt x="166" y="47"/>
                  </a:cubicBezTo>
                  <a:cubicBezTo>
                    <a:pt x="164" y="47"/>
                    <a:pt x="163" y="46"/>
                    <a:pt x="161" y="46"/>
                  </a:cubicBezTo>
                  <a:cubicBezTo>
                    <a:pt x="159" y="46"/>
                    <a:pt x="158" y="46"/>
                    <a:pt x="157" y="47"/>
                  </a:cubicBezTo>
                  <a:cubicBezTo>
                    <a:pt x="156" y="48"/>
                    <a:pt x="154" y="50"/>
                    <a:pt x="154" y="48"/>
                  </a:cubicBezTo>
                  <a:cubicBezTo>
                    <a:pt x="154" y="46"/>
                    <a:pt x="151" y="48"/>
                    <a:pt x="150" y="48"/>
                  </a:cubicBezTo>
                  <a:cubicBezTo>
                    <a:pt x="147" y="49"/>
                    <a:pt x="145" y="49"/>
                    <a:pt x="142" y="49"/>
                  </a:cubicBezTo>
                  <a:cubicBezTo>
                    <a:pt x="137" y="48"/>
                    <a:pt x="132" y="52"/>
                    <a:pt x="126" y="53"/>
                  </a:cubicBezTo>
                  <a:cubicBezTo>
                    <a:pt x="124" y="53"/>
                    <a:pt x="121" y="53"/>
                    <a:pt x="119" y="52"/>
                  </a:cubicBezTo>
                  <a:cubicBezTo>
                    <a:pt x="117" y="51"/>
                    <a:pt x="116" y="50"/>
                    <a:pt x="114" y="51"/>
                  </a:cubicBezTo>
                  <a:cubicBezTo>
                    <a:pt x="111" y="52"/>
                    <a:pt x="105" y="55"/>
                    <a:pt x="104" y="52"/>
                  </a:cubicBezTo>
                  <a:cubicBezTo>
                    <a:pt x="103" y="51"/>
                    <a:pt x="100" y="51"/>
                    <a:pt x="100" y="53"/>
                  </a:cubicBezTo>
                  <a:cubicBezTo>
                    <a:pt x="99" y="54"/>
                    <a:pt x="100" y="56"/>
                    <a:pt x="101" y="57"/>
                  </a:cubicBezTo>
                  <a:cubicBezTo>
                    <a:pt x="100" y="57"/>
                    <a:pt x="99" y="57"/>
                    <a:pt x="98" y="57"/>
                  </a:cubicBezTo>
                  <a:cubicBezTo>
                    <a:pt x="97" y="58"/>
                    <a:pt x="98" y="59"/>
                    <a:pt x="98" y="59"/>
                  </a:cubicBezTo>
                  <a:cubicBezTo>
                    <a:pt x="97" y="60"/>
                    <a:pt x="96" y="60"/>
                    <a:pt x="95" y="61"/>
                  </a:cubicBezTo>
                  <a:cubicBezTo>
                    <a:pt x="95" y="61"/>
                    <a:pt x="94" y="60"/>
                    <a:pt x="93" y="60"/>
                  </a:cubicBezTo>
                  <a:cubicBezTo>
                    <a:pt x="94" y="59"/>
                    <a:pt x="93" y="58"/>
                    <a:pt x="93" y="57"/>
                  </a:cubicBezTo>
                  <a:cubicBezTo>
                    <a:pt x="92" y="56"/>
                    <a:pt x="93" y="55"/>
                    <a:pt x="94" y="54"/>
                  </a:cubicBezTo>
                  <a:cubicBezTo>
                    <a:pt x="96" y="53"/>
                    <a:pt x="97" y="53"/>
                    <a:pt x="96" y="51"/>
                  </a:cubicBezTo>
                  <a:cubicBezTo>
                    <a:pt x="95" y="51"/>
                    <a:pt x="94" y="50"/>
                    <a:pt x="93" y="51"/>
                  </a:cubicBezTo>
                  <a:cubicBezTo>
                    <a:pt x="92" y="52"/>
                    <a:pt x="91" y="52"/>
                    <a:pt x="90" y="53"/>
                  </a:cubicBezTo>
                  <a:cubicBezTo>
                    <a:pt x="92" y="52"/>
                    <a:pt x="90" y="54"/>
                    <a:pt x="88" y="54"/>
                  </a:cubicBezTo>
                  <a:cubicBezTo>
                    <a:pt x="86" y="54"/>
                    <a:pt x="85" y="53"/>
                    <a:pt x="83" y="52"/>
                  </a:cubicBezTo>
                  <a:cubicBezTo>
                    <a:pt x="79" y="50"/>
                    <a:pt x="77" y="55"/>
                    <a:pt x="75" y="57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3" y="57"/>
                    <a:pt x="73" y="58"/>
                    <a:pt x="71" y="58"/>
                  </a:cubicBezTo>
                  <a:cubicBezTo>
                    <a:pt x="71" y="58"/>
                    <a:pt x="68" y="58"/>
                    <a:pt x="67" y="59"/>
                  </a:cubicBezTo>
                  <a:cubicBezTo>
                    <a:pt x="65" y="59"/>
                    <a:pt x="63" y="59"/>
                    <a:pt x="61" y="59"/>
                  </a:cubicBezTo>
                  <a:cubicBezTo>
                    <a:pt x="59" y="58"/>
                    <a:pt x="58" y="55"/>
                    <a:pt x="56" y="54"/>
                  </a:cubicBezTo>
                  <a:cubicBezTo>
                    <a:pt x="53" y="53"/>
                    <a:pt x="50" y="52"/>
                    <a:pt x="47" y="51"/>
                  </a:cubicBezTo>
                  <a:cubicBezTo>
                    <a:pt x="46" y="51"/>
                    <a:pt x="43" y="51"/>
                    <a:pt x="43" y="53"/>
                  </a:cubicBezTo>
                  <a:cubicBezTo>
                    <a:pt x="42" y="54"/>
                    <a:pt x="42" y="56"/>
                    <a:pt x="41" y="57"/>
                  </a:cubicBezTo>
                  <a:cubicBezTo>
                    <a:pt x="41" y="57"/>
                    <a:pt x="40" y="57"/>
                    <a:pt x="40" y="56"/>
                  </a:cubicBezTo>
                  <a:cubicBezTo>
                    <a:pt x="38" y="56"/>
                    <a:pt x="37" y="58"/>
                    <a:pt x="35" y="58"/>
                  </a:cubicBezTo>
                  <a:cubicBezTo>
                    <a:pt x="34" y="58"/>
                    <a:pt x="31" y="57"/>
                    <a:pt x="30" y="57"/>
                  </a:cubicBezTo>
                  <a:cubicBezTo>
                    <a:pt x="29" y="56"/>
                    <a:pt x="29" y="54"/>
                    <a:pt x="28" y="54"/>
                  </a:cubicBezTo>
                  <a:cubicBezTo>
                    <a:pt x="29" y="53"/>
                    <a:pt x="27" y="52"/>
                    <a:pt x="26" y="53"/>
                  </a:cubicBezTo>
                  <a:cubicBezTo>
                    <a:pt x="25" y="52"/>
                    <a:pt x="23" y="52"/>
                    <a:pt x="23" y="51"/>
                  </a:cubicBezTo>
                  <a:cubicBezTo>
                    <a:pt x="22" y="52"/>
                    <a:pt x="19" y="53"/>
                    <a:pt x="18" y="54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4" y="53"/>
                    <a:pt x="12" y="53"/>
                  </a:cubicBezTo>
                  <a:cubicBezTo>
                    <a:pt x="13" y="52"/>
                    <a:pt x="15" y="52"/>
                    <a:pt x="17" y="52"/>
                  </a:cubicBezTo>
                  <a:cubicBezTo>
                    <a:pt x="18" y="52"/>
                    <a:pt x="18" y="52"/>
                    <a:pt x="19" y="51"/>
                  </a:cubicBezTo>
                  <a:cubicBezTo>
                    <a:pt x="19" y="51"/>
                    <a:pt x="20" y="50"/>
                    <a:pt x="21" y="50"/>
                  </a:cubicBezTo>
                  <a:cubicBezTo>
                    <a:pt x="19" y="49"/>
                    <a:pt x="13" y="49"/>
                    <a:pt x="11" y="50"/>
                  </a:cubicBezTo>
                  <a:cubicBezTo>
                    <a:pt x="9" y="48"/>
                    <a:pt x="13" y="49"/>
                    <a:pt x="14" y="49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3" y="46"/>
                    <a:pt x="12" y="47"/>
                    <a:pt x="13" y="46"/>
                  </a:cubicBezTo>
                  <a:cubicBezTo>
                    <a:pt x="10" y="48"/>
                    <a:pt x="11" y="43"/>
                    <a:pt x="9" y="44"/>
                  </a:cubicBezTo>
                  <a:cubicBezTo>
                    <a:pt x="10" y="43"/>
                    <a:pt x="12" y="42"/>
                    <a:pt x="11" y="41"/>
                  </a:cubicBezTo>
                  <a:cubicBezTo>
                    <a:pt x="10" y="40"/>
                    <a:pt x="8" y="40"/>
                    <a:pt x="7" y="39"/>
                  </a:cubicBezTo>
                  <a:cubicBezTo>
                    <a:pt x="7" y="39"/>
                    <a:pt x="6" y="37"/>
                    <a:pt x="5" y="39"/>
                  </a:cubicBezTo>
                  <a:cubicBezTo>
                    <a:pt x="5" y="39"/>
                    <a:pt x="2" y="38"/>
                    <a:pt x="2" y="37"/>
                  </a:cubicBezTo>
                  <a:cubicBezTo>
                    <a:pt x="5" y="38"/>
                    <a:pt x="2" y="35"/>
                    <a:pt x="3" y="34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5" y="35"/>
                    <a:pt x="5" y="37"/>
                    <a:pt x="6" y="37"/>
                  </a:cubicBezTo>
                  <a:cubicBezTo>
                    <a:pt x="6" y="35"/>
                    <a:pt x="9" y="38"/>
                    <a:pt x="10" y="36"/>
                  </a:cubicBezTo>
                  <a:cubicBezTo>
                    <a:pt x="8" y="36"/>
                    <a:pt x="7" y="35"/>
                    <a:pt x="6" y="34"/>
                  </a:cubicBezTo>
                  <a:cubicBezTo>
                    <a:pt x="7" y="33"/>
                    <a:pt x="8" y="32"/>
                    <a:pt x="9" y="32"/>
                  </a:cubicBezTo>
                  <a:cubicBezTo>
                    <a:pt x="9" y="31"/>
                    <a:pt x="7" y="32"/>
                    <a:pt x="7" y="31"/>
                  </a:cubicBezTo>
                  <a:cubicBezTo>
                    <a:pt x="7" y="29"/>
                    <a:pt x="6" y="29"/>
                    <a:pt x="5" y="28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5" y="24"/>
                    <a:pt x="3" y="27"/>
                    <a:pt x="0" y="2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5005985" y="3184080"/>
              <a:ext cx="154583" cy="163375"/>
            </a:xfrm>
            <a:custGeom>
              <a:avLst/>
              <a:gdLst>
                <a:gd name="T0" fmla="*/ 0 w 52"/>
                <a:gd name="T1" fmla="*/ 52 h 55"/>
                <a:gd name="T2" fmla="*/ 1 w 52"/>
                <a:gd name="T3" fmla="*/ 47 h 55"/>
                <a:gd name="T4" fmla="*/ 1 w 52"/>
                <a:gd name="T5" fmla="*/ 41 h 55"/>
                <a:gd name="T6" fmla="*/ 4 w 52"/>
                <a:gd name="T7" fmla="*/ 35 h 55"/>
                <a:gd name="T8" fmla="*/ 4 w 52"/>
                <a:gd name="T9" fmla="*/ 33 h 55"/>
                <a:gd name="T10" fmla="*/ 6 w 52"/>
                <a:gd name="T11" fmla="*/ 31 h 55"/>
                <a:gd name="T12" fmla="*/ 13 w 52"/>
                <a:gd name="T13" fmla="*/ 24 h 55"/>
                <a:gd name="T14" fmla="*/ 16 w 52"/>
                <a:gd name="T15" fmla="*/ 20 h 55"/>
                <a:gd name="T16" fmla="*/ 14 w 52"/>
                <a:gd name="T17" fmla="*/ 18 h 55"/>
                <a:gd name="T18" fmla="*/ 12 w 52"/>
                <a:gd name="T19" fmla="*/ 17 h 55"/>
                <a:gd name="T20" fmla="*/ 12 w 52"/>
                <a:gd name="T21" fmla="*/ 15 h 55"/>
                <a:gd name="T22" fmla="*/ 13 w 52"/>
                <a:gd name="T23" fmla="*/ 8 h 55"/>
                <a:gd name="T24" fmla="*/ 12 w 52"/>
                <a:gd name="T25" fmla="*/ 7 h 55"/>
                <a:gd name="T26" fmla="*/ 14 w 52"/>
                <a:gd name="T27" fmla="*/ 5 h 55"/>
                <a:gd name="T28" fmla="*/ 16 w 52"/>
                <a:gd name="T29" fmla="*/ 4 h 55"/>
                <a:gd name="T30" fmla="*/ 19 w 52"/>
                <a:gd name="T31" fmla="*/ 5 h 55"/>
                <a:gd name="T32" fmla="*/ 22 w 52"/>
                <a:gd name="T33" fmla="*/ 5 h 55"/>
                <a:gd name="T34" fmla="*/ 25 w 52"/>
                <a:gd name="T35" fmla="*/ 7 h 55"/>
                <a:gd name="T36" fmla="*/ 28 w 52"/>
                <a:gd name="T37" fmla="*/ 5 h 55"/>
                <a:gd name="T38" fmla="*/ 33 w 52"/>
                <a:gd name="T39" fmla="*/ 4 h 55"/>
                <a:gd name="T40" fmla="*/ 38 w 52"/>
                <a:gd name="T41" fmla="*/ 4 h 55"/>
                <a:gd name="T42" fmla="*/ 42 w 52"/>
                <a:gd name="T43" fmla="*/ 0 h 55"/>
                <a:gd name="T44" fmla="*/ 43 w 52"/>
                <a:gd name="T45" fmla="*/ 3 h 55"/>
                <a:gd name="T46" fmla="*/ 45 w 52"/>
                <a:gd name="T47" fmla="*/ 5 h 55"/>
                <a:gd name="T48" fmla="*/ 46 w 52"/>
                <a:gd name="T49" fmla="*/ 7 h 55"/>
                <a:gd name="T50" fmla="*/ 49 w 52"/>
                <a:gd name="T51" fmla="*/ 14 h 55"/>
                <a:gd name="T52" fmla="*/ 51 w 52"/>
                <a:gd name="T53" fmla="*/ 16 h 55"/>
                <a:gd name="T54" fmla="*/ 52 w 52"/>
                <a:gd name="T55" fmla="*/ 19 h 55"/>
                <a:gd name="T56" fmla="*/ 51 w 52"/>
                <a:gd name="T57" fmla="*/ 25 h 55"/>
                <a:gd name="T58" fmla="*/ 50 w 52"/>
                <a:gd name="T59" fmla="*/ 28 h 55"/>
                <a:gd name="T60" fmla="*/ 48 w 52"/>
                <a:gd name="T61" fmla="*/ 30 h 55"/>
                <a:gd name="T62" fmla="*/ 45 w 52"/>
                <a:gd name="T63" fmla="*/ 33 h 55"/>
                <a:gd name="T64" fmla="*/ 43 w 52"/>
                <a:gd name="T65" fmla="*/ 35 h 55"/>
                <a:gd name="T66" fmla="*/ 42 w 52"/>
                <a:gd name="T67" fmla="*/ 39 h 55"/>
                <a:gd name="T68" fmla="*/ 41 w 52"/>
                <a:gd name="T69" fmla="*/ 50 h 55"/>
                <a:gd name="T70" fmla="*/ 14 w 52"/>
                <a:gd name="T71" fmla="*/ 50 h 55"/>
                <a:gd name="T72" fmla="*/ 6 w 52"/>
                <a:gd name="T73" fmla="*/ 53 h 55"/>
                <a:gd name="T74" fmla="*/ 3 w 52"/>
                <a:gd name="T75" fmla="*/ 54 h 55"/>
                <a:gd name="T76" fmla="*/ 2 w 52"/>
                <a:gd name="T77" fmla="*/ 53 h 55"/>
                <a:gd name="T78" fmla="*/ 0 w 52"/>
                <a:gd name="T79" fmla="*/ 54 h 55"/>
                <a:gd name="T80" fmla="*/ 0 w 52"/>
                <a:gd name="T8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55">
                  <a:moveTo>
                    <a:pt x="0" y="52"/>
                  </a:moveTo>
                  <a:cubicBezTo>
                    <a:pt x="1" y="50"/>
                    <a:pt x="0" y="48"/>
                    <a:pt x="1" y="47"/>
                  </a:cubicBezTo>
                  <a:cubicBezTo>
                    <a:pt x="1" y="45"/>
                    <a:pt x="1" y="43"/>
                    <a:pt x="1" y="41"/>
                  </a:cubicBezTo>
                  <a:cubicBezTo>
                    <a:pt x="2" y="39"/>
                    <a:pt x="3" y="37"/>
                    <a:pt x="4" y="35"/>
                  </a:cubicBezTo>
                  <a:cubicBezTo>
                    <a:pt x="4" y="35"/>
                    <a:pt x="4" y="34"/>
                    <a:pt x="4" y="33"/>
                  </a:cubicBezTo>
                  <a:cubicBezTo>
                    <a:pt x="4" y="32"/>
                    <a:pt x="5" y="32"/>
                    <a:pt x="6" y="31"/>
                  </a:cubicBezTo>
                  <a:cubicBezTo>
                    <a:pt x="8" y="29"/>
                    <a:pt x="11" y="26"/>
                    <a:pt x="13" y="24"/>
                  </a:cubicBezTo>
                  <a:cubicBezTo>
                    <a:pt x="14" y="23"/>
                    <a:pt x="16" y="22"/>
                    <a:pt x="16" y="20"/>
                  </a:cubicBezTo>
                  <a:cubicBezTo>
                    <a:pt x="17" y="19"/>
                    <a:pt x="15" y="18"/>
                    <a:pt x="14" y="18"/>
                  </a:cubicBezTo>
                  <a:cubicBezTo>
                    <a:pt x="13" y="17"/>
                    <a:pt x="12" y="18"/>
                    <a:pt x="12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2"/>
                    <a:pt x="11" y="10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7" y="4"/>
                    <a:pt x="18" y="6"/>
                    <a:pt x="19" y="5"/>
                  </a:cubicBezTo>
                  <a:cubicBezTo>
                    <a:pt x="20" y="5"/>
                    <a:pt x="21" y="3"/>
                    <a:pt x="22" y="5"/>
                  </a:cubicBezTo>
                  <a:cubicBezTo>
                    <a:pt x="23" y="6"/>
                    <a:pt x="23" y="6"/>
                    <a:pt x="25" y="7"/>
                  </a:cubicBezTo>
                  <a:cubicBezTo>
                    <a:pt x="24" y="5"/>
                    <a:pt x="27" y="5"/>
                    <a:pt x="28" y="5"/>
                  </a:cubicBezTo>
                  <a:cubicBezTo>
                    <a:pt x="29" y="4"/>
                    <a:pt x="31" y="3"/>
                    <a:pt x="33" y="4"/>
                  </a:cubicBezTo>
                  <a:cubicBezTo>
                    <a:pt x="35" y="4"/>
                    <a:pt x="36" y="5"/>
                    <a:pt x="38" y="4"/>
                  </a:cubicBezTo>
                  <a:cubicBezTo>
                    <a:pt x="40" y="3"/>
                    <a:pt x="41" y="1"/>
                    <a:pt x="42" y="0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4" y="3"/>
                    <a:pt x="43" y="4"/>
                    <a:pt x="45" y="5"/>
                  </a:cubicBezTo>
                  <a:cubicBezTo>
                    <a:pt x="46" y="5"/>
                    <a:pt x="47" y="5"/>
                    <a:pt x="46" y="7"/>
                  </a:cubicBezTo>
                  <a:cubicBezTo>
                    <a:pt x="46" y="9"/>
                    <a:pt x="48" y="12"/>
                    <a:pt x="49" y="14"/>
                  </a:cubicBezTo>
                  <a:cubicBezTo>
                    <a:pt x="49" y="14"/>
                    <a:pt x="51" y="16"/>
                    <a:pt x="51" y="16"/>
                  </a:cubicBezTo>
                  <a:cubicBezTo>
                    <a:pt x="51" y="17"/>
                    <a:pt x="51" y="18"/>
                    <a:pt x="52" y="19"/>
                  </a:cubicBezTo>
                  <a:cubicBezTo>
                    <a:pt x="52" y="21"/>
                    <a:pt x="52" y="23"/>
                    <a:pt x="51" y="25"/>
                  </a:cubicBezTo>
                  <a:cubicBezTo>
                    <a:pt x="51" y="26"/>
                    <a:pt x="49" y="26"/>
                    <a:pt x="50" y="28"/>
                  </a:cubicBezTo>
                  <a:cubicBezTo>
                    <a:pt x="50" y="29"/>
                    <a:pt x="48" y="29"/>
                    <a:pt x="48" y="30"/>
                  </a:cubicBezTo>
                  <a:cubicBezTo>
                    <a:pt x="46" y="30"/>
                    <a:pt x="46" y="32"/>
                    <a:pt x="45" y="33"/>
                  </a:cubicBezTo>
                  <a:cubicBezTo>
                    <a:pt x="45" y="34"/>
                    <a:pt x="44" y="34"/>
                    <a:pt x="43" y="35"/>
                  </a:cubicBezTo>
                  <a:cubicBezTo>
                    <a:pt x="43" y="36"/>
                    <a:pt x="42" y="38"/>
                    <a:pt x="42" y="39"/>
                  </a:cubicBezTo>
                  <a:cubicBezTo>
                    <a:pt x="41" y="40"/>
                    <a:pt x="41" y="50"/>
                    <a:pt x="41" y="50"/>
                  </a:cubicBezTo>
                  <a:cubicBezTo>
                    <a:pt x="32" y="50"/>
                    <a:pt x="23" y="51"/>
                    <a:pt x="14" y="50"/>
                  </a:cubicBezTo>
                  <a:cubicBezTo>
                    <a:pt x="11" y="50"/>
                    <a:pt x="8" y="50"/>
                    <a:pt x="6" y="53"/>
                  </a:cubicBezTo>
                  <a:cubicBezTo>
                    <a:pt x="6" y="53"/>
                    <a:pt x="4" y="55"/>
                    <a:pt x="3" y="54"/>
                  </a:cubicBezTo>
                  <a:cubicBezTo>
                    <a:pt x="3" y="54"/>
                    <a:pt x="3" y="53"/>
                    <a:pt x="2" y="53"/>
                  </a:cubicBezTo>
                  <a:cubicBezTo>
                    <a:pt x="2" y="53"/>
                    <a:pt x="1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92"/>
            <p:cNvSpPr>
              <a:spLocks noEditPoints="1"/>
            </p:cNvSpPr>
            <p:nvPr/>
          </p:nvSpPr>
          <p:spPr bwMode="auto">
            <a:xfrm>
              <a:off x="5023551" y="3602178"/>
              <a:ext cx="298627" cy="469044"/>
            </a:xfrm>
            <a:custGeom>
              <a:avLst/>
              <a:gdLst>
                <a:gd name="T0" fmla="*/ 50 w 101"/>
                <a:gd name="T1" fmla="*/ 109 h 158"/>
                <a:gd name="T2" fmla="*/ 58 w 101"/>
                <a:gd name="T3" fmla="*/ 81 h 158"/>
                <a:gd name="T4" fmla="*/ 25 w 101"/>
                <a:gd name="T5" fmla="*/ 35 h 158"/>
                <a:gd name="T6" fmla="*/ 33 w 101"/>
                <a:gd name="T7" fmla="*/ 40 h 158"/>
                <a:gd name="T8" fmla="*/ 41 w 101"/>
                <a:gd name="T9" fmla="*/ 47 h 158"/>
                <a:gd name="T10" fmla="*/ 42 w 101"/>
                <a:gd name="T11" fmla="*/ 57 h 158"/>
                <a:gd name="T12" fmla="*/ 48 w 101"/>
                <a:gd name="T13" fmla="*/ 63 h 158"/>
                <a:gd name="T14" fmla="*/ 54 w 101"/>
                <a:gd name="T15" fmla="*/ 50 h 158"/>
                <a:gd name="T16" fmla="*/ 49 w 101"/>
                <a:gd name="T17" fmla="*/ 35 h 158"/>
                <a:gd name="T18" fmla="*/ 41 w 101"/>
                <a:gd name="T19" fmla="*/ 22 h 158"/>
                <a:gd name="T20" fmla="*/ 44 w 101"/>
                <a:gd name="T21" fmla="*/ 11 h 158"/>
                <a:gd name="T22" fmla="*/ 57 w 101"/>
                <a:gd name="T23" fmla="*/ 12 h 158"/>
                <a:gd name="T24" fmla="*/ 73 w 101"/>
                <a:gd name="T25" fmla="*/ 9 h 158"/>
                <a:gd name="T26" fmla="*/ 85 w 101"/>
                <a:gd name="T27" fmla="*/ 7 h 158"/>
                <a:gd name="T28" fmla="*/ 97 w 101"/>
                <a:gd name="T29" fmla="*/ 3 h 158"/>
                <a:gd name="T30" fmla="*/ 97 w 101"/>
                <a:gd name="T31" fmla="*/ 9 h 158"/>
                <a:gd name="T32" fmla="*/ 98 w 101"/>
                <a:gd name="T33" fmla="*/ 18 h 158"/>
                <a:gd name="T34" fmla="*/ 98 w 101"/>
                <a:gd name="T35" fmla="*/ 24 h 158"/>
                <a:gd name="T36" fmla="*/ 99 w 101"/>
                <a:gd name="T37" fmla="*/ 39 h 158"/>
                <a:gd name="T38" fmla="*/ 100 w 101"/>
                <a:gd name="T39" fmla="*/ 44 h 158"/>
                <a:gd name="T40" fmla="*/ 98 w 101"/>
                <a:gd name="T41" fmla="*/ 48 h 158"/>
                <a:gd name="T42" fmla="*/ 84 w 101"/>
                <a:gd name="T43" fmla="*/ 62 h 158"/>
                <a:gd name="T44" fmla="*/ 74 w 101"/>
                <a:gd name="T45" fmla="*/ 66 h 158"/>
                <a:gd name="T46" fmla="*/ 59 w 101"/>
                <a:gd name="T47" fmla="*/ 80 h 158"/>
                <a:gd name="T48" fmla="*/ 51 w 101"/>
                <a:gd name="T49" fmla="*/ 84 h 158"/>
                <a:gd name="T50" fmla="*/ 41 w 101"/>
                <a:gd name="T51" fmla="*/ 88 h 158"/>
                <a:gd name="T52" fmla="*/ 42 w 101"/>
                <a:gd name="T53" fmla="*/ 94 h 158"/>
                <a:gd name="T54" fmla="*/ 46 w 101"/>
                <a:gd name="T55" fmla="*/ 102 h 158"/>
                <a:gd name="T56" fmla="*/ 49 w 101"/>
                <a:gd name="T57" fmla="*/ 113 h 158"/>
                <a:gd name="T58" fmla="*/ 51 w 101"/>
                <a:gd name="T59" fmla="*/ 113 h 158"/>
                <a:gd name="T60" fmla="*/ 49 w 101"/>
                <a:gd name="T61" fmla="*/ 130 h 158"/>
                <a:gd name="T62" fmla="*/ 39 w 101"/>
                <a:gd name="T63" fmla="*/ 139 h 158"/>
                <a:gd name="T64" fmla="*/ 22 w 101"/>
                <a:gd name="T65" fmla="*/ 150 h 158"/>
                <a:gd name="T66" fmla="*/ 19 w 101"/>
                <a:gd name="T67" fmla="*/ 158 h 158"/>
                <a:gd name="T68" fmla="*/ 17 w 101"/>
                <a:gd name="T69" fmla="*/ 146 h 158"/>
                <a:gd name="T70" fmla="*/ 16 w 101"/>
                <a:gd name="T71" fmla="*/ 132 h 158"/>
                <a:gd name="T72" fmla="*/ 11 w 101"/>
                <a:gd name="T73" fmla="*/ 116 h 158"/>
                <a:gd name="T74" fmla="*/ 22 w 101"/>
                <a:gd name="T75" fmla="*/ 100 h 158"/>
                <a:gd name="T76" fmla="*/ 27 w 101"/>
                <a:gd name="T77" fmla="*/ 92 h 158"/>
                <a:gd name="T78" fmla="*/ 25 w 101"/>
                <a:gd name="T79" fmla="*/ 83 h 158"/>
                <a:gd name="T80" fmla="*/ 27 w 101"/>
                <a:gd name="T81" fmla="*/ 76 h 158"/>
                <a:gd name="T82" fmla="*/ 26 w 101"/>
                <a:gd name="T83" fmla="*/ 68 h 158"/>
                <a:gd name="T84" fmla="*/ 25 w 101"/>
                <a:gd name="T85" fmla="*/ 63 h 158"/>
                <a:gd name="T86" fmla="*/ 18 w 101"/>
                <a:gd name="T87" fmla="*/ 58 h 158"/>
                <a:gd name="T88" fmla="*/ 11 w 101"/>
                <a:gd name="T89" fmla="*/ 54 h 158"/>
                <a:gd name="T90" fmla="*/ 2 w 101"/>
                <a:gd name="T91" fmla="*/ 49 h 158"/>
                <a:gd name="T92" fmla="*/ 92 w 101"/>
                <a:gd name="T93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158">
                  <a:moveTo>
                    <a:pt x="50" y="109"/>
                  </a:moveTo>
                  <a:cubicBezTo>
                    <a:pt x="50" y="108"/>
                    <a:pt x="50" y="107"/>
                    <a:pt x="50" y="107"/>
                  </a:cubicBezTo>
                  <a:cubicBezTo>
                    <a:pt x="50" y="107"/>
                    <a:pt x="49" y="108"/>
                    <a:pt x="50" y="109"/>
                  </a:cubicBezTo>
                  <a:moveTo>
                    <a:pt x="58" y="81"/>
                  </a:moveTo>
                  <a:cubicBezTo>
                    <a:pt x="59" y="80"/>
                    <a:pt x="59" y="80"/>
                    <a:pt x="57" y="80"/>
                  </a:cubicBezTo>
                  <a:cubicBezTo>
                    <a:pt x="58" y="81"/>
                    <a:pt x="58" y="81"/>
                    <a:pt x="58" y="81"/>
                  </a:cubicBezTo>
                  <a:moveTo>
                    <a:pt x="0" y="44"/>
                  </a:moveTo>
                  <a:cubicBezTo>
                    <a:pt x="7" y="41"/>
                    <a:pt x="14" y="39"/>
                    <a:pt x="21" y="37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5"/>
                    <a:pt x="29" y="35"/>
                    <a:pt x="30" y="36"/>
                  </a:cubicBezTo>
                  <a:cubicBezTo>
                    <a:pt x="31" y="37"/>
                    <a:pt x="32" y="39"/>
                    <a:pt x="33" y="40"/>
                  </a:cubicBezTo>
                  <a:cubicBezTo>
                    <a:pt x="33" y="39"/>
                    <a:pt x="36" y="39"/>
                    <a:pt x="37" y="39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42" y="40"/>
                    <a:pt x="42" y="45"/>
                    <a:pt x="41" y="47"/>
                  </a:cubicBezTo>
                  <a:cubicBezTo>
                    <a:pt x="40" y="49"/>
                    <a:pt x="38" y="51"/>
                    <a:pt x="40" y="54"/>
                  </a:cubicBezTo>
                  <a:cubicBezTo>
                    <a:pt x="40" y="55"/>
                    <a:pt x="40" y="55"/>
                    <a:pt x="40" y="56"/>
                  </a:cubicBezTo>
                  <a:cubicBezTo>
                    <a:pt x="41" y="56"/>
                    <a:pt x="42" y="57"/>
                    <a:pt x="42" y="57"/>
                  </a:cubicBezTo>
                  <a:cubicBezTo>
                    <a:pt x="43" y="59"/>
                    <a:pt x="44" y="60"/>
                    <a:pt x="46" y="61"/>
                  </a:cubicBezTo>
                  <a:cubicBezTo>
                    <a:pt x="47" y="62"/>
                    <a:pt x="47" y="62"/>
                    <a:pt x="46" y="63"/>
                  </a:cubicBezTo>
                  <a:cubicBezTo>
                    <a:pt x="45" y="65"/>
                    <a:pt x="48" y="65"/>
                    <a:pt x="48" y="63"/>
                  </a:cubicBezTo>
                  <a:cubicBezTo>
                    <a:pt x="49" y="62"/>
                    <a:pt x="48" y="60"/>
                    <a:pt x="47" y="59"/>
                  </a:cubicBezTo>
                  <a:cubicBezTo>
                    <a:pt x="48" y="58"/>
                    <a:pt x="47" y="55"/>
                    <a:pt x="50" y="55"/>
                  </a:cubicBezTo>
                  <a:cubicBezTo>
                    <a:pt x="54" y="54"/>
                    <a:pt x="54" y="53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cubicBezTo>
                    <a:pt x="53" y="44"/>
                    <a:pt x="54" y="42"/>
                    <a:pt x="54" y="40"/>
                  </a:cubicBezTo>
                  <a:cubicBezTo>
                    <a:pt x="53" y="39"/>
                    <a:pt x="51" y="37"/>
                    <a:pt x="49" y="35"/>
                  </a:cubicBezTo>
                  <a:cubicBezTo>
                    <a:pt x="48" y="34"/>
                    <a:pt x="47" y="32"/>
                    <a:pt x="46" y="30"/>
                  </a:cubicBezTo>
                  <a:cubicBezTo>
                    <a:pt x="45" y="29"/>
                    <a:pt x="43" y="29"/>
                    <a:pt x="42" y="28"/>
                  </a:cubicBezTo>
                  <a:cubicBezTo>
                    <a:pt x="40" y="27"/>
                    <a:pt x="41" y="24"/>
                    <a:pt x="41" y="22"/>
                  </a:cubicBezTo>
                  <a:cubicBezTo>
                    <a:pt x="40" y="20"/>
                    <a:pt x="39" y="18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2" y="12"/>
                    <a:pt x="42" y="11"/>
                    <a:pt x="44" y="11"/>
                  </a:cubicBezTo>
                  <a:cubicBezTo>
                    <a:pt x="46" y="11"/>
                    <a:pt x="49" y="11"/>
                    <a:pt x="51" y="11"/>
                  </a:cubicBezTo>
                  <a:cubicBezTo>
                    <a:pt x="52" y="10"/>
                    <a:pt x="53" y="9"/>
                    <a:pt x="55" y="10"/>
                  </a:cubicBezTo>
                  <a:cubicBezTo>
                    <a:pt x="55" y="10"/>
                    <a:pt x="56" y="11"/>
                    <a:pt x="57" y="12"/>
                  </a:cubicBezTo>
                  <a:cubicBezTo>
                    <a:pt x="58" y="12"/>
                    <a:pt x="60" y="12"/>
                    <a:pt x="61" y="12"/>
                  </a:cubicBezTo>
                  <a:cubicBezTo>
                    <a:pt x="63" y="12"/>
                    <a:pt x="63" y="10"/>
                    <a:pt x="65" y="11"/>
                  </a:cubicBezTo>
                  <a:cubicBezTo>
                    <a:pt x="68" y="14"/>
                    <a:pt x="72" y="11"/>
                    <a:pt x="73" y="9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78" y="9"/>
                    <a:pt x="79" y="9"/>
                    <a:pt x="81" y="8"/>
                  </a:cubicBezTo>
                  <a:cubicBezTo>
                    <a:pt x="82" y="7"/>
                    <a:pt x="83" y="7"/>
                    <a:pt x="85" y="7"/>
                  </a:cubicBezTo>
                  <a:cubicBezTo>
                    <a:pt x="87" y="7"/>
                    <a:pt x="89" y="5"/>
                    <a:pt x="90" y="5"/>
                  </a:cubicBezTo>
                  <a:cubicBezTo>
                    <a:pt x="92" y="4"/>
                    <a:pt x="94" y="3"/>
                    <a:pt x="96" y="1"/>
                  </a:cubicBezTo>
                  <a:cubicBezTo>
                    <a:pt x="98" y="0"/>
                    <a:pt x="99" y="2"/>
                    <a:pt x="97" y="3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5"/>
                    <a:pt x="98" y="6"/>
                    <a:pt x="98" y="7"/>
                  </a:cubicBezTo>
                  <a:cubicBezTo>
                    <a:pt x="97" y="7"/>
                    <a:pt x="96" y="8"/>
                    <a:pt x="97" y="9"/>
                  </a:cubicBezTo>
                  <a:cubicBezTo>
                    <a:pt x="98" y="9"/>
                    <a:pt x="97" y="12"/>
                    <a:pt x="98" y="13"/>
                  </a:cubicBezTo>
                  <a:cubicBezTo>
                    <a:pt x="98" y="14"/>
                    <a:pt x="98" y="15"/>
                    <a:pt x="98" y="16"/>
                  </a:cubicBezTo>
                  <a:cubicBezTo>
                    <a:pt x="98" y="17"/>
                    <a:pt x="97" y="17"/>
                    <a:pt x="98" y="18"/>
                  </a:cubicBezTo>
                  <a:cubicBezTo>
                    <a:pt x="98" y="18"/>
                    <a:pt x="98" y="19"/>
                    <a:pt x="98" y="19"/>
                  </a:cubicBezTo>
                  <a:cubicBezTo>
                    <a:pt x="97" y="20"/>
                    <a:pt x="98" y="20"/>
                    <a:pt x="98" y="21"/>
                  </a:cubicBezTo>
                  <a:cubicBezTo>
                    <a:pt x="99" y="22"/>
                    <a:pt x="98" y="23"/>
                    <a:pt x="98" y="24"/>
                  </a:cubicBezTo>
                  <a:cubicBezTo>
                    <a:pt x="100" y="24"/>
                    <a:pt x="97" y="29"/>
                    <a:pt x="98" y="30"/>
                  </a:cubicBezTo>
                  <a:cubicBezTo>
                    <a:pt x="100" y="30"/>
                    <a:pt x="98" y="35"/>
                    <a:pt x="99" y="36"/>
                  </a:cubicBezTo>
                  <a:cubicBezTo>
                    <a:pt x="101" y="35"/>
                    <a:pt x="99" y="39"/>
                    <a:pt x="99" y="39"/>
                  </a:cubicBezTo>
                  <a:cubicBezTo>
                    <a:pt x="99" y="38"/>
                    <a:pt x="101" y="38"/>
                    <a:pt x="101" y="40"/>
                  </a:cubicBezTo>
                  <a:cubicBezTo>
                    <a:pt x="100" y="41"/>
                    <a:pt x="101" y="42"/>
                    <a:pt x="99" y="43"/>
                  </a:cubicBezTo>
                  <a:cubicBezTo>
                    <a:pt x="99" y="43"/>
                    <a:pt x="100" y="43"/>
                    <a:pt x="100" y="44"/>
                  </a:cubicBezTo>
                  <a:cubicBezTo>
                    <a:pt x="98" y="43"/>
                    <a:pt x="100" y="44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100" y="45"/>
                    <a:pt x="98" y="48"/>
                    <a:pt x="98" y="48"/>
                  </a:cubicBezTo>
                  <a:cubicBezTo>
                    <a:pt x="97" y="50"/>
                    <a:pt x="95" y="51"/>
                    <a:pt x="94" y="53"/>
                  </a:cubicBezTo>
                  <a:cubicBezTo>
                    <a:pt x="93" y="55"/>
                    <a:pt x="92" y="56"/>
                    <a:pt x="91" y="58"/>
                  </a:cubicBezTo>
                  <a:cubicBezTo>
                    <a:pt x="90" y="59"/>
                    <a:pt x="84" y="61"/>
                    <a:pt x="84" y="62"/>
                  </a:cubicBezTo>
                  <a:cubicBezTo>
                    <a:pt x="84" y="63"/>
                    <a:pt x="80" y="64"/>
                    <a:pt x="79" y="64"/>
                  </a:cubicBezTo>
                  <a:cubicBezTo>
                    <a:pt x="78" y="65"/>
                    <a:pt x="77" y="65"/>
                    <a:pt x="77" y="65"/>
                  </a:cubicBezTo>
                  <a:cubicBezTo>
                    <a:pt x="75" y="66"/>
                    <a:pt x="75" y="65"/>
                    <a:pt x="74" y="66"/>
                  </a:cubicBezTo>
                  <a:cubicBezTo>
                    <a:pt x="73" y="67"/>
                    <a:pt x="71" y="68"/>
                    <a:pt x="69" y="69"/>
                  </a:cubicBezTo>
                  <a:cubicBezTo>
                    <a:pt x="67" y="69"/>
                    <a:pt x="65" y="73"/>
                    <a:pt x="63" y="72"/>
                  </a:cubicBezTo>
                  <a:cubicBezTo>
                    <a:pt x="67" y="75"/>
                    <a:pt x="58" y="77"/>
                    <a:pt x="59" y="80"/>
                  </a:cubicBezTo>
                  <a:cubicBezTo>
                    <a:pt x="58" y="80"/>
                    <a:pt x="57" y="80"/>
                    <a:pt x="57" y="79"/>
                  </a:cubicBezTo>
                  <a:cubicBezTo>
                    <a:pt x="57" y="81"/>
                    <a:pt x="56" y="82"/>
                    <a:pt x="56" y="80"/>
                  </a:cubicBezTo>
                  <a:cubicBezTo>
                    <a:pt x="55" y="82"/>
                    <a:pt x="52" y="83"/>
                    <a:pt x="51" y="84"/>
                  </a:cubicBezTo>
                  <a:cubicBezTo>
                    <a:pt x="50" y="86"/>
                    <a:pt x="49" y="87"/>
                    <a:pt x="47" y="88"/>
                  </a:cubicBezTo>
                  <a:cubicBezTo>
                    <a:pt x="47" y="89"/>
                    <a:pt x="45" y="91"/>
                    <a:pt x="44" y="90"/>
                  </a:cubicBezTo>
                  <a:cubicBezTo>
                    <a:pt x="43" y="90"/>
                    <a:pt x="42" y="88"/>
                    <a:pt x="41" y="88"/>
                  </a:cubicBezTo>
                  <a:cubicBezTo>
                    <a:pt x="43" y="88"/>
                    <a:pt x="42" y="90"/>
                    <a:pt x="43" y="91"/>
                  </a:cubicBezTo>
                  <a:cubicBezTo>
                    <a:pt x="43" y="92"/>
                    <a:pt x="43" y="93"/>
                    <a:pt x="43" y="93"/>
                  </a:cubicBezTo>
                  <a:cubicBezTo>
                    <a:pt x="43" y="93"/>
                    <a:pt x="43" y="94"/>
                    <a:pt x="42" y="94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43" y="98"/>
                    <a:pt x="44" y="97"/>
                    <a:pt x="45" y="99"/>
                  </a:cubicBezTo>
                  <a:cubicBezTo>
                    <a:pt x="46" y="100"/>
                    <a:pt x="46" y="101"/>
                    <a:pt x="46" y="102"/>
                  </a:cubicBezTo>
                  <a:cubicBezTo>
                    <a:pt x="46" y="102"/>
                    <a:pt x="46" y="106"/>
                    <a:pt x="47" y="104"/>
                  </a:cubicBezTo>
                  <a:cubicBezTo>
                    <a:pt x="46" y="105"/>
                    <a:pt x="48" y="107"/>
                    <a:pt x="48" y="109"/>
                  </a:cubicBezTo>
                  <a:cubicBezTo>
                    <a:pt x="48" y="111"/>
                    <a:pt x="49" y="112"/>
                    <a:pt x="49" y="113"/>
                  </a:cubicBezTo>
                  <a:cubicBezTo>
                    <a:pt x="48" y="114"/>
                    <a:pt x="48" y="115"/>
                    <a:pt x="49" y="116"/>
                  </a:cubicBezTo>
                  <a:cubicBezTo>
                    <a:pt x="49" y="114"/>
                    <a:pt x="49" y="113"/>
                    <a:pt x="50" y="112"/>
                  </a:cubicBezTo>
                  <a:cubicBezTo>
                    <a:pt x="50" y="113"/>
                    <a:pt x="50" y="115"/>
                    <a:pt x="51" y="113"/>
                  </a:cubicBezTo>
                  <a:cubicBezTo>
                    <a:pt x="50" y="114"/>
                    <a:pt x="50" y="116"/>
                    <a:pt x="50" y="117"/>
                  </a:cubicBezTo>
                  <a:cubicBezTo>
                    <a:pt x="50" y="118"/>
                    <a:pt x="51" y="119"/>
                    <a:pt x="51" y="120"/>
                  </a:cubicBezTo>
                  <a:cubicBezTo>
                    <a:pt x="51" y="124"/>
                    <a:pt x="48" y="127"/>
                    <a:pt x="49" y="130"/>
                  </a:cubicBezTo>
                  <a:cubicBezTo>
                    <a:pt x="48" y="128"/>
                    <a:pt x="50" y="130"/>
                    <a:pt x="50" y="128"/>
                  </a:cubicBezTo>
                  <a:cubicBezTo>
                    <a:pt x="52" y="130"/>
                    <a:pt x="49" y="133"/>
                    <a:pt x="48" y="135"/>
                  </a:cubicBezTo>
                  <a:cubicBezTo>
                    <a:pt x="45" y="137"/>
                    <a:pt x="42" y="138"/>
                    <a:pt x="39" y="139"/>
                  </a:cubicBezTo>
                  <a:cubicBezTo>
                    <a:pt x="35" y="140"/>
                    <a:pt x="31" y="142"/>
                    <a:pt x="28" y="144"/>
                  </a:cubicBezTo>
                  <a:cubicBezTo>
                    <a:pt x="27" y="144"/>
                    <a:pt x="25" y="145"/>
                    <a:pt x="24" y="147"/>
                  </a:cubicBezTo>
                  <a:cubicBezTo>
                    <a:pt x="24" y="148"/>
                    <a:pt x="23" y="149"/>
                    <a:pt x="22" y="150"/>
                  </a:cubicBezTo>
                  <a:cubicBezTo>
                    <a:pt x="23" y="150"/>
                    <a:pt x="25" y="153"/>
                    <a:pt x="26" y="151"/>
                  </a:cubicBezTo>
                  <a:cubicBezTo>
                    <a:pt x="26" y="153"/>
                    <a:pt x="27" y="158"/>
                    <a:pt x="25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6"/>
                    <a:pt x="18" y="155"/>
                    <a:pt x="18" y="153"/>
                  </a:cubicBezTo>
                  <a:cubicBezTo>
                    <a:pt x="18" y="152"/>
                    <a:pt x="18" y="150"/>
                    <a:pt x="17" y="149"/>
                  </a:cubicBezTo>
                  <a:cubicBezTo>
                    <a:pt x="16" y="148"/>
                    <a:pt x="16" y="147"/>
                    <a:pt x="17" y="146"/>
                  </a:cubicBezTo>
                  <a:cubicBezTo>
                    <a:pt x="18" y="146"/>
                    <a:pt x="17" y="143"/>
                    <a:pt x="17" y="142"/>
                  </a:cubicBezTo>
                  <a:cubicBezTo>
                    <a:pt x="17" y="140"/>
                    <a:pt x="17" y="138"/>
                    <a:pt x="17" y="136"/>
                  </a:cubicBezTo>
                  <a:cubicBezTo>
                    <a:pt x="17" y="135"/>
                    <a:pt x="16" y="133"/>
                    <a:pt x="16" y="132"/>
                  </a:cubicBezTo>
                  <a:cubicBezTo>
                    <a:pt x="15" y="129"/>
                    <a:pt x="13" y="127"/>
                    <a:pt x="13" y="125"/>
                  </a:cubicBezTo>
                  <a:cubicBezTo>
                    <a:pt x="12" y="124"/>
                    <a:pt x="13" y="123"/>
                    <a:pt x="13" y="121"/>
                  </a:cubicBezTo>
                  <a:cubicBezTo>
                    <a:pt x="12" y="120"/>
                    <a:pt x="11" y="118"/>
                    <a:pt x="11" y="116"/>
                  </a:cubicBezTo>
                  <a:cubicBezTo>
                    <a:pt x="10" y="114"/>
                    <a:pt x="12" y="113"/>
                    <a:pt x="14" y="112"/>
                  </a:cubicBezTo>
                  <a:cubicBezTo>
                    <a:pt x="15" y="111"/>
                    <a:pt x="20" y="104"/>
                    <a:pt x="22" y="105"/>
                  </a:cubicBezTo>
                  <a:cubicBezTo>
                    <a:pt x="20" y="103"/>
                    <a:pt x="22" y="102"/>
                    <a:pt x="22" y="100"/>
                  </a:cubicBezTo>
                  <a:cubicBezTo>
                    <a:pt x="22" y="99"/>
                    <a:pt x="21" y="98"/>
                    <a:pt x="22" y="97"/>
                  </a:cubicBezTo>
                  <a:cubicBezTo>
                    <a:pt x="24" y="96"/>
                    <a:pt x="24" y="95"/>
                    <a:pt x="25" y="94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0"/>
                    <a:pt x="26" y="90"/>
                    <a:pt x="26" y="88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5" y="83"/>
                  </a:cubicBezTo>
                  <a:cubicBezTo>
                    <a:pt x="26" y="83"/>
                    <a:pt x="23" y="83"/>
                    <a:pt x="24" y="81"/>
                  </a:cubicBezTo>
                  <a:cubicBezTo>
                    <a:pt x="24" y="80"/>
                    <a:pt x="27" y="80"/>
                    <a:pt x="26" y="79"/>
                  </a:cubicBezTo>
                  <a:cubicBezTo>
                    <a:pt x="25" y="77"/>
                    <a:pt x="27" y="77"/>
                    <a:pt x="27" y="76"/>
                  </a:cubicBezTo>
                  <a:cubicBezTo>
                    <a:pt x="27" y="75"/>
                    <a:pt x="26" y="73"/>
                    <a:pt x="26" y="72"/>
                  </a:cubicBezTo>
                  <a:cubicBezTo>
                    <a:pt x="26" y="71"/>
                    <a:pt x="27" y="71"/>
                    <a:pt x="27" y="70"/>
                  </a:cubicBezTo>
                  <a:cubicBezTo>
                    <a:pt x="27" y="69"/>
                    <a:pt x="26" y="68"/>
                    <a:pt x="26" y="68"/>
                  </a:cubicBezTo>
                  <a:cubicBezTo>
                    <a:pt x="26" y="67"/>
                    <a:pt x="27" y="67"/>
                    <a:pt x="27" y="66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6" y="64"/>
                    <a:pt x="26" y="63"/>
                    <a:pt x="25" y="63"/>
                  </a:cubicBezTo>
                  <a:cubicBezTo>
                    <a:pt x="25" y="62"/>
                    <a:pt x="26" y="61"/>
                    <a:pt x="26" y="60"/>
                  </a:cubicBezTo>
                  <a:cubicBezTo>
                    <a:pt x="25" y="61"/>
                    <a:pt x="24" y="61"/>
                    <a:pt x="24" y="59"/>
                  </a:cubicBezTo>
                  <a:cubicBezTo>
                    <a:pt x="23" y="58"/>
                    <a:pt x="19" y="58"/>
                    <a:pt x="18" y="58"/>
                  </a:cubicBezTo>
                  <a:cubicBezTo>
                    <a:pt x="17" y="58"/>
                    <a:pt x="15" y="56"/>
                    <a:pt x="14" y="55"/>
                  </a:cubicBezTo>
                  <a:cubicBezTo>
                    <a:pt x="14" y="55"/>
                    <a:pt x="13" y="55"/>
                    <a:pt x="12" y="55"/>
                  </a:cubicBezTo>
                  <a:cubicBezTo>
                    <a:pt x="12" y="55"/>
                    <a:pt x="11" y="54"/>
                    <a:pt x="11" y="54"/>
                  </a:cubicBezTo>
                  <a:cubicBezTo>
                    <a:pt x="9" y="53"/>
                    <a:pt x="8" y="54"/>
                    <a:pt x="7" y="54"/>
                  </a:cubicBezTo>
                  <a:cubicBezTo>
                    <a:pt x="6" y="53"/>
                    <a:pt x="4" y="54"/>
                    <a:pt x="3" y="53"/>
                  </a:cubicBezTo>
                  <a:cubicBezTo>
                    <a:pt x="1" y="53"/>
                    <a:pt x="2" y="50"/>
                    <a:pt x="2" y="49"/>
                  </a:cubicBezTo>
                  <a:cubicBezTo>
                    <a:pt x="2" y="47"/>
                    <a:pt x="0" y="46"/>
                    <a:pt x="0" y="44"/>
                  </a:cubicBezTo>
                  <a:moveTo>
                    <a:pt x="91" y="57"/>
                  </a:moveTo>
                  <a:cubicBezTo>
                    <a:pt x="92" y="56"/>
                    <a:pt x="92" y="56"/>
                    <a:pt x="92" y="56"/>
                  </a:cubicBezTo>
                  <a:cubicBezTo>
                    <a:pt x="92" y="56"/>
                    <a:pt x="92" y="57"/>
                    <a:pt x="92" y="57"/>
                  </a:cubicBezTo>
                  <a:cubicBezTo>
                    <a:pt x="91" y="57"/>
                    <a:pt x="91" y="57"/>
                    <a:pt x="91" y="5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93"/>
            <p:cNvSpPr>
              <a:spLocks noEditPoints="1"/>
            </p:cNvSpPr>
            <p:nvPr/>
          </p:nvSpPr>
          <p:spPr bwMode="auto">
            <a:xfrm>
              <a:off x="7649713" y="2007079"/>
              <a:ext cx="621847" cy="604311"/>
            </a:xfrm>
            <a:custGeom>
              <a:avLst/>
              <a:gdLst>
                <a:gd name="T0" fmla="*/ 4 w 210"/>
                <a:gd name="T1" fmla="*/ 203 h 204"/>
                <a:gd name="T2" fmla="*/ 17 w 210"/>
                <a:gd name="T3" fmla="*/ 200 h 204"/>
                <a:gd name="T4" fmla="*/ 38 w 210"/>
                <a:gd name="T5" fmla="*/ 187 h 204"/>
                <a:gd name="T6" fmla="*/ 38 w 210"/>
                <a:gd name="T7" fmla="*/ 187 h 204"/>
                <a:gd name="T8" fmla="*/ 50 w 210"/>
                <a:gd name="T9" fmla="*/ 169 h 204"/>
                <a:gd name="T10" fmla="*/ 53 w 210"/>
                <a:gd name="T11" fmla="*/ 167 h 204"/>
                <a:gd name="T12" fmla="*/ 55 w 210"/>
                <a:gd name="T13" fmla="*/ 104 h 204"/>
                <a:gd name="T14" fmla="*/ 54 w 210"/>
                <a:gd name="T15" fmla="*/ 108 h 204"/>
                <a:gd name="T16" fmla="*/ 48 w 210"/>
                <a:gd name="T17" fmla="*/ 123 h 204"/>
                <a:gd name="T18" fmla="*/ 56 w 210"/>
                <a:gd name="T19" fmla="*/ 117 h 204"/>
                <a:gd name="T20" fmla="*/ 57 w 210"/>
                <a:gd name="T21" fmla="*/ 112 h 204"/>
                <a:gd name="T22" fmla="*/ 57 w 210"/>
                <a:gd name="T23" fmla="*/ 119 h 204"/>
                <a:gd name="T24" fmla="*/ 59 w 210"/>
                <a:gd name="T25" fmla="*/ 124 h 204"/>
                <a:gd name="T26" fmla="*/ 66 w 210"/>
                <a:gd name="T27" fmla="*/ 122 h 204"/>
                <a:gd name="T28" fmla="*/ 64 w 210"/>
                <a:gd name="T29" fmla="*/ 137 h 204"/>
                <a:gd name="T30" fmla="*/ 68 w 210"/>
                <a:gd name="T31" fmla="*/ 136 h 204"/>
                <a:gd name="T32" fmla="*/ 77 w 210"/>
                <a:gd name="T33" fmla="*/ 124 h 204"/>
                <a:gd name="T34" fmla="*/ 76 w 210"/>
                <a:gd name="T35" fmla="*/ 114 h 204"/>
                <a:gd name="T36" fmla="*/ 59 w 210"/>
                <a:gd name="T37" fmla="*/ 117 h 204"/>
                <a:gd name="T38" fmla="*/ 58 w 210"/>
                <a:gd name="T39" fmla="*/ 132 h 204"/>
                <a:gd name="T40" fmla="*/ 83 w 210"/>
                <a:gd name="T41" fmla="*/ 107 h 204"/>
                <a:gd name="T42" fmla="*/ 93 w 210"/>
                <a:gd name="T43" fmla="*/ 106 h 204"/>
                <a:gd name="T44" fmla="*/ 112 w 210"/>
                <a:gd name="T45" fmla="*/ 105 h 204"/>
                <a:gd name="T46" fmla="*/ 115 w 210"/>
                <a:gd name="T47" fmla="*/ 116 h 204"/>
                <a:gd name="T48" fmla="*/ 123 w 210"/>
                <a:gd name="T49" fmla="*/ 102 h 204"/>
                <a:gd name="T50" fmla="*/ 128 w 210"/>
                <a:gd name="T51" fmla="*/ 105 h 204"/>
                <a:gd name="T52" fmla="*/ 147 w 210"/>
                <a:gd name="T53" fmla="*/ 102 h 204"/>
                <a:gd name="T54" fmla="*/ 153 w 210"/>
                <a:gd name="T55" fmla="*/ 102 h 204"/>
                <a:gd name="T56" fmla="*/ 163 w 210"/>
                <a:gd name="T57" fmla="*/ 83 h 204"/>
                <a:gd name="T58" fmla="*/ 173 w 210"/>
                <a:gd name="T59" fmla="*/ 62 h 204"/>
                <a:gd name="T60" fmla="*/ 169 w 210"/>
                <a:gd name="T61" fmla="*/ 47 h 204"/>
                <a:gd name="T62" fmla="*/ 164 w 210"/>
                <a:gd name="T63" fmla="*/ 43 h 204"/>
                <a:gd name="T64" fmla="*/ 154 w 210"/>
                <a:gd name="T65" fmla="*/ 48 h 204"/>
                <a:gd name="T66" fmla="*/ 152 w 210"/>
                <a:gd name="T67" fmla="*/ 66 h 204"/>
                <a:gd name="T68" fmla="*/ 127 w 210"/>
                <a:gd name="T69" fmla="*/ 81 h 204"/>
                <a:gd name="T70" fmla="*/ 119 w 210"/>
                <a:gd name="T71" fmla="*/ 89 h 204"/>
                <a:gd name="T72" fmla="*/ 110 w 210"/>
                <a:gd name="T73" fmla="*/ 94 h 204"/>
                <a:gd name="T74" fmla="*/ 91 w 210"/>
                <a:gd name="T75" fmla="*/ 96 h 204"/>
                <a:gd name="T76" fmla="*/ 63 w 210"/>
                <a:gd name="T77" fmla="*/ 125 h 204"/>
                <a:gd name="T78" fmla="*/ 90 w 210"/>
                <a:gd name="T79" fmla="*/ 90 h 204"/>
                <a:gd name="T80" fmla="*/ 91 w 210"/>
                <a:gd name="T81" fmla="*/ 90 h 204"/>
                <a:gd name="T82" fmla="*/ 84 w 210"/>
                <a:gd name="T83" fmla="*/ 108 h 204"/>
                <a:gd name="T84" fmla="*/ 83 w 210"/>
                <a:gd name="T85" fmla="*/ 116 h 204"/>
                <a:gd name="T86" fmla="*/ 89 w 210"/>
                <a:gd name="T87" fmla="*/ 123 h 204"/>
                <a:gd name="T88" fmla="*/ 104 w 210"/>
                <a:gd name="T89" fmla="*/ 108 h 204"/>
                <a:gd name="T90" fmla="*/ 84 w 210"/>
                <a:gd name="T91" fmla="*/ 114 h 204"/>
                <a:gd name="T92" fmla="*/ 69 w 210"/>
                <a:gd name="T93" fmla="*/ 145 h 204"/>
                <a:gd name="T94" fmla="*/ 164 w 210"/>
                <a:gd name="T95" fmla="*/ 1 h 204"/>
                <a:gd name="T96" fmla="*/ 102 w 210"/>
                <a:gd name="T97" fmla="*/ 106 h 204"/>
                <a:gd name="T98" fmla="*/ 170 w 210"/>
                <a:gd name="T99" fmla="*/ 4 h 204"/>
                <a:gd name="T100" fmla="*/ 160 w 210"/>
                <a:gd name="T101" fmla="*/ 21 h 204"/>
                <a:gd name="T102" fmla="*/ 155 w 210"/>
                <a:gd name="T103" fmla="*/ 38 h 204"/>
                <a:gd name="T104" fmla="*/ 159 w 210"/>
                <a:gd name="T105" fmla="*/ 31 h 204"/>
                <a:gd name="T106" fmla="*/ 179 w 210"/>
                <a:gd name="T107" fmla="*/ 31 h 204"/>
                <a:gd name="T108" fmla="*/ 204 w 210"/>
                <a:gd name="T109" fmla="*/ 23 h 204"/>
                <a:gd name="T110" fmla="*/ 206 w 210"/>
                <a:gd name="T111" fmla="*/ 19 h 204"/>
                <a:gd name="T112" fmla="*/ 192 w 210"/>
                <a:gd name="T113" fmla="*/ 13 h 204"/>
                <a:gd name="T114" fmla="*/ 171 w 210"/>
                <a:gd name="T115" fmla="*/ 1 h 204"/>
                <a:gd name="T116" fmla="*/ 151 w 210"/>
                <a:gd name="T117" fmla="*/ 33 h 204"/>
                <a:gd name="T118" fmla="*/ 141 w 210"/>
                <a:gd name="T119" fmla="*/ 72 h 204"/>
                <a:gd name="T120" fmla="*/ 149 w 210"/>
                <a:gd name="T121" fmla="*/ 1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204">
                  <a:moveTo>
                    <a:pt x="1" y="203"/>
                  </a:moveTo>
                  <a:cubicBezTo>
                    <a:pt x="1" y="203"/>
                    <a:pt x="1" y="204"/>
                    <a:pt x="0" y="204"/>
                  </a:cubicBezTo>
                  <a:cubicBezTo>
                    <a:pt x="1" y="204"/>
                    <a:pt x="2" y="204"/>
                    <a:pt x="2" y="204"/>
                  </a:cubicBezTo>
                  <a:cubicBezTo>
                    <a:pt x="2" y="203"/>
                    <a:pt x="2" y="203"/>
                    <a:pt x="1" y="203"/>
                  </a:cubicBezTo>
                  <a:moveTo>
                    <a:pt x="4" y="203"/>
                  </a:moveTo>
                  <a:cubicBezTo>
                    <a:pt x="4" y="203"/>
                    <a:pt x="4" y="203"/>
                    <a:pt x="5" y="203"/>
                  </a:cubicBezTo>
                  <a:cubicBezTo>
                    <a:pt x="6" y="203"/>
                    <a:pt x="6" y="202"/>
                    <a:pt x="6" y="202"/>
                  </a:cubicBezTo>
                  <a:cubicBezTo>
                    <a:pt x="5" y="202"/>
                    <a:pt x="5" y="203"/>
                    <a:pt x="4" y="203"/>
                  </a:cubicBezTo>
                  <a:moveTo>
                    <a:pt x="15" y="198"/>
                  </a:moveTo>
                  <a:cubicBezTo>
                    <a:pt x="14" y="199"/>
                    <a:pt x="16" y="200"/>
                    <a:pt x="17" y="200"/>
                  </a:cubicBezTo>
                  <a:cubicBezTo>
                    <a:pt x="16" y="199"/>
                    <a:pt x="16" y="199"/>
                    <a:pt x="15" y="198"/>
                  </a:cubicBezTo>
                  <a:moveTo>
                    <a:pt x="30" y="184"/>
                  </a:moveTo>
                  <a:cubicBezTo>
                    <a:pt x="29" y="184"/>
                    <a:pt x="29" y="185"/>
                    <a:pt x="30" y="185"/>
                  </a:cubicBezTo>
                  <a:cubicBezTo>
                    <a:pt x="30" y="184"/>
                    <a:pt x="30" y="184"/>
                    <a:pt x="30" y="184"/>
                  </a:cubicBezTo>
                  <a:moveTo>
                    <a:pt x="38" y="187"/>
                  </a:moveTo>
                  <a:cubicBezTo>
                    <a:pt x="40" y="186"/>
                    <a:pt x="40" y="184"/>
                    <a:pt x="41" y="183"/>
                  </a:cubicBezTo>
                  <a:cubicBezTo>
                    <a:pt x="42" y="182"/>
                    <a:pt x="45" y="181"/>
                    <a:pt x="45" y="180"/>
                  </a:cubicBezTo>
                  <a:cubicBezTo>
                    <a:pt x="43" y="180"/>
                    <a:pt x="42" y="182"/>
                    <a:pt x="41" y="181"/>
                  </a:cubicBezTo>
                  <a:cubicBezTo>
                    <a:pt x="41" y="182"/>
                    <a:pt x="41" y="182"/>
                    <a:pt x="40" y="183"/>
                  </a:cubicBezTo>
                  <a:cubicBezTo>
                    <a:pt x="39" y="184"/>
                    <a:pt x="38" y="186"/>
                    <a:pt x="38" y="187"/>
                  </a:cubicBezTo>
                  <a:moveTo>
                    <a:pt x="47" y="174"/>
                  </a:moveTo>
                  <a:cubicBezTo>
                    <a:pt x="47" y="175"/>
                    <a:pt x="47" y="175"/>
                    <a:pt x="47" y="175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4"/>
                    <a:pt x="47" y="174"/>
                    <a:pt x="47" y="174"/>
                  </a:cubicBezTo>
                  <a:moveTo>
                    <a:pt x="50" y="169"/>
                  </a:moveTo>
                  <a:cubicBezTo>
                    <a:pt x="49" y="170"/>
                    <a:pt x="50" y="171"/>
                    <a:pt x="51" y="171"/>
                  </a:cubicBezTo>
                  <a:cubicBezTo>
                    <a:pt x="51" y="170"/>
                    <a:pt x="51" y="170"/>
                    <a:pt x="50" y="169"/>
                  </a:cubicBezTo>
                  <a:moveTo>
                    <a:pt x="53" y="167"/>
                  </a:moveTo>
                  <a:cubicBezTo>
                    <a:pt x="53" y="167"/>
                    <a:pt x="53" y="167"/>
                    <a:pt x="54" y="167"/>
                  </a:cubicBezTo>
                  <a:cubicBezTo>
                    <a:pt x="53" y="167"/>
                    <a:pt x="53" y="167"/>
                    <a:pt x="53" y="167"/>
                  </a:cubicBezTo>
                  <a:moveTo>
                    <a:pt x="58" y="163"/>
                  </a:moveTo>
                  <a:cubicBezTo>
                    <a:pt x="56" y="164"/>
                    <a:pt x="51" y="166"/>
                    <a:pt x="54" y="167"/>
                  </a:cubicBezTo>
                  <a:cubicBezTo>
                    <a:pt x="55" y="168"/>
                    <a:pt x="55" y="166"/>
                    <a:pt x="55" y="166"/>
                  </a:cubicBezTo>
                  <a:cubicBezTo>
                    <a:pt x="56" y="165"/>
                    <a:pt x="58" y="165"/>
                    <a:pt x="58" y="163"/>
                  </a:cubicBezTo>
                  <a:moveTo>
                    <a:pt x="55" y="104"/>
                  </a:moveTo>
                  <a:cubicBezTo>
                    <a:pt x="53" y="104"/>
                    <a:pt x="53" y="107"/>
                    <a:pt x="54" y="107"/>
                  </a:cubicBezTo>
                  <a:cubicBezTo>
                    <a:pt x="54" y="106"/>
                    <a:pt x="55" y="105"/>
                    <a:pt x="55" y="104"/>
                  </a:cubicBezTo>
                  <a:moveTo>
                    <a:pt x="54" y="108"/>
                  </a:moveTo>
                  <a:cubicBezTo>
                    <a:pt x="54" y="108"/>
                    <a:pt x="53" y="108"/>
                    <a:pt x="53" y="108"/>
                  </a:cubicBezTo>
                  <a:cubicBezTo>
                    <a:pt x="52" y="110"/>
                    <a:pt x="54" y="110"/>
                    <a:pt x="54" y="108"/>
                  </a:cubicBezTo>
                  <a:moveTo>
                    <a:pt x="48" y="123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9" y="124"/>
                    <a:pt x="49" y="124"/>
                    <a:pt x="50" y="123"/>
                  </a:cubicBezTo>
                  <a:cubicBezTo>
                    <a:pt x="50" y="123"/>
                    <a:pt x="49" y="123"/>
                    <a:pt x="48" y="122"/>
                  </a:cubicBezTo>
                  <a:cubicBezTo>
                    <a:pt x="48" y="123"/>
                    <a:pt x="48" y="123"/>
                    <a:pt x="48" y="123"/>
                  </a:cubicBezTo>
                  <a:moveTo>
                    <a:pt x="52" y="120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2" y="120"/>
                    <a:pt x="51" y="121"/>
                    <a:pt x="52" y="121"/>
                  </a:cubicBezTo>
                  <a:cubicBezTo>
                    <a:pt x="52" y="121"/>
                    <a:pt x="52" y="120"/>
                    <a:pt x="52" y="120"/>
                  </a:cubicBezTo>
                  <a:moveTo>
                    <a:pt x="56" y="117"/>
                  </a:moveTo>
                  <a:cubicBezTo>
                    <a:pt x="56" y="117"/>
                    <a:pt x="56" y="117"/>
                    <a:pt x="56" y="117"/>
                  </a:cubicBezTo>
                  <a:cubicBezTo>
                    <a:pt x="55" y="118"/>
                    <a:pt x="55" y="118"/>
                    <a:pt x="55" y="119"/>
                  </a:cubicBezTo>
                  <a:cubicBezTo>
                    <a:pt x="55" y="118"/>
                    <a:pt x="56" y="118"/>
                    <a:pt x="56" y="117"/>
                  </a:cubicBezTo>
                  <a:moveTo>
                    <a:pt x="58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3"/>
                    <a:pt x="58" y="113"/>
                    <a:pt x="59" y="113"/>
                  </a:cubicBezTo>
                  <a:cubicBezTo>
                    <a:pt x="58" y="112"/>
                    <a:pt x="58" y="112"/>
                    <a:pt x="58" y="112"/>
                  </a:cubicBezTo>
                  <a:moveTo>
                    <a:pt x="59" y="117"/>
                  </a:moveTo>
                  <a:cubicBezTo>
                    <a:pt x="58" y="117"/>
                    <a:pt x="57" y="117"/>
                    <a:pt x="57" y="117"/>
                  </a:cubicBezTo>
                  <a:cubicBezTo>
                    <a:pt x="56" y="118"/>
                    <a:pt x="57" y="119"/>
                    <a:pt x="57" y="119"/>
                  </a:cubicBezTo>
                  <a:cubicBezTo>
                    <a:pt x="58" y="120"/>
                    <a:pt x="59" y="120"/>
                    <a:pt x="60" y="120"/>
                  </a:cubicBezTo>
                  <a:cubicBezTo>
                    <a:pt x="60" y="120"/>
                    <a:pt x="60" y="122"/>
                    <a:pt x="61" y="122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8" y="121"/>
                    <a:pt x="59" y="120"/>
                    <a:pt x="58" y="120"/>
                  </a:cubicBezTo>
                  <a:cubicBezTo>
                    <a:pt x="56" y="121"/>
                    <a:pt x="59" y="122"/>
                    <a:pt x="59" y="124"/>
                  </a:cubicBezTo>
                  <a:cubicBezTo>
                    <a:pt x="59" y="123"/>
                    <a:pt x="62" y="122"/>
                    <a:pt x="62" y="123"/>
                  </a:cubicBezTo>
                  <a:cubicBezTo>
                    <a:pt x="62" y="123"/>
                    <a:pt x="62" y="124"/>
                    <a:pt x="63" y="124"/>
                  </a:cubicBezTo>
                  <a:cubicBezTo>
                    <a:pt x="64" y="124"/>
                    <a:pt x="64" y="121"/>
                    <a:pt x="62" y="122"/>
                  </a:cubicBezTo>
                  <a:cubicBezTo>
                    <a:pt x="63" y="121"/>
                    <a:pt x="62" y="120"/>
                    <a:pt x="62" y="119"/>
                  </a:cubicBezTo>
                  <a:cubicBezTo>
                    <a:pt x="64" y="117"/>
                    <a:pt x="65" y="121"/>
                    <a:pt x="66" y="122"/>
                  </a:cubicBezTo>
                  <a:cubicBezTo>
                    <a:pt x="66" y="124"/>
                    <a:pt x="67" y="126"/>
                    <a:pt x="65" y="128"/>
                  </a:cubicBezTo>
                  <a:cubicBezTo>
                    <a:pt x="63" y="129"/>
                    <a:pt x="62" y="129"/>
                    <a:pt x="62" y="130"/>
                  </a:cubicBezTo>
                  <a:cubicBezTo>
                    <a:pt x="62" y="131"/>
                    <a:pt x="63" y="132"/>
                    <a:pt x="63" y="132"/>
                  </a:cubicBezTo>
                  <a:cubicBezTo>
                    <a:pt x="63" y="133"/>
                    <a:pt x="64" y="136"/>
                    <a:pt x="62" y="136"/>
                  </a:cubicBezTo>
                  <a:cubicBezTo>
                    <a:pt x="63" y="136"/>
                    <a:pt x="63" y="137"/>
                    <a:pt x="64" y="137"/>
                  </a:cubicBezTo>
                  <a:cubicBezTo>
                    <a:pt x="65" y="137"/>
                    <a:pt x="65" y="138"/>
                    <a:pt x="66" y="138"/>
                  </a:cubicBezTo>
                  <a:cubicBezTo>
                    <a:pt x="67" y="138"/>
                    <a:pt x="67" y="137"/>
                    <a:pt x="66" y="137"/>
                  </a:cubicBezTo>
                  <a:cubicBezTo>
                    <a:pt x="65" y="136"/>
                    <a:pt x="65" y="134"/>
                    <a:pt x="67" y="133"/>
                  </a:cubicBezTo>
                  <a:cubicBezTo>
                    <a:pt x="68" y="132"/>
                    <a:pt x="69" y="134"/>
                    <a:pt x="67" y="134"/>
                  </a:cubicBezTo>
                  <a:cubicBezTo>
                    <a:pt x="67" y="134"/>
                    <a:pt x="68" y="135"/>
                    <a:pt x="68" y="136"/>
                  </a:cubicBezTo>
                  <a:cubicBezTo>
                    <a:pt x="68" y="137"/>
                    <a:pt x="67" y="138"/>
                    <a:pt x="67" y="139"/>
                  </a:cubicBezTo>
                  <a:cubicBezTo>
                    <a:pt x="68" y="139"/>
                    <a:pt x="70" y="138"/>
                    <a:pt x="71" y="137"/>
                  </a:cubicBezTo>
                  <a:cubicBezTo>
                    <a:pt x="69" y="135"/>
                    <a:pt x="71" y="135"/>
                    <a:pt x="73" y="136"/>
                  </a:cubicBezTo>
                  <a:cubicBezTo>
                    <a:pt x="76" y="133"/>
                    <a:pt x="75" y="130"/>
                    <a:pt x="76" y="127"/>
                  </a:cubicBezTo>
                  <a:cubicBezTo>
                    <a:pt x="76" y="127"/>
                    <a:pt x="77" y="124"/>
                    <a:pt x="77" y="124"/>
                  </a:cubicBezTo>
                  <a:cubicBezTo>
                    <a:pt x="78" y="123"/>
                    <a:pt x="81" y="122"/>
                    <a:pt x="79" y="121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8" y="120"/>
                    <a:pt x="79" y="119"/>
                    <a:pt x="78" y="118"/>
                  </a:cubicBezTo>
                  <a:cubicBezTo>
                    <a:pt x="77" y="118"/>
                    <a:pt x="75" y="118"/>
                    <a:pt x="75" y="117"/>
                  </a:cubicBezTo>
                  <a:cubicBezTo>
                    <a:pt x="77" y="117"/>
                    <a:pt x="78" y="115"/>
                    <a:pt x="76" y="114"/>
                  </a:cubicBezTo>
                  <a:cubicBezTo>
                    <a:pt x="75" y="113"/>
                    <a:pt x="71" y="116"/>
                    <a:pt x="70" y="113"/>
                  </a:cubicBezTo>
                  <a:cubicBezTo>
                    <a:pt x="70" y="112"/>
                    <a:pt x="71" y="111"/>
                    <a:pt x="68" y="111"/>
                  </a:cubicBezTo>
                  <a:cubicBezTo>
                    <a:pt x="66" y="112"/>
                    <a:pt x="64" y="113"/>
                    <a:pt x="64" y="115"/>
                  </a:cubicBezTo>
                  <a:cubicBezTo>
                    <a:pt x="62" y="115"/>
                    <a:pt x="63" y="115"/>
                    <a:pt x="61" y="116"/>
                  </a:cubicBezTo>
                  <a:cubicBezTo>
                    <a:pt x="60" y="114"/>
                    <a:pt x="59" y="116"/>
                    <a:pt x="59" y="117"/>
                  </a:cubicBezTo>
                  <a:moveTo>
                    <a:pt x="61" y="126"/>
                  </a:moveTo>
                  <a:cubicBezTo>
                    <a:pt x="60" y="127"/>
                    <a:pt x="61" y="127"/>
                    <a:pt x="61" y="128"/>
                  </a:cubicBezTo>
                  <a:cubicBezTo>
                    <a:pt x="65" y="126"/>
                    <a:pt x="60" y="124"/>
                    <a:pt x="61" y="126"/>
                  </a:cubicBezTo>
                  <a:moveTo>
                    <a:pt x="57" y="133"/>
                  </a:moveTo>
                  <a:cubicBezTo>
                    <a:pt x="58" y="133"/>
                    <a:pt x="58" y="133"/>
                    <a:pt x="58" y="132"/>
                  </a:cubicBezTo>
                  <a:cubicBezTo>
                    <a:pt x="57" y="133"/>
                    <a:pt x="57" y="133"/>
                    <a:pt x="57" y="133"/>
                  </a:cubicBezTo>
                  <a:moveTo>
                    <a:pt x="69" y="111"/>
                  </a:moveTo>
                  <a:cubicBezTo>
                    <a:pt x="70" y="110"/>
                    <a:pt x="72" y="112"/>
                    <a:pt x="74" y="111"/>
                  </a:cubicBezTo>
                  <a:cubicBezTo>
                    <a:pt x="77" y="110"/>
                    <a:pt x="79" y="111"/>
                    <a:pt x="81" y="112"/>
                  </a:cubicBezTo>
                  <a:cubicBezTo>
                    <a:pt x="80" y="112"/>
                    <a:pt x="81" y="107"/>
                    <a:pt x="83" y="107"/>
                  </a:cubicBezTo>
                  <a:cubicBezTo>
                    <a:pt x="84" y="107"/>
                    <a:pt x="84" y="108"/>
                    <a:pt x="85" y="109"/>
                  </a:cubicBezTo>
                  <a:cubicBezTo>
                    <a:pt x="86" y="109"/>
                    <a:pt x="89" y="107"/>
                    <a:pt x="90" y="107"/>
                  </a:cubicBezTo>
                  <a:cubicBezTo>
                    <a:pt x="90" y="107"/>
                    <a:pt x="90" y="108"/>
                    <a:pt x="90" y="10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7"/>
                    <a:pt x="93" y="107"/>
                    <a:pt x="93" y="106"/>
                  </a:cubicBezTo>
                  <a:cubicBezTo>
                    <a:pt x="94" y="107"/>
                    <a:pt x="95" y="106"/>
                    <a:pt x="96" y="106"/>
                  </a:cubicBezTo>
                  <a:cubicBezTo>
                    <a:pt x="97" y="106"/>
                    <a:pt x="99" y="105"/>
                    <a:pt x="97" y="105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5" y="103"/>
                    <a:pt x="106" y="105"/>
                    <a:pt x="108" y="104"/>
                  </a:cubicBezTo>
                  <a:cubicBezTo>
                    <a:pt x="110" y="104"/>
                    <a:pt x="112" y="103"/>
                    <a:pt x="112" y="105"/>
                  </a:cubicBezTo>
                  <a:cubicBezTo>
                    <a:pt x="112" y="106"/>
                    <a:pt x="110" y="107"/>
                    <a:pt x="108" y="108"/>
                  </a:cubicBezTo>
                  <a:cubicBezTo>
                    <a:pt x="109" y="109"/>
                    <a:pt x="110" y="109"/>
                    <a:pt x="109" y="111"/>
                  </a:cubicBezTo>
                  <a:cubicBezTo>
                    <a:pt x="108" y="112"/>
                    <a:pt x="110" y="112"/>
                    <a:pt x="111" y="113"/>
                  </a:cubicBezTo>
                  <a:cubicBezTo>
                    <a:pt x="112" y="113"/>
                    <a:pt x="111" y="115"/>
                    <a:pt x="113" y="115"/>
                  </a:cubicBezTo>
                  <a:cubicBezTo>
                    <a:pt x="113" y="115"/>
                    <a:pt x="114" y="116"/>
                    <a:pt x="115" y="116"/>
                  </a:cubicBezTo>
                  <a:cubicBezTo>
                    <a:pt x="116" y="116"/>
                    <a:pt x="119" y="112"/>
                    <a:pt x="119" y="111"/>
                  </a:cubicBezTo>
                  <a:cubicBezTo>
                    <a:pt x="120" y="111"/>
                    <a:pt x="120" y="109"/>
                    <a:pt x="121" y="109"/>
                  </a:cubicBezTo>
                  <a:cubicBezTo>
                    <a:pt x="123" y="108"/>
                    <a:pt x="124" y="109"/>
                    <a:pt x="126" y="108"/>
                  </a:cubicBezTo>
                  <a:cubicBezTo>
                    <a:pt x="125" y="107"/>
                    <a:pt x="125" y="106"/>
                    <a:pt x="123" y="105"/>
                  </a:cubicBezTo>
                  <a:cubicBezTo>
                    <a:pt x="121" y="104"/>
                    <a:pt x="123" y="103"/>
                    <a:pt x="123" y="102"/>
                  </a:cubicBezTo>
                  <a:cubicBezTo>
                    <a:pt x="124" y="101"/>
                    <a:pt x="125" y="100"/>
                    <a:pt x="125" y="101"/>
                  </a:cubicBezTo>
                  <a:cubicBezTo>
                    <a:pt x="125" y="102"/>
                    <a:pt x="124" y="104"/>
                    <a:pt x="126" y="104"/>
                  </a:cubicBezTo>
                  <a:cubicBezTo>
                    <a:pt x="126" y="103"/>
                    <a:pt x="126" y="103"/>
                    <a:pt x="126" y="102"/>
                  </a:cubicBezTo>
                  <a:cubicBezTo>
                    <a:pt x="126" y="104"/>
                    <a:pt x="130" y="102"/>
                    <a:pt x="130" y="104"/>
                  </a:cubicBezTo>
                  <a:cubicBezTo>
                    <a:pt x="129" y="104"/>
                    <a:pt x="128" y="104"/>
                    <a:pt x="128" y="105"/>
                  </a:cubicBezTo>
                  <a:cubicBezTo>
                    <a:pt x="132" y="104"/>
                    <a:pt x="135" y="105"/>
                    <a:pt x="138" y="105"/>
                  </a:cubicBezTo>
                  <a:cubicBezTo>
                    <a:pt x="137" y="103"/>
                    <a:pt x="143" y="98"/>
                    <a:pt x="144" y="101"/>
                  </a:cubicBezTo>
                  <a:cubicBezTo>
                    <a:pt x="144" y="101"/>
                    <a:pt x="144" y="101"/>
                    <a:pt x="143" y="101"/>
                  </a:cubicBezTo>
                  <a:cubicBezTo>
                    <a:pt x="143" y="102"/>
                    <a:pt x="142" y="104"/>
                    <a:pt x="144" y="105"/>
                  </a:cubicBezTo>
                  <a:cubicBezTo>
                    <a:pt x="145" y="105"/>
                    <a:pt x="146" y="103"/>
                    <a:pt x="147" y="102"/>
                  </a:cubicBezTo>
                  <a:cubicBezTo>
                    <a:pt x="147" y="101"/>
                    <a:pt x="146" y="100"/>
                    <a:pt x="147" y="99"/>
                  </a:cubicBezTo>
                  <a:cubicBezTo>
                    <a:pt x="148" y="97"/>
                    <a:pt x="151" y="99"/>
                    <a:pt x="152" y="99"/>
                  </a:cubicBezTo>
                  <a:cubicBezTo>
                    <a:pt x="153" y="98"/>
                    <a:pt x="150" y="97"/>
                    <a:pt x="153" y="96"/>
                  </a:cubicBezTo>
                  <a:cubicBezTo>
                    <a:pt x="152" y="95"/>
                    <a:pt x="158" y="94"/>
                    <a:pt x="155" y="97"/>
                  </a:cubicBezTo>
                  <a:cubicBezTo>
                    <a:pt x="154" y="97"/>
                    <a:pt x="152" y="102"/>
                    <a:pt x="153" y="102"/>
                  </a:cubicBezTo>
                  <a:cubicBezTo>
                    <a:pt x="154" y="102"/>
                    <a:pt x="158" y="99"/>
                    <a:pt x="159" y="99"/>
                  </a:cubicBezTo>
                  <a:cubicBezTo>
                    <a:pt x="159" y="98"/>
                    <a:pt x="159" y="97"/>
                    <a:pt x="159" y="96"/>
                  </a:cubicBezTo>
                  <a:cubicBezTo>
                    <a:pt x="160" y="95"/>
                    <a:pt x="162" y="95"/>
                    <a:pt x="163" y="94"/>
                  </a:cubicBezTo>
                  <a:cubicBezTo>
                    <a:pt x="161" y="92"/>
                    <a:pt x="161" y="90"/>
                    <a:pt x="161" y="87"/>
                  </a:cubicBezTo>
                  <a:cubicBezTo>
                    <a:pt x="161" y="86"/>
                    <a:pt x="162" y="85"/>
                    <a:pt x="163" y="83"/>
                  </a:cubicBezTo>
                  <a:cubicBezTo>
                    <a:pt x="163" y="83"/>
                    <a:pt x="163" y="83"/>
                    <a:pt x="164" y="82"/>
                  </a:cubicBezTo>
                  <a:cubicBezTo>
                    <a:pt x="165" y="82"/>
                    <a:pt x="164" y="82"/>
                    <a:pt x="165" y="81"/>
                  </a:cubicBezTo>
                  <a:cubicBezTo>
                    <a:pt x="166" y="78"/>
                    <a:pt x="165" y="76"/>
                    <a:pt x="164" y="73"/>
                  </a:cubicBezTo>
                  <a:cubicBezTo>
                    <a:pt x="164" y="70"/>
                    <a:pt x="167" y="67"/>
                    <a:pt x="170" y="69"/>
                  </a:cubicBezTo>
                  <a:cubicBezTo>
                    <a:pt x="169" y="68"/>
                    <a:pt x="170" y="62"/>
                    <a:pt x="173" y="62"/>
                  </a:cubicBezTo>
                  <a:cubicBezTo>
                    <a:pt x="172" y="61"/>
                    <a:pt x="174" y="60"/>
                    <a:pt x="174" y="59"/>
                  </a:cubicBezTo>
                  <a:cubicBezTo>
                    <a:pt x="174" y="58"/>
                    <a:pt x="174" y="57"/>
                    <a:pt x="174" y="57"/>
                  </a:cubicBezTo>
                  <a:cubicBezTo>
                    <a:pt x="173" y="56"/>
                    <a:pt x="174" y="55"/>
                    <a:pt x="173" y="54"/>
                  </a:cubicBezTo>
                  <a:cubicBezTo>
                    <a:pt x="173" y="53"/>
                    <a:pt x="173" y="53"/>
                    <a:pt x="173" y="52"/>
                  </a:cubicBezTo>
                  <a:cubicBezTo>
                    <a:pt x="173" y="50"/>
                    <a:pt x="170" y="49"/>
                    <a:pt x="169" y="47"/>
                  </a:cubicBezTo>
                  <a:cubicBezTo>
                    <a:pt x="168" y="45"/>
                    <a:pt x="168" y="42"/>
                    <a:pt x="169" y="40"/>
                  </a:cubicBezTo>
                  <a:cubicBezTo>
                    <a:pt x="167" y="41"/>
                    <a:pt x="166" y="38"/>
                    <a:pt x="164" y="39"/>
                  </a:cubicBezTo>
                  <a:cubicBezTo>
                    <a:pt x="161" y="41"/>
                    <a:pt x="164" y="43"/>
                    <a:pt x="167" y="41"/>
                  </a:cubicBezTo>
                  <a:cubicBezTo>
                    <a:pt x="168" y="41"/>
                    <a:pt x="168" y="43"/>
                    <a:pt x="166" y="45"/>
                  </a:cubicBezTo>
                  <a:cubicBezTo>
                    <a:pt x="165" y="44"/>
                    <a:pt x="164" y="44"/>
                    <a:pt x="164" y="43"/>
                  </a:cubicBezTo>
                  <a:cubicBezTo>
                    <a:pt x="164" y="44"/>
                    <a:pt x="163" y="44"/>
                    <a:pt x="163" y="45"/>
                  </a:cubicBezTo>
                  <a:cubicBezTo>
                    <a:pt x="161" y="45"/>
                    <a:pt x="162" y="43"/>
                    <a:pt x="161" y="42"/>
                  </a:cubicBezTo>
                  <a:cubicBezTo>
                    <a:pt x="161" y="41"/>
                    <a:pt x="159" y="42"/>
                    <a:pt x="159" y="41"/>
                  </a:cubicBezTo>
                  <a:cubicBezTo>
                    <a:pt x="158" y="42"/>
                    <a:pt x="159" y="45"/>
                    <a:pt x="157" y="45"/>
                  </a:cubicBezTo>
                  <a:cubicBezTo>
                    <a:pt x="156" y="46"/>
                    <a:pt x="153" y="46"/>
                    <a:pt x="154" y="48"/>
                  </a:cubicBezTo>
                  <a:cubicBezTo>
                    <a:pt x="154" y="48"/>
                    <a:pt x="156" y="50"/>
                    <a:pt x="155" y="51"/>
                  </a:cubicBezTo>
                  <a:cubicBezTo>
                    <a:pt x="155" y="52"/>
                    <a:pt x="153" y="54"/>
                    <a:pt x="152" y="53"/>
                  </a:cubicBezTo>
                  <a:cubicBezTo>
                    <a:pt x="152" y="54"/>
                    <a:pt x="153" y="54"/>
                    <a:pt x="154" y="54"/>
                  </a:cubicBezTo>
                  <a:cubicBezTo>
                    <a:pt x="155" y="54"/>
                    <a:pt x="155" y="55"/>
                    <a:pt x="156" y="56"/>
                  </a:cubicBezTo>
                  <a:cubicBezTo>
                    <a:pt x="156" y="59"/>
                    <a:pt x="154" y="63"/>
                    <a:pt x="152" y="66"/>
                  </a:cubicBezTo>
                  <a:cubicBezTo>
                    <a:pt x="150" y="68"/>
                    <a:pt x="151" y="71"/>
                    <a:pt x="147" y="73"/>
                  </a:cubicBezTo>
                  <a:cubicBezTo>
                    <a:pt x="143" y="74"/>
                    <a:pt x="144" y="76"/>
                    <a:pt x="141" y="79"/>
                  </a:cubicBezTo>
                  <a:cubicBezTo>
                    <a:pt x="138" y="81"/>
                    <a:pt x="135" y="81"/>
                    <a:pt x="133" y="82"/>
                  </a:cubicBezTo>
                  <a:cubicBezTo>
                    <a:pt x="131" y="83"/>
                    <a:pt x="128" y="86"/>
                    <a:pt x="127" y="83"/>
                  </a:cubicBezTo>
                  <a:cubicBezTo>
                    <a:pt x="127" y="83"/>
                    <a:pt x="128" y="81"/>
                    <a:pt x="127" y="81"/>
                  </a:cubicBezTo>
                  <a:cubicBezTo>
                    <a:pt x="126" y="81"/>
                    <a:pt x="126" y="80"/>
                    <a:pt x="127" y="80"/>
                  </a:cubicBezTo>
                  <a:cubicBezTo>
                    <a:pt x="129" y="80"/>
                    <a:pt x="130" y="77"/>
                    <a:pt x="130" y="77"/>
                  </a:cubicBezTo>
                  <a:cubicBezTo>
                    <a:pt x="129" y="77"/>
                    <a:pt x="126" y="78"/>
                    <a:pt x="125" y="79"/>
                  </a:cubicBezTo>
                  <a:cubicBezTo>
                    <a:pt x="123" y="81"/>
                    <a:pt x="125" y="83"/>
                    <a:pt x="124" y="85"/>
                  </a:cubicBezTo>
                  <a:cubicBezTo>
                    <a:pt x="122" y="87"/>
                    <a:pt x="121" y="88"/>
                    <a:pt x="119" y="89"/>
                  </a:cubicBezTo>
                  <a:cubicBezTo>
                    <a:pt x="115" y="92"/>
                    <a:pt x="119" y="93"/>
                    <a:pt x="118" y="95"/>
                  </a:cubicBezTo>
                  <a:cubicBezTo>
                    <a:pt x="117" y="94"/>
                    <a:pt x="117" y="96"/>
                    <a:pt x="115" y="95"/>
                  </a:cubicBezTo>
                  <a:cubicBezTo>
                    <a:pt x="115" y="98"/>
                    <a:pt x="110" y="95"/>
                    <a:pt x="111" y="97"/>
                  </a:cubicBezTo>
                  <a:cubicBezTo>
                    <a:pt x="111" y="96"/>
                    <a:pt x="110" y="96"/>
                    <a:pt x="110" y="96"/>
                  </a:cubicBezTo>
                  <a:cubicBezTo>
                    <a:pt x="110" y="95"/>
                    <a:pt x="111" y="94"/>
                    <a:pt x="110" y="94"/>
                  </a:cubicBezTo>
                  <a:cubicBezTo>
                    <a:pt x="109" y="94"/>
                    <a:pt x="108" y="94"/>
                    <a:pt x="107" y="95"/>
                  </a:cubicBezTo>
                  <a:cubicBezTo>
                    <a:pt x="105" y="95"/>
                    <a:pt x="104" y="95"/>
                    <a:pt x="102" y="95"/>
                  </a:cubicBezTo>
                  <a:cubicBezTo>
                    <a:pt x="100" y="96"/>
                    <a:pt x="99" y="96"/>
                    <a:pt x="98" y="96"/>
                  </a:cubicBezTo>
                  <a:cubicBezTo>
                    <a:pt x="97" y="96"/>
                    <a:pt x="95" y="96"/>
                    <a:pt x="93" y="96"/>
                  </a:cubicBezTo>
                  <a:cubicBezTo>
                    <a:pt x="92" y="97"/>
                    <a:pt x="92" y="96"/>
                    <a:pt x="91" y="96"/>
                  </a:cubicBezTo>
                  <a:cubicBezTo>
                    <a:pt x="90" y="95"/>
                    <a:pt x="87" y="96"/>
                    <a:pt x="85" y="97"/>
                  </a:cubicBezTo>
                  <a:cubicBezTo>
                    <a:pt x="86" y="99"/>
                    <a:pt x="75" y="104"/>
                    <a:pt x="74" y="106"/>
                  </a:cubicBezTo>
                  <a:cubicBezTo>
                    <a:pt x="73" y="107"/>
                    <a:pt x="70" y="106"/>
                    <a:pt x="69" y="108"/>
                  </a:cubicBezTo>
                  <a:cubicBezTo>
                    <a:pt x="68" y="109"/>
                    <a:pt x="69" y="110"/>
                    <a:pt x="69" y="111"/>
                  </a:cubicBezTo>
                  <a:moveTo>
                    <a:pt x="63" y="125"/>
                  </a:moveTo>
                  <a:cubicBezTo>
                    <a:pt x="63" y="126"/>
                    <a:pt x="65" y="126"/>
                    <a:pt x="65" y="125"/>
                  </a:cubicBezTo>
                  <a:cubicBezTo>
                    <a:pt x="64" y="125"/>
                    <a:pt x="64" y="125"/>
                    <a:pt x="63" y="125"/>
                  </a:cubicBezTo>
                  <a:moveTo>
                    <a:pt x="90" y="90"/>
                  </a:moveTo>
                  <a:cubicBezTo>
                    <a:pt x="89" y="90"/>
                    <a:pt x="89" y="90"/>
                    <a:pt x="89" y="91"/>
                  </a:cubicBezTo>
                  <a:cubicBezTo>
                    <a:pt x="90" y="90"/>
                    <a:pt x="90" y="90"/>
                    <a:pt x="90" y="90"/>
                  </a:cubicBezTo>
                  <a:moveTo>
                    <a:pt x="65" y="145"/>
                  </a:moveTo>
                  <a:cubicBezTo>
                    <a:pt x="63" y="145"/>
                    <a:pt x="64" y="147"/>
                    <a:pt x="65" y="147"/>
                  </a:cubicBezTo>
                  <a:cubicBezTo>
                    <a:pt x="67" y="147"/>
                    <a:pt x="66" y="145"/>
                    <a:pt x="65" y="145"/>
                  </a:cubicBezTo>
                  <a:moveTo>
                    <a:pt x="92" y="88"/>
                  </a:moveTo>
                  <a:cubicBezTo>
                    <a:pt x="91" y="89"/>
                    <a:pt x="90" y="90"/>
                    <a:pt x="91" y="90"/>
                  </a:cubicBezTo>
                  <a:cubicBezTo>
                    <a:pt x="92" y="90"/>
                    <a:pt x="92" y="89"/>
                    <a:pt x="92" y="88"/>
                  </a:cubicBezTo>
                  <a:moveTo>
                    <a:pt x="83" y="112"/>
                  </a:moveTo>
                  <a:cubicBezTo>
                    <a:pt x="83" y="111"/>
                    <a:pt x="82" y="112"/>
                    <a:pt x="81" y="112"/>
                  </a:cubicBezTo>
                  <a:cubicBezTo>
                    <a:pt x="82" y="112"/>
                    <a:pt x="83" y="112"/>
                    <a:pt x="83" y="112"/>
                  </a:cubicBezTo>
                  <a:moveTo>
                    <a:pt x="84" y="108"/>
                  </a:moveTo>
                  <a:cubicBezTo>
                    <a:pt x="83" y="109"/>
                    <a:pt x="83" y="109"/>
                    <a:pt x="84" y="109"/>
                  </a:cubicBezTo>
                  <a:cubicBezTo>
                    <a:pt x="84" y="108"/>
                    <a:pt x="84" y="108"/>
                    <a:pt x="84" y="108"/>
                  </a:cubicBezTo>
                  <a:moveTo>
                    <a:pt x="84" y="114"/>
                  </a:moveTo>
                  <a:cubicBezTo>
                    <a:pt x="83" y="116"/>
                    <a:pt x="81" y="116"/>
                    <a:pt x="80" y="117"/>
                  </a:cubicBezTo>
                  <a:cubicBezTo>
                    <a:pt x="81" y="117"/>
                    <a:pt x="82" y="116"/>
                    <a:pt x="83" y="116"/>
                  </a:cubicBezTo>
                  <a:cubicBezTo>
                    <a:pt x="83" y="116"/>
                    <a:pt x="83" y="118"/>
                    <a:pt x="84" y="118"/>
                  </a:cubicBezTo>
                  <a:cubicBezTo>
                    <a:pt x="85" y="118"/>
                    <a:pt x="85" y="118"/>
                    <a:pt x="83" y="118"/>
                  </a:cubicBezTo>
                  <a:cubicBezTo>
                    <a:pt x="84" y="119"/>
                    <a:pt x="83" y="121"/>
                    <a:pt x="85" y="121"/>
                  </a:cubicBezTo>
                  <a:cubicBezTo>
                    <a:pt x="86" y="121"/>
                    <a:pt x="86" y="122"/>
                    <a:pt x="87" y="123"/>
                  </a:cubicBezTo>
                  <a:cubicBezTo>
                    <a:pt x="87" y="123"/>
                    <a:pt x="89" y="122"/>
                    <a:pt x="89" y="123"/>
                  </a:cubicBezTo>
                  <a:cubicBezTo>
                    <a:pt x="88" y="122"/>
                    <a:pt x="90" y="119"/>
                    <a:pt x="92" y="117"/>
                  </a:cubicBezTo>
                  <a:cubicBezTo>
                    <a:pt x="96" y="114"/>
                    <a:pt x="98" y="116"/>
                    <a:pt x="100" y="118"/>
                  </a:cubicBezTo>
                  <a:cubicBezTo>
                    <a:pt x="101" y="117"/>
                    <a:pt x="101" y="116"/>
                    <a:pt x="101" y="115"/>
                  </a:cubicBezTo>
                  <a:cubicBezTo>
                    <a:pt x="102" y="114"/>
                    <a:pt x="104" y="114"/>
                    <a:pt x="105" y="113"/>
                  </a:cubicBezTo>
                  <a:cubicBezTo>
                    <a:pt x="106" y="112"/>
                    <a:pt x="104" y="110"/>
                    <a:pt x="104" y="108"/>
                  </a:cubicBezTo>
                  <a:cubicBezTo>
                    <a:pt x="102" y="109"/>
                    <a:pt x="101" y="108"/>
                    <a:pt x="99" y="107"/>
                  </a:cubicBezTo>
                  <a:cubicBezTo>
                    <a:pt x="98" y="107"/>
                    <a:pt x="95" y="109"/>
                    <a:pt x="94" y="108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90" y="110"/>
                    <a:pt x="88" y="110"/>
                  </a:cubicBezTo>
                  <a:cubicBezTo>
                    <a:pt x="87" y="111"/>
                    <a:pt x="86" y="114"/>
                    <a:pt x="84" y="114"/>
                  </a:cubicBezTo>
                  <a:moveTo>
                    <a:pt x="85" y="109"/>
                  </a:moveTo>
                  <a:cubicBezTo>
                    <a:pt x="83" y="110"/>
                    <a:pt x="84" y="110"/>
                    <a:pt x="85" y="110"/>
                  </a:cubicBezTo>
                  <a:cubicBezTo>
                    <a:pt x="85" y="109"/>
                    <a:pt x="85" y="109"/>
                    <a:pt x="85" y="109"/>
                  </a:cubicBezTo>
                  <a:moveTo>
                    <a:pt x="71" y="141"/>
                  </a:moveTo>
                  <a:cubicBezTo>
                    <a:pt x="69" y="142"/>
                    <a:pt x="68" y="146"/>
                    <a:pt x="69" y="145"/>
                  </a:cubicBezTo>
                  <a:cubicBezTo>
                    <a:pt x="69" y="144"/>
                    <a:pt x="71" y="142"/>
                    <a:pt x="71" y="141"/>
                  </a:cubicBezTo>
                  <a:moveTo>
                    <a:pt x="89" y="108"/>
                  </a:moveTo>
                  <a:cubicBezTo>
                    <a:pt x="88" y="108"/>
                    <a:pt x="88" y="108"/>
                    <a:pt x="89" y="109"/>
                  </a:cubicBezTo>
                  <a:cubicBezTo>
                    <a:pt x="89" y="108"/>
                    <a:pt x="89" y="108"/>
                    <a:pt x="89" y="108"/>
                  </a:cubicBezTo>
                  <a:moveTo>
                    <a:pt x="164" y="1"/>
                  </a:moveTo>
                  <a:cubicBezTo>
                    <a:pt x="164" y="0"/>
                    <a:pt x="165" y="2"/>
                    <a:pt x="165" y="2"/>
                  </a:cubicBezTo>
                  <a:cubicBezTo>
                    <a:pt x="165" y="1"/>
                    <a:pt x="165" y="1"/>
                    <a:pt x="164" y="1"/>
                  </a:cubicBezTo>
                  <a:moveTo>
                    <a:pt x="102" y="106"/>
                  </a:moveTo>
                  <a:cubicBezTo>
                    <a:pt x="101" y="105"/>
                    <a:pt x="100" y="106"/>
                    <a:pt x="100" y="106"/>
                  </a:cubicBezTo>
                  <a:cubicBezTo>
                    <a:pt x="100" y="107"/>
                    <a:pt x="102" y="107"/>
                    <a:pt x="102" y="106"/>
                  </a:cubicBezTo>
                  <a:moveTo>
                    <a:pt x="166" y="3"/>
                  </a:moveTo>
                  <a:cubicBezTo>
                    <a:pt x="165" y="4"/>
                    <a:pt x="166" y="4"/>
                    <a:pt x="168" y="3"/>
                  </a:cubicBezTo>
                  <a:cubicBezTo>
                    <a:pt x="167" y="3"/>
                    <a:pt x="167" y="3"/>
                    <a:pt x="166" y="3"/>
                  </a:cubicBezTo>
                  <a:moveTo>
                    <a:pt x="171" y="1"/>
                  </a:moveTo>
                  <a:cubicBezTo>
                    <a:pt x="171" y="2"/>
                    <a:pt x="170" y="3"/>
                    <a:pt x="170" y="4"/>
                  </a:cubicBezTo>
                  <a:cubicBezTo>
                    <a:pt x="171" y="5"/>
                    <a:pt x="172" y="7"/>
                    <a:pt x="172" y="9"/>
                  </a:cubicBezTo>
                  <a:cubicBezTo>
                    <a:pt x="172" y="11"/>
                    <a:pt x="172" y="12"/>
                    <a:pt x="171" y="14"/>
                  </a:cubicBezTo>
                  <a:cubicBezTo>
                    <a:pt x="171" y="16"/>
                    <a:pt x="168" y="16"/>
                    <a:pt x="168" y="18"/>
                  </a:cubicBezTo>
                  <a:cubicBezTo>
                    <a:pt x="169" y="19"/>
                    <a:pt x="170" y="23"/>
                    <a:pt x="165" y="22"/>
                  </a:cubicBezTo>
                  <a:cubicBezTo>
                    <a:pt x="163" y="22"/>
                    <a:pt x="162" y="21"/>
                    <a:pt x="160" y="21"/>
                  </a:cubicBezTo>
                  <a:cubicBezTo>
                    <a:pt x="158" y="21"/>
                    <a:pt x="159" y="22"/>
                    <a:pt x="159" y="23"/>
                  </a:cubicBezTo>
                  <a:cubicBezTo>
                    <a:pt x="160" y="23"/>
                    <a:pt x="161" y="24"/>
                    <a:pt x="159" y="25"/>
                  </a:cubicBezTo>
                  <a:cubicBezTo>
                    <a:pt x="157" y="28"/>
                    <a:pt x="155" y="26"/>
                    <a:pt x="154" y="30"/>
                  </a:cubicBezTo>
                  <a:cubicBezTo>
                    <a:pt x="153" y="32"/>
                    <a:pt x="156" y="32"/>
                    <a:pt x="157" y="34"/>
                  </a:cubicBezTo>
                  <a:cubicBezTo>
                    <a:pt x="157" y="35"/>
                    <a:pt x="155" y="37"/>
                    <a:pt x="155" y="38"/>
                  </a:cubicBezTo>
                  <a:cubicBezTo>
                    <a:pt x="156" y="40"/>
                    <a:pt x="157" y="39"/>
                    <a:pt x="160" y="38"/>
                  </a:cubicBezTo>
                  <a:cubicBezTo>
                    <a:pt x="159" y="37"/>
                    <a:pt x="161" y="36"/>
                    <a:pt x="162" y="36"/>
                  </a:cubicBezTo>
                  <a:cubicBezTo>
                    <a:pt x="163" y="36"/>
                    <a:pt x="166" y="37"/>
                    <a:pt x="166" y="35"/>
                  </a:cubicBezTo>
                  <a:cubicBezTo>
                    <a:pt x="166" y="34"/>
                    <a:pt x="164" y="34"/>
                    <a:pt x="163" y="33"/>
                  </a:cubicBezTo>
                  <a:cubicBezTo>
                    <a:pt x="162" y="32"/>
                    <a:pt x="160" y="32"/>
                    <a:pt x="159" y="31"/>
                  </a:cubicBezTo>
                  <a:cubicBezTo>
                    <a:pt x="158" y="31"/>
                    <a:pt x="158" y="29"/>
                    <a:pt x="160" y="28"/>
                  </a:cubicBezTo>
                  <a:cubicBezTo>
                    <a:pt x="161" y="28"/>
                    <a:pt x="162" y="28"/>
                    <a:pt x="163" y="29"/>
                  </a:cubicBezTo>
                  <a:cubicBezTo>
                    <a:pt x="164" y="29"/>
                    <a:pt x="164" y="30"/>
                    <a:pt x="165" y="30"/>
                  </a:cubicBezTo>
                  <a:cubicBezTo>
                    <a:pt x="165" y="31"/>
                    <a:pt x="168" y="29"/>
                    <a:pt x="170" y="28"/>
                  </a:cubicBezTo>
                  <a:cubicBezTo>
                    <a:pt x="174" y="27"/>
                    <a:pt x="176" y="30"/>
                    <a:pt x="179" y="31"/>
                  </a:cubicBezTo>
                  <a:cubicBezTo>
                    <a:pt x="180" y="32"/>
                    <a:pt x="183" y="34"/>
                    <a:pt x="186" y="34"/>
                  </a:cubicBezTo>
                  <a:cubicBezTo>
                    <a:pt x="187" y="34"/>
                    <a:pt x="187" y="32"/>
                    <a:pt x="187" y="32"/>
                  </a:cubicBezTo>
                  <a:cubicBezTo>
                    <a:pt x="187" y="30"/>
                    <a:pt x="188" y="29"/>
                    <a:pt x="190" y="28"/>
                  </a:cubicBezTo>
                  <a:cubicBezTo>
                    <a:pt x="194" y="24"/>
                    <a:pt x="197" y="24"/>
                    <a:pt x="200" y="25"/>
                  </a:cubicBezTo>
                  <a:cubicBezTo>
                    <a:pt x="200" y="23"/>
                    <a:pt x="205" y="25"/>
                    <a:pt x="204" y="23"/>
                  </a:cubicBezTo>
                  <a:cubicBezTo>
                    <a:pt x="205" y="23"/>
                    <a:pt x="207" y="22"/>
                    <a:pt x="208" y="22"/>
                  </a:cubicBezTo>
                  <a:cubicBezTo>
                    <a:pt x="208" y="22"/>
                    <a:pt x="209" y="21"/>
                    <a:pt x="210" y="21"/>
                  </a:cubicBezTo>
                  <a:cubicBezTo>
                    <a:pt x="210" y="20"/>
                    <a:pt x="208" y="21"/>
                    <a:pt x="207" y="22"/>
                  </a:cubicBezTo>
                  <a:cubicBezTo>
                    <a:pt x="206" y="22"/>
                    <a:pt x="206" y="21"/>
                    <a:pt x="206" y="21"/>
                  </a:cubicBezTo>
                  <a:cubicBezTo>
                    <a:pt x="206" y="20"/>
                    <a:pt x="204" y="18"/>
                    <a:pt x="206" y="19"/>
                  </a:cubicBezTo>
                  <a:cubicBezTo>
                    <a:pt x="205" y="18"/>
                    <a:pt x="203" y="18"/>
                    <a:pt x="204" y="16"/>
                  </a:cubicBezTo>
                  <a:cubicBezTo>
                    <a:pt x="205" y="14"/>
                    <a:pt x="207" y="12"/>
                    <a:pt x="206" y="11"/>
                  </a:cubicBezTo>
                  <a:cubicBezTo>
                    <a:pt x="204" y="13"/>
                    <a:pt x="202" y="15"/>
                    <a:pt x="200" y="15"/>
                  </a:cubicBezTo>
                  <a:cubicBezTo>
                    <a:pt x="198" y="16"/>
                    <a:pt x="196" y="13"/>
                    <a:pt x="194" y="14"/>
                  </a:cubicBezTo>
                  <a:cubicBezTo>
                    <a:pt x="195" y="13"/>
                    <a:pt x="194" y="13"/>
                    <a:pt x="192" y="13"/>
                  </a:cubicBezTo>
                  <a:cubicBezTo>
                    <a:pt x="191" y="14"/>
                    <a:pt x="191" y="13"/>
                    <a:pt x="190" y="12"/>
                  </a:cubicBezTo>
                  <a:cubicBezTo>
                    <a:pt x="188" y="11"/>
                    <a:pt x="185" y="10"/>
                    <a:pt x="183" y="8"/>
                  </a:cubicBezTo>
                  <a:cubicBezTo>
                    <a:pt x="180" y="7"/>
                    <a:pt x="178" y="4"/>
                    <a:pt x="176" y="2"/>
                  </a:cubicBezTo>
                  <a:cubicBezTo>
                    <a:pt x="175" y="2"/>
                    <a:pt x="175" y="0"/>
                    <a:pt x="173" y="0"/>
                  </a:cubicBezTo>
                  <a:cubicBezTo>
                    <a:pt x="172" y="0"/>
                    <a:pt x="171" y="1"/>
                    <a:pt x="171" y="1"/>
                  </a:cubicBezTo>
                  <a:moveTo>
                    <a:pt x="108" y="105"/>
                  </a:moveTo>
                  <a:cubicBezTo>
                    <a:pt x="106" y="105"/>
                    <a:pt x="104" y="108"/>
                    <a:pt x="105" y="109"/>
                  </a:cubicBezTo>
                  <a:cubicBezTo>
                    <a:pt x="106" y="110"/>
                    <a:pt x="107" y="106"/>
                    <a:pt x="108" y="105"/>
                  </a:cubicBezTo>
                  <a:moveTo>
                    <a:pt x="150" y="32"/>
                  </a:moveTo>
                  <a:cubicBezTo>
                    <a:pt x="150" y="32"/>
                    <a:pt x="150" y="33"/>
                    <a:pt x="151" y="33"/>
                  </a:cubicBezTo>
                  <a:cubicBezTo>
                    <a:pt x="152" y="32"/>
                    <a:pt x="151" y="31"/>
                    <a:pt x="150" y="32"/>
                  </a:cubicBezTo>
                  <a:moveTo>
                    <a:pt x="141" y="69"/>
                  </a:moveTo>
                  <a:cubicBezTo>
                    <a:pt x="140" y="70"/>
                    <a:pt x="138" y="72"/>
                    <a:pt x="139" y="72"/>
                  </a:cubicBezTo>
                  <a:cubicBezTo>
                    <a:pt x="140" y="73"/>
                    <a:pt x="139" y="73"/>
                    <a:pt x="139" y="74"/>
                  </a:cubicBezTo>
                  <a:cubicBezTo>
                    <a:pt x="140" y="74"/>
                    <a:pt x="142" y="73"/>
                    <a:pt x="141" y="72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0" y="71"/>
                    <a:pt x="141" y="70"/>
                    <a:pt x="141" y="69"/>
                  </a:cubicBezTo>
                  <a:moveTo>
                    <a:pt x="149" y="103"/>
                  </a:moveTo>
                  <a:cubicBezTo>
                    <a:pt x="149" y="104"/>
                    <a:pt x="149" y="104"/>
                    <a:pt x="150" y="104"/>
                  </a:cubicBezTo>
                  <a:cubicBezTo>
                    <a:pt x="149" y="103"/>
                    <a:pt x="149" y="103"/>
                    <a:pt x="149" y="10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94"/>
            <p:cNvSpPr>
              <a:spLocks noEditPoints="1"/>
            </p:cNvSpPr>
            <p:nvPr/>
          </p:nvSpPr>
          <p:spPr bwMode="auto">
            <a:xfrm>
              <a:off x="8835438" y="4285542"/>
              <a:ext cx="505909" cy="470800"/>
            </a:xfrm>
            <a:custGeom>
              <a:avLst/>
              <a:gdLst>
                <a:gd name="T0" fmla="*/ 4 w 171"/>
                <a:gd name="T1" fmla="*/ 158 h 159"/>
                <a:gd name="T2" fmla="*/ 18 w 171"/>
                <a:gd name="T3" fmla="*/ 119 h 159"/>
                <a:gd name="T4" fmla="*/ 23 w 171"/>
                <a:gd name="T5" fmla="*/ 122 h 159"/>
                <a:gd name="T6" fmla="*/ 6 w 171"/>
                <a:gd name="T7" fmla="*/ 112 h 159"/>
                <a:gd name="T8" fmla="*/ 10 w 171"/>
                <a:gd name="T9" fmla="*/ 112 h 159"/>
                <a:gd name="T10" fmla="*/ 18 w 171"/>
                <a:gd name="T11" fmla="*/ 116 h 159"/>
                <a:gd name="T12" fmla="*/ 27 w 171"/>
                <a:gd name="T13" fmla="*/ 117 h 159"/>
                <a:gd name="T14" fmla="*/ 38 w 171"/>
                <a:gd name="T15" fmla="*/ 115 h 159"/>
                <a:gd name="T16" fmla="*/ 46 w 171"/>
                <a:gd name="T17" fmla="*/ 110 h 159"/>
                <a:gd name="T18" fmla="*/ 50 w 171"/>
                <a:gd name="T19" fmla="*/ 101 h 159"/>
                <a:gd name="T20" fmla="*/ 61 w 171"/>
                <a:gd name="T21" fmla="*/ 91 h 159"/>
                <a:gd name="T22" fmla="*/ 68 w 171"/>
                <a:gd name="T23" fmla="*/ 91 h 159"/>
                <a:gd name="T24" fmla="*/ 70 w 171"/>
                <a:gd name="T25" fmla="*/ 82 h 159"/>
                <a:gd name="T26" fmla="*/ 77 w 171"/>
                <a:gd name="T27" fmla="*/ 74 h 159"/>
                <a:gd name="T28" fmla="*/ 81 w 171"/>
                <a:gd name="T29" fmla="*/ 65 h 159"/>
                <a:gd name="T30" fmla="*/ 78 w 171"/>
                <a:gd name="T31" fmla="*/ 65 h 159"/>
                <a:gd name="T32" fmla="*/ 75 w 171"/>
                <a:gd name="T33" fmla="*/ 64 h 159"/>
                <a:gd name="T34" fmla="*/ 69 w 171"/>
                <a:gd name="T35" fmla="*/ 66 h 159"/>
                <a:gd name="T36" fmla="*/ 68 w 171"/>
                <a:gd name="T37" fmla="*/ 59 h 159"/>
                <a:gd name="T38" fmla="*/ 58 w 171"/>
                <a:gd name="T39" fmla="*/ 69 h 159"/>
                <a:gd name="T40" fmla="*/ 48 w 171"/>
                <a:gd name="T41" fmla="*/ 81 h 159"/>
                <a:gd name="T42" fmla="*/ 32 w 171"/>
                <a:gd name="T43" fmla="*/ 90 h 159"/>
                <a:gd name="T44" fmla="*/ 15 w 171"/>
                <a:gd name="T45" fmla="*/ 100 h 159"/>
                <a:gd name="T46" fmla="*/ 12 w 171"/>
                <a:gd name="T47" fmla="*/ 105 h 159"/>
                <a:gd name="T48" fmla="*/ 9 w 171"/>
                <a:gd name="T49" fmla="*/ 105 h 159"/>
                <a:gd name="T50" fmla="*/ 8 w 171"/>
                <a:gd name="T51" fmla="*/ 108 h 159"/>
                <a:gd name="T52" fmla="*/ 7 w 171"/>
                <a:gd name="T53" fmla="*/ 110 h 159"/>
                <a:gd name="T54" fmla="*/ 76 w 171"/>
                <a:gd name="T55" fmla="*/ 63 h 159"/>
                <a:gd name="T56" fmla="*/ 86 w 171"/>
                <a:gd name="T57" fmla="*/ 68 h 159"/>
                <a:gd name="T58" fmla="*/ 94 w 171"/>
                <a:gd name="T59" fmla="*/ 67 h 159"/>
                <a:gd name="T60" fmla="*/ 102 w 171"/>
                <a:gd name="T61" fmla="*/ 57 h 159"/>
                <a:gd name="T62" fmla="*/ 106 w 171"/>
                <a:gd name="T63" fmla="*/ 46 h 159"/>
                <a:gd name="T64" fmla="*/ 117 w 171"/>
                <a:gd name="T65" fmla="*/ 41 h 159"/>
                <a:gd name="T66" fmla="*/ 118 w 171"/>
                <a:gd name="T67" fmla="*/ 31 h 159"/>
                <a:gd name="T68" fmla="*/ 96 w 171"/>
                <a:gd name="T69" fmla="*/ 31 h 159"/>
                <a:gd name="T70" fmla="*/ 93 w 171"/>
                <a:gd name="T71" fmla="*/ 23 h 159"/>
                <a:gd name="T72" fmla="*/ 91 w 171"/>
                <a:gd name="T73" fmla="*/ 23 h 159"/>
                <a:gd name="T74" fmla="*/ 84 w 171"/>
                <a:gd name="T75" fmla="*/ 24 h 159"/>
                <a:gd name="T76" fmla="*/ 85 w 171"/>
                <a:gd name="T77" fmla="*/ 18 h 159"/>
                <a:gd name="T78" fmla="*/ 83 w 171"/>
                <a:gd name="T79" fmla="*/ 14 h 159"/>
                <a:gd name="T80" fmla="*/ 79 w 171"/>
                <a:gd name="T81" fmla="*/ 9 h 159"/>
                <a:gd name="T82" fmla="*/ 74 w 171"/>
                <a:gd name="T83" fmla="*/ 7 h 159"/>
                <a:gd name="T84" fmla="*/ 67 w 171"/>
                <a:gd name="T85" fmla="*/ 1 h 159"/>
                <a:gd name="T86" fmla="*/ 67 w 171"/>
                <a:gd name="T87" fmla="*/ 3 h 159"/>
                <a:gd name="T88" fmla="*/ 72 w 171"/>
                <a:gd name="T89" fmla="*/ 9 h 159"/>
                <a:gd name="T90" fmla="*/ 77 w 171"/>
                <a:gd name="T91" fmla="*/ 17 h 159"/>
                <a:gd name="T92" fmla="*/ 82 w 171"/>
                <a:gd name="T93" fmla="*/ 18 h 159"/>
                <a:gd name="T94" fmla="*/ 82 w 171"/>
                <a:gd name="T95" fmla="*/ 22 h 159"/>
                <a:gd name="T96" fmla="*/ 85 w 171"/>
                <a:gd name="T97" fmla="*/ 25 h 159"/>
                <a:gd name="T98" fmla="*/ 85 w 171"/>
                <a:gd name="T99" fmla="*/ 31 h 159"/>
                <a:gd name="T100" fmla="*/ 85 w 171"/>
                <a:gd name="T101" fmla="*/ 36 h 159"/>
                <a:gd name="T102" fmla="*/ 82 w 171"/>
                <a:gd name="T103" fmla="*/ 44 h 159"/>
                <a:gd name="T104" fmla="*/ 79 w 171"/>
                <a:gd name="T105" fmla="*/ 50 h 159"/>
                <a:gd name="T106" fmla="*/ 87 w 171"/>
                <a:gd name="T107" fmla="*/ 63 h 159"/>
                <a:gd name="T108" fmla="*/ 85 w 171"/>
                <a:gd name="T109" fmla="*/ 66 h 159"/>
                <a:gd name="T110" fmla="*/ 89 w 171"/>
                <a:gd name="T111" fmla="*/ 23 h 159"/>
                <a:gd name="T112" fmla="*/ 90 w 171"/>
                <a:gd name="T113" fmla="*/ 16 h 159"/>
                <a:gd name="T114" fmla="*/ 169 w 171"/>
                <a:gd name="T115" fmla="*/ 93 h 159"/>
                <a:gd name="T116" fmla="*/ 170 w 171"/>
                <a:gd name="T117" fmla="*/ 90 h 159"/>
                <a:gd name="T118" fmla="*/ 166 w 171"/>
                <a:gd name="T119" fmla="*/ 93 h 159"/>
                <a:gd name="T120" fmla="*/ 170 w 171"/>
                <a:gd name="T121" fmla="*/ 9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59">
                  <a:moveTo>
                    <a:pt x="4" y="156"/>
                  </a:moveTo>
                  <a:cubicBezTo>
                    <a:pt x="2" y="155"/>
                    <a:pt x="0" y="157"/>
                    <a:pt x="1" y="158"/>
                  </a:cubicBezTo>
                  <a:cubicBezTo>
                    <a:pt x="2" y="158"/>
                    <a:pt x="4" y="159"/>
                    <a:pt x="4" y="158"/>
                  </a:cubicBezTo>
                  <a:cubicBezTo>
                    <a:pt x="3" y="157"/>
                    <a:pt x="3" y="156"/>
                    <a:pt x="4" y="156"/>
                  </a:cubicBezTo>
                  <a:moveTo>
                    <a:pt x="20" y="120"/>
                  </a:moveTo>
                  <a:cubicBezTo>
                    <a:pt x="24" y="122"/>
                    <a:pt x="18" y="117"/>
                    <a:pt x="18" y="119"/>
                  </a:cubicBezTo>
                  <a:cubicBezTo>
                    <a:pt x="18" y="121"/>
                    <a:pt x="18" y="123"/>
                    <a:pt x="16" y="123"/>
                  </a:cubicBezTo>
                  <a:cubicBezTo>
                    <a:pt x="17" y="124"/>
                    <a:pt x="20" y="123"/>
                    <a:pt x="20" y="123"/>
                  </a:cubicBezTo>
                  <a:cubicBezTo>
                    <a:pt x="21" y="123"/>
                    <a:pt x="23" y="123"/>
                    <a:pt x="23" y="122"/>
                  </a:cubicBezTo>
                  <a:cubicBezTo>
                    <a:pt x="22" y="121"/>
                    <a:pt x="20" y="121"/>
                    <a:pt x="20" y="121"/>
                  </a:cubicBezTo>
                  <a:cubicBezTo>
                    <a:pt x="20" y="120"/>
                    <a:pt x="20" y="120"/>
                    <a:pt x="20" y="120"/>
                  </a:cubicBezTo>
                  <a:moveTo>
                    <a:pt x="6" y="112"/>
                  </a:moveTo>
                  <a:cubicBezTo>
                    <a:pt x="7" y="112"/>
                    <a:pt x="7" y="111"/>
                    <a:pt x="8" y="111"/>
                  </a:cubicBezTo>
                  <a:cubicBezTo>
                    <a:pt x="9" y="112"/>
                    <a:pt x="7" y="112"/>
                    <a:pt x="7" y="113"/>
                  </a:cubicBezTo>
                  <a:cubicBezTo>
                    <a:pt x="9" y="112"/>
                    <a:pt x="8" y="111"/>
                    <a:pt x="10" y="112"/>
                  </a:cubicBezTo>
                  <a:cubicBezTo>
                    <a:pt x="9" y="112"/>
                    <a:pt x="7" y="113"/>
                    <a:pt x="8" y="114"/>
                  </a:cubicBezTo>
                  <a:cubicBezTo>
                    <a:pt x="10" y="114"/>
                    <a:pt x="14" y="115"/>
                    <a:pt x="14" y="114"/>
                  </a:cubicBezTo>
                  <a:cubicBezTo>
                    <a:pt x="15" y="113"/>
                    <a:pt x="18" y="114"/>
                    <a:pt x="18" y="116"/>
                  </a:cubicBezTo>
                  <a:cubicBezTo>
                    <a:pt x="19" y="116"/>
                    <a:pt x="20" y="115"/>
                    <a:pt x="21" y="115"/>
                  </a:cubicBezTo>
                  <a:cubicBezTo>
                    <a:pt x="23" y="116"/>
                    <a:pt x="22" y="117"/>
                    <a:pt x="23" y="118"/>
                  </a:cubicBezTo>
                  <a:cubicBezTo>
                    <a:pt x="24" y="117"/>
                    <a:pt x="26" y="117"/>
                    <a:pt x="27" y="117"/>
                  </a:cubicBezTo>
                  <a:cubicBezTo>
                    <a:pt x="28" y="117"/>
                    <a:pt x="28" y="118"/>
                    <a:pt x="29" y="118"/>
                  </a:cubicBezTo>
                  <a:cubicBezTo>
                    <a:pt x="33" y="118"/>
                    <a:pt x="35" y="117"/>
                    <a:pt x="37" y="116"/>
                  </a:cubicBezTo>
                  <a:cubicBezTo>
                    <a:pt x="38" y="116"/>
                    <a:pt x="38" y="115"/>
                    <a:pt x="38" y="115"/>
                  </a:cubicBezTo>
                  <a:cubicBezTo>
                    <a:pt x="39" y="114"/>
                    <a:pt x="40" y="114"/>
                    <a:pt x="41" y="113"/>
                  </a:cubicBezTo>
                  <a:cubicBezTo>
                    <a:pt x="42" y="113"/>
                    <a:pt x="42" y="112"/>
                    <a:pt x="43" y="111"/>
                  </a:cubicBezTo>
                  <a:cubicBezTo>
                    <a:pt x="44" y="111"/>
                    <a:pt x="46" y="111"/>
                    <a:pt x="46" y="110"/>
                  </a:cubicBezTo>
                  <a:cubicBezTo>
                    <a:pt x="45" y="110"/>
                    <a:pt x="45" y="110"/>
                    <a:pt x="44" y="111"/>
                  </a:cubicBezTo>
                  <a:cubicBezTo>
                    <a:pt x="46" y="109"/>
                    <a:pt x="46" y="106"/>
                    <a:pt x="47" y="104"/>
                  </a:cubicBezTo>
                  <a:cubicBezTo>
                    <a:pt x="48" y="103"/>
                    <a:pt x="49" y="102"/>
                    <a:pt x="50" y="101"/>
                  </a:cubicBezTo>
                  <a:cubicBezTo>
                    <a:pt x="50" y="100"/>
                    <a:pt x="50" y="99"/>
                    <a:pt x="50" y="97"/>
                  </a:cubicBezTo>
                  <a:cubicBezTo>
                    <a:pt x="51" y="95"/>
                    <a:pt x="54" y="94"/>
                    <a:pt x="57" y="93"/>
                  </a:cubicBezTo>
                  <a:cubicBezTo>
                    <a:pt x="58" y="92"/>
                    <a:pt x="60" y="92"/>
                    <a:pt x="61" y="91"/>
                  </a:cubicBezTo>
                  <a:cubicBezTo>
                    <a:pt x="62" y="91"/>
                    <a:pt x="62" y="89"/>
                    <a:pt x="65" y="91"/>
                  </a:cubicBezTo>
                  <a:cubicBezTo>
                    <a:pt x="64" y="91"/>
                    <a:pt x="64" y="91"/>
                    <a:pt x="63" y="91"/>
                  </a:cubicBezTo>
                  <a:cubicBezTo>
                    <a:pt x="64" y="91"/>
                    <a:pt x="67" y="92"/>
                    <a:pt x="68" y="91"/>
                  </a:cubicBezTo>
                  <a:cubicBezTo>
                    <a:pt x="71" y="90"/>
                    <a:pt x="68" y="89"/>
                    <a:pt x="65" y="89"/>
                  </a:cubicBezTo>
                  <a:cubicBezTo>
                    <a:pt x="67" y="88"/>
                    <a:pt x="65" y="86"/>
                    <a:pt x="66" y="86"/>
                  </a:cubicBezTo>
                  <a:cubicBezTo>
                    <a:pt x="66" y="84"/>
                    <a:pt x="69" y="83"/>
                    <a:pt x="70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3" y="78"/>
                    <a:pt x="75" y="77"/>
                    <a:pt x="76" y="76"/>
                  </a:cubicBezTo>
                  <a:cubicBezTo>
                    <a:pt x="77" y="76"/>
                    <a:pt x="77" y="75"/>
                    <a:pt x="77" y="74"/>
                  </a:cubicBezTo>
                  <a:cubicBezTo>
                    <a:pt x="77" y="73"/>
                    <a:pt x="79" y="73"/>
                    <a:pt x="79" y="72"/>
                  </a:cubicBezTo>
                  <a:cubicBezTo>
                    <a:pt x="80" y="71"/>
                    <a:pt x="78" y="69"/>
                    <a:pt x="78" y="67"/>
                  </a:cubicBezTo>
                  <a:cubicBezTo>
                    <a:pt x="79" y="66"/>
                    <a:pt x="81" y="66"/>
                    <a:pt x="81" y="65"/>
                  </a:cubicBezTo>
                  <a:cubicBezTo>
                    <a:pt x="81" y="65"/>
                    <a:pt x="79" y="67"/>
                    <a:pt x="77" y="66"/>
                  </a:cubicBezTo>
                  <a:cubicBezTo>
                    <a:pt x="78" y="66"/>
                    <a:pt x="81" y="65"/>
                    <a:pt x="79" y="64"/>
                  </a:cubicBezTo>
                  <a:cubicBezTo>
                    <a:pt x="78" y="64"/>
                    <a:pt x="79" y="64"/>
                    <a:pt x="78" y="65"/>
                  </a:cubicBezTo>
                  <a:cubicBezTo>
                    <a:pt x="77" y="65"/>
                    <a:pt x="76" y="66"/>
                    <a:pt x="78" y="66"/>
                  </a:cubicBezTo>
                  <a:cubicBezTo>
                    <a:pt x="77" y="66"/>
                    <a:pt x="76" y="66"/>
                    <a:pt x="76" y="66"/>
                  </a:cubicBezTo>
                  <a:cubicBezTo>
                    <a:pt x="76" y="66"/>
                    <a:pt x="78" y="64"/>
                    <a:pt x="75" y="64"/>
                  </a:cubicBezTo>
                  <a:cubicBezTo>
                    <a:pt x="76" y="64"/>
                    <a:pt x="77" y="63"/>
                    <a:pt x="77" y="63"/>
                  </a:cubicBezTo>
                  <a:cubicBezTo>
                    <a:pt x="75" y="63"/>
                    <a:pt x="74" y="64"/>
                    <a:pt x="73" y="65"/>
                  </a:cubicBezTo>
                  <a:cubicBezTo>
                    <a:pt x="72" y="65"/>
                    <a:pt x="71" y="67"/>
                    <a:pt x="69" y="66"/>
                  </a:cubicBezTo>
                  <a:cubicBezTo>
                    <a:pt x="68" y="65"/>
                    <a:pt x="69" y="63"/>
                    <a:pt x="68" y="62"/>
                  </a:cubicBezTo>
                  <a:cubicBezTo>
                    <a:pt x="67" y="62"/>
                    <a:pt x="65" y="62"/>
                    <a:pt x="65" y="61"/>
                  </a:cubicBezTo>
                  <a:cubicBezTo>
                    <a:pt x="64" y="60"/>
                    <a:pt x="66" y="59"/>
                    <a:pt x="68" y="59"/>
                  </a:cubicBezTo>
                  <a:cubicBezTo>
                    <a:pt x="64" y="58"/>
                    <a:pt x="61" y="61"/>
                    <a:pt x="60" y="62"/>
                  </a:cubicBezTo>
                  <a:cubicBezTo>
                    <a:pt x="60" y="63"/>
                    <a:pt x="60" y="64"/>
                    <a:pt x="60" y="65"/>
                  </a:cubicBezTo>
                  <a:cubicBezTo>
                    <a:pt x="60" y="67"/>
                    <a:pt x="59" y="68"/>
                    <a:pt x="58" y="69"/>
                  </a:cubicBezTo>
                  <a:cubicBezTo>
                    <a:pt x="57" y="70"/>
                    <a:pt x="56" y="70"/>
                    <a:pt x="54" y="71"/>
                  </a:cubicBezTo>
                  <a:cubicBezTo>
                    <a:pt x="53" y="71"/>
                    <a:pt x="53" y="73"/>
                    <a:pt x="52" y="74"/>
                  </a:cubicBezTo>
                  <a:cubicBezTo>
                    <a:pt x="52" y="77"/>
                    <a:pt x="50" y="79"/>
                    <a:pt x="48" y="81"/>
                  </a:cubicBezTo>
                  <a:cubicBezTo>
                    <a:pt x="47" y="82"/>
                    <a:pt x="46" y="83"/>
                    <a:pt x="45" y="83"/>
                  </a:cubicBezTo>
                  <a:cubicBezTo>
                    <a:pt x="43" y="84"/>
                    <a:pt x="42" y="85"/>
                    <a:pt x="41" y="86"/>
                  </a:cubicBezTo>
                  <a:cubicBezTo>
                    <a:pt x="38" y="87"/>
                    <a:pt x="35" y="89"/>
                    <a:pt x="32" y="90"/>
                  </a:cubicBezTo>
                  <a:cubicBezTo>
                    <a:pt x="29" y="92"/>
                    <a:pt x="25" y="92"/>
                    <a:pt x="22" y="94"/>
                  </a:cubicBezTo>
                  <a:cubicBezTo>
                    <a:pt x="21" y="95"/>
                    <a:pt x="17" y="97"/>
                    <a:pt x="19" y="99"/>
                  </a:cubicBezTo>
                  <a:cubicBezTo>
                    <a:pt x="17" y="97"/>
                    <a:pt x="16" y="100"/>
                    <a:pt x="15" y="100"/>
                  </a:cubicBezTo>
                  <a:cubicBezTo>
                    <a:pt x="15" y="100"/>
                    <a:pt x="12" y="102"/>
                    <a:pt x="13" y="103"/>
                  </a:cubicBezTo>
                  <a:cubicBezTo>
                    <a:pt x="12" y="102"/>
                    <a:pt x="11" y="103"/>
                    <a:pt x="11" y="103"/>
                  </a:cubicBezTo>
                  <a:cubicBezTo>
                    <a:pt x="10" y="104"/>
                    <a:pt x="10" y="105"/>
                    <a:pt x="12" y="105"/>
                  </a:cubicBezTo>
                  <a:cubicBezTo>
                    <a:pt x="10" y="105"/>
                    <a:pt x="12" y="106"/>
                    <a:pt x="12" y="107"/>
                  </a:cubicBezTo>
                  <a:cubicBezTo>
                    <a:pt x="12" y="106"/>
                    <a:pt x="11" y="106"/>
                    <a:pt x="10" y="106"/>
                  </a:cubicBezTo>
                  <a:cubicBezTo>
                    <a:pt x="10" y="106"/>
                    <a:pt x="8" y="105"/>
                    <a:pt x="9" y="105"/>
                  </a:cubicBezTo>
                  <a:cubicBezTo>
                    <a:pt x="9" y="106"/>
                    <a:pt x="8" y="107"/>
                    <a:pt x="8" y="108"/>
                  </a:cubicBezTo>
                  <a:cubicBezTo>
                    <a:pt x="9" y="108"/>
                    <a:pt x="9" y="107"/>
                    <a:pt x="10" y="107"/>
                  </a:cubicBezTo>
                  <a:cubicBezTo>
                    <a:pt x="10" y="107"/>
                    <a:pt x="9" y="108"/>
                    <a:pt x="8" y="108"/>
                  </a:cubicBezTo>
                  <a:cubicBezTo>
                    <a:pt x="9" y="108"/>
                    <a:pt x="10" y="108"/>
                    <a:pt x="10" y="108"/>
                  </a:cubicBezTo>
                  <a:cubicBezTo>
                    <a:pt x="10" y="108"/>
                    <a:pt x="9" y="109"/>
                    <a:pt x="9" y="109"/>
                  </a:cubicBezTo>
                  <a:cubicBezTo>
                    <a:pt x="12" y="109"/>
                    <a:pt x="8" y="110"/>
                    <a:pt x="7" y="110"/>
                  </a:cubicBezTo>
                  <a:cubicBezTo>
                    <a:pt x="6" y="110"/>
                    <a:pt x="5" y="110"/>
                    <a:pt x="6" y="112"/>
                  </a:cubicBezTo>
                  <a:moveTo>
                    <a:pt x="77" y="61"/>
                  </a:moveTo>
                  <a:cubicBezTo>
                    <a:pt x="76" y="61"/>
                    <a:pt x="75" y="62"/>
                    <a:pt x="76" y="63"/>
                  </a:cubicBezTo>
                  <a:cubicBezTo>
                    <a:pt x="77" y="62"/>
                    <a:pt x="77" y="62"/>
                    <a:pt x="77" y="61"/>
                  </a:cubicBezTo>
                  <a:moveTo>
                    <a:pt x="85" y="66"/>
                  </a:moveTo>
                  <a:cubicBezTo>
                    <a:pt x="85" y="67"/>
                    <a:pt x="86" y="67"/>
                    <a:pt x="86" y="68"/>
                  </a:cubicBezTo>
                  <a:cubicBezTo>
                    <a:pt x="87" y="68"/>
                    <a:pt x="88" y="68"/>
                    <a:pt x="88" y="67"/>
                  </a:cubicBezTo>
                  <a:cubicBezTo>
                    <a:pt x="89" y="68"/>
                    <a:pt x="89" y="69"/>
                    <a:pt x="89" y="69"/>
                  </a:cubicBezTo>
                  <a:cubicBezTo>
                    <a:pt x="92" y="70"/>
                    <a:pt x="94" y="68"/>
                    <a:pt x="94" y="67"/>
                  </a:cubicBezTo>
                  <a:cubicBezTo>
                    <a:pt x="96" y="65"/>
                    <a:pt x="98" y="64"/>
                    <a:pt x="99" y="62"/>
                  </a:cubicBezTo>
                  <a:cubicBezTo>
                    <a:pt x="99" y="61"/>
                    <a:pt x="100" y="59"/>
                    <a:pt x="101" y="59"/>
                  </a:cubicBezTo>
                  <a:cubicBezTo>
                    <a:pt x="102" y="59"/>
                    <a:pt x="102" y="57"/>
                    <a:pt x="102" y="57"/>
                  </a:cubicBezTo>
                  <a:cubicBezTo>
                    <a:pt x="103" y="56"/>
                    <a:pt x="104" y="56"/>
                    <a:pt x="105" y="55"/>
                  </a:cubicBezTo>
                  <a:cubicBezTo>
                    <a:pt x="105" y="53"/>
                    <a:pt x="105" y="52"/>
                    <a:pt x="106" y="51"/>
                  </a:cubicBezTo>
                  <a:cubicBezTo>
                    <a:pt x="103" y="50"/>
                    <a:pt x="106" y="47"/>
                    <a:pt x="106" y="46"/>
                  </a:cubicBezTo>
                  <a:cubicBezTo>
                    <a:pt x="107" y="45"/>
                    <a:pt x="113" y="43"/>
                    <a:pt x="114" y="47"/>
                  </a:cubicBezTo>
                  <a:cubicBezTo>
                    <a:pt x="115" y="46"/>
                    <a:pt x="113" y="43"/>
                    <a:pt x="115" y="42"/>
                  </a:cubicBezTo>
                  <a:cubicBezTo>
                    <a:pt x="116" y="41"/>
                    <a:pt x="117" y="41"/>
                    <a:pt x="117" y="41"/>
                  </a:cubicBezTo>
                  <a:cubicBezTo>
                    <a:pt x="118" y="40"/>
                    <a:pt x="118" y="39"/>
                    <a:pt x="119" y="38"/>
                  </a:cubicBezTo>
                  <a:cubicBezTo>
                    <a:pt x="119" y="36"/>
                    <a:pt x="119" y="34"/>
                    <a:pt x="120" y="33"/>
                  </a:cubicBezTo>
                  <a:cubicBezTo>
                    <a:pt x="120" y="32"/>
                    <a:pt x="120" y="31"/>
                    <a:pt x="118" y="31"/>
                  </a:cubicBezTo>
                  <a:cubicBezTo>
                    <a:pt x="116" y="30"/>
                    <a:pt x="115" y="31"/>
                    <a:pt x="114" y="32"/>
                  </a:cubicBezTo>
                  <a:cubicBezTo>
                    <a:pt x="112" y="33"/>
                    <a:pt x="111" y="36"/>
                    <a:pt x="105" y="34"/>
                  </a:cubicBezTo>
                  <a:cubicBezTo>
                    <a:pt x="104" y="34"/>
                    <a:pt x="97" y="32"/>
                    <a:pt x="96" y="31"/>
                  </a:cubicBezTo>
                  <a:cubicBezTo>
                    <a:pt x="96" y="30"/>
                    <a:pt x="95" y="23"/>
                    <a:pt x="93" y="24"/>
                  </a:cubicBezTo>
                  <a:cubicBezTo>
                    <a:pt x="94" y="23"/>
                    <a:pt x="94" y="23"/>
                    <a:pt x="95" y="22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2" y="22"/>
                    <a:pt x="92" y="21"/>
                    <a:pt x="91" y="20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2" y="22"/>
                    <a:pt x="91" y="23"/>
                    <a:pt x="91" y="23"/>
                  </a:cubicBezTo>
                  <a:cubicBezTo>
                    <a:pt x="91" y="25"/>
                    <a:pt x="93" y="27"/>
                    <a:pt x="91" y="27"/>
                  </a:cubicBezTo>
                  <a:cubicBezTo>
                    <a:pt x="90" y="27"/>
                    <a:pt x="90" y="25"/>
                    <a:pt x="89" y="25"/>
                  </a:cubicBezTo>
                  <a:cubicBezTo>
                    <a:pt x="89" y="24"/>
                    <a:pt x="85" y="24"/>
                    <a:pt x="84" y="24"/>
                  </a:cubicBezTo>
                  <a:cubicBezTo>
                    <a:pt x="84" y="24"/>
                    <a:pt x="85" y="23"/>
                    <a:pt x="85" y="22"/>
                  </a:cubicBezTo>
                  <a:cubicBezTo>
                    <a:pt x="85" y="22"/>
                    <a:pt x="84" y="21"/>
                    <a:pt x="84" y="20"/>
                  </a:cubicBezTo>
                  <a:cubicBezTo>
                    <a:pt x="85" y="19"/>
                    <a:pt x="86" y="19"/>
                    <a:pt x="85" y="18"/>
                  </a:cubicBezTo>
                  <a:cubicBezTo>
                    <a:pt x="84" y="17"/>
                    <a:pt x="81" y="15"/>
                    <a:pt x="82" y="14"/>
                  </a:cubicBezTo>
                  <a:cubicBezTo>
                    <a:pt x="81" y="14"/>
                    <a:pt x="80" y="14"/>
                    <a:pt x="80" y="14"/>
                  </a:cubicBezTo>
                  <a:cubicBezTo>
                    <a:pt x="80" y="13"/>
                    <a:pt x="82" y="14"/>
                    <a:pt x="83" y="14"/>
                  </a:cubicBezTo>
                  <a:cubicBezTo>
                    <a:pt x="82" y="12"/>
                    <a:pt x="81" y="10"/>
                    <a:pt x="80" y="8"/>
                  </a:cubicBezTo>
                  <a:cubicBezTo>
                    <a:pt x="79" y="8"/>
                    <a:pt x="79" y="8"/>
                    <a:pt x="78" y="8"/>
                  </a:cubicBezTo>
                  <a:cubicBezTo>
                    <a:pt x="78" y="9"/>
                    <a:pt x="79" y="9"/>
                    <a:pt x="79" y="9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8" y="9"/>
                    <a:pt x="77" y="7"/>
                    <a:pt x="78" y="8"/>
                  </a:cubicBezTo>
                  <a:cubicBezTo>
                    <a:pt x="77" y="7"/>
                    <a:pt x="75" y="5"/>
                    <a:pt x="74" y="7"/>
                  </a:cubicBezTo>
                  <a:cubicBezTo>
                    <a:pt x="75" y="5"/>
                    <a:pt x="69" y="5"/>
                    <a:pt x="72" y="5"/>
                  </a:cubicBezTo>
                  <a:cubicBezTo>
                    <a:pt x="70" y="4"/>
                    <a:pt x="71" y="6"/>
                    <a:pt x="70" y="6"/>
                  </a:cubicBezTo>
                  <a:cubicBezTo>
                    <a:pt x="70" y="5"/>
                    <a:pt x="68" y="2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7" y="0"/>
                    <a:pt x="64" y="0"/>
                    <a:pt x="65" y="1"/>
                  </a:cubicBezTo>
                  <a:cubicBezTo>
                    <a:pt x="65" y="2"/>
                    <a:pt x="66" y="3"/>
                    <a:pt x="67" y="3"/>
                  </a:cubicBezTo>
                  <a:cubicBezTo>
                    <a:pt x="68" y="5"/>
                    <a:pt x="71" y="8"/>
                    <a:pt x="68" y="8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1" y="10"/>
                    <a:pt x="73" y="10"/>
                    <a:pt x="72" y="9"/>
                  </a:cubicBezTo>
                  <a:cubicBezTo>
                    <a:pt x="74" y="10"/>
                    <a:pt x="70" y="10"/>
                    <a:pt x="72" y="12"/>
                  </a:cubicBezTo>
                  <a:cubicBezTo>
                    <a:pt x="73" y="14"/>
                    <a:pt x="77" y="17"/>
                    <a:pt x="78" y="19"/>
                  </a:cubicBezTo>
                  <a:cubicBezTo>
                    <a:pt x="80" y="20"/>
                    <a:pt x="78" y="18"/>
                    <a:pt x="77" y="17"/>
                  </a:cubicBezTo>
                  <a:cubicBezTo>
                    <a:pt x="78" y="17"/>
                    <a:pt x="79" y="17"/>
                    <a:pt x="79" y="18"/>
                  </a:cubicBezTo>
                  <a:cubicBezTo>
                    <a:pt x="78" y="16"/>
                    <a:pt x="81" y="18"/>
                    <a:pt x="81" y="17"/>
                  </a:cubicBezTo>
                  <a:cubicBezTo>
                    <a:pt x="80" y="17"/>
                    <a:pt x="80" y="18"/>
                    <a:pt x="82" y="1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20"/>
                    <a:pt x="81" y="19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1" y="21"/>
                    <a:pt x="80" y="21"/>
                    <a:pt x="80" y="20"/>
                  </a:cubicBezTo>
                  <a:cubicBezTo>
                    <a:pt x="78" y="20"/>
                    <a:pt x="82" y="24"/>
                    <a:pt x="82" y="25"/>
                  </a:cubicBezTo>
                  <a:cubicBezTo>
                    <a:pt x="83" y="25"/>
                    <a:pt x="84" y="24"/>
                    <a:pt x="85" y="25"/>
                  </a:cubicBezTo>
                  <a:cubicBezTo>
                    <a:pt x="86" y="26"/>
                    <a:pt x="85" y="27"/>
                    <a:pt x="83" y="26"/>
                  </a:cubicBezTo>
                  <a:cubicBezTo>
                    <a:pt x="83" y="26"/>
                    <a:pt x="83" y="28"/>
                    <a:pt x="85" y="29"/>
                  </a:cubicBezTo>
                  <a:cubicBezTo>
                    <a:pt x="84" y="29"/>
                    <a:pt x="84" y="30"/>
                    <a:pt x="85" y="31"/>
                  </a:cubicBezTo>
                  <a:cubicBezTo>
                    <a:pt x="85" y="31"/>
                    <a:pt x="85" y="31"/>
                    <a:pt x="85" y="32"/>
                  </a:cubicBezTo>
                  <a:cubicBezTo>
                    <a:pt x="86" y="33"/>
                    <a:pt x="85" y="33"/>
                    <a:pt x="85" y="34"/>
                  </a:cubicBezTo>
                  <a:cubicBezTo>
                    <a:pt x="85" y="34"/>
                    <a:pt x="86" y="35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7"/>
                    <a:pt x="84" y="37"/>
                    <a:pt x="84" y="38"/>
                  </a:cubicBezTo>
                  <a:cubicBezTo>
                    <a:pt x="83" y="40"/>
                    <a:pt x="84" y="42"/>
                    <a:pt x="82" y="44"/>
                  </a:cubicBezTo>
                  <a:cubicBezTo>
                    <a:pt x="81" y="45"/>
                    <a:pt x="77" y="45"/>
                    <a:pt x="76" y="46"/>
                  </a:cubicBezTo>
                  <a:cubicBezTo>
                    <a:pt x="75" y="46"/>
                    <a:pt x="74" y="47"/>
                    <a:pt x="75" y="48"/>
                  </a:cubicBezTo>
                  <a:cubicBezTo>
                    <a:pt x="76" y="50"/>
                    <a:pt x="78" y="50"/>
                    <a:pt x="79" y="50"/>
                  </a:cubicBezTo>
                  <a:cubicBezTo>
                    <a:pt x="81" y="51"/>
                    <a:pt x="82" y="52"/>
                    <a:pt x="84" y="53"/>
                  </a:cubicBezTo>
                  <a:cubicBezTo>
                    <a:pt x="86" y="53"/>
                    <a:pt x="88" y="55"/>
                    <a:pt x="88" y="56"/>
                  </a:cubicBezTo>
                  <a:cubicBezTo>
                    <a:pt x="90" y="59"/>
                    <a:pt x="88" y="61"/>
                    <a:pt x="87" y="63"/>
                  </a:cubicBezTo>
                  <a:cubicBezTo>
                    <a:pt x="86" y="63"/>
                    <a:pt x="87" y="64"/>
                    <a:pt x="86" y="65"/>
                  </a:cubicBezTo>
                  <a:cubicBezTo>
                    <a:pt x="84" y="65"/>
                    <a:pt x="83" y="66"/>
                    <a:pt x="84" y="67"/>
                  </a:cubicBezTo>
                  <a:cubicBezTo>
                    <a:pt x="85" y="67"/>
                    <a:pt x="85" y="67"/>
                    <a:pt x="85" y="66"/>
                  </a:cubicBezTo>
                  <a:moveTo>
                    <a:pt x="89" y="23"/>
                  </a:moveTo>
                  <a:cubicBezTo>
                    <a:pt x="88" y="23"/>
                    <a:pt x="88" y="23"/>
                    <a:pt x="87" y="23"/>
                  </a:cubicBezTo>
                  <a:cubicBezTo>
                    <a:pt x="88" y="24"/>
                    <a:pt x="89" y="23"/>
                    <a:pt x="89" y="23"/>
                  </a:cubicBezTo>
                  <a:moveTo>
                    <a:pt x="90" y="16"/>
                  </a:moveTo>
                  <a:cubicBezTo>
                    <a:pt x="90" y="17"/>
                    <a:pt x="91" y="19"/>
                    <a:pt x="92" y="19"/>
                  </a:cubicBezTo>
                  <a:cubicBezTo>
                    <a:pt x="92" y="18"/>
                    <a:pt x="91" y="17"/>
                    <a:pt x="90" y="16"/>
                  </a:cubicBezTo>
                  <a:moveTo>
                    <a:pt x="166" y="93"/>
                  </a:moveTo>
                  <a:cubicBezTo>
                    <a:pt x="166" y="93"/>
                    <a:pt x="167" y="93"/>
                    <a:pt x="167" y="94"/>
                  </a:cubicBezTo>
                  <a:cubicBezTo>
                    <a:pt x="168" y="94"/>
                    <a:pt x="168" y="93"/>
                    <a:pt x="169" y="93"/>
                  </a:cubicBezTo>
                  <a:cubicBezTo>
                    <a:pt x="168" y="92"/>
                    <a:pt x="166" y="90"/>
                    <a:pt x="169" y="91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1"/>
                    <a:pt x="169" y="91"/>
                    <a:pt x="170" y="90"/>
                  </a:cubicBezTo>
                  <a:cubicBezTo>
                    <a:pt x="168" y="90"/>
                    <a:pt x="164" y="89"/>
                    <a:pt x="165" y="91"/>
                  </a:cubicBezTo>
                  <a:cubicBezTo>
                    <a:pt x="165" y="91"/>
                    <a:pt x="166" y="91"/>
                    <a:pt x="167" y="91"/>
                  </a:cubicBezTo>
                  <a:cubicBezTo>
                    <a:pt x="167" y="92"/>
                    <a:pt x="167" y="93"/>
                    <a:pt x="166" y="93"/>
                  </a:cubicBezTo>
                  <a:moveTo>
                    <a:pt x="170" y="96"/>
                  </a:moveTo>
                  <a:cubicBezTo>
                    <a:pt x="170" y="95"/>
                    <a:pt x="171" y="95"/>
                    <a:pt x="170" y="95"/>
                  </a:cubicBezTo>
                  <a:cubicBezTo>
                    <a:pt x="170" y="96"/>
                    <a:pt x="170" y="96"/>
                    <a:pt x="170" y="9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95"/>
            <p:cNvSpPr>
              <a:spLocks noEditPoints="1"/>
            </p:cNvSpPr>
            <p:nvPr/>
          </p:nvSpPr>
          <p:spPr bwMode="auto">
            <a:xfrm>
              <a:off x="1787839" y="2644767"/>
              <a:ext cx="310923" cy="94863"/>
            </a:xfrm>
            <a:custGeom>
              <a:avLst/>
              <a:gdLst>
                <a:gd name="T0" fmla="*/ 6 w 105"/>
                <a:gd name="T1" fmla="*/ 11 h 32"/>
                <a:gd name="T2" fmla="*/ 9 w 105"/>
                <a:gd name="T3" fmla="*/ 4 h 32"/>
                <a:gd name="T4" fmla="*/ 18 w 105"/>
                <a:gd name="T5" fmla="*/ 1 h 32"/>
                <a:gd name="T6" fmla="*/ 32 w 105"/>
                <a:gd name="T7" fmla="*/ 0 h 32"/>
                <a:gd name="T8" fmla="*/ 36 w 105"/>
                <a:gd name="T9" fmla="*/ 0 h 32"/>
                <a:gd name="T10" fmla="*/ 42 w 105"/>
                <a:gd name="T11" fmla="*/ 1 h 32"/>
                <a:gd name="T12" fmla="*/ 49 w 105"/>
                <a:gd name="T13" fmla="*/ 2 h 32"/>
                <a:gd name="T14" fmla="*/ 52 w 105"/>
                <a:gd name="T15" fmla="*/ 6 h 32"/>
                <a:gd name="T16" fmla="*/ 63 w 105"/>
                <a:gd name="T17" fmla="*/ 9 h 32"/>
                <a:gd name="T18" fmla="*/ 68 w 105"/>
                <a:gd name="T19" fmla="*/ 11 h 32"/>
                <a:gd name="T20" fmla="*/ 72 w 105"/>
                <a:gd name="T21" fmla="*/ 14 h 32"/>
                <a:gd name="T22" fmla="*/ 74 w 105"/>
                <a:gd name="T23" fmla="*/ 15 h 32"/>
                <a:gd name="T24" fmla="*/ 74 w 105"/>
                <a:gd name="T25" fmla="*/ 16 h 32"/>
                <a:gd name="T26" fmla="*/ 77 w 105"/>
                <a:gd name="T27" fmla="*/ 17 h 32"/>
                <a:gd name="T28" fmla="*/ 78 w 105"/>
                <a:gd name="T29" fmla="*/ 18 h 32"/>
                <a:gd name="T30" fmla="*/ 84 w 105"/>
                <a:gd name="T31" fmla="*/ 20 h 32"/>
                <a:gd name="T32" fmla="*/ 88 w 105"/>
                <a:gd name="T33" fmla="*/ 21 h 32"/>
                <a:gd name="T34" fmla="*/ 87 w 105"/>
                <a:gd name="T35" fmla="*/ 23 h 32"/>
                <a:gd name="T36" fmla="*/ 102 w 105"/>
                <a:gd name="T37" fmla="*/ 27 h 32"/>
                <a:gd name="T38" fmla="*/ 93 w 105"/>
                <a:gd name="T39" fmla="*/ 31 h 32"/>
                <a:gd name="T40" fmla="*/ 91 w 105"/>
                <a:gd name="T41" fmla="*/ 31 h 32"/>
                <a:gd name="T42" fmla="*/ 69 w 105"/>
                <a:gd name="T43" fmla="*/ 32 h 32"/>
                <a:gd name="T44" fmla="*/ 74 w 105"/>
                <a:gd name="T45" fmla="*/ 25 h 32"/>
                <a:gd name="T46" fmla="*/ 62 w 105"/>
                <a:gd name="T47" fmla="*/ 21 h 32"/>
                <a:gd name="T48" fmla="*/ 60 w 105"/>
                <a:gd name="T49" fmla="*/ 16 h 32"/>
                <a:gd name="T50" fmla="*/ 55 w 105"/>
                <a:gd name="T51" fmla="*/ 15 h 32"/>
                <a:gd name="T52" fmla="*/ 47 w 105"/>
                <a:gd name="T53" fmla="*/ 13 h 32"/>
                <a:gd name="T54" fmla="*/ 36 w 105"/>
                <a:gd name="T55" fmla="*/ 9 h 32"/>
                <a:gd name="T56" fmla="*/ 35 w 105"/>
                <a:gd name="T57" fmla="*/ 10 h 32"/>
                <a:gd name="T58" fmla="*/ 27 w 105"/>
                <a:gd name="T59" fmla="*/ 7 h 32"/>
                <a:gd name="T60" fmla="*/ 30 w 105"/>
                <a:gd name="T61" fmla="*/ 5 h 32"/>
                <a:gd name="T62" fmla="*/ 16 w 105"/>
                <a:gd name="T63" fmla="*/ 8 h 32"/>
                <a:gd name="T64" fmla="*/ 10 w 105"/>
                <a:gd name="T65" fmla="*/ 9 h 32"/>
                <a:gd name="T66" fmla="*/ 5 w 105"/>
                <a:gd name="T67" fmla="*/ 13 h 32"/>
                <a:gd name="T68" fmla="*/ 1 w 105"/>
                <a:gd name="T69" fmla="*/ 12 h 32"/>
                <a:gd name="T70" fmla="*/ 17 w 105"/>
                <a:gd name="T71" fmla="*/ 15 h 32"/>
                <a:gd name="T72" fmla="*/ 21 w 105"/>
                <a:gd name="T73" fmla="*/ 12 h 32"/>
                <a:gd name="T74" fmla="*/ 20 w 105"/>
                <a:gd name="T75" fmla="*/ 16 h 32"/>
                <a:gd name="T76" fmla="*/ 44 w 105"/>
                <a:gd name="T77" fmla="*/ 2 h 32"/>
                <a:gd name="T78" fmla="*/ 45 w 105"/>
                <a:gd name="T79" fmla="*/ 2 h 32"/>
                <a:gd name="T80" fmla="*/ 62 w 105"/>
                <a:gd name="T81" fmla="*/ 25 h 32"/>
                <a:gd name="T82" fmla="*/ 62 w 105"/>
                <a:gd name="T83" fmla="*/ 7 h 32"/>
                <a:gd name="T84" fmla="*/ 64 w 105"/>
                <a:gd name="T85" fmla="*/ 7 h 32"/>
                <a:gd name="T86" fmla="*/ 66 w 105"/>
                <a:gd name="T87" fmla="*/ 8 h 32"/>
                <a:gd name="T88" fmla="*/ 66 w 105"/>
                <a:gd name="T89" fmla="*/ 8 h 32"/>
                <a:gd name="T90" fmla="*/ 66 w 105"/>
                <a:gd name="T91" fmla="*/ 8 h 32"/>
                <a:gd name="T92" fmla="*/ 69 w 105"/>
                <a:gd name="T93" fmla="*/ 12 h 32"/>
                <a:gd name="T94" fmla="*/ 69 w 105"/>
                <a:gd name="T9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32">
                  <a:moveTo>
                    <a:pt x="1" y="12"/>
                  </a:moveTo>
                  <a:cubicBezTo>
                    <a:pt x="2" y="12"/>
                    <a:pt x="4" y="10"/>
                    <a:pt x="6" y="11"/>
                  </a:cubicBezTo>
                  <a:cubicBezTo>
                    <a:pt x="7" y="10"/>
                    <a:pt x="5" y="9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2"/>
                    <a:pt x="16" y="1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4" y="0"/>
                    <a:pt x="37" y="1"/>
                    <a:pt x="37" y="1"/>
                  </a:cubicBezTo>
                  <a:cubicBezTo>
                    <a:pt x="38" y="0"/>
                    <a:pt x="41" y="0"/>
                    <a:pt x="42" y="1"/>
                  </a:cubicBezTo>
                  <a:cubicBezTo>
                    <a:pt x="42" y="1"/>
                    <a:pt x="44" y="3"/>
                    <a:pt x="45" y="2"/>
                  </a:cubicBezTo>
                  <a:cubicBezTo>
                    <a:pt x="46" y="2"/>
                    <a:pt x="48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4"/>
                    <a:pt x="50" y="5"/>
                    <a:pt x="52" y="6"/>
                  </a:cubicBezTo>
                  <a:cubicBezTo>
                    <a:pt x="54" y="8"/>
                    <a:pt x="55" y="7"/>
                    <a:pt x="58" y="7"/>
                  </a:cubicBezTo>
                  <a:cubicBezTo>
                    <a:pt x="60" y="7"/>
                    <a:pt x="61" y="8"/>
                    <a:pt x="63" y="9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6" y="11"/>
                    <a:pt x="67" y="12"/>
                    <a:pt x="68" y="11"/>
                  </a:cubicBezTo>
                  <a:cubicBezTo>
                    <a:pt x="68" y="12"/>
                    <a:pt x="69" y="13"/>
                    <a:pt x="70" y="13"/>
                  </a:cubicBezTo>
                  <a:cubicBezTo>
                    <a:pt x="71" y="13"/>
                    <a:pt x="71" y="14"/>
                    <a:pt x="72" y="14"/>
                  </a:cubicBezTo>
                  <a:cubicBezTo>
                    <a:pt x="72" y="14"/>
                    <a:pt x="71" y="13"/>
                    <a:pt x="70" y="12"/>
                  </a:cubicBezTo>
                  <a:cubicBezTo>
                    <a:pt x="71" y="13"/>
                    <a:pt x="75" y="14"/>
                    <a:pt x="74" y="15"/>
                  </a:cubicBezTo>
                  <a:cubicBezTo>
                    <a:pt x="74" y="15"/>
                    <a:pt x="73" y="15"/>
                    <a:pt x="72" y="15"/>
                  </a:cubicBezTo>
                  <a:cubicBezTo>
                    <a:pt x="73" y="15"/>
                    <a:pt x="73" y="16"/>
                    <a:pt x="74" y="16"/>
                  </a:cubicBezTo>
                  <a:cubicBezTo>
                    <a:pt x="75" y="14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0" y="18"/>
                    <a:pt x="80" y="19"/>
                  </a:cubicBezTo>
                  <a:cubicBezTo>
                    <a:pt x="80" y="17"/>
                    <a:pt x="84" y="19"/>
                    <a:pt x="84" y="20"/>
                  </a:cubicBezTo>
                  <a:cubicBezTo>
                    <a:pt x="85" y="20"/>
                    <a:pt x="86" y="19"/>
                    <a:pt x="87" y="19"/>
                  </a:cubicBezTo>
                  <a:cubicBezTo>
                    <a:pt x="89" y="19"/>
                    <a:pt x="90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88" y="22"/>
                    <a:pt x="88" y="23"/>
                    <a:pt x="87" y="23"/>
                  </a:cubicBezTo>
                  <a:cubicBezTo>
                    <a:pt x="90" y="24"/>
                    <a:pt x="94" y="23"/>
                    <a:pt x="97" y="24"/>
                  </a:cubicBezTo>
                  <a:cubicBezTo>
                    <a:pt x="98" y="26"/>
                    <a:pt x="99" y="27"/>
                    <a:pt x="102" y="27"/>
                  </a:cubicBezTo>
                  <a:cubicBezTo>
                    <a:pt x="105" y="28"/>
                    <a:pt x="101" y="29"/>
                    <a:pt x="100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0"/>
                    <a:pt x="93" y="32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9" y="30"/>
                    <a:pt x="74" y="32"/>
                    <a:pt x="69" y="32"/>
                  </a:cubicBezTo>
                  <a:cubicBezTo>
                    <a:pt x="69" y="29"/>
                    <a:pt x="72" y="29"/>
                    <a:pt x="74" y="28"/>
                  </a:cubicBezTo>
                  <a:cubicBezTo>
                    <a:pt x="75" y="27"/>
                    <a:pt x="75" y="26"/>
                    <a:pt x="74" y="25"/>
                  </a:cubicBezTo>
                  <a:cubicBezTo>
                    <a:pt x="73" y="25"/>
                    <a:pt x="74" y="23"/>
                    <a:pt x="72" y="23"/>
                  </a:cubicBezTo>
                  <a:cubicBezTo>
                    <a:pt x="69" y="24"/>
                    <a:pt x="65" y="24"/>
                    <a:pt x="62" y="21"/>
                  </a:cubicBezTo>
                  <a:cubicBezTo>
                    <a:pt x="62" y="20"/>
                    <a:pt x="61" y="18"/>
                    <a:pt x="61" y="17"/>
                  </a:cubicBezTo>
                  <a:cubicBezTo>
                    <a:pt x="61" y="17"/>
                    <a:pt x="61" y="16"/>
                    <a:pt x="60" y="16"/>
                  </a:cubicBezTo>
                  <a:cubicBezTo>
                    <a:pt x="60" y="15"/>
                    <a:pt x="59" y="15"/>
                    <a:pt x="60" y="15"/>
                  </a:cubicBezTo>
                  <a:cubicBezTo>
                    <a:pt x="58" y="14"/>
                    <a:pt x="56" y="15"/>
                    <a:pt x="55" y="15"/>
                  </a:cubicBezTo>
                  <a:cubicBezTo>
                    <a:pt x="53" y="16"/>
                    <a:pt x="52" y="14"/>
                    <a:pt x="50" y="14"/>
                  </a:cubicBezTo>
                  <a:cubicBezTo>
                    <a:pt x="49" y="14"/>
                    <a:pt x="48" y="14"/>
                    <a:pt x="47" y="13"/>
                  </a:cubicBezTo>
                  <a:cubicBezTo>
                    <a:pt x="45" y="12"/>
                    <a:pt x="44" y="12"/>
                    <a:pt x="43" y="10"/>
                  </a:cubicBezTo>
                  <a:cubicBezTo>
                    <a:pt x="43" y="11"/>
                    <a:pt x="37" y="11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2" y="9"/>
                    <a:pt x="31" y="9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2" y="5"/>
                    <a:pt x="30" y="5"/>
                  </a:cubicBezTo>
                  <a:cubicBezTo>
                    <a:pt x="27" y="4"/>
                    <a:pt x="22" y="4"/>
                    <a:pt x="20" y="5"/>
                  </a:cubicBezTo>
                  <a:cubicBezTo>
                    <a:pt x="18" y="6"/>
                    <a:pt x="17" y="7"/>
                    <a:pt x="16" y="8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5" y="10"/>
                    <a:pt x="1" y="14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20" y="16"/>
                  </a:moveTo>
                  <a:cubicBezTo>
                    <a:pt x="19" y="16"/>
                    <a:pt x="18" y="16"/>
                    <a:pt x="17" y="15"/>
                  </a:cubicBezTo>
                  <a:cubicBezTo>
                    <a:pt x="19" y="17"/>
                    <a:pt x="18" y="14"/>
                    <a:pt x="18" y="13"/>
                  </a:cubicBezTo>
                  <a:cubicBezTo>
                    <a:pt x="18" y="12"/>
                    <a:pt x="20" y="11"/>
                    <a:pt x="21" y="12"/>
                  </a:cubicBezTo>
                  <a:cubicBezTo>
                    <a:pt x="22" y="12"/>
                    <a:pt x="23" y="14"/>
                    <a:pt x="23" y="15"/>
                  </a:cubicBezTo>
                  <a:cubicBezTo>
                    <a:pt x="23" y="16"/>
                    <a:pt x="21" y="16"/>
                    <a:pt x="20" y="16"/>
                  </a:cubicBezTo>
                  <a:moveTo>
                    <a:pt x="45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63" y="25"/>
                  </a:moveTo>
                  <a:cubicBezTo>
                    <a:pt x="63" y="25"/>
                    <a:pt x="62" y="25"/>
                    <a:pt x="62" y="25"/>
                  </a:cubicBezTo>
                  <a:cubicBezTo>
                    <a:pt x="63" y="25"/>
                    <a:pt x="63" y="25"/>
                    <a:pt x="63" y="25"/>
                  </a:cubicBezTo>
                  <a:moveTo>
                    <a:pt x="62" y="7"/>
                  </a:moveTo>
                  <a:cubicBezTo>
                    <a:pt x="61" y="7"/>
                    <a:pt x="61" y="7"/>
                    <a:pt x="60" y="6"/>
                  </a:cubicBezTo>
                  <a:cubicBezTo>
                    <a:pt x="61" y="6"/>
                    <a:pt x="63" y="5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moveTo>
                    <a:pt x="66" y="8"/>
                  </a:moveTo>
                  <a:cubicBezTo>
                    <a:pt x="65" y="8"/>
                    <a:pt x="64" y="8"/>
                    <a:pt x="63" y="7"/>
                  </a:cubicBezTo>
                  <a:cubicBezTo>
                    <a:pt x="65" y="6"/>
                    <a:pt x="65" y="8"/>
                    <a:pt x="66" y="8"/>
                  </a:cubicBezTo>
                  <a:moveTo>
                    <a:pt x="67" y="10"/>
                  </a:moveTo>
                  <a:cubicBezTo>
                    <a:pt x="66" y="10"/>
                    <a:pt x="66" y="9"/>
                    <a:pt x="66" y="8"/>
                  </a:cubicBezTo>
                  <a:cubicBezTo>
                    <a:pt x="67" y="9"/>
                    <a:pt x="68" y="9"/>
                    <a:pt x="67" y="10"/>
                  </a:cubicBezTo>
                  <a:moveTo>
                    <a:pt x="69" y="12"/>
                  </a:moveTo>
                  <a:cubicBezTo>
                    <a:pt x="68" y="11"/>
                    <a:pt x="68" y="11"/>
                    <a:pt x="67" y="11"/>
                  </a:cubicBezTo>
                  <a:cubicBezTo>
                    <a:pt x="68" y="10"/>
                    <a:pt x="71" y="11"/>
                    <a:pt x="69" y="1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96"/>
            <p:cNvSpPr>
              <a:spLocks noEditPoints="1"/>
            </p:cNvSpPr>
            <p:nvPr/>
          </p:nvSpPr>
          <p:spPr bwMode="auto">
            <a:xfrm>
              <a:off x="2112816" y="2952193"/>
              <a:ext cx="386459" cy="333776"/>
            </a:xfrm>
            <a:custGeom>
              <a:avLst/>
              <a:gdLst>
                <a:gd name="T0" fmla="*/ 7 w 130"/>
                <a:gd name="T1" fmla="*/ 14 h 112"/>
                <a:gd name="T2" fmla="*/ 14 w 130"/>
                <a:gd name="T3" fmla="*/ 7 h 112"/>
                <a:gd name="T4" fmla="*/ 14 w 130"/>
                <a:gd name="T5" fmla="*/ 21 h 112"/>
                <a:gd name="T6" fmla="*/ 16 w 130"/>
                <a:gd name="T7" fmla="*/ 29 h 112"/>
                <a:gd name="T8" fmla="*/ 19 w 130"/>
                <a:gd name="T9" fmla="*/ 20 h 112"/>
                <a:gd name="T10" fmla="*/ 20 w 130"/>
                <a:gd name="T11" fmla="*/ 13 h 112"/>
                <a:gd name="T12" fmla="*/ 31 w 130"/>
                <a:gd name="T13" fmla="*/ 8 h 112"/>
                <a:gd name="T14" fmla="*/ 33 w 130"/>
                <a:gd name="T15" fmla="*/ 6 h 112"/>
                <a:gd name="T16" fmla="*/ 34 w 130"/>
                <a:gd name="T17" fmla="*/ 6 h 112"/>
                <a:gd name="T18" fmla="*/ 50 w 130"/>
                <a:gd name="T19" fmla="*/ 18 h 112"/>
                <a:gd name="T20" fmla="*/ 73 w 130"/>
                <a:gd name="T21" fmla="*/ 20 h 112"/>
                <a:gd name="T22" fmla="*/ 84 w 130"/>
                <a:gd name="T23" fmla="*/ 20 h 112"/>
                <a:gd name="T24" fmla="*/ 86 w 130"/>
                <a:gd name="T25" fmla="*/ 16 h 112"/>
                <a:gd name="T26" fmla="*/ 92 w 130"/>
                <a:gd name="T27" fmla="*/ 16 h 112"/>
                <a:gd name="T28" fmla="*/ 105 w 130"/>
                <a:gd name="T29" fmla="*/ 17 h 112"/>
                <a:gd name="T30" fmla="*/ 99 w 130"/>
                <a:gd name="T31" fmla="*/ 19 h 112"/>
                <a:gd name="T32" fmla="*/ 102 w 130"/>
                <a:gd name="T33" fmla="*/ 20 h 112"/>
                <a:gd name="T34" fmla="*/ 106 w 130"/>
                <a:gd name="T35" fmla="*/ 23 h 112"/>
                <a:gd name="T36" fmla="*/ 108 w 130"/>
                <a:gd name="T37" fmla="*/ 24 h 112"/>
                <a:gd name="T38" fmla="*/ 110 w 130"/>
                <a:gd name="T39" fmla="*/ 25 h 112"/>
                <a:gd name="T40" fmla="*/ 118 w 130"/>
                <a:gd name="T41" fmla="*/ 27 h 112"/>
                <a:gd name="T42" fmla="*/ 116 w 130"/>
                <a:gd name="T43" fmla="*/ 35 h 112"/>
                <a:gd name="T44" fmla="*/ 115 w 130"/>
                <a:gd name="T45" fmla="*/ 38 h 112"/>
                <a:gd name="T46" fmla="*/ 123 w 130"/>
                <a:gd name="T47" fmla="*/ 36 h 112"/>
                <a:gd name="T48" fmla="*/ 122 w 130"/>
                <a:gd name="T49" fmla="*/ 44 h 112"/>
                <a:gd name="T50" fmla="*/ 122 w 130"/>
                <a:gd name="T51" fmla="*/ 50 h 112"/>
                <a:gd name="T52" fmla="*/ 118 w 130"/>
                <a:gd name="T53" fmla="*/ 53 h 112"/>
                <a:gd name="T54" fmla="*/ 114 w 130"/>
                <a:gd name="T55" fmla="*/ 62 h 112"/>
                <a:gd name="T56" fmla="*/ 117 w 130"/>
                <a:gd name="T57" fmla="*/ 75 h 112"/>
                <a:gd name="T58" fmla="*/ 110 w 130"/>
                <a:gd name="T59" fmla="*/ 78 h 112"/>
                <a:gd name="T60" fmla="*/ 101 w 130"/>
                <a:gd name="T61" fmla="*/ 82 h 112"/>
                <a:gd name="T62" fmla="*/ 93 w 130"/>
                <a:gd name="T63" fmla="*/ 81 h 112"/>
                <a:gd name="T64" fmla="*/ 85 w 130"/>
                <a:gd name="T65" fmla="*/ 79 h 112"/>
                <a:gd name="T66" fmla="*/ 87 w 130"/>
                <a:gd name="T67" fmla="*/ 86 h 112"/>
                <a:gd name="T68" fmla="*/ 91 w 130"/>
                <a:gd name="T69" fmla="*/ 95 h 112"/>
                <a:gd name="T70" fmla="*/ 88 w 130"/>
                <a:gd name="T71" fmla="*/ 100 h 112"/>
                <a:gd name="T72" fmla="*/ 81 w 130"/>
                <a:gd name="T73" fmla="*/ 107 h 112"/>
                <a:gd name="T74" fmla="*/ 74 w 130"/>
                <a:gd name="T75" fmla="*/ 110 h 112"/>
                <a:gd name="T76" fmla="*/ 60 w 130"/>
                <a:gd name="T77" fmla="*/ 103 h 112"/>
                <a:gd name="T78" fmla="*/ 56 w 130"/>
                <a:gd name="T79" fmla="*/ 88 h 112"/>
                <a:gd name="T80" fmla="*/ 54 w 130"/>
                <a:gd name="T81" fmla="*/ 66 h 112"/>
                <a:gd name="T82" fmla="*/ 54 w 130"/>
                <a:gd name="T83" fmla="*/ 58 h 112"/>
                <a:gd name="T84" fmla="*/ 39 w 130"/>
                <a:gd name="T85" fmla="*/ 60 h 112"/>
                <a:gd name="T86" fmla="*/ 32 w 130"/>
                <a:gd name="T87" fmla="*/ 53 h 112"/>
                <a:gd name="T88" fmla="*/ 22 w 130"/>
                <a:gd name="T89" fmla="*/ 51 h 112"/>
                <a:gd name="T90" fmla="*/ 12 w 130"/>
                <a:gd name="T91" fmla="*/ 50 h 112"/>
                <a:gd name="T92" fmla="*/ 10 w 130"/>
                <a:gd name="T93" fmla="*/ 41 h 112"/>
                <a:gd name="T94" fmla="*/ 4 w 130"/>
                <a:gd name="T95" fmla="*/ 29 h 112"/>
                <a:gd name="T96" fmla="*/ 112 w 130"/>
                <a:gd name="T97" fmla="*/ 36 h 112"/>
                <a:gd name="T98" fmla="*/ 118 w 130"/>
                <a:gd name="T99" fmla="*/ 34 h 112"/>
                <a:gd name="T100" fmla="*/ 115 w 130"/>
                <a:gd name="T101" fmla="*/ 36 h 112"/>
                <a:gd name="T102" fmla="*/ 117 w 130"/>
                <a:gd name="T103" fmla="*/ 35 h 112"/>
                <a:gd name="T104" fmla="*/ 117 w 130"/>
                <a:gd name="T105" fmla="*/ 35 h 112"/>
                <a:gd name="T106" fmla="*/ 118 w 130"/>
                <a:gd name="T107" fmla="*/ 36 h 112"/>
                <a:gd name="T108" fmla="*/ 119 w 130"/>
                <a:gd name="T109" fmla="*/ 32 h 112"/>
                <a:gd name="T110" fmla="*/ 119 w 130"/>
                <a:gd name="T111" fmla="*/ 30 h 112"/>
                <a:gd name="T112" fmla="*/ 116 w 130"/>
                <a:gd name="T113" fmla="*/ 33 h 112"/>
                <a:gd name="T114" fmla="*/ 120 w 130"/>
                <a:gd name="T115" fmla="*/ 30 h 112"/>
                <a:gd name="T116" fmla="*/ 76 w 130"/>
                <a:gd name="T117" fmla="*/ 14 h 112"/>
                <a:gd name="T118" fmla="*/ 88 w 130"/>
                <a:gd name="T119" fmla="*/ 14 h 112"/>
                <a:gd name="T120" fmla="*/ 90 w 130"/>
                <a:gd name="T121" fmla="*/ 11 h 112"/>
                <a:gd name="T122" fmla="*/ 102 w 130"/>
                <a:gd name="T123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112">
                  <a:moveTo>
                    <a:pt x="0" y="30"/>
                  </a:moveTo>
                  <a:cubicBezTo>
                    <a:pt x="2" y="28"/>
                    <a:pt x="3" y="25"/>
                    <a:pt x="4" y="22"/>
                  </a:cubicBezTo>
                  <a:cubicBezTo>
                    <a:pt x="5" y="19"/>
                    <a:pt x="5" y="16"/>
                    <a:pt x="7" y="14"/>
                  </a:cubicBezTo>
                  <a:cubicBezTo>
                    <a:pt x="8" y="11"/>
                    <a:pt x="11" y="11"/>
                    <a:pt x="12" y="8"/>
                  </a:cubicBezTo>
                  <a:cubicBezTo>
                    <a:pt x="13" y="6"/>
                    <a:pt x="17" y="6"/>
                    <a:pt x="19" y="5"/>
                  </a:cubicBezTo>
                  <a:cubicBezTo>
                    <a:pt x="18" y="7"/>
                    <a:pt x="15" y="5"/>
                    <a:pt x="14" y="7"/>
                  </a:cubicBezTo>
                  <a:cubicBezTo>
                    <a:pt x="12" y="8"/>
                    <a:pt x="15" y="12"/>
                    <a:pt x="16" y="12"/>
                  </a:cubicBezTo>
                  <a:cubicBezTo>
                    <a:pt x="15" y="12"/>
                    <a:pt x="16" y="15"/>
                    <a:pt x="17" y="16"/>
                  </a:cubicBezTo>
                  <a:cubicBezTo>
                    <a:pt x="17" y="18"/>
                    <a:pt x="16" y="20"/>
                    <a:pt x="14" y="21"/>
                  </a:cubicBezTo>
                  <a:cubicBezTo>
                    <a:pt x="13" y="22"/>
                    <a:pt x="12" y="24"/>
                    <a:pt x="13" y="26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6" y="29"/>
                    <a:pt x="16" y="28"/>
                    <a:pt x="16" y="29"/>
                  </a:cubicBezTo>
                  <a:cubicBezTo>
                    <a:pt x="15" y="32"/>
                    <a:pt x="17" y="32"/>
                    <a:pt x="19" y="31"/>
                  </a:cubicBezTo>
                  <a:cubicBezTo>
                    <a:pt x="21" y="30"/>
                    <a:pt x="22" y="29"/>
                    <a:pt x="22" y="26"/>
                  </a:cubicBezTo>
                  <a:cubicBezTo>
                    <a:pt x="22" y="24"/>
                    <a:pt x="21" y="22"/>
                    <a:pt x="19" y="20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8" y="15"/>
                    <a:pt x="17" y="15"/>
                  </a:cubicBezTo>
                  <a:cubicBezTo>
                    <a:pt x="18" y="15"/>
                    <a:pt x="19" y="13"/>
                    <a:pt x="20" y="13"/>
                  </a:cubicBezTo>
                  <a:cubicBezTo>
                    <a:pt x="21" y="12"/>
                    <a:pt x="23" y="11"/>
                    <a:pt x="25" y="11"/>
                  </a:cubicBezTo>
                  <a:cubicBezTo>
                    <a:pt x="26" y="10"/>
                    <a:pt x="27" y="10"/>
                    <a:pt x="29" y="10"/>
                  </a:cubicBezTo>
                  <a:cubicBezTo>
                    <a:pt x="29" y="9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8"/>
                    <a:pt x="34" y="9"/>
                    <a:pt x="34" y="8"/>
                  </a:cubicBezTo>
                  <a:cubicBezTo>
                    <a:pt x="35" y="8"/>
                    <a:pt x="34" y="7"/>
                    <a:pt x="33" y="6"/>
                  </a:cubicBezTo>
                  <a:cubicBezTo>
                    <a:pt x="32" y="6"/>
                    <a:pt x="31" y="7"/>
                    <a:pt x="30" y="7"/>
                  </a:cubicBezTo>
                  <a:cubicBezTo>
                    <a:pt x="30" y="6"/>
                    <a:pt x="28" y="0"/>
                    <a:pt x="32" y="1"/>
                  </a:cubicBezTo>
                  <a:cubicBezTo>
                    <a:pt x="34" y="2"/>
                    <a:pt x="34" y="5"/>
                    <a:pt x="34" y="6"/>
                  </a:cubicBezTo>
                  <a:cubicBezTo>
                    <a:pt x="35" y="9"/>
                    <a:pt x="38" y="7"/>
                    <a:pt x="41" y="8"/>
                  </a:cubicBezTo>
                  <a:cubicBezTo>
                    <a:pt x="43" y="9"/>
                    <a:pt x="46" y="9"/>
                    <a:pt x="48" y="12"/>
                  </a:cubicBezTo>
                  <a:cubicBezTo>
                    <a:pt x="48" y="14"/>
                    <a:pt x="47" y="17"/>
                    <a:pt x="50" y="18"/>
                  </a:cubicBezTo>
                  <a:cubicBezTo>
                    <a:pt x="54" y="18"/>
                    <a:pt x="58" y="17"/>
                    <a:pt x="61" y="17"/>
                  </a:cubicBezTo>
                  <a:cubicBezTo>
                    <a:pt x="64" y="16"/>
                    <a:pt x="67" y="16"/>
                    <a:pt x="70" y="18"/>
                  </a:cubicBezTo>
                  <a:cubicBezTo>
                    <a:pt x="70" y="19"/>
                    <a:pt x="72" y="20"/>
                    <a:pt x="73" y="20"/>
                  </a:cubicBezTo>
                  <a:cubicBezTo>
                    <a:pt x="74" y="21"/>
                    <a:pt x="75" y="21"/>
                    <a:pt x="76" y="21"/>
                  </a:cubicBezTo>
                  <a:cubicBezTo>
                    <a:pt x="76" y="21"/>
                    <a:pt x="80" y="22"/>
                    <a:pt x="78" y="22"/>
                  </a:cubicBezTo>
                  <a:cubicBezTo>
                    <a:pt x="81" y="23"/>
                    <a:pt x="82" y="20"/>
                    <a:pt x="84" y="20"/>
                  </a:cubicBezTo>
                  <a:cubicBezTo>
                    <a:pt x="86" y="20"/>
                    <a:pt x="86" y="19"/>
                    <a:pt x="87" y="18"/>
                  </a:cubicBezTo>
                  <a:cubicBezTo>
                    <a:pt x="88" y="17"/>
                    <a:pt x="90" y="19"/>
                    <a:pt x="92" y="18"/>
                  </a:cubicBezTo>
                  <a:cubicBezTo>
                    <a:pt x="90" y="17"/>
                    <a:pt x="87" y="18"/>
                    <a:pt x="86" y="16"/>
                  </a:cubicBezTo>
                  <a:cubicBezTo>
                    <a:pt x="87" y="16"/>
                    <a:pt x="88" y="16"/>
                    <a:pt x="88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4" y="16"/>
                    <a:pt x="95" y="16"/>
                  </a:cubicBezTo>
                  <a:cubicBezTo>
                    <a:pt x="100" y="15"/>
                    <a:pt x="105" y="16"/>
                    <a:pt x="109" y="15"/>
                  </a:cubicBezTo>
                  <a:cubicBezTo>
                    <a:pt x="108" y="17"/>
                    <a:pt x="106" y="16"/>
                    <a:pt x="105" y="17"/>
                  </a:cubicBezTo>
                  <a:cubicBezTo>
                    <a:pt x="103" y="18"/>
                    <a:pt x="100" y="16"/>
                    <a:pt x="99" y="18"/>
                  </a:cubicBezTo>
                  <a:cubicBezTo>
                    <a:pt x="99" y="17"/>
                    <a:pt x="100" y="17"/>
                    <a:pt x="100" y="18"/>
                  </a:cubicBezTo>
                  <a:cubicBezTo>
                    <a:pt x="99" y="18"/>
                    <a:pt x="99" y="19"/>
                    <a:pt x="99" y="19"/>
                  </a:cubicBezTo>
                  <a:cubicBezTo>
                    <a:pt x="100" y="18"/>
                    <a:pt x="102" y="19"/>
                    <a:pt x="102" y="21"/>
                  </a:cubicBezTo>
                  <a:cubicBezTo>
                    <a:pt x="102" y="22"/>
                    <a:pt x="99" y="21"/>
                    <a:pt x="98" y="21"/>
                  </a:cubicBezTo>
                  <a:cubicBezTo>
                    <a:pt x="99" y="23"/>
                    <a:pt x="103" y="22"/>
                    <a:pt x="102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3"/>
                    <a:pt x="105" y="24"/>
                    <a:pt x="105" y="25"/>
                  </a:cubicBezTo>
                  <a:cubicBezTo>
                    <a:pt x="106" y="25"/>
                    <a:pt x="106" y="24"/>
                    <a:pt x="106" y="23"/>
                  </a:cubicBezTo>
                  <a:cubicBezTo>
                    <a:pt x="106" y="24"/>
                    <a:pt x="107" y="25"/>
                    <a:pt x="106" y="26"/>
                  </a:cubicBezTo>
                  <a:cubicBezTo>
                    <a:pt x="107" y="25"/>
                    <a:pt x="106" y="24"/>
                    <a:pt x="106" y="23"/>
                  </a:cubicBezTo>
                  <a:cubicBezTo>
                    <a:pt x="107" y="23"/>
                    <a:pt x="107" y="24"/>
                    <a:pt x="108" y="24"/>
                  </a:cubicBezTo>
                  <a:cubicBezTo>
                    <a:pt x="108" y="24"/>
                    <a:pt x="105" y="22"/>
                    <a:pt x="106" y="22"/>
                  </a:cubicBezTo>
                  <a:cubicBezTo>
                    <a:pt x="108" y="23"/>
                    <a:pt x="110" y="24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1" y="24"/>
                    <a:pt x="111" y="24"/>
                    <a:pt x="112" y="24"/>
                  </a:cubicBezTo>
                  <a:cubicBezTo>
                    <a:pt x="110" y="23"/>
                    <a:pt x="113" y="24"/>
                    <a:pt x="113" y="25"/>
                  </a:cubicBezTo>
                  <a:cubicBezTo>
                    <a:pt x="115" y="27"/>
                    <a:pt x="116" y="26"/>
                    <a:pt x="118" y="27"/>
                  </a:cubicBezTo>
                  <a:cubicBezTo>
                    <a:pt x="121" y="29"/>
                    <a:pt x="117" y="29"/>
                    <a:pt x="116" y="32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8" y="32"/>
                    <a:pt x="116" y="34"/>
                    <a:pt x="116" y="35"/>
                  </a:cubicBezTo>
                  <a:cubicBezTo>
                    <a:pt x="115" y="35"/>
                    <a:pt x="115" y="36"/>
                    <a:pt x="115" y="36"/>
                  </a:cubicBezTo>
                  <a:cubicBezTo>
                    <a:pt x="114" y="36"/>
                    <a:pt x="112" y="35"/>
                    <a:pt x="111" y="36"/>
                  </a:cubicBezTo>
                  <a:cubicBezTo>
                    <a:pt x="112" y="36"/>
                    <a:pt x="114" y="37"/>
                    <a:pt x="115" y="38"/>
                  </a:cubicBezTo>
                  <a:cubicBezTo>
                    <a:pt x="115" y="37"/>
                    <a:pt x="116" y="36"/>
                    <a:pt x="117" y="38"/>
                  </a:cubicBezTo>
                  <a:cubicBezTo>
                    <a:pt x="118" y="37"/>
                    <a:pt x="118" y="36"/>
                    <a:pt x="120" y="36"/>
                  </a:cubicBezTo>
                  <a:cubicBezTo>
                    <a:pt x="121" y="36"/>
                    <a:pt x="122" y="37"/>
                    <a:pt x="123" y="36"/>
                  </a:cubicBezTo>
                  <a:cubicBezTo>
                    <a:pt x="125" y="34"/>
                    <a:pt x="130" y="39"/>
                    <a:pt x="128" y="39"/>
                  </a:cubicBezTo>
                  <a:cubicBezTo>
                    <a:pt x="127" y="40"/>
                    <a:pt x="126" y="41"/>
                    <a:pt x="125" y="42"/>
                  </a:cubicBezTo>
                  <a:cubicBezTo>
                    <a:pt x="124" y="42"/>
                    <a:pt x="123" y="43"/>
                    <a:pt x="122" y="44"/>
                  </a:cubicBezTo>
                  <a:cubicBezTo>
                    <a:pt x="121" y="44"/>
                    <a:pt x="121" y="45"/>
                    <a:pt x="121" y="45"/>
                  </a:cubicBezTo>
                  <a:cubicBezTo>
                    <a:pt x="120" y="47"/>
                    <a:pt x="121" y="47"/>
                    <a:pt x="121" y="49"/>
                  </a:cubicBezTo>
                  <a:cubicBezTo>
                    <a:pt x="121" y="49"/>
                    <a:pt x="121" y="50"/>
                    <a:pt x="122" y="50"/>
                  </a:cubicBezTo>
                  <a:cubicBezTo>
                    <a:pt x="124" y="49"/>
                    <a:pt x="124" y="51"/>
                    <a:pt x="124" y="51"/>
                  </a:cubicBezTo>
                  <a:cubicBezTo>
                    <a:pt x="123" y="52"/>
                    <a:pt x="121" y="52"/>
                    <a:pt x="120" y="53"/>
                  </a:cubicBezTo>
                  <a:cubicBezTo>
                    <a:pt x="120" y="54"/>
                    <a:pt x="119" y="53"/>
                    <a:pt x="118" y="53"/>
                  </a:cubicBezTo>
                  <a:cubicBezTo>
                    <a:pt x="118" y="53"/>
                    <a:pt x="118" y="54"/>
                    <a:pt x="117" y="54"/>
                  </a:cubicBezTo>
                  <a:cubicBezTo>
                    <a:pt x="114" y="55"/>
                    <a:pt x="118" y="57"/>
                    <a:pt x="116" y="59"/>
                  </a:cubicBezTo>
                  <a:cubicBezTo>
                    <a:pt x="115" y="60"/>
                    <a:pt x="113" y="61"/>
                    <a:pt x="114" y="62"/>
                  </a:cubicBezTo>
                  <a:cubicBezTo>
                    <a:pt x="115" y="63"/>
                    <a:pt x="117" y="65"/>
                    <a:pt x="118" y="66"/>
                  </a:cubicBezTo>
                  <a:cubicBezTo>
                    <a:pt x="120" y="68"/>
                    <a:pt x="123" y="71"/>
                    <a:pt x="120" y="73"/>
                  </a:cubicBezTo>
                  <a:cubicBezTo>
                    <a:pt x="119" y="73"/>
                    <a:pt x="118" y="74"/>
                    <a:pt x="117" y="75"/>
                  </a:cubicBezTo>
                  <a:cubicBezTo>
                    <a:pt x="117" y="75"/>
                    <a:pt x="115" y="75"/>
                    <a:pt x="115" y="75"/>
                  </a:cubicBezTo>
                  <a:cubicBezTo>
                    <a:pt x="114" y="76"/>
                    <a:pt x="113" y="76"/>
                    <a:pt x="113" y="77"/>
                  </a:cubicBezTo>
                  <a:cubicBezTo>
                    <a:pt x="113" y="78"/>
                    <a:pt x="111" y="78"/>
                    <a:pt x="110" y="78"/>
                  </a:cubicBezTo>
                  <a:cubicBezTo>
                    <a:pt x="108" y="79"/>
                    <a:pt x="107" y="79"/>
                    <a:pt x="105" y="79"/>
                  </a:cubicBezTo>
                  <a:cubicBezTo>
                    <a:pt x="104" y="78"/>
                    <a:pt x="103" y="79"/>
                    <a:pt x="102" y="80"/>
                  </a:cubicBezTo>
                  <a:cubicBezTo>
                    <a:pt x="100" y="80"/>
                    <a:pt x="100" y="81"/>
                    <a:pt x="101" y="82"/>
                  </a:cubicBezTo>
                  <a:cubicBezTo>
                    <a:pt x="101" y="84"/>
                    <a:pt x="100" y="85"/>
                    <a:pt x="98" y="84"/>
                  </a:cubicBezTo>
                  <a:cubicBezTo>
                    <a:pt x="97" y="83"/>
                    <a:pt x="97" y="82"/>
                    <a:pt x="96" y="81"/>
                  </a:cubicBezTo>
                  <a:cubicBezTo>
                    <a:pt x="95" y="80"/>
                    <a:pt x="94" y="82"/>
                    <a:pt x="93" y="81"/>
                  </a:cubicBezTo>
                  <a:cubicBezTo>
                    <a:pt x="92" y="81"/>
                    <a:pt x="91" y="81"/>
                    <a:pt x="90" y="81"/>
                  </a:cubicBezTo>
                  <a:cubicBezTo>
                    <a:pt x="88" y="81"/>
                    <a:pt x="89" y="81"/>
                    <a:pt x="88" y="80"/>
                  </a:cubicBezTo>
                  <a:cubicBezTo>
                    <a:pt x="88" y="79"/>
                    <a:pt x="86" y="79"/>
                    <a:pt x="85" y="79"/>
                  </a:cubicBezTo>
                  <a:cubicBezTo>
                    <a:pt x="83" y="79"/>
                    <a:pt x="83" y="78"/>
                    <a:pt x="82" y="77"/>
                  </a:cubicBezTo>
                  <a:cubicBezTo>
                    <a:pt x="81" y="78"/>
                    <a:pt x="83" y="80"/>
                    <a:pt x="83" y="81"/>
                  </a:cubicBezTo>
                  <a:cubicBezTo>
                    <a:pt x="85" y="83"/>
                    <a:pt x="87" y="83"/>
                    <a:pt x="87" y="86"/>
                  </a:cubicBezTo>
                  <a:cubicBezTo>
                    <a:pt x="87" y="87"/>
                    <a:pt x="87" y="88"/>
                    <a:pt x="87" y="89"/>
                  </a:cubicBezTo>
                  <a:cubicBezTo>
                    <a:pt x="88" y="90"/>
                    <a:pt x="89" y="91"/>
                    <a:pt x="89" y="92"/>
                  </a:cubicBezTo>
                  <a:cubicBezTo>
                    <a:pt x="89" y="94"/>
                    <a:pt x="89" y="95"/>
                    <a:pt x="91" y="95"/>
                  </a:cubicBezTo>
                  <a:cubicBezTo>
                    <a:pt x="92" y="95"/>
                    <a:pt x="95" y="95"/>
                    <a:pt x="95" y="96"/>
                  </a:cubicBezTo>
                  <a:cubicBezTo>
                    <a:pt x="94" y="98"/>
                    <a:pt x="93" y="97"/>
                    <a:pt x="92" y="99"/>
                  </a:cubicBezTo>
                  <a:cubicBezTo>
                    <a:pt x="91" y="100"/>
                    <a:pt x="89" y="99"/>
                    <a:pt x="88" y="100"/>
                  </a:cubicBezTo>
                  <a:cubicBezTo>
                    <a:pt x="88" y="101"/>
                    <a:pt x="88" y="102"/>
                    <a:pt x="88" y="103"/>
                  </a:cubicBezTo>
                  <a:cubicBezTo>
                    <a:pt x="87" y="104"/>
                    <a:pt x="86" y="104"/>
                    <a:pt x="86" y="105"/>
                  </a:cubicBezTo>
                  <a:cubicBezTo>
                    <a:pt x="86" y="103"/>
                    <a:pt x="82" y="106"/>
                    <a:pt x="81" y="107"/>
                  </a:cubicBezTo>
                  <a:cubicBezTo>
                    <a:pt x="80" y="107"/>
                    <a:pt x="79" y="108"/>
                    <a:pt x="78" y="109"/>
                  </a:cubicBezTo>
                  <a:cubicBezTo>
                    <a:pt x="77" y="110"/>
                    <a:pt x="76" y="112"/>
                    <a:pt x="74" y="112"/>
                  </a:cubicBezTo>
                  <a:cubicBezTo>
                    <a:pt x="74" y="112"/>
                    <a:pt x="75" y="111"/>
                    <a:pt x="74" y="110"/>
                  </a:cubicBezTo>
                  <a:cubicBezTo>
                    <a:pt x="74" y="108"/>
                    <a:pt x="72" y="110"/>
                    <a:pt x="71" y="110"/>
                  </a:cubicBezTo>
                  <a:cubicBezTo>
                    <a:pt x="67" y="112"/>
                    <a:pt x="65" y="110"/>
                    <a:pt x="62" y="107"/>
                  </a:cubicBezTo>
                  <a:cubicBezTo>
                    <a:pt x="61" y="106"/>
                    <a:pt x="61" y="104"/>
                    <a:pt x="60" y="103"/>
                  </a:cubicBezTo>
                  <a:cubicBezTo>
                    <a:pt x="60" y="101"/>
                    <a:pt x="58" y="98"/>
                    <a:pt x="58" y="97"/>
                  </a:cubicBezTo>
                  <a:cubicBezTo>
                    <a:pt x="58" y="95"/>
                    <a:pt x="54" y="90"/>
                    <a:pt x="52" y="92"/>
                  </a:cubicBezTo>
                  <a:cubicBezTo>
                    <a:pt x="52" y="90"/>
                    <a:pt x="55" y="88"/>
                    <a:pt x="56" y="88"/>
                  </a:cubicBezTo>
                  <a:cubicBezTo>
                    <a:pt x="58" y="86"/>
                    <a:pt x="57" y="84"/>
                    <a:pt x="55" y="83"/>
                  </a:cubicBezTo>
                  <a:cubicBezTo>
                    <a:pt x="52" y="79"/>
                    <a:pt x="53" y="73"/>
                    <a:pt x="53" y="69"/>
                  </a:cubicBezTo>
                  <a:cubicBezTo>
                    <a:pt x="53" y="67"/>
                    <a:pt x="53" y="67"/>
                    <a:pt x="54" y="66"/>
                  </a:cubicBezTo>
                  <a:cubicBezTo>
                    <a:pt x="55" y="65"/>
                    <a:pt x="54" y="64"/>
                    <a:pt x="55" y="63"/>
                  </a:cubicBezTo>
                  <a:cubicBezTo>
                    <a:pt x="55" y="62"/>
                    <a:pt x="56" y="62"/>
                    <a:pt x="56" y="61"/>
                  </a:cubicBezTo>
                  <a:cubicBezTo>
                    <a:pt x="56" y="59"/>
                    <a:pt x="56" y="59"/>
                    <a:pt x="54" y="58"/>
                  </a:cubicBezTo>
                  <a:cubicBezTo>
                    <a:pt x="52" y="58"/>
                    <a:pt x="49" y="59"/>
                    <a:pt x="47" y="59"/>
                  </a:cubicBezTo>
                  <a:cubicBezTo>
                    <a:pt x="46" y="59"/>
                    <a:pt x="44" y="59"/>
                    <a:pt x="43" y="59"/>
                  </a:cubicBezTo>
                  <a:cubicBezTo>
                    <a:pt x="41" y="59"/>
                    <a:pt x="41" y="60"/>
                    <a:pt x="39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59"/>
                    <a:pt x="36" y="57"/>
                    <a:pt x="35" y="56"/>
                  </a:cubicBezTo>
                  <a:cubicBezTo>
                    <a:pt x="34" y="55"/>
                    <a:pt x="33" y="54"/>
                    <a:pt x="32" y="53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8" y="52"/>
                    <a:pt x="27" y="51"/>
                    <a:pt x="25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19" y="51"/>
                    <a:pt x="18" y="51"/>
                  </a:cubicBezTo>
                  <a:cubicBezTo>
                    <a:pt x="17" y="51"/>
                    <a:pt x="16" y="51"/>
                    <a:pt x="15" y="51"/>
                  </a:cubicBezTo>
                  <a:cubicBezTo>
                    <a:pt x="14" y="52"/>
                    <a:pt x="13" y="51"/>
                    <a:pt x="12" y="50"/>
                  </a:cubicBezTo>
                  <a:cubicBezTo>
                    <a:pt x="12" y="50"/>
                    <a:pt x="12" y="49"/>
                    <a:pt x="11" y="48"/>
                  </a:cubicBezTo>
                  <a:cubicBezTo>
                    <a:pt x="11" y="47"/>
                    <a:pt x="9" y="47"/>
                    <a:pt x="9" y="47"/>
                  </a:cubicBezTo>
                  <a:cubicBezTo>
                    <a:pt x="8" y="45"/>
                    <a:pt x="9" y="42"/>
                    <a:pt x="10" y="41"/>
                  </a:cubicBezTo>
                  <a:cubicBezTo>
                    <a:pt x="11" y="39"/>
                    <a:pt x="8" y="37"/>
                    <a:pt x="7" y="36"/>
                  </a:cubicBezTo>
                  <a:cubicBezTo>
                    <a:pt x="6" y="34"/>
                    <a:pt x="7" y="30"/>
                    <a:pt x="4" y="31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3" y="30"/>
                    <a:pt x="2" y="30"/>
                    <a:pt x="0" y="30"/>
                  </a:cubicBezTo>
                  <a:moveTo>
                    <a:pt x="115" y="37"/>
                  </a:moveTo>
                  <a:cubicBezTo>
                    <a:pt x="114" y="37"/>
                    <a:pt x="113" y="37"/>
                    <a:pt x="112" y="36"/>
                  </a:cubicBezTo>
                  <a:cubicBezTo>
                    <a:pt x="113" y="36"/>
                    <a:pt x="115" y="36"/>
                    <a:pt x="115" y="37"/>
                  </a:cubicBezTo>
                  <a:moveTo>
                    <a:pt x="116" y="35"/>
                  </a:moveTo>
                  <a:cubicBezTo>
                    <a:pt x="116" y="34"/>
                    <a:pt x="117" y="33"/>
                    <a:pt x="118" y="34"/>
                  </a:cubicBezTo>
                  <a:cubicBezTo>
                    <a:pt x="118" y="35"/>
                    <a:pt x="117" y="35"/>
                    <a:pt x="116" y="35"/>
                  </a:cubicBezTo>
                  <a:moveTo>
                    <a:pt x="116" y="37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7" y="36"/>
                    <a:pt x="117" y="37"/>
                    <a:pt x="116" y="37"/>
                  </a:cubicBezTo>
                  <a:moveTo>
                    <a:pt x="117" y="35"/>
                  </a:moveTo>
                  <a:cubicBezTo>
                    <a:pt x="116" y="35"/>
                    <a:pt x="116" y="35"/>
                    <a:pt x="116" y="35"/>
                  </a:cubicBezTo>
                  <a:cubicBezTo>
                    <a:pt x="117" y="35"/>
                    <a:pt x="117" y="35"/>
                    <a:pt x="118" y="35"/>
                  </a:cubicBezTo>
                  <a:cubicBezTo>
                    <a:pt x="117" y="35"/>
                    <a:pt x="117" y="35"/>
                    <a:pt x="117" y="35"/>
                  </a:cubicBezTo>
                  <a:moveTo>
                    <a:pt x="118" y="36"/>
                  </a:moveTo>
                  <a:cubicBezTo>
                    <a:pt x="118" y="35"/>
                    <a:pt x="118" y="35"/>
                    <a:pt x="119" y="35"/>
                  </a:cubicBezTo>
                  <a:cubicBezTo>
                    <a:pt x="118" y="36"/>
                    <a:pt x="118" y="36"/>
                    <a:pt x="118" y="36"/>
                  </a:cubicBezTo>
                  <a:moveTo>
                    <a:pt x="118" y="33"/>
                  </a:moveTo>
                  <a:cubicBezTo>
                    <a:pt x="117" y="33"/>
                    <a:pt x="117" y="33"/>
                    <a:pt x="117" y="33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moveTo>
                    <a:pt x="119" y="31"/>
                  </a:moveTo>
                  <a:cubicBezTo>
                    <a:pt x="118" y="31"/>
                    <a:pt x="118" y="30"/>
                    <a:pt x="119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119" y="31"/>
                  </a:moveTo>
                  <a:cubicBezTo>
                    <a:pt x="118" y="32"/>
                    <a:pt x="117" y="32"/>
                    <a:pt x="116" y="33"/>
                  </a:cubicBezTo>
                  <a:cubicBezTo>
                    <a:pt x="117" y="32"/>
                    <a:pt x="118" y="31"/>
                    <a:pt x="119" y="31"/>
                  </a:cubicBezTo>
                  <a:moveTo>
                    <a:pt x="119" y="31"/>
                  </a:moveTo>
                  <a:cubicBezTo>
                    <a:pt x="119" y="31"/>
                    <a:pt x="119" y="30"/>
                    <a:pt x="120" y="30"/>
                  </a:cubicBezTo>
                  <a:cubicBezTo>
                    <a:pt x="119" y="31"/>
                    <a:pt x="119" y="31"/>
                    <a:pt x="119" y="31"/>
                  </a:cubicBezTo>
                  <a:moveTo>
                    <a:pt x="77" y="14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moveTo>
                    <a:pt x="88" y="14"/>
                  </a:moveTo>
                  <a:cubicBezTo>
                    <a:pt x="88" y="14"/>
                    <a:pt x="84" y="13"/>
                    <a:pt x="86" y="12"/>
                  </a:cubicBezTo>
                  <a:cubicBezTo>
                    <a:pt x="87" y="12"/>
                    <a:pt x="87" y="13"/>
                    <a:pt x="88" y="13"/>
                  </a:cubicBezTo>
                  <a:cubicBezTo>
                    <a:pt x="89" y="13"/>
                    <a:pt x="89" y="11"/>
                    <a:pt x="90" y="11"/>
                  </a:cubicBezTo>
                  <a:cubicBezTo>
                    <a:pt x="91" y="13"/>
                    <a:pt x="91" y="13"/>
                    <a:pt x="88" y="14"/>
                  </a:cubicBezTo>
                  <a:moveTo>
                    <a:pt x="101" y="18"/>
                  </a:moveTo>
                  <a:cubicBezTo>
                    <a:pt x="101" y="18"/>
                    <a:pt x="102" y="19"/>
                    <a:pt x="102" y="19"/>
                  </a:cubicBezTo>
                  <a:cubicBezTo>
                    <a:pt x="101" y="19"/>
                    <a:pt x="101" y="18"/>
                    <a:pt x="101" y="1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7"/>
            <p:cNvSpPr>
              <a:spLocks noEditPoints="1"/>
            </p:cNvSpPr>
            <p:nvPr/>
          </p:nvSpPr>
          <p:spPr bwMode="auto">
            <a:xfrm>
              <a:off x="3360023" y="2101941"/>
              <a:ext cx="644683" cy="272291"/>
            </a:xfrm>
            <a:custGeom>
              <a:avLst/>
              <a:gdLst>
                <a:gd name="T0" fmla="*/ 186 w 217"/>
                <a:gd name="T1" fmla="*/ 27 h 92"/>
                <a:gd name="T2" fmla="*/ 192 w 217"/>
                <a:gd name="T3" fmla="*/ 15 h 92"/>
                <a:gd name="T4" fmla="*/ 192 w 217"/>
                <a:gd name="T5" fmla="*/ 14 h 92"/>
                <a:gd name="T6" fmla="*/ 192 w 217"/>
                <a:gd name="T7" fmla="*/ 5 h 92"/>
                <a:gd name="T8" fmla="*/ 197 w 217"/>
                <a:gd name="T9" fmla="*/ 0 h 92"/>
                <a:gd name="T10" fmla="*/ 198 w 217"/>
                <a:gd name="T11" fmla="*/ 3 h 92"/>
                <a:gd name="T12" fmla="*/ 206 w 217"/>
                <a:gd name="T13" fmla="*/ 3 h 92"/>
                <a:gd name="T14" fmla="*/ 212 w 217"/>
                <a:gd name="T15" fmla="*/ 4 h 92"/>
                <a:gd name="T16" fmla="*/ 209 w 217"/>
                <a:gd name="T17" fmla="*/ 11 h 92"/>
                <a:gd name="T18" fmla="*/ 210 w 217"/>
                <a:gd name="T19" fmla="*/ 18 h 92"/>
                <a:gd name="T20" fmla="*/ 209 w 217"/>
                <a:gd name="T21" fmla="*/ 23 h 92"/>
                <a:gd name="T22" fmla="*/ 203 w 217"/>
                <a:gd name="T23" fmla="*/ 24 h 92"/>
                <a:gd name="T24" fmla="*/ 206 w 217"/>
                <a:gd name="T25" fmla="*/ 28 h 92"/>
                <a:gd name="T26" fmla="*/ 205 w 217"/>
                <a:gd name="T27" fmla="*/ 35 h 92"/>
                <a:gd name="T28" fmla="*/ 206 w 217"/>
                <a:gd name="T29" fmla="*/ 41 h 92"/>
                <a:gd name="T30" fmla="*/ 204 w 217"/>
                <a:gd name="T31" fmla="*/ 48 h 92"/>
                <a:gd name="T32" fmla="*/ 190 w 217"/>
                <a:gd name="T33" fmla="*/ 50 h 92"/>
                <a:gd name="T34" fmla="*/ 191 w 217"/>
                <a:gd name="T35" fmla="*/ 43 h 92"/>
                <a:gd name="T36" fmla="*/ 191 w 217"/>
                <a:gd name="T37" fmla="*/ 36 h 92"/>
                <a:gd name="T38" fmla="*/ 187 w 217"/>
                <a:gd name="T39" fmla="*/ 36 h 92"/>
                <a:gd name="T40" fmla="*/ 189 w 217"/>
                <a:gd name="T41" fmla="*/ 34 h 92"/>
                <a:gd name="T42" fmla="*/ 189 w 217"/>
                <a:gd name="T43" fmla="*/ 31 h 92"/>
                <a:gd name="T44" fmla="*/ 186 w 217"/>
                <a:gd name="T45" fmla="*/ 28 h 92"/>
                <a:gd name="T46" fmla="*/ 2 w 217"/>
                <a:gd name="T47" fmla="*/ 34 h 92"/>
                <a:gd name="T48" fmla="*/ 7 w 217"/>
                <a:gd name="T49" fmla="*/ 37 h 92"/>
                <a:gd name="T50" fmla="*/ 9 w 217"/>
                <a:gd name="T51" fmla="*/ 36 h 92"/>
                <a:gd name="T52" fmla="*/ 11 w 217"/>
                <a:gd name="T53" fmla="*/ 35 h 92"/>
                <a:gd name="T54" fmla="*/ 11 w 217"/>
                <a:gd name="T55" fmla="*/ 35 h 92"/>
                <a:gd name="T56" fmla="*/ 16 w 217"/>
                <a:gd name="T57" fmla="*/ 32 h 92"/>
                <a:gd name="T58" fmla="*/ 33 w 217"/>
                <a:gd name="T59" fmla="*/ 43 h 92"/>
                <a:gd name="T60" fmla="*/ 36 w 217"/>
                <a:gd name="T61" fmla="*/ 42 h 92"/>
                <a:gd name="T62" fmla="*/ 37 w 217"/>
                <a:gd name="T63" fmla="*/ 50 h 92"/>
                <a:gd name="T64" fmla="*/ 37 w 217"/>
                <a:gd name="T65" fmla="*/ 50 h 92"/>
                <a:gd name="T66" fmla="*/ 111 w 217"/>
                <a:gd name="T67" fmla="*/ 91 h 92"/>
                <a:gd name="T68" fmla="*/ 115 w 217"/>
                <a:gd name="T69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92">
                  <a:moveTo>
                    <a:pt x="186" y="28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9" y="27"/>
                    <a:pt x="190" y="23"/>
                    <a:pt x="190" y="21"/>
                  </a:cubicBezTo>
                  <a:cubicBezTo>
                    <a:pt x="191" y="19"/>
                    <a:pt x="191" y="17"/>
                    <a:pt x="192" y="15"/>
                  </a:cubicBezTo>
                  <a:cubicBezTo>
                    <a:pt x="192" y="15"/>
                    <a:pt x="192" y="15"/>
                    <a:pt x="192" y="14"/>
                  </a:cubicBezTo>
                  <a:cubicBezTo>
                    <a:pt x="193" y="14"/>
                    <a:pt x="193" y="12"/>
                    <a:pt x="192" y="14"/>
                  </a:cubicBezTo>
                  <a:cubicBezTo>
                    <a:pt x="192" y="12"/>
                    <a:pt x="193" y="11"/>
                    <a:pt x="192" y="9"/>
                  </a:cubicBezTo>
                  <a:cubicBezTo>
                    <a:pt x="192" y="8"/>
                    <a:pt x="190" y="5"/>
                    <a:pt x="192" y="5"/>
                  </a:cubicBezTo>
                  <a:cubicBezTo>
                    <a:pt x="189" y="5"/>
                    <a:pt x="191" y="2"/>
                    <a:pt x="192" y="2"/>
                  </a:cubicBezTo>
                  <a:cubicBezTo>
                    <a:pt x="194" y="1"/>
                    <a:pt x="196" y="1"/>
                    <a:pt x="197" y="0"/>
                  </a:cubicBezTo>
                  <a:cubicBezTo>
                    <a:pt x="197" y="1"/>
                    <a:pt x="197" y="1"/>
                    <a:pt x="198" y="1"/>
                  </a:cubicBezTo>
                  <a:cubicBezTo>
                    <a:pt x="197" y="1"/>
                    <a:pt x="196" y="4"/>
                    <a:pt x="198" y="3"/>
                  </a:cubicBezTo>
                  <a:cubicBezTo>
                    <a:pt x="199" y="3"/>
                    <a:pt x="200" y="3"/>
                    <a:pt x="202" y="3"/>
                  </a:cubicBezTo>
                  <a:cubicBezTo>
                    <a:pt x="204" y="3"/>
                    <a:pt x="204" y="4"/>
                    <a:pt x="206" y="3"/>
                  </a:cubicBezTo>
                  <a:cubicBezTo>
                    <a:pt x="207" y="1"/>
                    <a:pt x="210" y="2"/>
                    <a:pt x="211" y="2"/>
                  </a:cubicBezTo>
                  <a:cubicBezTo>
                    <a:pt x="213" y="2"/>
                    <a:pt x="212" y="3"/>
                    <a:pt x="212" y="4"/>
                  </a:cubicBezTo>
                  <a:cubicBezTo>
                    <a:pt x="213" y="5"/>
                    <a:pt x="215" y="5"/>
                    <a:pt x="215" y="5"/>
                  </a:cubicBezTo>
                  <a:cubicBezTo>
                    <a:pt x="217" y="6"/>
                    <a:pt x="210" y="11"/>
                    <a:pt x="209" y="11"/>
                  </a:cubicBezTo>
                  <a:cubicBezTo>
                    <a:pt x="210" y="11"/>
                    <a:pt x="210" y="15"/>
                    <a:pt x="210" y="16"/>
                  </a:cubicBezTo>
                  <a:cubicBezTo>
                    <a:pt x="210" y="16"/>
                    <a:pt x="210" y="17"/>
                    <a:pt x="210" y="18"/>
                  </a:cubicBezTo>
                  <a:cubicBezTo>
                    <a:pt x="210" y="19"/>
                    <a:pt x="208" y="18"/>
                    <a:pt x="208" y="19"/>
                  </a:cubicBezTo>
                  <a:cubicBezTo>
                    <a:pt x="208" y="20"/>
                    <a:pt x="211" y="22"/>
                    <a:pt x="209" y="23"/>
                  </a:cubicBezTo>
                  <a:cubicBezTo>
                    <a:pt x="208" y="23"/>
                    <a:pt x="208" y="24"/>
                    <a:pt x="208" y="24"/>
                  </a:cubicBezTo>
                  <a:cubicBezTo>
                    <a:pt x="207" y="25"/>
                    <a:pt x="204" y="24"/>
                    <a:pt x="203" y="24"/>
                  </a:cubicBezTo>
                  <a:cubicBezTo>
                    <a:pt x="204" y="25"/>
                    <a:pt x="204" y="25"/>
                    <a:pt x="205" y="26"/>
                  </a:cubicBezTo>
                  <a:cubicBezTo>
                    <a:pt x="206" y="26"/>
                    <a:pt x="205" y="27"/>
                    <a:pt x="206" y="28"/>
                  </a:cubicBezTo>
                  <a:cubicBezTo>
                    <a:pt x="206" y="28"/>
                    <a:pt x="209" y="30"/>
                    <a:pt x="208" y="31"/>
                  </a:cubicBezTo>
                  <a:cubicBezTo>
                    <a:pt x="208" y="32"/>
                    <a:pt x="206" y="33"/>
                    <a:pt x="205" y="35"/>
                  </a:cubicBezTo>
                  <a:cubicBezTo>
                    <a:pt x="205" y="36"/>
                    <a:pt x="207" y="39"/>
                    <a:pt x="209" y="38"/>
                  </a:cubicBezTo>
                  <a:cubicBezTo>
                    <a:pt x="208" y="40"/>
                    <a:pt x="206" y="40"/>
                    <a:pt x="206" y="41"/>
                  </a:cubicBezTo>
                  <a:cubicBezTo>
                    <a:pt x="205" y="42"/>
                    <a:pt x="204" y="43"/>
                    <a:pt x="204" y="44"/>
                  </a:cubicBezTo>
                  <a:cubicBezTo>
                    <a:pt x="203" y="45"/>
                    <a:pt x="205" y="46"/>
                    <a:pt x="204" y="48"/>
                  </a:cubicBezTo>
                  <a:cubicBezTo>
                    <a:pt x="203" y="50"/>
                    <a:pt x="200" y="50"/>
                    <a:pt x="197" y="49"/>
                  </a:cubicBezTo>
                  <a:cubicBezTo>
                    <a:pt x="195" y="48"/>
                    <a:pt x="192" y="48"/>
                    <a:pt x="190" y="50"/>
                  </a:cubicBezTo>
                  <a:cubicBezTo>
                    <a:pt x="189" y="49"/>
                    <a:pt x="190" y="48"/>
                    <a:pt x="190" y="47"/>
                  </a:cubicBezTo>
                  <a:cubicBezTo>
                    <a:pt x="191" y="46"/>
                    <a:pt x="191" y="44"/>
                    <a:pt x="191" y="43"/>
                  </a:cubicBezTo>
                  <a:cubicBezTo>
                    <a:pt x="192" y="42"/>
                    <a:pt x="191" y="41"/>
                    <a:pt x="191" y="40"/>
                  </a:cubicBezTo>
                  <a:cubicBezTo>
                    <a:pt x="191" y="39"/>
                    <a:pt x="192" y="37"/>
                    <a:pt x="191" y="36"/>
                  </a:cubicBezTo>
                  <a:cubicBezTo>
                    <a:pt x="191" y="37"/>
                    <a:pt x="192" y="35"/>
                    <a:pt x="192" y="35"/>
                  </a:cubicBezTo>
                  <a:cubicBezTo>
                    <a:pt x="191" y="36"/>
                    <a:pt x="188" y="36"/>
                    <a:pt x="187" y="36"/>
                  </a:cubicBezTo>
                  <a:cubicBezTo>
                    <a:pt x="188" y="35"/>
                    <a:pt x="187" y="34"/>
                    <a:pt x="187" y="34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89" y="33"/>
                    <a:pt x="189" y="33"/>
                    <a:pt x="190" y="33"/>
                  </a:cubicBezTo>
                  <a:cubicBezTo>
                    <a:pt x="190" y="33"/>
                    <a:pt x="189" y="32"/>
                    <a:pt x="189" y="31"/>
                  </a:cubicBezTo>
                  <a:cubicBezTo>
                    <a:pt x="189" y="32"/>
                    <a:pt x="187" y="34"/>
                    <a:pt x="185" y="34"/>
                  </a:cubicBezTo>
                  <a:cubicBezTo>
                    <a:pt x="183" y="32"/>
                    <a:pt x="186" y="29"/>
                    <a:pt x="186" y="28"/>
                  </a:cubicBezTo>
                  <a:moveTo>
                    <a:pt x="3" y="35"/>
                  </a:moveTo>
                  <a:cubicBezTo>
                    <a:pt x="2" y="35"/>
                    <a:pt x="0" y="34"/>
                    <a:pt x="2" y="34"/>
                  </a:cubicBezTo>
                  <a:cubicBezTo>
                    <a:pt x="3" y="34"/>
                    <a:pt x="4" y="35"/>
                    <a:pt x="3" y="35"/>
                  </a:cubicBezTo>
                  <a:moveTo>
                    <a:pt x="7" y="37"/>
                  </a:moveTo>
                  <a:cubicBezTo>
                    <a:pt x="6" y="36"/>
                    <a:pt x="5" y="36"/>
                    <a:pt x="4" y="36"/>
                  </a:cubicBezTo>
                  <a:cubicBezTo>
                    <a:pt x="4" y="34"/>
                    <a:pt x="8" y="36"/>
                    <a:pt x="9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11" y="35"/>
                  </a:moveTo>
                  <a:cubicBezTo>
                    <a:pt x="9" y="35"/>
                    <a:pt x="7" y="34"/>
                    <a:pt x="7" y="33"/>
                  </a:cubicBezTo>
                  <a:cubicBezTo>
                    <a:pt x="8" y="34"/>
                    <a:pt x="10" y="34"/>
                    <a:pt x="11" y="35"/>
                  </a:cubicBezTo>
                  <a:moveTo>
                    <a:pt x="17" y="34"/>
                  </a:moveTo>
                  <a:cubicBezTo>
                    <a:pt x="16" y="34"/>
                    <a:pt x="14" y="33"/>
                    <a:pt x="16" y="32"/>
                  </a:cubicBezTo>
                  <a:cubicBezTo>
                    <a:pt x="17" y="32"/>
                    <a:pt x="19" y="34"/>
                    <a:pt x="17" y="34"/>
                  </a:cubicBezTo>
                  <a:moveTo>
                    <a:pt x="33" y="43"/>
                  </a:moveTo>
                  <a:cubicBezTo>
                    <a:pt x="32" y="43"/>
                    <a:pt x="29" y="42"/>
                    <a:pt x="30" y="41"/>
                  </a:cubicBezTo>
                  <a:cubicBezTo>
                    <a:pt x="32" y="43"/>
                    <a:pt x="34" y="41"/>
                    <a:pt x="36" y="42"/>
                  </a:cubicBezTo>
                  <a:cubicBezTo>
                    <a:pt x="36" y="43"/>
                    <a:pt x="34" y="43"/>
                    <a:pt x="33" y="43"/>
                  </a:cubicBezTo>
                  <a:moveTo>
                    <a:pt x="37" y="50"/>
                  </a:moveTo>
                  <a:cubicBezTo>
                    <a:pt x="37" y="50"/>
                    <a:pt x="36" y="50"/>
                    <a:pt x="36" y="50"/>
                  </a:cubicBezTo>
                  <a:cubicBezTo>
                    <a:pt x="37" y="49"/>
                    <a:pt x="37" y="50"/>
                    <a:pt x="37" y="50"/>
                  </a:cubicBezTo>
                  <a:moveTo>
                    <a:pt x="114" y="92"/>
                  </a:moveTo>
                  <a:cubicBezTo>
                    <a:pt x="113" y="92"/>
                    <a:pt x="112" y="91"/>
                    <a:pt x="111" y="91"/>
                  </a:cubicBezTo>
                  <a:cubicBezTo>
                    <a:pt x="111" y="90"/>
                    <a:pt x="112" y="89"/>
                    <a:pt x="112" y="90"/>
                  </a:cubicBezTo>
                  <a:cubicBezTo>
                    <a:pt x="113" y="91"/>
                    <a:pt x="114" y="90"/>
                    <a:pt x="115" y="90"/>
                  </a:cubicBezTo>
                  <a:cubicBezTo>
                    <a:pt x="116" y="91"/>
                    <a:pt x="115" y="92"/>
                    <a:pt x="114" y="9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99"/>
            <p:cNvSpPr>
              <a:spLocks/>
            </p:cNvSpPr>
            <p:nvPr/>
          </p:nvSpPr>
          <p:spPr bwMode="auto">
            <a:xfrm>
              <a:off x="1952962" y="2950436"/>
              <a:ext cx="344299" cy="474314"/>
            </a:xfrm>
            <a:custGeom>
              <a:avLst/>
              <a:gdLst>
                <a:gd name="T0" fmla="*/ 0 w 116"/>
                <a:gd name="T1" fmla="*/ 104 h 160"/>
                <a:gd name="T2" fmla="*/ 4 w 116"/>
                <a:gd name="T3" fmla="*/ 98 h 160"/>
                <a:gd name="T4" fmla="*/ 11 w 116"/>
                <a:gd name="T5" fmla="*/ 95 h 160"/>
                <a:gd name="T6" fmla="*/ 13 w 116"/>
                <a:gd name="T7" fmla="*/ 90 h 160"/>
                <a:gd name="T8" fmla="*/ 18 w 116"/>
                <a:gd name="T9" fmla="*/ 84 h 160"/>
                <a:gd name="T10" fmla="*/ 17 w 116"/>
                <a:gd name="T11" fmla="*/ 82 h 160"/>
                <a:gd name="T12" fmla="*/ 16 w 116"/>
                <a:gd name="T13" fmla="*/ 81 h 160"/>
                <a:gd name="T14" fmla="*/ 17 w 116"/>
                <a:gd name="T15" fmla="*/ 76 h 160"/>
                <a:gd name="T16" fmla="*/ 15 w 116"/>
                <a:gd name="T17" fmla="*/ 66 h 160"/>
                <a:gd name="T18" fmla="*/ 16 w 116"/>
                <a:gd name="T19" fmla="*/ 59 h 160"/>
                <a:gd name="T20" fmla="*/ 12 w 116"/>
                <a:gd name="T21" fmla="*/ 51 h 160"/>
                <a:gd name="T22" fmla="*/ 13 w 116"/>
                <a:gd name="T23" fmla="*/ 45 h 160"/>
                <a:gd name="T24" fmla="*/ 17 w 116"/>
                <a:gd name="T25" fmla="*/ 41 h 160"/>
                <a:gd name="T26" fmla="*/ 19 w 116"/>
                <a:gd name="T27" fmla="*/ 40 h 160"/>
                <a:gd name="T28" fmla="*/ 21 w 116"/>
                <a:gd name="T29" fmla="*/ 38 h 160"/>
                <a:gd name="T30" fmla="*/ 29 w 116"/>
                <a:gd name="T31" fmla="*/ 29 h 160"/>
                <a:gd name="T32" fmla="*/ 32 w 116"/>
                <a:gd name="T33" fmla="*/ 26 h 160"/>
                <a:gd name="T34" fmla="*/ 33 w 116"/>
                <a:gd name="T35" fmla="*/ 21 h 160"/>
                <a:gd name="T36" fmla="*/ 36 w 116"/>
                <a:gd name="T37" fmla="*/ 16 h 160"/>
                <a:gd name="T38" fmla="*/ 45 w 116"/>
                <a:gd name="T39" fmla="*/ 14 h 160"/>
                <a:gd name="T40" fmla="*/ 46 w 116"/>
                <a:gd name="T41" fmla="*/ 13 h 160"/>
                <a:gd name="T42" fmla="*/ 60 w 116"/>
                <a:gd name="T43" fmla="*/ 7 h 160"/>
                <a:gd name="T44" fmla="*/ 67 w 116"/>
                <a:gd name="T45" fmla="*/ 3 h 160"/>
                <a:gd name="T46" fmla="*/ 74 w 116"/>
                <a:gd name="T47" fmla="*/ 1 h 160"/>
                <a:gd name="T48" fmla="*/ 65 w 116"/>
                <a:gd name="T49" fmla="*/ 12 h 160"/>
                <a:gd name="T50" fmla="*/ 59 w 116"/>
                <a:gd name="T51" fmla="*/ 18 h 160"/>
                <a:gd name="T52" fmla="*/ 54 w 116"/>
                <a:gd name="T53" fmla="*/ 31 h 160"/>
                <a:gd name="T54" fmla="*/ 58 w 116"/>
                <a:gd name="T55" fmla="*/ 32 h 160"/>
                <a:gd name="T56" fmla="*/ 63 w 116"/>
                <a:gd name="T57" fmla="*/ 43 h 160"/>
                <a:gd name="T58" fmla="*/ 68 w 116"/>
                <a:gd name="T59" fmla="*/ 52 h 160"/>
                <a:gd name="T60" fmla="*/ 75 w 116"/>
                <a:gd name="T61" fmla="*/ 52 h 160"/>
                <a:gd name="T62" fmla="*/ 83 w 116"/>
                <a:gd name="T63" fmla="*/ 53 h 160"/>
                <a:gd name="T64" fmla="*/ 88 w 116"/>
                <a:gd name="T65" fmla="*/ 56 h 160"/>
                <a:gd name="T66" fmla="*/ 93 w 116"/>
                <a:gd name="T67" fmla="*/ 60 h 160"/>
                <a:gd name="T68" fmla="*/ 102 w 116"/>
                <a:gd name="T69" fmla="*/ 60 h 160"/>
                <a:gd name="T70" fmla="*/ 110 w 116"/>
                <a:gd name="T71" fmla="*/ 62 h 160"/>
                <a:gd name="T72" fmla="*/ 107 w 116"/>
                <a:gd name="T73" fmla="*/ 67 h 160"/>
                <a:gd name="T74" fmla="*/ 108 w 116"/>
                <a:gd name="T75" fmla="*/ 81 h 160"/>
                <a:gd name="T76" fmla="*/ 106 w 116"/>
                <a:gd name="T77" fmla="*/ 93 h 160"/>
                <a:gd name="T78" fmla="*/ 112 w 116"/>
                <a:gd name="T79" fmla="*/ 98 h 160"/>
                <a:gd name="T80" fmla="*/ 115 w 116"/>
                <a:gd name="T81" fmla="*/ 104 h 160"/>
                <a:gd name="T82" fmla="*/ 114 w 116"/>
                <a:gd name="T83" fmla="*/ 106 h 160"/>
                <a:gd name="T84" fmla="*/ 105 w 116"/>
                <a:gd name="T85" fmla="*/ 102 h 160"/>
                <a:gd name="T86" fmla="*/ 99 w 116"/>
                <a:gd name="T87" fmla="*/ 103 h 160"/>
                <a:gd name="T88" fmla="*/ 88 w 116"/>
                <a:gd name="T89" fmla="*/ 103 h 160"/>
                <a:gd name="T90" fmla="*/ 94 w 116"/>
                <a:gd name="T91" fmla="*/ 111 h 160"/>
                <a:gd name="T92" fmla="*/ 91 w 116"/>
                <a:gd name="T93" fmla="*/ 113 h 160"/>
                <a:gd name="T94" fmla="*/ 87 w 116"/>
                <a:gd name="T95" fmla="*/ 123 h 160"/>
                <a:gd name="T96" fmla="*/ 91 w 116"/>
                <a:gd name="T97" fmla="*/ 129 h 160"/>
                <a:gd name="T98" fmla="*/ 86 w 116"/>
                <a:gd name="T99" fmla="*/ 160 h 160"/>
                <a:gd name="T100" fmla="*/ 80 w 116"/>
                <a:gd name="T101" fmla="*/ 156 h 160"/>
                <a:gd name="T102" fmla="*/ 85 w 116"/>
                <a:gd name="T103" fmla="*/ 145 h 160"/>
                <a:gd name="T104" fmla="*/ 79 w 116"/>
                <a:gd name="T105" fmla="*/ 141 h 160"/>
                <a:gd name="T106" fmla="*/ 71 w 116"/>
                <a:gd name="T107" fmla="*/ 141 h 160"/>
                <a:gd name="T108" fmla="*/ 61 w 116"/>
                <a:gd name="T109" fmla="*/ 143 h 160"/>
                <a:gd name="T110" fmla="*/ 57 w 116"/>
                <a:gd name="T111" fmla="*/ 138 h 160"/>
                <a:gd name="T112" fmla="*/ 52 w 116"/>
                <a:gd name="T113" fmla="*/ 133 h 160"/>
                <a:gd name="T114" fmla="*/ 47 w 116"/>
                <a:gd name="T115" fmla="*/ 130 h 160"/>
                <a:gd name="T116" fmla="*/ 38 w 116"/>
                <a:gd name="T117" fmla="*/ 120 h 160"/>
                <a:gd name="T118" fmla="*/ 35 w 116"/>
                <a:gd name="T119" fmla="*/ 121 h 160"/>
                <a:gd name="T120" fmla="*/ 25 w 116"/>
                <a:gd name="T121" fmla="*/ 117 h 160"/>
                <a:gd name="T122" fmla="*/ 15 w 116"/>
                <a:gd name="T123" fmla="*/ 113 h 160"/>
                <a:gd name="T124" fmla="*/ 6 w 116"/>
                <a:gd name="T125" fmla="*/ 10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" h="160">
                  <a:moveTo>
                    <a:pt x="1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" y="102"/>
                    <a:pt x="3" y="102"/>
                    <a:pt x="5" y="102"/>
                  </a:cubicBezTo>
                  <a:cubicBezTo>
                    <a:pt x="5" y="101"/>
                    <a:pt x="3" y="99"/>
                    <a:pt x="4" y="98"/>
                  </a:cubicBezTo>
                  <a:cubicBezTo>
                    <a:pt x="5" y="95"/>
                    <a:pt x="8" y="96"/>
                    <a:pt x="10" y="95"/>
                  </a:cubicBezTo>
                  <a:cubicBezTo>
                    <a:pt x="10" y="95"/>
                    <a:pt x="10" y="94"/>
                    <a:pt x="11" y="95"/>
                  </a:cubicBezTo>
                  <a:cubicBezTo>
                    <a:pt x="11" y="95"/>
                    <a:pt x="12" y="95"/>
                    <a:pt x="12" y="94"/>
                  </a:cubicBezTo>
                  <a:cubicBezTo>
                    <a:pt x="12" y="93"/>
                    <a:pt x="14" y="91"/>
                    <a:pt x="13" y="90"/>
                  </a:cubicBezTo>
                  <a:cubicBezTo>
                    <a:pt x="15" y="90"/>
                    <a:pt x="15" y="88"/>
                    <a:pt x="16" y="87"/>
                  </a:cubicBezTo>
                  <a:cubicBezTo>
                    <a:pt x="16" y="86"/>
                    <a:pt x="17" y="85"/>
                    <a:pt x="18" y="84"/>
                  </a:cubicBezTo>
                  <a:cubicBezTo>
                    <a:pt x="17" y="83"/>
                    <a:pt x="19" y="83"/>
                    <a:pt x="19" y="82"/>
                  </a:cubicBezTo>
                  <a:cubicBezTo>
                    <a:pt x="18" y="82"/>
                    <a:pt x="17" y="83"/>
                    <a:pt x="17" y="82"/>
                  </a:cubicBezTo>
                  <a:cubicBezTo>
                    <a:pt x="17" y="82"/>
                    <a:pt x="18" y="81"/>
                    <a:pt x="18" y="81"/>
                  </a:cubicBezTo>
                  <a:cubicBezTo>
                    <a:pt x="17" y="80"/>
                    <a:pt x="16" y="82"/>
                    <a:pt x="16" y="81"/>
                  </a:cubicBezTo>
                  <a:cubicBezTo>
                    <a:pt x="15" y="79"/>
                    <a:pt x="16" y="79"/>
                    <a:pt x="17" y="79"/>
                  </a:cubicBezTo>
                  <a:cubicBezTo>
                    <a:pt x="16" y="79"/>
                    <a:pt x="16" y="76"/>
                    <a:pt x="17" y="76"/>
                  </a:cubicBezTo>
                  <a:cubicBezTo>
                    <a:pt x="17" y="74"/>
                    <a:pt x="17" y="72"/>
                    <a:pt x="16" y="70"/>
                  </a:cubicBezTo>
                  <a:cubicBezTo>
                    <a:pt x="16" y="68"/>
                    <a:pt x="15" y="67"/>
                    <a:pt x="15" y="66"/>
                  </a:cubicBezTo>
                  <a:cubicBezTo>
                    <a:pt x="15" y="65"/>
                    <a:pt x="18" y="65"/>
                    <a:pt x="17" y="63"/>
                  </a:cubicBezTo>
                  <a:cubicBezTo>
                    <a:pt x="17" y="62"/>
                    <a:pt x="14" y="60"/>
                    <a:pt x="16" y="59"/>
                  </a:cubicBezTo>
                  <a:cubicBezTo>
                    <a:pt x="17" y="59"/>
                    <a:pt x="16" y="56"/>
                    <a:pt x="15" y="55"/>
                  </a:cubicBezTo>
                  <a:cubicBezTo>
                    <a:pt x="14" y="54"/>
                    <a:pt x="13" y="52"/>
                    <a:pt x="12" y="51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3" y="47"/>
                    <a:pt x="12" y="46"/>
                    <a:pt x="13" y="45"/>
                  </a:cubicBezTo>
                  <a:cubicBezTo>
                    <a:pt x="13" y="46"/>
                    <a:pt x="14" y="47"/>
                    <a:pt x="14" y="47"/>
                  </a:cubicBezTo>
                  <a:cubicBezTo>
                    <a:pt x="16" y="46"/>
                    <a:pt x="18" y="44"/>
                    <a:pt x="17" y="41"/>
                  </a:cubicBezTo>
                  <a:cubicBezTo>
                    <a:pt x="16" y="39"/>
                    <a:pt x="15" y="38"/>
                    <a:pt x="16" y="36"/>
                  </a:cubicBezTo>
                  <a:cubicBezTo>
                    <a:pt x="17" y="37"/>
                    <a:pt x="18" y="39"/>
                    <a:pt x="19" y="40"/>
                  </a:cubicBezTo>
                  <a:cubicBezTo>
                    <a:pt x="20" y="41"/>
                    <a:pt x="22" y="41"/>
                    <a:pt x="20" y="43"/>
                  </a:cubicBezTo>
                  <a:cubicBezTo>
                    <a:pt x="23" y="45"/>
                    <a:pt x="21" y="38"/>
                    <a:pt x="21" y="38"/>
                  </a:cubicBezTo>
                  <a:cubicBezTo>
                    <a:pt x="20" y="36"/>
                    <a:pt x="26" y="34"/>
                    <a:pt x="27" y="33"/>
                  </a:cubicBezTo>
                  <a:cubicBezTo>
                    <a:pt x="27" y="32"/>
                    <a:pt x="28" y="30"/>
                    <a:pt x="29" y="29"/>
                  </a:cubicBezTo>
                  <a:cubicBezTo>
                    <a:pt x="30" y="29"/>
                    <a:pt x="32" y="29"/>
                    <a:pt x="33" y="28"/>
                  </a:cubicBezTo>
                  <a:cubicBezTo>
                    <a:pt x="33" y="27"/>
                    <a:pt x="32" y="27"/>
                    <a:pt x="32" y="26"/>
                  </a:cubicBezTo>
                  <a:cubicBezTo>
                    <a:pt x="33" y="25"/>
                    <a:pt x="33" y="23"/>
                    <a:pt x="34" y="22"/>
                  </a:cubicBezTo>
                  <a:cubicBezTo>
                    <a:pt x="32" y="22"/>
                    <a:pt x="33" y="21"/>
                    <a:pt x="33" y="21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7"/>
                    <a:pt x="36" y="17"/>
                    <a:pt x="36" y="16"/>
                  </a:cubicBezTo>
                  <a:cubicBezTo>
                    <a:pt x="36" y="16"/>
                    <a:pt x="39" y="13"/>
                    <a:pt x="40" y="13"/>
                  </a:cubicBezTo>
                  <a:cubicBezTo>
                    <a:pt x="42" y="13"/>
                    <a:pt x="43" y="14"/>
                    <a:pt x="45" y="14"/>
                  </a:cubicBezTo>
                  <a:cubicBezTo>
                    <a:pt x="43" y="14"/>
                    <a:pt x="44" y="15"/>
                    <a:pt x="42" y="15"/>
                  </a:cubicBezTo>
                  <a:cubicBezTo>
                    <a:pt x="44" y="18"/>
                    <a:pt x="45" y="14"/>
                    <a:pt x="46" y="13"/>
                  </a:cubicBezTo>
                  <a:cubicBezTo>
                    <a:pt x="46" y="10"/>
                    <a:pt x="48" y="10"/>
                    <a:pt x="51" y="11"/>
                  </a:cubicBezTo>
                  <a:cubicBezTo>
                    <a:pt x="56" y="12"/>
                    <a:pt x="57" y="9"/>
                    <a:pt x="60" y="7"/>
                  </a:cubicBezTo>
                  <a:cubicBezTo>
                    <a:pt x="62" y="6"/>
                    <a:pt x="67" y="5"/>
                    <a:pt x="65" y="2"/>
                  </a:cubicBezTo>
                  <a:cubicBezTo>
                    <a:pt x="66" y="2"/>
                    <a:pt x="68" y="1"/>
                    <a:pt x="67" y="3"/>
                  </a:cubicBezTo>
                  <a:cubicBezTo>
                    <a:pt x="68" y="2"/>
                    <a:pt x="67" y="1"/>
                    <a:pt x="69" y="1"/>
                  </a:cubicBezTo>
                  <a:cubicBezTo>
                    <a:pt x="71" y="0"/>
                    <a:pt x="72" y="0"/>
                    <a:pt x="74" y="1"/>
                  </a:cubicBezTo>
                  <a:cubicBezTo>
                    <a:pt x="79" y="5"/>
                    <a:pt x="68" y="6"/>
                    <a:pt x="67" y="8"/>
                  </a:cubicBezTo>
                  <a:cubicBezTo>
                    <a:pt x="66" y="9"/>
                    <a:pt x="66" y="11"/>
                    <a:pt x="65" y="12"/>
                  </a:cubicBezTo>
                  <a:cubicBezTo>
                    <a:pt x="64" y="12"/>
                    <a:pt x="63" y="12"/>
                    <a:pt x="62" y="13"/>
                  </a:cubicBezTo>
                  <a:cubicBezTo>
                    <a:pt x="61" y="14"/>
                    <a:pt x="60" y="16"/>
                    <a:pt x="59" y="18"/>
                  </a:cubicBezTo>
                  <a:cubicBezTo>
                    <a:pt x="58" y="20"/>
                    <a:pt x="58" y="22"/>
                    <a:pt x="58" y="24"/>
                  </a:cubicBezTo>
                  <a:cubicBezTo>
                    <a:pt x="57" y="27"/>
                    <a:pt x="56" y="30"/>
                    <a:pt x="54" y="31"/>
                  </a:cubicBezTo>
                  <a:cubicBezTo>
                    <a:pt x="56" y="31"/>
                    <a:pt x="57" y="31"/>
                    <a:pt x="58" y="30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61" y="31"/>
                    <a:pt x="60" y="35"/>
                    <a:pt x="61" y="37"/>
                  </a:cubicBezTo>
                  <a:cubicBezTo>
                    <a:pt x="63" y="39"/>
                    <a:pt x="64" y="41"/>
                    <a:pt x="63" y="43"/>
                  </a:cubicBezTo>
                  <a:cubicBezTo>
                    <a:pt x="63" y="45"/>
                    <a:pt x="62" y="48"/>
                    <a:pt x="64" y="48"/>
                  </a:cubicBezTo>
                  <a:cubicBezTo>
                    <a:pt x="66" y="49"/>
                    <a:pt x="65" y="52"/>
                    <a:pt x="68" y="52"/>
                  </a:cubicBezTo>
                  <a:cubicBezTo>
                    <a:pt x="69" y="52"/>
                    <a:pt x="70" y="52"/>
                    <a:pt x="71" y="52"/>
                  </a:cubicBezTo>
                  <a:cubicBezTo>
                    <a:pt x="72" y="52"/>
                    <a:pt x="74" y="52"/>
                    <a:pt x="75" y="52"/>
                  </a:cubicBezTo>
                  <a:cubicBezTo>
                    <a:pt x="77" y="52"/>
                    <a:pt x="78" y="51"/>
                    <a:pt x="79" y="51"/>
                  </a:cubicBezTo>
                  <a:cubicBezTo>
                    <a:pt x="80" y="51"/>
                    <a:pt x="81" y="52"/>
                    <a:pt x="83" y="53"/>
                  </a:cubicBezTo>
                  <a:cubicBezTo>
                    <a:pt x="84" y="53"/>
                    <a:pt x="84" y="52"/>
                    <a:pt x="85" y="53"/>
                  </a:cubicBezTo>
                  <a:cubicBezTo>
                    <a:pt x="86" y="54"/>
                    <a:pt x="87" y="55"/>
                    <a:pt x="88" y="56"/>
                  </a:cubicBezTo>
                  <a:cubicBezTo>
                    <a:pt x="89" y="57"/>
                    <a:pt x="89" y="58"/>
                    <a:pt x="90" y="59"/>
                  </a:cubicBezTo>
                  <a:cubicBezTo>
                    <a:pt x="91" y="60"/>
                    <a:pt x="91" y="60"/>
                    <a:pt x="93" y="60"/>
                  </a:cubicBezTo>
                  <a:cubicBezTo>
                    <a:pt x="94" y="61"/>
                    <a:pt x="96" y="60"/>
                    <a:pt x="99" y="60"/>
                  </a:cubicBezTo>
                  <a:cubicBezTo>
                    <a:pt x="99" y="61"/>
                    <a:pt x="101" y="60"/>
                    <a:pt x="102" y="60"/>
                  </a:cubicBezTo>
                  <a:cubicBezTo>
                    <a:pt x="104" y="60"/>
                    <a:pt x="105" y="60"/>
                    <a:pt x="106" y="59"/>
                  </a:cubicBezTo>
                  <a:cubicBezTo>
                    <a:pt x="108" y="58"/>
                    <a:pt x="111" y="60"/>
                    <a:pt x="110" y="62"/>
                  </a:cubicBezTo>
                  <a:cubicBezTo>
                    <a:pt x="110" y="63"/>
                    <a:pt x="109" y="63"/>
                    <a:pt x="108" y="64"/>
                  </a:cubicBezTo>
                  <a:cubicBezTo>
                    <a:pt x="108" y="66"/>
                    <a:pt x="109" y="66"/>
                    <a:pt x="107" y="67"/>
                  </a:cubicBezTo>
                  <a:cubicBezTo>
                    <a:pt x="106" y="68"/>
                    <a:pt x="107" y="73"/>
                    <a:pt x="107" y="75"/>
                  </a:cubicBezTo>
                  <a:cubicBezTo>
                    <a:pt x="106" y="77"/>
                    <a:pt x="107" y="79"/>
                    <a:pt x="108" y="81"/>
                  </a:cubicBezTo>
                  <a:cubicBezTo>
                    <a:pt x="108" y="83"/>
                    <a:pt x="112" y="85"/>
                    <a:pt x="111" y="87"/>
                  </a:cubicBezTo>
                  <a:cubicBezTo>
                    <a:pt x="111" y="89"/>
                    <a:pt x="106" y="90"/>
                    <a:pt x="106" y="93"/>
                  </a:cubicBezTo>
                  <a:cubicBezTo>
                    <a:pt x="108" y="92"/>
                    <a:pt x="112" y="96"/>
                    <a:pt x="113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3" y="99"/>
                    <a:pt x="113" y="99"/>
                    <a:pt x="113" y="100"/>
                  </a:cubicBezTo>
                  <a:cubicBezTo>
                    <a:pt x="113" y="101"/>
                    <a:pt x="114" y="103"/>
                    <a:pt x="115" y="104"/>
                  </a:cubicBezTo>
                  <a:cubicBezTo>
                    <a:pt x="115" y="105"/>
                    <a:pt x="116" y="108"/>
                    <a:pt x="115" y="108"/>
                  </a:cubicBezTo>
                  <a:cubicBezTo>
                    <a:pt x="113" y="108"/>
                    <a:pt x="114" y="107"/>
                    <a:pt x="114" y="106"/>
                  </a:cubicBezTo>
                  <a:cubicBezTo>
                    <a:pt x="114" y="105"/>
                    <a:pt x="112" y="98"/>
                    <a:pt x="110" y="99"/>
                  </a:cubicBezTo>
                  <a:cubicBezTo>
                    <a:pt x="109" y="100"/>
                    <a:pt x="106" y="105"/>
                    <a:pt x="105" y="102"/>
                  </a:cubicBezTo>
                  <a:cubicBezTo>
                    <a:pt x="104" y="101"/>
                    <a:pt x="102" y="100"/>
                    <a:pt x="103" y="102"/>
                  </a:cubicBezTo>
                  <a:cubicBezTo>
                    <a:pt x="103" y="104"/>
                    <a:pt x="100" y="103"/>
                    <a:pt x="99" y="103"/>
                  </a:cubicBezTo>
                  <a:cubicBezTo>
                    <a:pt x="97" y="103"/>
                    <a:pt x="94" y="103"/>
                    <a:pt x="92" y="103"/>
                  </a:cubicBezTo>
                  <a:cubicBezTo>
                    <a:pt x="91" y="103"/>
                    <a:pt x="89" y="102"/>
                    <a:pt x="88" y="103"/>
                  </a:cubicBezTo>
                  <a:cubicBezTo>
                    <a:pt x="86" y="104"/>
                    <a:pt x="88" y="108"/>
                    <a:pt x="87" y="109"/>
                  </a:cubicBezTo>
                  <a:cubicBezTo>
                    <a:pt x="89" y="108"/>
                    <a:pt x="93" y="109"/>
                    <a:pt x="94" y="111"/>
                  </a:cubicBezTo>
                  <a:cubicBezTo>
                    <a:pt x="94" y="112"/>
                    <a:pt x="94" y="114"/>
                    <a:pt x="93" y="113"/>
                  </a:cubicBezTo>
                  <a:cubicBezTo>
                    <a:pt x="92" y="113"/>
                    <a:pt x="92" y="112"/>
                    <a:pt x="91" y="113"/>
                  </a:cubicBezTo>
                  <a:cubicBezTo>
                    <a:pt x="89" y="113"/>
                    <a:pt x="86" y="113"/>
                    <a:pt x="85" y="115"/>
                  </a:cubicBezTo>
                  <a:cubicBezTo>
                    <a:pt x="85" y="118"/>
                    <a:pt x="85" y="121"/>
                    <a:pt x="87" y="123"/>
                  </a:cubicBezTo>
                  <a:cubicBezTo>
                    <a:pt x="89" y="124"/>
                    <a:pt x="90" y="125"/>
                    <a:pt x="90" y="126"/>
                  </a:cubicBezTo>
                  <a:cubicBezTo>
                    <a:pt x="90" y="128"/>
                    <a:pt x="91" y="128"/>
                    <a:pt x="91" y="129"/>
                  </a:cubicBezTo>
                  <a:cubicBezTo>
                    <a:pt x="93" y="132"/>
                    <a:pt x="91" y="136"/>
                    <a:pt x="90" y="139"/>
                  </a:cubicBezTo>
                  <a:cubicBezTo>
                    <a:pt x="89" y="146"/>
                    <a:pt x="89" y="154"/>
                    <a:pt x="86" y="160"/>
                  </a:cubicBezTo>
                  <a:cubicBezTo>
                    <a:pt x="86" y="159"/>
                    <a:pt x="85" y="158"/>
                    <a:pt x="84" y="157"/>
                  </a:cubicBezTo>
                  <a:cubicBezTo>
                    <a:pt x="83" y="156"/>
                    <a:pt x="81" y="157"/>
                    <a:pt x="80" y="156"/>
                  </a:cubicBezTo>
                  <a:cubicBezTo>
                    <a:pt x="79" y="156"/>
                    <a:pt x="82" y="151"/>
                    <a:pt x="82" y="150"/>
                  </a:cubicBezTo>
                  <a:cubicBezTo>
                    <a:pt x="83" y="149"/>
                    <a:pt x="86" y="147"/>
                    <a:pt x="85" y="145"/>
                  </a:cubicBezTo>
                  <a:cubicBezTo>
                    <a:pt x="84" y="145"/>
                    <a:pt x="83" y="143"/>
                    <a:pt x="82" y="144"/>
                  </a:cubicBezTo>
                  <a:cubicBezTo>
                    <a:pt x="81" y="144"/>
                    <a:pt x="80" y="142"/>
                    <a:pt x="79" y="141"/>
                  </a:cubicBezTo>
                  <a:cubicBezTo>
                    <a:pt x="77" y="141"/>
                    <a:pt x="77" y="141"/>
                    <a:pt x="75" y="142"/>
                  </a:cubicBezTo>
                  <a:cubicBezTo>
                    <a:pt x="73" y="143"/>
                    <a:pt x="72" y="142"/>
                    <a:pt x="71" y="141"/>
                  </a:cubicBezTo>
                  <a:cubicBezTo>
                    <a:pt x="69" y="140"/>
                    <a:pt x="67" y="143"/>
                    <a:pt x="65" y="143"/>
                  </a:cubicBezTo>
                  <a:cubicBezTo>
                    <a:pt x="64" y="144"/>
                    <a:pt x="62" y="143"/>
                    <a:pt x="61" y="143"/>
                  </a:cubicBezTo>
                  <a:cubicBezTo>
                    <a:pt x="59" y="143"/>
                    <a:pt x="58" y="143"/>
                    <a:pt x="57" y="142"/>
                  </a:cubicBezTo>
                  <a:cubicBezTo>
                    <a:pt x="56" y="141"/>
                    <a:pt x="57" y="140"/>
                    <a:pt x="57" y="138"/>
                  </a:cubicBezTo>
                  <a:cubicBezTo>
                    <a:pt x="56" y="137"/>
                    <a:pt x="53" y="138"/>
                    <a:pt x="53" y="136"/>
                  </a:cubicBezTo>
                  <a:cubicBezTo>
                    <a:pt x="53" y="135"/>
                    <a:pt x="53" y="134"/>
                    <a:pt x="52" y="133"/>
                  </a:cubicBezTo>
                  <a:cubicBezTo>
                    <a:pt x="52" y="132"/>
                    <a:pt x="50" y="132"/>
                    <a:pt x="49" y="131"/>
                  </a:cubicBezTo>
                  <a:cubicBezTo>
                    <a:pt x="48" y="130"/>
                    <a:pt x="48" y="130"/>
                    <a:pt x="47" y="130"/>
                  </a:cubicBezTo>
                  <a:cubicBezTo>
                    <a:pt x="45" y="129"/>
                    <a:pt x="45" y="127"/>
                    <a:pt x="45" y="126"/>
                  </a:cubicBezTo>
                  <a:cubicBezTo>
                    <a:pt x="45" y="124"/>
                    <a:pt x="40" y="121"/>
                    <a:pt x="38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6" y="121"/>
                    <a:pt x="36" y="121"/>
                    <a:pt x="35" y="121"/>
                  </a:cubicBezTo>
                  <a:cubicBezTo>
                    <a:pt x="34" y="120"/>
                    <a:pt x="32" y="119"/>
                    <a:pt x="31" y="119"/>
                  </a:cubicBezTo>
                  <a:cubicBezTo>
                    <a:pt x="30" y="118"/>
                    <a:pt x="26" y="113"/>
                    <a:pt x="25" y="117"/>
                  </a:cubicBezTo>
                  <a:cubicBezTo>
                    <a:pt x="25" y="118"/>
                    <a:pt x="19" y="116"/>
                    <a:pt x="17" y="116"/>
                  </a:cubicBezTo>
                  <a:cubicBezTo>
                    <a:pt x="15" y="116"/>
                    <a:pt x="16" y="114"/>
                    <a:pt x="15" y="113"/>
                  </a:cubicBezTo>
                  <a:cubicBezTo>
                    <a:pt x="13" y="113"/>
                    <a:pt x="14" y="112"/>
                    <a:pt x="12" y="112"/>
                  </a:cubicBezTo>
                  <a:cubicBezTo>
                    <a:pt x="10" y="112"/>
                    <a:pt x="8" y="110"/>
                    <a:pt x="6" y="109"/>
                  </a:cubicBezTo>
                  <a:cubicBezTo>
                    <a:pt x="5" y="107"/>
                    <a:pt x="3" y="106"/>
                    <a:pt x="1" y="10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3711349" y="2739630"/>
              <a:ext cx="5270" cy="527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03"/>
            <p:cNvSpPr>
              <a:spLocks/>
            </p:cNvSpPr>
            <p:nvPr/>
          </p:nvSpPr>
          <p:spPr bwMode="auto">
            <a:xfrm>
              <a:off x="3695539" y="2525310"/>
              <a:ext cx="344299" cy="360127"/>
            </a:xfrm>
            <a:custGeom>
              <a:avLst/>
              <a:gdLst>
                <a:gd name="T0" fmla="*/ 0 w 116"/>
                <a:gd name="T1" fmla="*/ 63 h 121"/>
                <a:gd name="T2" fmla="*/ 1 w 116"/>
                <a:gd name="T3" fmla="*/ 58 h 121"/>
                <a:gd name="T4" fmla="*/ 10 w 116"/>
                <a:gd name="T5" fmla="*/ 57 h 121"/>
                <a:gd name="T6" fmla="*/ 33 w 116"/>
                <a:gd name="T7" fmla="*/ 57 h 121"/>
                <a:gd name="T8" fmla="*/ 38 w 116"/>
                <a:gd name="T9" fmla="*/ 56 h 121"/>
                <a:gd name="T10" fmla="*/ 38 w 116"/>
                <a:gd name="T11" fmla="*/ 47 h 121"/>
                <a:gd name="T12" fmla="*/ 39 w 116"/>
                <a:gd name="T13" fmla="*/ 41 h 121"/>
                <a:gd name="T14" fmla="*/ 47 w 116"/>
                <a:gd name="T15" fmla="*/ 37 h 121"/>
                <a:gd name="T16" fmla="*/ 48 w 116"/>
                <a:gd name="T17" fmla="*/ 33 h 121"/>
                <a:gd name="T18" fmla="*/ 48 w 116"/>
                <a:gd name="T19" fmla="*/ 22 h 121"/>
                <a:gd name="T20" fmla="*/ 48 w 116"/>
                <a:gd name="T21" fmla="*/ 13 h 121"/>
                <a:gd name="T22" fmla="*/ 54 w 116"/>
                <a:gd name="T23" fmla="*/ 13 h 121"/>
                <a:gd name="T24" fmla="*/ 77 w 116"/>
                <a:gd name="T25" fmla="*/ 13 h 121"/>
                <a:gd name="T26" fmla="*/ 80 w 116"/>
                <a:gd name="T27" fmla="*/ 10 h 121"/>
                <a:gd name="T28" fmla="*/ 79 w 116"/>
                <a:gd name="T29" fmla="*/ 0 h 121"/>
                <a:gd name="T30" fmla="*/ 116 w 116"/>
                <a:gd name="T31" fmla="*/ 22 h 121"/>
                <a:gd name="T32" fmla="*/ 99 w 116"/>
                <a:gd name="T33" fmla="*/ 22 h 121"/>
                <a:gd name="T34" fmla="*/ 107 w 116"/>
                <a:gd name="T35" fmla="*/ 94 h 121"/>
                <a:gd name="T36" fmla="*/ 110 w 116"/>
                <a:gd name="T37" fmla="*/ 105 h 121"/>
                <a:gd name="T38" fmla="*/ 110 w 116"/>
                <a:gd name="T39" fmla="*/ 111 h 121"/>
                <a:gd name="T40" fmla="*/ 105 w 116"/>
                <a:gd name="T41" fmla="*/ 113 h 121"/>
                <a:gd name="T42" fmla="*/ 85 w 116"/>
                <a:gd name="T43" fmla="*/ 113 h 121"/>
                <a:gd name="T44" fmla="*/ 72 w 116"/>
                <a:gd name="T45" fmla="*/ 112 h 121"/>
                <a:gd name="T46" fmla="*/ 65 w 116"/>
                <a:gd name="T47" fmla="*/ 115 h 121"/>
                <a:gd name="T48" fmla="*/ 58 w 116"/>
                <a:gd name="T49" fmla="*/ 117 h 121"/>
                <a:gd name="T50" fmla="*/ 55 w 116"/>
                <a:gd name="T51" fmla="*/ 114 h 121"/>
                <a:gd name="T52" fmla="*/ 52 w 116"/>
                <a:gd name="T53" fmla="*/ 113 h 121"/>
                <a:gd name="T54" fmla="*/ 48 w 116"/>
                <a:gd name="T55" fmla="*/ 121 h 121"/>
                <a:gd name="T56" fmla="*/ 44 w 116"/>
                <a:gd name="T57" fmla="*/ 120 h 121"/>
                <a:gd name="T58" fmla="*/ 43 w 116"/>
                <a:gd name="T59" fmla="*/ 118 h 121"/>
                <a:gd name="T60" fmla="*/ 41 w 116"/>
                <a:gd name="T61" fmla="*/ 117 h 121"/>
                <a:gd name="T62" fmla="*/ 38 w 116"/>
                <a:gd name="T63" fmla="*/ 113 h 121"/>
                <a:gd name="T64" fmla="*/ 35 w 116"/>
                <a:gd name="T65" fmla="*/ 110 h 121"/>
                <a:gd name="T66" fmla="*/ 33 w 116"/>
                <a:gd name="T67" fmla="*/ 107 h 121"/>
                <a:gd name="T68" fmla="*/ 29 w 116"/>
                <a:gd name="T69" fmla="*/ 105 h 121"/>
                <a:gd name="T70" fmla="*/ 26 w 116"/>
                <a:gd name="T71" fmla="*/ 103 h 121"/>
                <a:gd name="T72" fmla="*/ 21 w 116"/>
                <a:gd name="T73" fmla="*/ 103 h 121"/>
                <a:gd name="T74" fmla="*/ 12 w 116"/>
                <a:gd name="T75" fmla="*/ 104 h 121"/>
                <a:gd name="T76" fmla="*/ 7 w 116"/>
                <a:gd name="T77" fmla="*/ 104 h 121"/>
                <a:gd name="T78" fmla="*/ 5 w 116"/>
                <a:gd name="T79" fmla="*/ 108 h 121"/>
                <a:gd name="T80" fmla="*/ 5 w 116"/>
                <a:gd name="T81" fmla="*/ 108 h 121"/>
                <a:gd name="T82" fmla="*/ 10 w 116"/>
                <a:gd name="T83" fmla="*/ 92 h 121"/>
                <a:gd name="T84" fmla="*/ 8 w 116"/>
                <a:gd name="T85" fmla="*/ 82 h 121"/>
                <a:gd name="T86" fmla="*/ 7 w 116"/>
                <a:gd name="T87" fmla="*/ 79 h 121"/>
                <a:gd name="T88" fmla="*/ 5 w 116"/>
                <a:gd name="T89" fmla="*/ 76 h 121"/>
                <a:gd name="T90" fmla="*/ 7 w 116"/>
                <a:gd name="T91" fmla="*/ 75 h 121"/>
                <a:gd name="T92" fmla="*/ 6 w 116"/>
                <a:gd name="T93" fmla="*/ 76 h 121"/>
                <a:gd name="T94" fmla="*/ 7 w 116"/>
                <a:gd name="T95" fmla="*/ 73 h 121"/>
                <a:gd name="T96" fmla="*/ 7 w 116"/>
                <a:gd name="T97" fmla="*/ 71 h 121"/>
                <a:gd name="T98" fmla="*/ 5 w 116"/>
                <a:gd name="T99" fmla="*/ 63 h 121"/>
                <a:gd name="T100" fmla="*/ 5 w 116"/>
                <a:gd name="T101" fmla="*/ 65 h 121"/>
                <a:gd name="T102" fmla="*/ 1 w 116"/>
                <a:gd name="T103" fmla="*/ 59 h 121"/>
                <a:gd name="T104" fmla="*/ 0 w 116"/>
                <a:gd name="T105" fmla="*/ 6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121">
                  <a:moveTo>
                    <a:pt x="0" y="63"/>
                  </a:moveTo>
                  <a:cubicBezTo>
                    <a:pt x="0" y="61"/>
                    <a:pt x="0" y="59"/>
                    <a:pt x="1" y="58"/>
                  </a:cubicBezTo>
                  <a:cubicBezTo>
                    <a:pt x="2" y="56"/>
                    <a:pt x="7" y="57"/>
                    <a:pt x="10" y="57"/>
                  </a:cubicBezTo>
                  <a:cubicBezTo>
                    <a:pt x="17" y="57"/>
                    <a:pt x="25" y="57"/>
                    <a:pt x="33" y="57"/>
                  </a:cubicBezTo>
                  <a:cubicBezTo>
                    <a:pt x="34" y="57"/>
                    <a:pt x="39" y="58"/>
                    <a:pt x="38" y="56"/>
                  </a:cubicBezTo>
                  <a:cubicBezTo>
                    <a:pt x="38" y="53"/>
                    <a:pt x="38" y="50"/>
                    <a:pt x="38" y="47"/>
                  </a:cubicBezTo>
                  <a:cubicBezTo>
                    <a:pt x="37" y="44"/>
                    <a:pt x="37" y="43"/>
                    <a:pt x="39" y="41"/>
                  </a:cubicBezTo>
                  <a:cubicBezTo>
                    <a:pt x="41" y="39"/>
                    <a:pt x="44" y="38"/>
                    <a:pt x="47" y="37"/>
                  </a:cubicBezTo>
                  <a:cubicBezTo>
                    <a:pt x="49" y="37"/>
                    <a:pt x="48" y="35"/>
                    <a:pt x="48" y="33"/>
                  </a:cubicBezTo>
                  <a:cubicBezTo>
                    <a:pt x="48" y="30"/>
                    <a:pt x="48" y="26"/>
                    <a:pt x="48" y="22"/>
                  </a:cubicBezTo>
                  <a:cubicBezTo>
                    <a:pt x="48" y="19"/>
                    <a:pt x="48" y="16"/>
                    <a:pt x="48" y="13"/>
                  </a:cubicBezTo>
                  <a:cubicBezTo>
                    <a:pt x="48" y="12"/>
                    <a:pt x="53" y="13"/>
                    <a:pt x="54" y="13"/>
                  </a:cubicBezTo>
                  <a:cubicBezTo>
                    <a:pt x="61" y="13"/>
                    <a:pt x="69" y="13"/>
                    <a:pt x="77" y="13"/>
                  </a:cubicBezTo>
                  <a:cubicBezTo>
                    <a:pt x="80" y="13"/>
                    <a:pt x="80" y="13"/>
                    <a:pt x="80" y="10"/>
                  </a:cubicBezTo>
                  <a:cubicBezTo>
                    <a:pt x="80" y="7"/>
                    <a:pt x="80" y="3"/>
                    <a:pt x="79" y="0"/>
                  </a:cubicBezTo>
                  <a:cubicBezTo>
                    <a:pt x="92" y="7"/>
                    <a:pt x="104" y="15"/>
                    <a:pt x="116" y="22"/>
                  </a:cubicBezTo>
                  <a:cubicBezTo>
                    <a:pt x="110" y="22"/>
                    <a:pt x="105" y="22"/>
                    <a:pt x="99" y="22"/>
                  </a:cubicBezTo>
                  <a:cubicBezTo>
                    <a:pt x="103" y="46"/>
                    <a:pt x="105" y="70"/>
                    <a:pt x="107" y="94"/>
                  </a:cubicBezTo>
                  <a:cubicBezTo>
                    <a:pt x="108" y="98"/>
                    <a:pt x="107" y="102"/>
                    <a:pt x="110" y="105"/>
                  </a:cubicBezTo>
                  <a:cubicBezTo>
                    <a:pt x="112" y="107"/>
                    <a:pt x="110" y="110"/>
                    <a:pt x="110" y="111"/>
                  </a:cubicBezTo>
                  <a:cubicBezTo>
                    <a:pt x="110" y="114"/>
                    <a:pt x="109" y="113"/>
                    <a:pt x="105" y="113"/>
                  </a:cubicBezTo>
                  <a:cubicBezTo>
                    <a:pt x="99" y="113"/>
                    <a:pt x="92" y="113"/>
                    <a:pt x="85" y="113"/>
                  </a:cubicBezTo>
                  <a:cubicBezTo>
                    <a:pt x="83" y="114"/>
                    <a:pt x="74" y="115"/>
                    <a:pt x="72" y="112"/>
                  </a:cubicBezTo>
                  <a:cubicBezTo>
                    <a:pt x="72" y="115"/>
                    <a:pt x="68" y="115"/>
                    <a:pt x="65" y="115"/>
                  </a:cubicBezTo>
                  <a:cubicBezTo>
                    <a:pt x="62" y="114"/>
                    <a:pt x="60" y="114"/>
                    <a:pt x="58" y="117"/>
                  </a:cubicBezTo>
                  <a:cubicBezTo>
                    <a:pt x="58" y="116"/>
                    <a:pt x="56" y="115"/>
                    <a:pt x="55" y="114"/>
                  </a:cubicBezTo>
                  <a:cubicBezTo>
                    <a:pt x="54" y="113"/>
                    <a:pt x="54" y="112"/>
                    <a:pt x="52" y="113"/>
                  </a:cubicBezTo>
                  <a:cubicBezTo>
                    <a:pt x="48" y="114"/>
                    <a:pt x="52" y="120"/>
                    <a:pt x="48" y="121"/>
                  </a:cubicBezTo>
                  <a:cubicBezTo>
                    <a:pt x="47" y="121"/>
                    <a:pt x="45" y="120"/>
                    <a:pt x="44" y="120"/>
                  </a:cubicBezTo>
                  <a:cubicBezTo>
                    <a:pt x="44" y="119"/>
                    <a:pt x="44" y="119"/>
                    <a:pt x="43" y="118"/>
                  </a:cubicBezTo>
                  <a:cubicBezTo>
                    <a:pt x="42" y="118"/>
                    <a:pt x="41" y="117"/>
                    <a:pt x="41" y="117"/>
                  </a:cubicBezTo>
                  <a:cubicBezTo>
                    <a:pt x="39" y="116"/>
                    <a:pt x="39" y="114"/>
                    <a:pt x="38" y="113"/>
                  </a:cubicBezTo>
                  <a:cubicBezTo>
                    <a:pt x="36" y="112"/>
                    <a:pt x="36" y="111"/>
                    <a:pt x="35" y="110"/>
                  </a:cubicBezTo>
                  <a:cubicBezTo>
                    <a:pt x="35" y="109"/>
                    <a:pt x="35" y="108"/>
                    <a:pt x="33" y="107"/>
                  </a:cubicBezTo>
                  <a:cubicBezTo>
                    <a:pt x="31" y="107"/>
                    <a:pt x="30" y="107"/>
                    <a:pt x="29" y="105"/>
                  </a:cubicBezTo>
                  <a:cubicBezTo>
                    <a:pt x="28" y="104"/>
                    <a:pt x="27" y="104"/>
                    <a:pt x="26" y="103"/>
                  </a:cubicBezTo>
                  <a:cubicBezTo>
                    <a:pt x="25" y="102"/>
                    <a:pt x="22" y="103"/>
                    <a:pt x="21" y="103"/>
                  </a:cubicBezTo>
                  <a:cubicBezTo>
                    <a:pt x="18" y="102"/>
                    <a:pt x="15" y="105"/>
                    <a:pt x="12" y="104"/>
                  </a:cubicBezTo>
                  <a:cubicBezTo>
                    <a:pt x="11" y="104"/>
                    <a:pt x="8" y="103"/>
                    <a:pt x="7" y="104"/>
                  </a:cubicBezTo>
                  <a:cubicBezTo>
                    <a:pt x="6" y="105"/>
                    <a:pt x="5" y="107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2"/>
                    <a:pt x="9" y="98"/>
                    <a:pt x="10" y="92"/>
                  </a:cubicBezTo>
                  <a:cubicBezTo>
                    <a:pt x="10" y="89"/>
                    <a:pt x="9" y="86"/>
                    <a:pt x="8" y="82"/>
                  </a:cubicBezTo>
                  <a:cubicBezTo>
                    <a:pt x="8" y="81"/>
                    <a:pt x="8" y="80"/>
                    <a:pt x="7" y="79"/>
                  </a:cubicBezTo>
                  <a:cubicBezTo>
                    <a:pt x="7" y="78"/>
                    <a:pt x="5" y="77"/>
                    <a:pt x="5" y="76"/>
                  </a:cubicBezTo>
                  <a:cubicBezTo>
                    <a:pt x="6" y="76"/>
                    <a:pt x="7" y="76"/>
                    <a:pt x="7" y="75"/>
                  </a:cubicBezTo>
                  <a:cubicBezTo>
                    <a:pt x="6" y="75"/>
                    <a:pt x="6" y="75"/>
                    <a:pt x="6" y="76"/>
                  </a:cubicBezTo>
                  <a:cubicBezTo>
                    <a:pt x="6" y="75"/>
                    <a:pt x="7" y="74"/>
                    <a:pt x="7" y="73"/>
                  </a:cubicBezTo>
                  <a:cubicBezTo>
                    <a:pt x="8" y="72"/>
                    <a:pt x="7" y="71"/>
                    <a:pt x="7" y="71"/>
                  </a:cubicBezTo>
                  <a:cubicBezTo>
                    <a:pt x="9" y="69"/>
                    <a:pt x="6" y="65"/>
                    <a:pt x="5" y="63"/>
                  </a:cubicBezTo>
                  <a:cubicBezTo>
                    <a:pt x="5" y="64"/>
                    <a:pt x="5" y="64"/>
                    <a:pt x="5" y="65"/>
                  </a:cubicBezTo>
                  <a:cubicBezTo>
                    <a:pt x="3" y="63"/>
                    <a:pt x="3" y="61"/>
                    <a:pt x="1" y="59"/>
                  </a:cubicBezTo>
                  <a:cubicBezTo>
                    <a:pt x="1" y="61"/>
                    <a:pt x="0" y="62"/>
                    <a:pt x="0" y="6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04"/>
            <p:cNvSpPr>
              <a:spLocks noEditPoints="1"/>
            </p:cNvSpPr>
            <p:nvPr/>
          </p:nvSpPr>
          <p:spPr bwMode="auto">
            <a:xfrm>
              <a:off x="4505345" y="3430020"/>
              <a:ext cx="346056" cy="389991"/>
            </a:xfrm>
            <a:custGeom>
              <a:avLst/>
              <a:gdLst>
                <a:gd name="T0" fmla="*/ 1 w 117"/>
                <a:gd name="T1" fmla="*/ 112 h 131"/>
                <a:gd name="T2" fmla="*/ 2 w 117"/>
                <a:gd name="T3" fmla="*/ 108 h 131"/>
                <a:gd name="T4" fmla="*/ 4 w 117"/>
                <a:gd name="T5" fmla="*/ 103 h 131"/>
                <a:gd name="T6" fmla="*/ 7 w 117"/>
                <a:gd name="T7" fmla="*/ 91 h 131"/>
                <a:gd name="T8" fmla="*/ 11 w 117"/>
                <a:gd name="T9" fmla="*/ 83 h 131"/>
                <a:gd name="T10" fmla="*/ 18 w 117"/>
                <a:gd name="T11" fmla="*/ 75 h 131"/>
                <a:gd name="T12" fmla="*/ 17 w 117"/>
                <a:gd name="T13" fmla="*/ 57 h 131"/>
                <a:gd name="T14" fmla="*/ 14 w 117"/>
                <a:gd name="T15" fmla="*/ 50 h 131"/>
                <a:gd name="T16" fmla="*/ 13 w 117"/>
                <a:gd name="T17" fmla="*/ 43 h 131"/>
                <a:gd name="T18" fmla="*/ 14 w 117"/>
                <a:gd name="T19" fmla="*/ 42 h 131"/>
                <a:gd name="T20" fmla="*/ 14 w 117"/>
                <a:gd name="T21" fmla="*/ 35 h 131"/>
                <a:gd name="T22" fmla="*/ 10 w 117"/>
                <a:gd name="T23" fmla="*/ 25 h 131"/>
                <a:gd name="T24" fmla="*/ 6 w 117"/>
                <a:gd name="T25" fmla="*/ 16 h 131"/>
                <a:gd name="T26" fmla="*/ 13 w 117"/>
                <a:gd name="T27" fmla="*/ 14 h 131"/>
                <a:gd name="T28" fmla="*/ 44 w 117"/>
                <a:gd name="T29" fmla="*/ 14 h 131"/>
                <a:gd name="T30" fmla="*/ 47 w 117"/>
                <a:gd name="T31" fmla="*/ 20 h 131"/>
                <a:gd name="T32" fmla="*/ 50 w 117"/>
                <a:gd name="T33" fmla="*/ 28 h 131"/>
                <a:gd name="T34" fmla="*/ 56 w 117"/>
                <a:gd name="T35" fmla="*/ 35 h 131"/>
                <a:gd name="T36" fmla="*/ 65 w 117"/>
                <a:gd name="T37" fmla="*/ 34 h 131"/>
                <a:gd name="T38" fmla="*/ 72 w 117"/>
                <a:gd name="T39" fmla="*/ 30 h 131"/>
                <a:gd name="T40" fmla="*/ 74 w 117"/>
                <a:gd name="T41" fmla="*/ 25 h 131"/>
                <a:gd name="T42" fmla="*/ 82 w 117"/>
                <a:gd name="T43" fmla="*/ 24 h 131"/>
                <a:gd name="T44" fmla="*/ 86 w 117"/>
                <a:gd name="T45" fmla="*/ 28 h 131"/>
                <a:gd name="T46" fmla="*/ 96 w 117"/>
                <a:gd name="T47" fmla="*/ 31 h 131"/>
                <a:gd name="T48" fmla="*/ 96 w 117"/>
                <a:gd name="T49" fmla="*/ 38 h 131"/>
                <a:gd name="T50" fmla="*/ 98 w 117"/>
                <a:gd name="T51" fmla="*/ 53 h 131"/>
                <a:gd name="T52" fmla="*/ 99 w 117"/>
                <a:gd name="T53" fmla="*/ 62 h 131"/>
                <a:gd name="T54" fmla="*/ 103 w 117"/>
                <a:gd name="T55" fmla="*/ 64 h 131"/>
                <a:gd name="T56" fmla="*/ 112 w 117"/>
                <a:gd name="T57" fmla="*/ 63 h 131"/>
                <a:gd name="T58" fmla="*/ 117 w 117"/>
                <a:gd name="T59" fmla="*/ 67 h 131"/>
                <a:gd name="T60" fmla="*/ 116 w 117"/>
                <a:gd name="T61" fmla="*/ 72 h 131"/>
                <a:gd name="T62" fmla="*/ 116 w 117"/>
                <a:gd name="T63" fmla="*/ 82 h 131"/>
                <a:gd name="T64" fmla="*/ 98 w 117"/>
                <a:gd name="T65" fmla="*/ 83 h 131"/>
                <a:gd name="T66" fmla="*/ 97 w 117"/>
                <a:gd name="T67" fmla="*/ 102 h 131"/>
                <a:gd name="T68" fmla="*/ 103 w 117"/>
                <a:gd name="T69" fmla="*/ 120 h 131"/>
                <a:gd name="T70" fmla="*/ 94 w 117"/>
                <a:gd name="T71" fmla="*/ 130 h 131"/>
                <a:gd name="T72" fmla="*/ 87 w 117"/>
                <a:gd name="T73" fmla="*/ 130 h 131"/>
                <a:gd name="T74" fmla="*/ 68 w 117"/>
                <a:gd name="T75" fmla="*/ 129 h 131"/>
                <a:gd name="T76" fmla="*/ 59 w 117"/>
                <a:gd name="T77" fmla="*/ 125 h 131"/>
                <a:gd name="T78" fmla="*/ 19 w 117"/>
                <a:gd name="T79" fmla="*/ 123 h 131"/>
                <a:gd name="T80" fmla="*/ 6 w 117"/>
                <a:gd name="T81" fmla="*/ 123 h 131"/>
                <a:gd name="T82" fmla="*/ 3 w 117"/>
                <a:gd name="T83" fmla="*/ 6 h 131"/>
                <a:gd name="T84" fmla="*/ 10 w 117"/>
                <a:gd name="T85" fmla="*/ 0 h 131"/>
                <a:gd name="T86" fmla="*/ 8 w 117"/>
                <a:gd name="T87" fmla="*/ 6 h 131"/>
                <a:gd name="T88" fmla="*/ 7 w 117"/>
                <a:gd name="T89" fmla="*/ 11 h 131"/>
                <a:gd name="T90" fmla="*/ 4 w 117"/>
                <a:gd name="T91" fmla="*/ 9 h 131"/>
                <a:gd name="T92" fmla="*/ 3 w 117"/>
                <a:gd name="T9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" h="131">
                  <a:moveTo>
                    <a:pt x="0" y="123"/>
                  </a:moveTo>
                  <a:cubicBezTo>
                    <a:pt x="0" y="120"/>
                    <a:pt x="1" y="116"/>
                    <a:pt x="1" y="112"/>
                  </a:cubicBezTo>
                  <a:cubicBezTo>
                    <a:pt x="1" y="111"/>
                    <a:pt x="0" y="111"/>
                    <a:pt x="0" y="110"/>
                  </a:cubicBezTo>
                  <a:cubicBezTo>
                    <a:pt x="1" y="109"/>
                    <a:pt x="2" y="108"/>
                    <a:pt x="2" y="108"/>
                  </a:cubicBezTo>
                  <a:cubicBezTo>
                    <a:pt x="3" y="107"/>
                    <a:pt x="3" y="106"/>
                    <a:pt x="3" y="105"/>
                  </a:cubicBezTo>
                  <a:cubicBezTo>
                    <a:pt x="3" y="105"/>
                    <a:pt x="4" y="104"/>
                    <a:pt x="4" y="103"/>
                  </a:cubicBezTo>
                  <a:cubicBezTo>
                    <a:pt x="3" y="102"/>
                    <a:pt x="5" y="98"/>
                    <a:pt x="5" y="97"/>
                  </a:cubicBezTo>
                  <a:cubicBezTo>
                    <a:pt x="6" y="95"/>
                    <a:pt x="5" y="93"/>
                    <a:pt x="7" y="91"/>
                  </a:cubicBezTo>
                  <a:cubicBezTo>
                    <a:pt x="7" y="90"/>
                    <a:pt x="7" y="87"/>
                    <a:pt x="8" y="86"/>
                  </a:cubicBezTo>
                  <a:cubicBezTo>
                    <a:pt x="9" y="86"/>
                    <a:pt x="10" y="84"/>
                    <a:pt x="11" y="83"/>
                  </a:cubicBezTo>
                  <a:cubicBezTo>
                    <a:pt x="12" y="81"/>
                    <a:pt x="11" y="79"/>
                    <a:pt x="14" y="79"/>
                  </a:cubicBezTo>
                  <a:cubicBezTo>
                    <a:pt x="16" y="78"/>
                    <a:pt x="17" y="77"/>
                    <a:pt x="18" y="75"/>
                  </a:cubicBezTo>
                  <a:cubicBezTo>
                    <a:pt x="20" y="72"/>
                    <a:pt x="21" y="66"/>
                    <a:pt x="19" y="62"/>
                  </a:cubicBezTo>
                  <a:cubicBezTo>
                    <a:pt x="19" y="60"/>
                    <a:pt x="18" y="59"/>
                    <a:pt x="17" y="57"/>
                  </a:cubicBezTo>
                  <a:cubicBezTo>
                    <a:pt x="16" y="56"/>
                    <a:pt x="16" y="54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49"/>
                    <a:pt x="14" y="48"/>
                    <a:pt x="13" y="47"/>
                  </a:cubicBezTo>
                  <a:cubicBezTo>
                    <a:pt x="12" y="46"/>
                    <a:pt x="11" y="44"/>
                    <a:pt x="13" y="43"/>
                  </a:cubicBezTo>
                  <a:cubicBezTo>
                    <a:pt x="13" y="43"/>
                    <a:pt x="12" y="44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5" y="42"/>
                    <a:pt x="15" y="42"/>
                    <a:pt x="16" y="41"/>
                  </a:cubicBezTo>
                  <a:cubicBezTo>
                    <a:pt x="16" y="39"/>
                    <a:pt x="15" y="37"/>
                    <a:pt x="14" y="35"/>
                  </a:cubicBezTo>
                  <a:cubicBezTo>
                    <a:pt x="13" y="33"/>
                    <a:pt x="12" y="31"/>
                    <a:pt x="11" y="28"/>
                  </a:cubicBezTo>
                  <a:cubicBezTo>
                    <a:pt x="11" y="27"/>
                    <a:pt x="11" y="26"/>
                    <a:pt x="10" y="25"/>
                  </a:cubicBezTo>
                  <a:cubicBezTo>
                    <a:pt x="10" y="24"/>
                    <a:pt x="8" y="23"/>
                    <a:pt x="7" y="21"/>
                  </a:cubicBezTo>
                  <a:cubicBezTo>
                    <a:pt x="7" y="20"/>
                    <a:pt x="4" y="16"/>
                    <a:pt x="6" y="16"/>
                  </a:cubicBezTo>
                  <a:cubicBezTo>
                    <a:pt x="7" y="16"/>
                    <a:pt x="8" y="16"/>
                    <a:pt x="10" y="15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21" y="13"/>
                    <a:pt x="28" y="14"/>
                    <a:pt x="35" y="14"/>
                  </a:cubicBezTo>
                  <a:cubicBezTo>
                    <a:pt x="38" y="14"/>
                    <a:pt x="41" y="14"/>
                    <a:pt x="44" y="14"/>
                  </a:cubicBezTo>
                  <a:cubicBezTo>
                    <a:pt x="46" y="14"/>
                    <a:pt x="46" y="16"/>
                    <a:pt x="47" y="17"/>
                  </a:cubicBezTo>
                  <a:cubicBezTo>
                    <a:pt x="48" y="18"/>
                    <a:pt x="47" y="20"/>
                    <a:pt x="47" y="20"/>
                  </a:cubicBezTo>
                  <a:cubicBezTo>
                    <a:pt x="48" y="22"/>
                    <a:pt x="49" y="23"/>
                    <a:pt x="49" y="25"/>
                  </a:cubicBezTo>
                  <a:cubicBezTo>
                    <a:pt x="50" y="26"/>
                    <a:pt x="49" y="27"/>
                    <a:pt x="50" y="28"/>
                  </a:cubicBezTo>
                  <a:cubicBezTo>
                    <a:pt x="51" y="29"/>
                    <a:pt x="51" y="30"/>
                    <a:pt x="52" y="31"/>
                  </a:cubicBezTo>
                  <a:cubicBezTo>
                    <a:pt x="53" y="32"/>
                    <a:pt x="54" y="35"/>
                    <a:pt x="56" y="35"/>
                  </a:cubicBezTo>
                  <a:cubicBezTo>
                    <a:pt x="57" y="35"/>
                    <a:pt x="60" y="35"/>
                    <a:pt x="60" y="35"/>
                  </a:cubicBezTo>
                  <a:cubicBezTo>
                    <a:pt x="60" y="35"/>
                    <a:pt x="65" y="34"/>
                    <a:pt x="65" y="34"/>
                  </a:cubicBezTo>
                  <a:cubicBezTo>
                    <a:pt x="68" y="34"/>
                    <a:pt x="70" y="34"/>
                    <a:pt x="72" y="34"/>
                  </a:cubicBezTo>
                  <a:cubicBezTo>
                    <a:pt x="72" y="33"/>
                    <a:pt x="73" y="32"/>
                    <a:pt x="72" y="30"/>
                  </a:cubicBezTo>
                  <a:cubicBezTo>
                    <a:pt x="74" y="31"/>
                    <a:pt x="74" y="29"/>
                    <a:pt x="74" y="29"/>
                  </a:cubicBezTo>
                  <a:cubicBezTo>
                    <a:pt x="73" y="27"/>
                    <a:pt x="74" y="26"/>
                    <a:pt x="74" y="25"/>
                  </a:cubicBezTo>
                  <a:cubicBezTo>
                    <a:pt x="76" y="25"/>
                    <a:pt x="79" y="25"/>
                    <a:pt x="81" y="25"/>
                  </a:cubicBezTo>
                  <a:cubicBezTo>
                    <a:pt x="82" y="25"/>
                    <a:pt x="81" y="24"/>
                    <a:pt x="82" y="24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4" y="26"/>
                    <a:pt x="82" y="28"/>
                    <a:pt x="86" y="28"/>
                  </a:cubicBezTo>
                  <a:cubicBezTo>
                    <a:pt x="88" y="28"/>
                    <a:pt x="91" y="27"/>
                    <a:pt x="94" y="28"/>
                  </a:cubicBezTo>
                  <a:cubicBezTo>
                    <a:pt x="97" y="28"/>
                    <a:pt x="96" y="30"/>
                    <a:pt x="96" y="31"/>
                  </a:cubicBezTo>
                  <a:cubicBezTo>
                    <a:pt x="95" y="32"/>
                    <a:pt x="95" y="33"/>
                    <a:pt x="95" y="34"/>
                  </a:cubicBezTo>
                  <a:cubicBezTo>
                    <a:pt x="95" y="35"/>
                    <a:pt x="96" y="36"/>
                    <a:pt x="96" y="38"/>
                  </a:cubicBezTo>
                  <a:cubicBezTo>
                    <a:pt x="97" y="40"/>
                    <a:pt x="96" y="44"/>
                    <a:pt x="96" y="46"/>
                  </a:cubicBezTo>
                  <a:cubicBezTo>
                    <a:pt x="95" y="49"/>
                    <a:pt x="96" y="51"/>
                    <a:pt x="98" y="53"/>
                  </a:cubicBezTo>
                  <a:cubicBezTo>
                    <a:pt x="100" y="54"/>
                    <a:pt x="100" y="58"/>
                    <a:pt x="100" y="60"/>
                  </a:cubicBezTo>
                  <a:cubicBezTo>
                    <a:pt x="100" y="61"/>
                    <a:pt x="99" y="61"/>
                    <a:pt x="99" y="62"/>
                  </a:cubicBezTo>
                  <a:cubicBezTo>
                    <a:pt x="99" y="63"/>
                    <a:pt x="100" y="64"/>
                    <a:pt x="99" y="66"/>
                  </a:cubicBezTo>
                  <a:cubicBezTo>
                    <a:pt x="101" y="66"/>
                    <a:pt x="102" y="64"/>
                    <a:pt x="103" y="64"/>
                  </a:cubicBezTo>
                  <a:cubicBezTo>
                    <a:pt x="103" y="63"/>
                    <a:pt x="106" y="64"/>
                    <a:pt x="107" y="64"/>
                  </a:cubicBezTo>
                  <a:cubicBezTo>
                    <a:pt x="108" y="65"/>
                    <a:pt x="110" y="63"/>
                    <a:pt x="112" y="63"/>
                  </a:cubicBezTo>
                  <a:cubicBezTo>
                    <a:pt x="114" y="63"/>
                    <a:pt x="115" y="64"/>
                    <a:pt x="116" y="62"/>
                  </a:cubicBezTo>
                  <a:cubicBezTo>
                    <a:pt x="117" y="63"/>
                    <a:pt x="117" y="66"/>
                    <a:pt x="117" y="67"/>
                  </a:cubicBezTo>
                  <a:cubicBezTo>
                    <a:pt x="117" y="68"/>
                    <a:pt x="116" y="68"/>
                    <a:pt x="116" y="69"/>
                  </a:cubicBezTo>
                  <a:cubicBezTo>
                    <a:pt x="116" y="70"/>
                    <a:pt x="116" y="71"/>
                    <a:pt x="116" y="72"/>
                  </a:cubicBezTo>
                  <a:cubicBezTo>
                    <a:pt x="115" y="74"/>
                    <a:pt x="117" y="75"/>
                    <a:pt x="116" y="77"/>
                  </a:cubicBezTo>
                  <a:cubicBezTo>
                    <a:pt x="116" y="79"/>
                    <a:pt x="115" y="80"/>
                    <a:pt x="116" y="82"/>
                  </a:cubicBezTo>
                  <a:cubicBezTo>
                    <a:pt x="113" y="83"/>
                    <a:pt x="108" y="82"/>
                    <a:pt x="104" y="82"/>
                  </a:cubicBezTo>
                  <a:cubicBezTo>
                    <a:pt x="102" y="82"/>
                    <a:pt x="100" y="82"/>
                    <a:pt x="98" y="83"/>
                  </a:cubicBezTo>
                  <a:cubicBezTo>
                    <a:pt x="96" y="83"/>
                    <a:pt x="97" y="88"/>
                    <a:pt x="97" y="90"/>
                  </a:cubicBezTo>
                  <a:cubicBezTo>
                    <a:pt x="97" y="94"/>
                    <a:pt x="97" y="98"/>
                    <a:pt x="97" y="102"/>
                  </a:cubicBezTo>
                  <a:cubicBezTo>
                    <a:pt x="97" y="105"/>
                    <a:pt x="97" y="109"/>
                    <a:pt x="97" y="112"/>
                  </a:cubicBezTo>
                  <a:cubicBezTo>
                    <a:pt x="98" y="116"/>
                    <a:pt x="100" y="117"/>
                    <a:pt x="103" y="120"/>
                  </a:cubicBezTo>
                  <a:cubicBezTo>
                    <a:pt x="105" y="122"/>
                    <a:pt x="108" y="125"/>
                    <a:pt x="111" y="127"/>
                  </a:cubicBezTo>
                  <a:cubicBezTo>
                    <a:pt x="106" y="128"/>
                    <a:pt x="100" y="129"/>
                    <a:pt x="94" y="130"/>
                  </a:cubicBezTo>
                  <a:cubicBezTo>
                    <a:pt x="92" y="131"/>
                    <a:pt x="91" y="130"/>
                    <a:pt x="89" y="130"/>
                  </a:cubicBezTo>
                  <a:cubicBezTo>
                    <a:pt x="88" y="130"/>
                    <a:pt x="88" y="130"/>
                    <a:pt x="87" y="130"/>
                  </a:cubicBezTo>
                  <a:cubicBezTo>
                    <a:pt x="85" y="131"/>
                    <a:pt x="84" y="130"/>
                    <a:pt x="83" y="130"/>
                  </a:cubicBezTo>
                  <a:cubicBezTo>
                    <a:pt x="78" y="129"/>
                    <a:pt x="73" y="129"/>
                    <a:pt x="68" y="129"/>
                  </a:cubicBezTo>
                  <a:cubicBezTo>
                    <a:pt x="66" y="128"/>
                    <a:pt x="65" y="127"/>
                    <a:pt x="64" y="125"/>
                  </a:cubicBezTo>
                  <a:cubicBezTo>
                    <a:pt x="63" y="124"/>
                    <a:pt x="60" y="125"/>
                    <a:pt x="59" y="125"/>
                  </a:cubicBezTo>
                  <a:cubicBezTo>
                    <a:pt x="47" y="125"/>
                    <a:pt x="35" y="125"/>
                    <a:pt x="24" y="125"/>
                  </a:cubicBezTo>
                  <a:cubicBezTo>
                    <a:pt x="21" y="125"/>
                    <a:pt x="21" y="125"/>
                    <a:pt x="19" y="123"/>
                  </a:cubicBezTo>
                  <a:cubicBezTo>
                    <a:pt x="17" y="122"/>
                    <a:pt x="15" y="120"/>
                    <a:pt x="12" y="121"/>
                  </a:cubicBezTo>
                  <a:cubicBezTo>
                    <a:pt x="10" y="122"/>
                    <a:pt x="8" y="124"/>
                    <a:pt x="6" y="123"/>
                  </a:cubicBezTo>
                  <a:cubicBezTo>
                    <a:pt x="3" y="122"/>
                    <a:pt x="2" y="123"/>
                    <a:pt x="0" y="123"/>
                  </a:cubicBezTo>
                  <a:moveTo>
                    <a:pt x="3" y="6"/>
                  </a:moveTo>
                  <a:cubicBezTo>
                    <a:pt x="4" y="5"/>
                    <a:pt x="6" y="2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1" y="3"/>
                    <a:pt x="9" y="4"/>
                    <a:pt x="8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8"/>
                    <a:pt x="8" y="10"/>
                    <a:pt x="7" y="11"/>
                  </a:cubicBezTo>
                  <a:cubicBezTo>
                    <a:pt x="7" y="13"/>
                    <a:pt x="4" y="14"/>
                    <a:pt x="4" y="12"/>
                  </a:cubicBezTo>
                  <a:cubicBezTo>
                    <a:pt x="4" y="11"/>
                    <a:pt x="5" y="10"/>
                    <a:pt x="4" y="9"/>
                  </a:cubicBezTo>
                  <a:cubicBezTo>
                    <a:pt x="4" y="8"/>
                    <a:pt x="2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05"/>
            <p:cNvSpPr>
              <a:spLocks noEditPoints="1"/>
            </p:cNvSpPr>
            <p:nvPr/>
          </p:nvSpPr>
          <p:spPr bwMode="auto">
            <a:xfrm>
              <a:off x="4338466" y="1736544"/>
              <a:ext cx="258225" cy="219590"/>
            </a:xfrm>
            <a:custGeom>
              <a:avLst/>
              <a:gdLst>
                <a:gd name="T0" fmla="*/ 26 w 87"/>
                <a:gd name="T1" fmla="*/ 3 h 74"/>
                <a:gd name="T2" fmla="*/ 49 w 87"/>
                <a:gd name="T3" fmla="*/ 4 h 74"/>
                <a:gd name="T4" fmla="*/ 23 w 87"/>
                <a:gd name="T5" fmla="*/ 2 h 74"/>
                <a:gd name="T6" fmla="*/ 26 w 87"/>
                <a:gd name="T7" fmla="*/ 1 h 74"/>
                <a:gd name="T8" fmla="*/ 26 w 87"/>
                <a:gd name="T9" fmla="*/ 1 h 74"/>
                <a:gd name="T10" fmla="*/ 28 w 87"/>
                <a:gd name="T11" fmla="*/ 3 h 74"/>
                <a:gd name="T12" fmla="*/ 29 w 87"/>
                <a:gd name="T13" fmla="*/ 6 h 74"/>
                <a:gd name="T14" fmla="*/ 32 w 87"/>
                <a:gd name="T15" fmla="*/ 11 h 74"/>
                <a:gd name="T16" fmla="*/ 33 w 87"/>
                <a:gd name="T17" fmla="*/ 11 h 74"/>
                <a:gd name="T18" fmla="*/ 25 w 87"/>
                <a:gd name="T19" fmla="*/ 12 h 74"/>
                <a:gd name="T20" fmla="*/ 24 w 87"/>
                <a:gd name="T21" fmla="*/ 13 h 74"/>
                <a:gd name="T22" fmla="*/ 14 w 87"/>
                <a:gd name="T23" fmla="*/ 12 h 74"/>
                <a:gd name="T24" fmla="*/ 12 w 87"/>
                <a:gd name="T25" fmla="*/ 21 h 74"/>
                <a:gd name="T26" fmla="*/ 11 w 87"/>
                <a:gd name="T27" fmla="*/ 24 h 74"/>
                <a:gd name="T28" fmla="*/ 2 w 87"/>
                <a:gd name="T29" fmla="*/ 30 h 74"/>
                <a:gd name="T30" fmla="*/ 4 w 87"/>
                <a:gd name="T31" fmla="*/ 35 h 74"/>
                <a:gd name="T32" fmla="*/ 3 w 87"/>
                <a:gd name="T33" fmla="*/ 43 h 74"/>
                <a:gd name="T34" fmla="*/ 5 w 87"/>
                <a:gd name="T35" fmla="*/ 52 h 74"/>
                <a:gd name="T36" fmla="*/ 11 w 87"/>
                <a:gd name="T37" fmla="*/ 55 h 74"/>
                <a:gd name="T38" fmla="*/ 17 w 87"/>
                <a:gd name="T39" fmla="*/ 57 h 74"/>
                <a:gd name="T40" fmla="*/ 17 w 87"/>
                <a:gd name="T41" fmla="*/ 65 h 74"/>
                <a:gd name="T42" fmla="*/ 22 w 87"/>
                <a:gd name="T43" fmla="*/ 71 h 74"/>
                <a:gd name="T44" fmla="*/ 27 w 87"/>
                <a:gd name="T45" fmla="*/ 69 h 74"/>
                <a:gd name="T46" fmla="*/ 44 w 87"/>
                <a:gd name="T47" fmla="*/ 71 h 74"/>
                <a:gd name="T48" fmla="*/ 53 w 87"/>
                <a:gd name="T49" fmla="*/ 72 h 74"/>
                <a:gd name="T50" fmla="*/ 63 w 87"/>
                <a:gd name="T51" fmla="*/ 70 h 74"/>
                <a:gd name="T52" fmla="*/ 69 w 87"/>
                <a:gd name="T53" fmla="*/ 71 h 74"/>
                <a:gd name="T54" fmla="*/ 67 w 87"/>
                <a:gd name="T55" fmla="*/ 65 h 74"/>
                <a:gd name="T56" fmla="*/ 75 w 87"/>
                <a:gd name="T57" fmla="*/ 61 h 74"/>
                <a:gd name="T58" fmla="*/ 62 w 87"/>
                <a:gd name="T59" fmla="*/ 50 h 74"/>
                <a:gd name="T60" fmla="*/ 61 w 87"/>
                <a:gd name="T61" fmla="*/ 46 h 74"/>
                <a:gd name="T62" fmla="*/ 80 w 87"/>
                <a:gd name="T63" fmla="*/ 38 h 74"/>
                <a:gd name="T64" fmla="*/ 87 w 87"/>
                <a:gd name="T65" fmla="*/ 34 h 74"/>
                <a:gd name="T66" fmla="*/ 84 w 87"/>
                <a:gd name="T67" fmla="*/ 29 h 74"/>
                <a:gd name="T68" fmla="*/ 81 w 87"/>
                <a:gd name="T69" fmla="*/ 18 h 74"/>
                <a:gd name="T70" fmla="*/ 76 w 87"/>
                <a:gd name="T71" fmla="*/ 10 h 74"/>
                <a:gd name="T72" fmla="*/ 68 w 87"/>
                <a:gd name="T73" fmla="*/ 5 h 74"/>
                <a:gd name="T74" fmla="*/ 62 w 87"/>
                <a:gd name="T75" fmla="*/ 6 h 74"/>
                <a:gd name="T76" fmla="*/ 53 w 87"/>
                <a:gd name="T77" fmla="*/ 10 h 74"/>
                <a:gd name="T78" fmla="*/ 50 w 87"/>
                <a:gd name="T79" fmla="*/ 5 h 74"/>
                <a:gd name="T80" fmla="*/ 41 w 87"/>
                <a:gd name="T81" fmla="*/ 5 h 74"/>
                <a:gd name="T82" fmla="*/ 32 w 87"/>
                <a:gd name="T83" fmla="*/ 1 h 74"/>
                <a:gd name="T84" fmla="*/ 69 w 87"/>
                <a:gd name="T85" fmla="*/ 4 h 74"/>
                <a:gd name="T86" fmla="*/ 73 w 87"/>
                <a:gd name="T87" fmla="*/ 4 h 74"/>
                <a:gd name="T88" fmla="*/ 75 w 87"/>
                <a:gd name="T89" fmla="*/ 6 h 74"/>
                <a:gd name="T90" fmla="*/ 75 w 87"/>
                <a:gd name="T91" fmla="*/ 9 h 74"/>
                <a:gd name="T92" fmla="*/ 76 w 87"/>
                <a:gd name="T93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74">
                  <a:moveTo>
                    <a:pt x="26" y="3"/>
                  </a:moveTo>
                  <a:cubicBezTo>
                    <a:pt x="26" y="2"/>
                    <a:pt x="26" y="2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moveTo>
                    <a:pt x="50" y="5"/>
                  </a:moveTo>
                  <a:cubicBezTo>
                    <a:pt x="51" y="5"/>
                    <a:pt x="51" y="5"/>
                    <a:pt x="52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50" y="5"/>
                    <a:pt x="50" y="5"/>
                    <a:pt x="50" y="5"/>
                  </a:cubicBezTo>
                  <a:moveTo>
                    <a:pt x="24" y="0"/>
                  </a:moveTo>
                  <a:cubicBezTo>
                    <a:pt x="23" y="0"/>
                    <a:pt x="23" y="1"/>
                    <a:pt x="23" y="2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moveTo>
                    <a:pt x="26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moveTo>
                    <a:pt x="29" y="1"/>
                  </a:moveTo>
                  <a:cubicBezTo>
                    <a:pt x="29" y="1"/>
                    <a:pt x="28" y="1"/>
                    <a:pt x="27" y="1"/>
                  </a:cubicBezTo>
                  <a:cubicBezTo>
                    <a:pt x="27" y="1"/>
                    <a:pt x="28" y="3"/>
                    <a:pt x="28" y="3"/>
                  </a:cubicBezTo>
                  <a:cubicBezTo>
                    <a:pt x="29" y="3"/>
                    <a:pt x="30" y="4"/>
                    <a:pt x="30" y="5"/>
                  </a:cubicBezTo>
                  <a:cubicBezTo>
                    <a:pt x="29" y="6"/>
                    <a:pt x="27" y="5"/>
                    <a:pt x="26" y="6"/>
                  </a:cubicBezTo>
                  <a:cubicBezTo>
                    <a:pt x="27" y="7"/>
                    <a:pt x="28" y="6"/>
                    <a:pt x="29" y="6"/>
                  </a:cubicBezTo>
                  <a:cubicBezTo>
                    <a:pt x="27" y="7"/>
                    <a:pt x="30" y="8"/>
                    <a:pt x="30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30" y="10"/>
                    <a:pt x="31" y="10"/>
                    <a:pt x="32" y="11"/>
                  </a:cubicBezTo>
                  <a:cubicBezTo>
                    <a:pt x="34" y="11"/>
                    <a:pt x="34" y="11"/>
                    <a:pt x="35" y="12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5" y="13"/>
                    <a:pt x="35" y="12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1"/>
                    <a:pt x="25" y="10"/>
                    <a:pt x="25" y="12"/>
                  </a:cubicBezTo>
                  <a:cubicBezTo>
                    <a:pt x="25" y="13"/>
                    <a:pt x="26" y="13"/>
                    <a:pt x="26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5"/>
                    <a:pt x="25" y="14"/>
                    <a:pt x="24" y="13"/>
                  </a:cubicBezTo>
                  <a:cubicBezTo>
                    <a:pt x="23" y="13"/>
                    <a:pt x="22" y="14"/>
                    <a:pt x="23" y="15"/>
                  </a:cubicBezTo>
                  <a:cubicBezTo>
                    <a:pt x="22" y="15"/>
                    <a:pt x="22" y="15"/>
                    <a:pt x="21" y="14"/>
                  </a:cubicBezTo>
                  <a:cubicBezTo>
                    <a:pt x="25" y="12"/>
                    <a:pt x="15" y="12"/>
                    <a:pt x="14" y="12"/>
                  </a:cubicBezTo>
                  <a:cubicBezTo>
                    <a:pt x="13" y="12"/>
                    <a:pt x="11" y="14"/>
                    <a:pt x="11" y="15"/>
                  </a:cubicBezTo>
                  <a:cubicBezTo>
                    <a:pt x="11" y="16"/>
                    <a:pt x="14" y="16"/>
                    <a:pt x="14" y="16"/>
                  </a:cubicBezTo>
                  <a:cubicBezTo>
                    <a:pt x="13" y="15"/>
                    <a:pt x="12" y="20"/>
                    <a:pt x="12" y="21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4"/>
                    <a:pt x="10" y="24"/>
                    <a:pt x="11" y="24"/>
                  </a:cubicBezTo>
                  <a:cubicBezTo>
                    <a:pt x="14" y="26"/>
                    <a:pt x="8" y="27"/>
                    <a:pt x="9" y="28"/>
                  </a:cubicBezTo>
                  <a:cubicBezTo>
                    <a:pt x="10" y="30"/>
                    <a:pt x="4" y="30"/>
                    <a:pt x="3" y="29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2" y="31"/>
                    <a:pt x="4" y="33"/>
                    <a:pt x="4" y="35"/>
                  </a:cubicBezTo>
                  <a:cubicBezTo>
                    <a:pt x="3" y="36"/>
                    <a:pt x="0" y="38"/>
                    <a:pt x="2" y="39"/>
                  </a:cubicBezTo>
                  <a:cubicBezTo>
                    <a:pt x="3" y="39"/>
                    <a:pt x="1" y="40"/>
                    <a:pt x="2" y="41"/>
                  </a:cubicBezTo>
                  <a:cubicBezTo>
                    <a:pt x="3" y="42"/>
                    <a:pt x="5" y="42"/>
                    <a:pt x="3" y="43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2" y="45"/>
                    <a:pt x="3" y="48"/>
                    <a:pt x="5" y="49"/>
                  </a:cubicBezTo>
                  <a:cubicBezTo>
                    <a:pt x="7" y="50"/>
                    <a:pt x="5" y="51"/>
                    <a:pt x="5" y="52"/>
                  </a:cubicBezTo>
                  <a:cubicBezTo>
                    <a:pt x="5" y="53"/>
                    <a:pt x="7" y="54"/>
                    <a:pt x="8" y="55"/>
                  </a:cubicBezTo>
                  <a:cubicBezTo>
                    <a:pt x="8" y="56"/>
                    <a:pt x="9" y="56"/>
                    <a:pt x="10" y="55"/>
                  </a:cubicBezTo>
                  <a:cubicBezTo>
                    <a:pt x="10" y="55"/>
                    <a:pt x="10" y="55"/>
                    <a:pt x="11" y="55"/>
                  </a:cubicBezTo>
                  <a:cubicBezTo>
                    <a:pt x="12" y="56"/>
                    <a:pt x="11" y="57"/>
                    <a:pt x="12" y="56"/>
                  </a:cubicBezTo>
                  <a:cubicBezTo>
                    <a:pt x="13" y="56"/>
                    <a:pt x="13" y="56"/>
                    <a:pt x="14" y="56"/>
                  </a:cubicBezTo>
                  <a:cubicBezTo>
                    <a:pt x="15" y="56"/>
                    <a:pt x="16" y="56"/>
                    <a:pt x="17" y="57"/>
                  </a:cubicBezTo>
                  <a:cubicBezTo>
                    <a:pt x="19" y="57"/>
                    <a:pt x="21" y="58"/>
                    <a:pt x="23" y="58"/>
                  </a:cubicBezTo>
                  <a:cubicBezTo>
                    <a:pt x="21" y="59"/>
                    <a:pt x="20" y="60"/>
                    <a:pt x="19" y="61"/>
                  </a:cubicBezTo>
                  <a:cubicBezTo>
                    <a:pt x="18" y="62"/>
                    <a:pt x="18" y="63"/>
                    <a:pt x="17" y="65"/>
                  </a:cubicBezTo>
                  <a:cubicBezTo>
                    <a:pt x="17" y="66"/>
                    <a:pt x="16" y="72"/>
                    <a:pt x="17" y="71"/>
                  </a:cubicBezTo>
                  <a:cubicBezTo>
                    <a:pt x="17" y="71"/>
                    <a:pt x="19" y="71"/>
                    <a:pt x="21" y="71"/>
                  </a:cubicBezTo>
                  <a:cubicBezTo>
                    <a:pt x="21" y="71"/>
                    <a:pt x="22" y="71"/>
                    <a:pt x="22" y="71"/>
                  </a:cubicBezTo>
                  <a:cubicBezTo>
                    <a:pt x="24" y="71"/>
                    <a:pt x="26" y="71"/>
                    <a:pt x="2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69"/>
                    <a:pt x="26" y="69"/>
                    <a:pt x="27" y="69"/>
                  </a:cubicBezTo>
                  <a:cubicBezTo>
                    <a:pt x="29" y="70"/>
                    <a:pt x="32" y="70"/>
                    <a:pt x="34" y="71"/>
                  </a:cubicBezTo>
                  <a:cubicBezTo>
                    <a:pt x="35" y="71"/>
                    <a:pt x="43" y="72"/>
                    <a:pt x="41" y="74"/>
                  </a:cubicBezTo>
                  <a:cubicBezTo>
                    <a:pt x="43" y="74"/>
                    <a:pt x="43" y="72"/>
                    <a:pt x="44" y="71"/>
                  </a:cubicBezTo>
                  <a:cubicBezTo>
                    <a:pt x="45" y="72"/>
                    <a:pt x="47" y="72"/>
                    <a:pt x="48" y="72"/>
                  </a:cubicBezTo>
                  <a:cubicBezTo>
                    <a:pt x="47" y="72"/>
                    <a:pt x="50" y="73"/>
                    <a:pt x="50" y="73"/>
                  </a:cubicBezTo>
                  <a:cubicBezTo>
                    <a:pt x="51" y="73"/>
                    <a:pt x="52" y="72"/>
                    <a:pt x="53" y="72"/>
                  </a:cubicBezTo>
                  <a:cubicBezTo>
                    <a:pt x="56" y="71"/>
                    <a:pt x="58" y="70"/>
                    <a:pt x="60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2" y="70"/>
                    <a:pt x="63" y="70"/>
                  </a:cubicBezTo>
                  <a:cubicBezTo>
                    <a:pt x="64" y="70"/>
                    <a:pt x="65" y="70"/>
                    <a:pt x="65" y="70"/>
                  </a:cubicBezTo>
                  <a:cubicBezTo>
                    <a:pt x="66" y="70"/>
                    <a:pt x="66" y="71"/>
                    <a:pt x="67" y="71"/>
                  </a:cubicBezTo>
                  <a:cubicBezTo>
                    <a:pt x="68" y="72"/>
                    <a:pt x="68" y="72"/>
                    <a:pt x="69" y="71"/>
                  </a:cubicBezTo>
                  <a:cubicBezTo>
                    <a:pt x="69" y="70"/>
                    <a:pt x="67" y="70"/>
                    <a:pt x="67" y="69"/>
                  </a:cubicBezTo>
                  <a:cubicBezTo>
                    <a:pt x="67" y="68"/>
                    <a:pt x="68" y="68"/>
                    <a:pt x="66" y="67"/>
                  </a:cubicBezTo>
                  <a:cubicBezTo>
                    <a:pt x="65" y="66"/>
                    <a:pt x="66" y="65"/>
                    <a:pt x="67" y="65"/>
                  </a:cubicBezTo>
                  <a:cubicBezTo>
                    <a:pt x="68" y="65"/>
                    <a:pt x="72" y="64"/>
                    <a:pt x="72" y="63"/>
                  </a:cubicBezTo>
                  <a:cubicBezTo>
                    <a:pt x="72" y="61"/>
                    <a:pt x="73" y="62"/>
                    <a:pt x="74" y="62"/>
                  </a:cubicBezTo>
                  <a:cubicBezTo>
                    <a:pt x="74" y="62"/>
                    <a:pt x="75" y="62"/>
                    <a:pt x="75" y="61"/>
                  </a:cubicBezTo>
                  <a:cubicBezTo>
                    <a:pt x="77" y="59"/>
                    <a:pt x="74" y="58"/>
                    <a:pt x="72" y="57"/>
                  </a:cubicBezTo>
                  <a:cubicBezTo>
                    <a:pt x="70" y="57"/>
                    <a:pt x="69" y="55"/>
                    <a:pt x="67" y="55"/>
                  </a:cubicBezTo>
                  <a:cubicBezTo>
                    <a:pt x="65" y="53"/>
                    <a:pt x="64" y="51"/>
                    <a:pt x="62" y="50"/>
                  </a:cubicBezTo>
                  <a:cubicBezTo>
                    <a:pt x="64" y="49"/>
                    <a:pt x="63" y="48"/>
                    <a:pt x="62" y="47"/>
                  </a:cubicBezTo>
                  <a:cubicBezTo>
                    <a:pt x="60" y="47"/>
                    <a:pt x="60" y="46"/>
                    <a:pt x="59" y="45"/>
                  </a:cubicBezTo>
                  <a:cubicBezTo>
                    <a:pt x="60" y="45"/>
                    <a:pt x="61" y="45"/>
                    <a:pt x="61" y="46"/>
                  </a:cubicBezTo>
                  <a:cubicBezTo>
                    <a:pt x="62" y="43"/>
                    <a:pt x="67" y="44"/>
                    <a:pt x="69" y="43"/>
                  </a:cubicBezTo>
                  <a:cubicBezTo>
                    <a:pt x="72" y="41"/>
                    <a:pt x="77" y="40"/>
                    <a:pt x="81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8"/>
                    <a:pt x="82" y="37"/>
                    <a:pt x="83" y="39"/>
                  </a:cubicBezTo>
                  <a:cubicBezTo>
                    <a:pt x="84" y="40"/>
                    <a:pt x="86" y="39"/>
                    <a:pt x="86" y="38"/>
                  </a:cubicBezTo>
                  <a:cubicBezTo>
                    <a:pt x="86" y="37"/>
                    <a:pt x="87" y="36"/>
                    <a:pt x="87" y="34"/>
                  </a:cubicBezTo>
                  <a:cubicBezTo>
                    <a:pt x="86" y="33"/>
                    <a:pt x="84" y="34"/>
                    <a:pt x="84" y="33"/>
                  </a:cubicBezTo>
                  <a:cubicBezTo>
                    <a:pt x="84" y="32"/>
                    <a:pt x="85" y="31"/>
                    <a:pt x="84" y="31"/>
                  </a:cubicBezTo>
                  <a:cubicBezTo>
                    <a:pt x="83" y="30"/>
                    <a:pt x="84" y="29"/>
                    <a:pt x="84" y="29"/>
                  </a:cubicBezTo>
                  <a:cubicBezTo>
                    <a:pt x="85" y="26"/>
                    <a:pt x="82" y="26"/>
                    <a:pt x="83" y="24"/>
                  </a:cubicBezTo>
                  <a:cubicBezTo>
                    <a:pt x="84" y="22"/>
                    <a:pt x="79" y="22"/>
                    <a:pt x="79" y="20"/>
                  </a:cubicBezTo>
                  <a:cubicBezTo>
                    <a:pt x="79" y="19"/>
                    <a:pt x="80" y="19"/>
                    <a:pt x="81" y="18"/>
                  </a:cubicBezTo>
                  <a:cubicBezTo>
                    <a:pt x="81" y="17"/>
                    <a:pt x="81" y="16"/>
                    <a:pt x="81" y="15"/>
                  </a:cubicBezTo>
                  <a:cubicBezTo>
                    <a:pt x="81" y="14"/>
                    <a:pt x="80" y="12"/>
                    <a:pt x="79" y="12"/>
                  </a:cubicBezTo>
                  <a:cubicBezTo>
                    <a:pt x="78" y="11"/>
                    <a:pt x="76" y="11"/>
                    <a:pt x="76" y="10"/>
                  </a:cubicBezTo>
                  <a:cubicBezTo>
                    <a:pt x="76" y="10"/>
                    <a:pt x="75" y="8"/>
                    <a:pt x="74" y="8"/>
                  </a:cubicBezTo>
                  <a:cubicBezTo>
                    <a:pt x="74" y="8"/>
                    <a:pt x="72" y="8"/>
                    <a:pt x="73" y="8"/>
                  </a:cubicBezTo>
                  <a:cubicBezTo>
                    <a:pt x="71" y="8"/>
                    <a:pt x="69" y="5"/>
                    <a:pt x="68" y="5"/>
                  </a:cubicBezTo>
                  <a:cubicBezTo>
                    <a:pt x="65" y="5"/>
                    <a:pt x="64" y="5"/>
                    <a:pt x="62" y="7"/>
                  </a:cubicBezTo>
                  <a:cubicBezTo>
                    <a:pt x="62" y="5"/>
                    <a:pt x="65" y="5"/>
                    <a:pt x="66" y="5"/>
                  </a:cubicBezTo>
                  <a:cubicBezTo>
                    <a:pt x="64" y="5"/>
                    <a:pt x="63" y="5"/>
                    <a:pt x="62" y="6"/>
                  </a:cubicBezTo>
                  <a:cubicBezTo>
                    <a:pt x="61" y="7"/>
                    <a:pt x="59" y="7"/>
                    <a:pt x="59" y="8"/>
                  </a:cubicBezTo>
                  <a:cubicBezTo>
                    <a:pt x="60" y="7"/>
                    <a:pt x="55" y="8"/>
                    <a:pt x="54" y="9"/>
                  </a:cubicBezTo>
                  <a:cubicBezTo>
                    <a:pt x="56" y="8"/>
                    <a:pt x="53" y="9"/>
                    <a:pt x="53" y="10"/>
                  </a:cubicBezTo>
                  <a:cubicBezTo>
                    <a:pt x="52" y="10"/>
                    <a:pt x="47" y="9"/>
                    <a:pt x="48" y="10"/>
                  </a:cubicBezTo>
                  <a:cubicBezTo>
                    <a:pt x="48" y="10"/>
                    <a:pt x="47" y="9"/>
                    <a:pt x="47" y="9"/>
                  </a:cubicBezTo>
                  <a:cubicBezTo>
                    <a:pt x="48" y="8"/>
                    <a:pt x="49" y="7"/>
                    <a:pt x="50" y="5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5"/>
                    <a:pt x="42" y="5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39" y="5"/>
                    <a:pt x="41" y="3"/>
                    <a:pt x="39" y="3"/>
                  </a:cubicBezTo>
                  <a:cubicBezTo>
                    <a:pt x="42" y="2"/>
                    <a:pt x="32" y="1"/>
                    <a:pt x="32" y="1"/>
                  </a:cubicBezTo>
                  <a:cubicBezTo>
                    <a:pt x="31" y="1"/>
                    <a:pt x="30" y="1"/>
                    <a:pt x="29" y="1"/>
                  </a:cubicBezTo>
                  <a:moveTo>
                    <a:pt x="69" y="6"/>
                  </a:moveTo>
                  <a:cubicBezTo>
                    <a:pt x="71" y="6"/>
                    <a:pt x="70" y="5"/>
                    <a:pt x="69" y="4"/>
                  </a:cubicBezTo>
                  <a:cubicBezTo>
                    <a:pt x="70" y="4"/>
                    <a:pt x="71" y="4"/>
                    <a:pt x="72" y="5"/>
                  </a:cubicBezTo>
                  <a:cubicBezTo>
                    <a:pt x="72" y="4"/>
                    <a:pt x="69" y="4"/>
                    <a:pt x="71" y="3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3" y="4"/>
                    <a:pt x="74" y="4"/>
                    <a:pt x="74" y="4"/>
                  </a:cubicBezTo>
                  <a:cubicBezTo>
                    <a:pt x="74" y="4"/>
                    <a:pt x="73" y="5"/>
                    <a:pt x="74" y="5"/>
                  </a:cubicBezTo>
                  <a:cubicBezTo>
                    <a:pt x="74" y="6"/>
                    <a:pt x="75" y="6"/>
                    <a:pt x="75" y="6"/>
                  </a:cubicBezTo>
                  <a:cubicBezTo>
                    <a:pt x="74" y="6"/>
                    <a:pt x="73" y="6"/>
                    <a:pt x="72" y="6"/>
                  </a:cubicBezTo>
                  <a:cubicBezTo>
                    <a:pt x="71" y="7"/>
                    <a:pt x="69" y="7"/>
                    <a:pt x="69" y="6"/>
                  </a:cubicBezTo>
                  <a:moveTo>
                    <a:pt x="75" y="9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76" y="9"/>
                    <a:pt x="78" y="9"/>
                    <a:pt x="79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7" y="10"/>
                    <a:pt x="76" y="9"/>
                    <a:pt x="78" y="9"/>
                  </a:cubicBezTo>
                  <a:cubicBezTo>
                    <a:pt x="77" y="9"/>
                    <a:pt x="76" y="9"/>
                    <a:pt x="75" y="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07"/>
            <p:cNvSpPr>
              <a:spLocks/>
            </p:cNvSpPr>
            <p:nvPr/>
          </p:nvSpPr>
          <p:spPr bwMode="auto">
            <a:xfrm>
              <a:off x="4789919" y="2644767"/>
              <a:ext cx="470777" cy="560393"/>
            </a:xfrm>
            <a:custGeom>
              <a:avLst/>
              <a:gdLst>
                <a:gd name="T0" fmla="*/ 2 w 159"/>
                <a:gd name="T1" fmla="*/ 96 h 189"/>
                <a:gd name="T2" fmla="*/ 7 w 159"/>
                <a:gd name="T3" fmla="*/ 86 h 189"/>
                <a:gd name="T4" fmla="*/ 10 w 159"/>
                <a:gd name="T5" fmla="*/ 77 h 189"/>
                <a:gd name="T6" fmla="*/ 15 w 159"/>
                <a:gd name="T7" fmla="*/ 71 h 189"/>
                <a:gd name="T8" fmla="*/ 20 w 159"/>
                <a:gd name="T9" fmla="*/ 30 h 189"/>
                <a:gd name="T10" fmla="*/ 30 w 159"/>
                <a:gd name="T11" fmla="*/ 11 h 189"/>
                <a:gd name="T12" fmla="*/ 84 w 159"/>
                <a:gd name="T13" fmla="*/ 11 h 189"/>
                <a:gd name="T14" fmla="*/ 91 w 159"/>
                <a:gd name="T15" fmla="*/ 11 h 189"/>
                <a:gd name="T16" fmla="*/ 108 w 159"/>
                <a:gd name="T17" fmla="*/ 11 h 189"/>
                <a:gd name="T18" fmla="*/ 119 w 159"/>
                <a:gd name="T19" fmla="*/ 9 h 189"/>
                <a:gd name="T20" fmla="*/ 126 w 159"/>
                <a:gd name="T21" fmla="*/ 3 h 189"/>
                <a:gd name="T22" fmla="*/ 135 w 159"/>
                <a:gd name="T23" fmla="*/ 5 h 189"/>
                <a:gd name="T24" fmla="*/ 142 w 159"/>
                <a:gd name="T25" fmla="*/ 14 h 189"/>
                <a:gd name="T26" fmla="*/ 145 w 159"/>
                <a:gd name="T27" fmla="*/ 21 h 189"/>
                <a:gd name="T28" fmla="*/ 146 w 159"/>
                <a:gd name="T29" fmla="*/ 35 h 189"/>
                <a:gd name="T30" fmla="*/ 156 w 159"/>
                <a:gd name="T31" fmla="*/ 47 h 189"/>
                <a:gd name="T32" fmla="*/ 156 w 159"/>
                <a:gd name="T33" fmla="*/ 53 h 189"/>
                <a:gd name="T34" fmla="*/ 148 w 159"/>
                <a:gd name="T35" fmla="*/ 58 h 189"/>
                <a:gd name="T36" fmla="*/ 143 w 159"/>
                <a:gd name="T37" fmla="*/ 63 h 189"/>
                <a:gd name="T38" fmla="*/ 142 w 159"/>
                <a:gd name="T39" fmla="*/ 69 h 189"/>
                <a:gd name="T40" fmla="*/ 139 w 159"/>
                <a:gd name="T41" fmla="*/ 83 h 189"/>
                <a:gd name="T42" fmla="*/ 136 w 159"/>
                <a:gd name="T43" fmla="*/ 97 h 189"/>
                <a:gd name="T44" fmla="*/ 130 w 159"/>
                <a:gd name="T45" fmla="*/ 102 h 189"/>
                <a:gd name="T46" fmla="*/ 125 w 159"/>
                <a:gd name="T47" fmla="*/ 114 h 189"/>
                <a:gd name="T48" fmla="*/ 122 w 159"/>
                <a:gd name="T49" fmla="*/ 120 h 189"/>
                <a:gd name="T50" fmla="*/ 118 w 159"/>
                <a:gd name="T51" fmla="*/ 123 h 189"/>
                <a:gd name="T52" fmla="*/ 116 w 159"/>
                <a:gd name="T53" fmla="*/ 134 h 189"/>
                <a:gd name="T54" fmla="*/ 109 w 159"/>
                <a:gd name="T55" fmla="*/ 142 h 189"/>
                <a:gd name="T56" fmla="*/ 107 w 159"/>
                <a:gd name="T57" fmla="*/ 148 h 189"/>
                <a:gd name="T58" fmla="*/ 115 w 159"/>
                <a:gd name="T59" fmla="*/ 152 h 189"/>
                <a:gd name="T60" fmla="*/ 121 w 159"/>
                <a:gd name="T61" fmla="*/ 158 h 189"/>
                <a:gd name="T62" fmla="*/ 125 w 159"/>
                <a:gd name="T63" fmla="*/ 167 h 189"/>
                <a:gd name="T64" fmla="*/ 128 w 159"/>
                <a:gd name="T65" fmla="*/ 171 h 189"/>
                <a:gd name="T66" fmla="*/ 132 w 159"/>
                <a:gd name="T67" fmla="*/ 172 h 189"/>
                <a:gd name="T68" fmla="*/ 133 w 159"/>
                <a:gd name="T69" fmla="*/ 178 h 189"/>
                <a:gd name="T70" fmla="*/ 112 w 159"/>
                <a:gd name="T71" fmla="*/ 185 h 189"/>
                <a:gd name="T72" fmla="*/ 107 w 159"/>
                <a:gd name="T73" fmla="*/ 186 h 189"/>
                <a:gd name="T74" fmla="*/ 98 w 159"/>
                <a:gd name="T75" fmla="*/ 189 h 189"/>
                <a:gd name="T76" fmla="*/ 92 w 159"/>
                <a:gd name="T77" fmla="*/ 187 h 189"/>
                <a:gd name="T78" fmla="*/ 85 w 159"/>
                <a:gd name="T79" fmla="*/ 189 h 189"/>
                <a:gd name="T80" fmla="*/ 78 w 159"/>
                <a:gd name="T81" fmla="*/ 183 h 189"/>
                <a:gd name="T82" fmla="*/ 74 w 159"/>
                <a:gd name="T83" fmla="*/ 178 h 189"/>
                <a:gd name="T84" fmla="*/ 64 w 159"/>
                <a:gd name="T85" fmla="*/ 180 h 189"/>
                <a:gd name="T86" fmla="*/ 58 w 159"/>
                <a:gd name="T87" fmla="*/ 179 h 189"/>
                <a:gd name="T88" fmla="*/ 54 w 159"/>
                <a:gd name="T89" fmla="*/ 175 h 189"/>
                <a:gd name="T90" fmla="*/ 51 w 159"/>
                <a:gd name="T91" fmla="*/ 169 h 189"/>
                <a:gd name="T92" fmla="*/ 44 w 159"/>
                <a:gd name="T93" fmla="*/ 163 h 189"/>
                <a:gd name="T94" fmla="*/ 43 w 159"/>
                <a:gd name="T95" fmla="*/ 159 h 189"/>
                <a:gd name="T96" fmla="*/ 39 w 159"/>
                <a:gd name="T97" fmla="*/ 155 h 189"/>
                <a:gd name="T98" fmla="*/ 32 w 159"/>
                <a:gd name="T99" fmla="*/ 148 h 189"/>
                <a:gd name="T100" fmla="*/ 29 w 159"/>
                <a:gd name="T101" fmla="*/ 145 h 189"/>
                <a:gd name="T102" fmla="*/ 22 w 159"/>
                <a:gd name="T103" fmla="*/ 142 h 189"/>
                <a:gd name="T104" fmla="*/ 16 w 159"/>
                <a:gd name="T105" fmla="*/ 138 h 189"/>
                <a:gd name="T106" fmla="*/ 15 w 159"/>
                <a:gd name="T107" fmla="*/ 136 h 189"/>
                <a:gd name="T108" fmla="*/ 17 w 159"/>
                <a:gd name="T109" fmla="*/ 130 h 189"/>
                <a:gd name="T110" fmla="*/ 10 w 159"/>
                <a:gd name="T111" fmla="*/ 118 h 189"/>
                <a:gd name="T112" fmla="*/ 7 w 159"/>
                <a:gd name="T113" fmla="*/ 111 h 189"/>
                <a:gd name="T114" fmla="*/ 6 w 159"/>
                <a:gd name="T115" fmla="*/ 107 h 189"/>
                <a:gd name="T116" fmla="*/ 5 w 159"/>
                <a:gd name="T117" fmla="*/ 10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189">
                  <a:moveTo>
                    <a:pt x="0" y="99"/>
                  </a:moveTo>
                  <a:cubicBezTo>
                    <a:pt x="0" y="98"/>
                    <a:pt x="1" y="97"/>
                    <a:pt x="2" y="96"/>
                  </a:cubicBezTo>
                  <a:cubicBezTo>
                    <a:pt x="3" y="95"/>
                    <a:pt x="4" y="95"/>
                    <a:pt x="4" y="93"/>
                  </a:cubicBezTo>
                  <a:cubicBezTo>
                    <a:pt x="1" y="89"/>
                    <a:pt x="3" y="89"/>
                    <a:pt x="7" y="86"/>
                  </a:cubicBezTo>
                  <a:cubicBezTo>
                    <a:pt x="6" y="86"/>
                    <a:pt x="4" y="83"/>
                    <a:pt x="6" y="82"/>
                  </a:cubicBezTo>
                  <a:cubicBezTo>
                    <a:pt x="8" y="81"/>
                    <a:pt x="8" y="79"/>
                    <a:pt x="10" y="77"/>
                  </a:cubicBezTo>
                  <a:cubicBezTo>
                    <a:pt x="12" y="75"/>
                    <a:pt x="9" y="73"/>
                    <a:pt x="12" y="72"/>
                  </a:cubicBezTo>
                  <a:cubicBezTo>
                    <a:pt x="13" y="71"/>
                    <a:pt x="14" y="72"/>
                    <a:pt x="15" y="71"/>
                  </a:cubicBezTo>
                  <a:cubicBezTo>
                    <a:pt x="17" y="71"/>
                    <a:pt x="19" y="71"/>
                    <a:pt x="20" y="72"/>
                  </a:cubicBezTo>
                  <a:cubicBezTo>
                    <a:pt x="20" y="58"/>
                    <a:pt x="21" y="44"/>
                    <a:pt x="20" y="30"/>
                  </a:cubicBezTo>
                  <a:cubicBezTo>
                    <a:pt x="23" y="30"/>
                    <a:pt x="26" y="30"/>
                    <a:pt x="30" y="30"/>
                  </a:cubicBezTo>
                  <a:cubicBezTo>
                    <a:pt x="30" y="24"/>
                    <a:pt x="30" y="17"/>
                    <a:pt x="30" y="11"/>
                  </a:cubicBezTo>
                  <a:cubicBezTo>
                    <a:pt x="42" y="11"/>
                    <a:pt x="54" y="11"/>
                    <a:pt x="66" y="11"/>
                  </a:cubicBezTo>
                  <a:cubicBezTo>
                    <a:pt x="72" y="11"/>
                    <a:pt x="78" y="11"/>
                    <a:pt x="84" y="11"/>
                  </a:cubicBezTo>
                  <a:cubicBezTo>
                    <a:pt x="87" y="11"/>
                    <a:pt x="89" y="12"/>
                    <a:pt x="90" y="9"/>
                  </a:cubicBezTo>
                  <a:cubicBezTo>
                    <a:pt x="91" y="8"/>
                    <a:pt x="91" y="10"/>
                    <a:pt x="91" y="11"/>
                  </a:cubicBezTo>
                  <a:cubicBezTo>
                    <a:pt x="94" y="11"/>
                    <a:pt x="97" y="11"/>
                    <a:pt x="100" y="11"/>
                  </a:cubicBezTo>
                  <a:cubicBezTo>
                    <a:pt x="102" y="11"/>
                    <a:pt x="106" y="10"/>
                    <a:pt x="108" y="11"/>
                  </a:cubicBezTo>
                  <a:cubicBezTo>
                    <a:pt x="110" y="13"/>
                    <a:pt x="115" y="16"/>
                    <a:pt x="116" y="11"/>
                  </a:cubicBezTo>
                  <a:cubicBezTo>
                    <a:pt x="116" y="9"/>
                    <a:pt x="117" y="9"/>
                    <a:pt x="119" y="9"/>
                  </a:cubicBezTo>
                  <a:cubicBezTo>
                    <a:pt x="121" y="8"/>
                    <a:pt x="122" y="7"/>
                    <a:pt x="123" y="5"/>
                  </a:cubicBezTo>
                  <a:cubicBezTo>
                    <a:pt x="123" y="5"/>
                    <a:pt x="124" y="2"/>
                    <a:pt x="126" y="3"/>
                  </a:cubicBezTo>
                  <a:cubicBezTo>
                    <a:pt x="127" y="4"/>
                    <a:pt x="130" y="1"/>
                    <a:pt x="130" y="0"/>
                  </a:cubicBezTo>
                  <a:cubicBezTo>
                    <a:pt x="131" y="3"/>
                    <a:pt x="133" y="3"/>
                    <a:pt x="135" y="5"/>
                  </a:cubicBezTo>
                  <a:cubicBezTo>
                    <a:pt x="137" y="6"/>
                    <a:pt x="138" y="8"/>
                    <a:pt x="140" y="9"/>
                  </a:cubicBezTo>
                  <a:cubicBezTo>
                    <a:pt x="143" y="11"/>
                    <a:pt x="142" y="12"/>
                    <a:pt x="142" y="14"/>
                  </a:cubicBezTo>
                  <a:cubicBezTo>
                    <a:pt x="143" y="16"/>
                    <a:pt x="146" y="18"/>
                    <a:pt x="146" y="20"/>
                  </a:cubicBezTo>
                  <a:cubicBezTo>
                    <a:pt x="146" y="18"/>
                    <a:pt x="144" y="19"/>
                    <a:pt x="145" y="21"/>
                  </a:cubicBezTo>
                  <a:cubicBezTo>
                    <a:pt x="145" y="22"/>
                    <a:pt x="146" y="24"/>
                    <a:pt x="145" y="25"/>
                  </a:cubicBezTo>
                  <a:cubicBezTo>
                    <a:pt x="145" y="28"/>
                    <a:pt x="146" y="31"/>
                    <a:pt x="146" y="35"/>
                  </a:cubicBezTo>
                  <a:cubicBezTo>
                    <a:pt x="146" y="37"/>
                    <a:pt x="146" y="42"/>
                    <a:pt x="150" y="43"/>
                  </a:cubicBezTo>
                  <a:cubicBezTo>
                    <a:pt x="151" y="43"/>
                    <a:pt x="154" y="48"/>
                    <a:pt x="156" y="47"/>
                  </a:cubicBezTo>
                  <a:cubicBezTo>
                    <a:pt x="156" y="48"/>
                    <a:pt x="158" y="48"/>
                    <a:pt x="159" y="49"/>
                  </a:cubicBezTo>
                  <a:cubicBezTo>
                    <a:pt x="159" y="50"/>
                    <a:pt x="157" y="52"/>
                    <a:pt x="156" y="53"/>
                  </a:cubicBezTo>
                  <a:cubicBezTo>
                    <a:pt x="156" y="54"/>
                    <a:pt x="153" y="54"/>
                    <a:pt x="151" y="55"/>
                  </a:cubicBezTo>
                  <a:cubicBezTo>
                    <a:pt x="149" y="56"/>
                    <a:pt x="149" y="56"/>
                    <a:pt x="148" y="58"/>
                  </a:cubicBezTo>
                  <a:cubicBezTo>
                    <a:pt x="148" y="59"/>
                    <a:pt x="145" y="58"/>
                    <a:pt x="145" y="59"/>
                  </a:cubicBezTo>
                  <a:cubicBezTo>
                    <a:pt x="143" y="59"/>
                    <a:pt x="143" y="62"/>
                    <a:pt x="143" y="63"/>
                  </a:cubicBezTo>
                  <a:cubicBezTo>
                    <a:pt x="142" y="64"/>
                    <a:pt x="143" y="65"/>
                    <a:pt x="143" y="66"/>
                  </a:cubicBezTo>
                  <a:cubicBezTo>
                    <a:pt x="143" y="67"/>
                    <a:pt x="142" y="68"/>
                    <a:pt x="142" y="69"/>
                  </a:cubicBezTo>
                  <a:cubicBezTo>
                    <a:pt x="140" y="72"/>
                    <a:pt x="140" y="74"/>
                    <a:pt x="139" y="77"/>
                  </a:cubicBezTo>
                  <a:cubicBezTo>
                    <a:pt x="138" y="79"/>
                    <a:pt x="139" y="81"/>
                    <a:pt x="139" y="83"/>
                  </a:cubicBezTo>
                  <a:cubicBezTo>
                    <a:pt x="139" y="86"/>
                    <a:pt x="139" y="89"/>
                    <a:pt x="138" y="91"/>
                  </a:cubicBezTo>
                  <a:cubicBezTo>
                    <a:pt x="138" y="93"/>
                    <a:pt x="136" y="95"/>
                    <a:pt x="136" y="97"/>
                  </a:cubicBezTo>
                  <a:cubicBezTo>
                    <a:pt x="136" y="97"/>
                    <a:pt x="136" y="100"/>
                    <a:pt x="135" y="100"/>
                  </a:cubicBezTo>
                  <a:cubicBezTo>
                    <a:pt x="133" y="101"/>
                    <a:pt x="132" y="100"/>
                    <a:pt x="130" y="102"/>
                  </a:cubicBezTo>
                  <a:cubicBezTo>
                    <a:pt x="129" y="103"/>
                    <a:pt x="129" y="107"/>
                    <a:pt x="127" y="108"/>
                  </a:cubicBezTo>
                  <a:cubicBezTo>
                    <a:pt x="125" y="109"/>
                    <a:pt x="125" y="112"/>
                    <a:pt x="125" y="114"/>
                  </a:cubicBezTo>
                  <a:cubicBezTo>
                    <a:pt x="124" y="115"/>
                    <a:pt x="124" y="116"/>
                    <a:pt x="124" y="117"/>
                  </a:cubicBezTo>
                  <a:cubicBezTo>
                    <a:pt x="124" y="119"/>
                    <a:pt x="123" y="119"/>
                    <a:pt x="122" y="120"/>
                  </a:cubicBezTo>
                  <a:cubicBezTo>
                    <a:pt x="122" y="119"/>
                    <a:pt x="121" y="117"/>
                    <a:pt x="120" y="119"/>
                  </a:cubicBezTo>
                  <a:cubicBezTo>
                    <a:pt x="118" y="120"/>
                    <a:pt x="118" y="121"/>
                    <a:pt x="118" y="123"/>
                  </a:cubicBezTo>
                  <a:cubicBezTo>
                    <a:pt x="118" y="125"/>
                    <a:pt x="117" y="126"/>
                    <a:pt x="117" y="128"/>
                  </a:cubicBezTo>
                  <a:cubicBezTo>
                    <a:pt x="116" y="130"/>
                    <a:pt x="116" y="132"/>
                    <a:pt x="116" y="134"/>
                  </a:cubicBezTo>
                  <a:cubicBezTo>
                    <a:pt x="116" y="137"/>
                    <a:pt x="117" y="141"/>
                    <a:pt x="113" y="142"/>
                  </a:cubicBezTo>
                  <a:cubicBezTo>
                    <a:pt x="112" y="142"/>
                    <a:pt x="110" y="141"/>
                    <a:pt x="109" y="142"/>
                  </a:cubicBezTo>
                  <a:cubicBezTo>
                    <a:pt x="107" y="142"/>
                    <a:pt x="108" y="142"/>
                    <a:pt x="107" y="144"/>
                  </a:cubicBezTo>
                  <a:cubicBezTo>
                    <a:pt x="107" y="145"/>
                    <a:pt x="104" y="146"/>
                    <a:pt x="107" y="148"/>
                  </a:cubicBezTo>
                  <a:cubicBezTo>
                    <a:pt x="108" y="148"/>
                    <a:pt x="110" y="148"/>
                    <a:pt x="111" y="149"/>
                  </a:cubicBezTo>
                  <a:cubicBezTo>
                    <a:pt x="113" y="150"/>
                    <a:pt x="114" y="150"/>
                    <a:pt x="115" y="152"/>
                  </a:cubicBezTo>
                  <a:cubicBezTo>
                    <a:pt x="116" y="153"/>
                    <a:pt x="117" y="154"/>
                    <a:pt x="118" y="155"/>
                  </a:cubicBezTo>
                  <a:cubicBezTo>
                    <a:pt x="120" y="156"/>
                    <a:pt x="120" y="158"/>
                    <a:pt x="121" y="158"/>
                  </a:cubicBezTo>
                  <a:cubicBezTo>
                    <a:pt x="123" y="159"/>
                    <a:pt x="123" y="161"/>
                    <a:pt x="123" y="162"/>
                  </a:cubicBezTo>
                  <a:cubicBezTo>
                    <a:pt x="124" y="164"/>
                    <a:pt x="124" y="166"/>
                    <a:pt x="125" y="167"/>
                  </a:cubicBezTo>
                  <a:cubicBezTo>
                    <a:pt x="125" y="168"/>
                    <a:pt x="126" y="169"/>
                    <a:pt x="127" y="169"/>
                  </a:cubicBezTo>
                  <a:cubicBezTo>
                    <a:pt x="127" y="170"/>
                    <a:pt x="127" y="170"/>
                    <a:pt x="128" y="171"/>
                  </a:cubicBezTo>
                  <a:cubicBezTo>
                    <a:pt x="129" y="170"/>
                    <a:pt x="130" y="171"/>
                    <a:pt x="131" y="171"/>
                  </a:cubicBezTo>
                  <a:cubicBezTo>
                    <a:pt x="132" y="171"/>
                    <a:pt x="132" y="171"/>
                    <a:pt x="132" y="172"/>
                  </a:cubicBezTo>
                  <a:cubicBezTo>
                    <a:pt x="133" y="173"/>
                    <a:pt x="132" y="174"/>
                    <a:pt x="132" y="175"/>
                  </a:cubicBezTo>
                  <a:cubicBezTo>
                    <a:pt x="132" y="177"/>
                    <a:pt x="133" y="177"/>
                    <a:pt x="133" y="178"/>
                  </a:cubicBezTo>
                  <a:cubicBezTo>
                    <a:pt x="129" y="178"/>
                    <a:pt x="124" y="177"/>
                    <a:pt x="119" y="178"/>
                  </a:cubicBezTo>
                  <a:cubicBezTo>
                    <a:pt x="117" y="179"/>
                    <a:pt x="114" y="183"/>
                    <a:pt x="112" y="185"/>
                  </a:cubicBezTo>
                  <a:cubicBezTo>
                    <a:pt x="112" y="185"/>
                    <a:pt x="111" y="187"/>
                    <a:pt x="110" y="186"/>
                  </a:cubicBezTo>
                  <a:cubicBezTo>
                    <a:pt x="109" y="186"/>
                    <a:pt x="108" y="187"/>
                    <a:pt x="107" y="186"/>
                  </a:cubicBezTo>
                  <a:cubicBezTo>
                    <a:pt x="106" y="186"/>
                    <a:pt x="106" y="185"/>
                    <a:pt x="105" y="186"/>
                  </a:cubicBezTo>
                  <a:cubicBezTo>
                    <a:pt x="104" y="186"/>
                    <a:pt x="97" y="187"/>
                    <a:pt x="98" y="189"/>
                  </a:cubicBezTo>
                  <a:cubicBezTo>
                    <a:pt x="96" y="188"/>
                    <a:pt x="96" y="188"/>
                    <a:pt x="95" y="187"/>
                  </a:cubicBezTo>
                  <a:cubicBezTo>
                    <a:pt x="94" y="186"/>
                    <a:pt x="93" y="187"/>
                    <a:pt x="92" y="187"/>
                  </a:cubicBezTo>
                  <a:cubicBezTo>
                    <a:pt x="91" y="188"/>
                    <a:pt x="90" y="186"/>
                    <a:pt x="89" y="186"/>
                  </a:cubicBezTo>
                  <a:cubicBezTo>
                    <a:pt x="88" y="186"/>
                    <a:pt x="86" y="188"/>
                    <a:pt x="85" y="189"/>
                  </a:cubicBezTo>
                  <a:cubicBezTo>
                    <a:pt x="85" y="188"/>
                    <a:pt x="84" y="188"/>
                    <a:pt x="82" y="188"/>
                  </a:cubicBezTo>
                  <a:cubicBezTo>
                    <a:pt x="84" y="185"/>
                    <a:pt x="79" y="184"/>
                    <a:pt x="78" y="183"/>
                  </a:cubicBezTo>
                  <a:cubicBezTo>
                    <a:pt x="77" y="182"/>
                    <a:pt x="76" y="181"/>
                    <a:pt x="76" y="181"/>
                  </a:cubicBezTo>
                  <a:cubicBezTo>
                    <a:pt x="75" y="180"/>
                    <a:pt x="75" y="179"/>
                    <a:pt x="74" y="178"/>
                  </a:cubicBezTo>
                  <a:cubicBezTo>
                    <a:pt x="71" y="176"/>
                    <a:pt x="72" y="181"/>
                    <a:pt x="69" y="180"/>
                  </a:cubicBezTo>
                  <a:cubicBezTo>
                    <a:pt x="67" y="180"/>
                    <a:pt x="66" y="178"/>
                    <a:pt x="64" y="180"/>
                  </a:cubicBezTo>
                  <a:cubicBezTo>
                    <a:pt x="63" y="181"/>
                    <a:pt x="62" y="182"/>
                    <a:pt x="60" y="181"/>
                  </a:cubicBezTo>
                  <a:cubicBezTo>
                    <a:pt x="59" y="180"/>
                    <a:pt x="59" y="180"/>
                    <a:pt x="58" y="179"/>
                  </a:cubicBezTo>
                  <a:cubicBezTo>
                    <a:pt x="58" y="178"/>
                    <a:pt x="56" y="179"/>
                    <a:pt x="56" y="177"/>
                  </a:cubicBezTo>
                  <a:cubicBezTo>
                    <a:pt x="55" y="176"/>
                    <a:pt x="55" y="175"/>
                    <a:pt x="54" y="175"/>
                  </a:cubicBezTo>
                  <a:cubicBezTo>
                    <a:pt x="53" y="174"/>
                    <a:pt x="52" y="173"/>
                    <a:pt x="52" y="172"/>
                  </a:cubicBezTo>
                  <a:cubicBezTo>
                    <a:pt x="51" y="171"/>
                    <a:pt x="51" y="170"/>
                    <a:pt x="51" y="169"/>
                  </a:cubicBezTo>
                  <a:cubicBezTo>
                    <a:pt x="51" y="167"/>
                    <a:pt x="49" y="167"/>
                    <a:pt x="47" y="166"/>
                  </a:cubicBezTo>
                  <a:cubicBezTo>
                    <a:pt x="46" y="165"/>
                    <a:pt x="44" y="165"/>
                    <a:pt x="44" y="163"/>
                  </a:cubicBezTo>
                  <a:cubicBezTo>
                    <a:pt x="44" y="162"/>
                    <a:pt x="43" y="162"/>
                    <a:pt x="42" y="161"/>
                  </a:cubicBezTo>
                  <a:cubicBezTo>
                    <a:pt x="42" y="160"/>
                    <a:pt x="43" y="160"/>
                    <a:pt x="43" y="159"/>
                  </a:cubicBezTo>
                  <a:cubicBezTo>
                    <a:pt x="42" y="158"/>
                    <a:pt x="41" y="158"/>
                    <a:pt x="40" y="157"/>
                  </a:cubicBezTo>
                  <a:cubicBezTo>
                    <a:pt x="40" y="156"/>
                    <a:pt x="40" y="155"/>
                    <a:pt x="39" y="155"/>
                  </a:cubicBezTo>
                  <a:cubicBezTo>
                    <a:pt x="36" y="153"/>
                    <a:pt x="34" y="152"/>
                    <a:pt x="32" y="150"/>
                  </a:cubicBezTo>
                  <a:cubicBezTo>
                    <a:pt x="31" y="150"/>
                    <a:pt x="32" y="149"/>
                    <a:pt x="32" y="148"/>
                  </a:cubicBezTo>
                  <a:cubicBezTo>
                    <a:pt x="32" y="147"/>
                    <a:pt x="32" y="147"/>
                    <a:pt x="31" y="146"/>
                  </a:cubicBezTo>
                  <a:cubicBezTo>
                    <a:pt x="29" y="146"/>
                    <a:pt x="30" y="145"/>
                    <a:pt x="29" y="145"/>
                  </a:cubicBezTo>
                  <a:cubicBezTo>
                    <a:pt x="28" y="144"/>
                    <a:pt x="27" y="144"/>
                    <a:pt x="26" y="144"/>
                  </a:cubicBezTo>
                  <a:cubicBezTo>
                    <a:pt x="25" y="143"/>
                    <a:pt x="22" y="144"/>
                    <a:pt x="22" y="142"/>
                  </a:cubicBezTo>
                  <a:cubicBezTo>
                    <a:pt x="22" y="141"/>
                    <a:pt x="23" y="140"/>
                    <a:pt x="22" y="139"/>
                  </a:cubicBezTo>
                  <a:cubicBezTo>
                    <a:pt x="21" y="138"/>
                    <a:pt x="17" y="139"/>
                    <a:pt x="16" y="138"/>
                  </a:cubicBezTo>
                  <a:cubicBezTo>
                    <a:pt x="16" y="138"/>
                    <a:pt x="16" y="137"/>
                    <a:pt x="16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5"/>
                    <a:pt x="16" y="135"/>
                    <a:pt x="16" y="134"/>
                  </a:cubicBezTo>
                  <a:cubicBezTo>
                    <a:pt x="17" y="133"/>
                    <a:pt x="17" y="131"/>
                    <a:pt x="17" y="130"/>
                  </a:cubicBezTo>
                  <a:cubicBezTo>
                    <a:pt x="17" y="127"/>
                    <a:pt x="15" y="124"/>
                    <a:pt x="13" y="122"/>
                  </a:cubicBezTo>
                  <a:cubicBezTo>
                    <a:pt x="12" y="120"/>
                    <a:pt x="10" y="119"/>
                    <a:pt x="10" y="118"/>
                  </a:cubicBezTo>
                  <a:cubicBezTo>
                    <a:pt x="9" y="116"/>
                    <a:pt x="11" y="115"/>
                    <a:pt x="10" y="113"/>
                  </a:cubicBezTo>
                  <a:cubicBezTo>
                    <a:pt x="9" y="112"/>
                    <a:pt x="7" y="112"/>
                    <a:pt x="7" y="111"/>
                  </a:cubicBezTo>
                  <a:cubicBezTo>
                    <a:pt x="6" y="109"/>
                    <a:pt x="8" y="108"/>
                    <a:pt x="7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6"/>
                    <a:pt x="6" y="104"/>
                    <a:pt x="5" y="103"/>
                  </a:cubicBezTo>
                  <a:cubicBezTo>
                    <a:pt x="5" y="102"/>
                    <a:pt x="6" y="101"/>
                    <a:pt x="5" y="101"/>
                  </a:cubicBezTo>
                  <a:cubicBezTo>
                    <a:pt x="3" y="100"/>
                    <a:pt x="1" y="102"/>
                    <a:pt x="0" y="9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08"/>
            <p:cNvSpPr>
              <a:spLocks noEditPoints="1"/>
            </p:cNvSpPr>
            <p:nvPr/>
          </p:nvSpPr>
          <p:spPr bwMode="auto">
            <a:xfrm>
              <a:off x="6911928" y="2718549"/>
              <a:ext cx="233632" cy="425126"/>
            </a:xfrm>
            <a:custGeom>
              <a:avLst/>
              <a:gdLst>
                <a:gd name="T0" fmla="*/ 9 w 79"/>
                <a:gd name="T1" fmla="*/ 119 h 143"/>
                <a:gd name="T2" fmla="*/ 11 w 79"/>
                <a:gd name="T3" fmla="*/ 120 h 143"/>
                <a:gd name="T4" fmla="*/ 16 w 79"/>
                <a:gd name="T5" fmla="*/ 126 h 143"/>
                <a:gd name="T6" fmla="*/ 22 w 79"/>
                <a:gd name="T7" fmla="*/ 133 h 143"/>
                <a:gd name="T8" fmla="*/ 25 w 79"/>
                <a:gd name="T9" fmla="*/ 106 h 143"/>
                <a:gd name="T10" fmla="*/ 25 w 79"/>
                <a:gd name="T11" fmla="*/ 103 h 143"/>
                <a:gd name="T12" fmla="*/ 46 w 79"/>
                <a:gd name="T13" fmla="*/ 81 h 143"/>
                <a:gd name="T14" fmla="*/ 49 w 79"/>
                <a:gd name="T15" fmla="*/ 86 h 143"/>
                <a:gd name="T16" fmla="*/ 3 w 79"/>
                <a:gd name="T17" fmla="*/ 19 h 143"/>
                <a:gd name="T18" fmla="*/ 4 w 79"/>
                <a:gd name="T19" fmla="*/ 10 h 143"/>
                <a:gd name="T20" fmla="*/ 13 w 79"/>
                <a:gd name="T21" fmla="*/ 7 h 143"/>
                <a:gd name="T22" fmla="*/ 20 w 79"/>
                <a:gd name="T23" fmla="*/ 2 h 143"/>
                <a:gd name="T24" fmla="*/ 30 w 79"/>
                <a:gd name="T25" fmla="*/ 4 h 143"/>
                <a:gd name="T26" fmla="*/ 35 w 79"/>
                <a:gd name="T27" fmla="*/ 9 h 143"/>
                <a:gd name="T28" fmla="*/ 37 w 79"/>
                <a:gd name="T29" fmla="*/ 17 h 143"/>
                <a:gd name="T30" fmla="*/ 35 w 79"/>
                <a:gd name="T31" fmla="*/ 25 h 143"/>
                <a:gd name="T32" fmla="*/ 45 w 79"/>
                <a:gd name="T33" fmla="*/ 22 h 143"/>
                <a:gd name="T34" fmla="*/ 53 w 79"/>
                <a:gd name="T35" fmla="*/ 25 h 143"/>
                <a:gd name="T36" fmla="*/ 69 w 79"/>
                <a:gd name="T37" fmla="*/ 29 h 143"/>
                <a:gd name="T38" fmla="*/ 76 w 79"/>
                <a:gd name="T39" fmla="*/ 44 h 143"/>
                <a:gd name="T40" fmla="*/ 77 w 79"/>
                <a:gd name="T41" fmla="*/ 53 h 143"/>
                <a:gd name="T42" fmla="*/ 72 w 79"/>
                <a:gd name="T43" fmla="*/ 60 h 143"/>
                <a:gd name="T44" fmla="*/ 60 w 79"/>
                <a:gd name="T45" fmla="*/ 59 h 143"/>
                <a:gd name="T46" fmla="*/ 49 w 79"/>
                <a:gd name="T47" fmla="*/ 67 h 143"/>
                <a:gd name="T48" fmla="*/ 50 w 79"/>
                <a:gd name="T49" fmla="*/ 76 h 143"/>
                <a:gd name="T50" fmla="*/ 51 w 79"/>
                <a:gd name="T51" fmla="*/ 83 h 143"/>
                <a:gd name="T52" fmla="*/ 47 w 79"/>
                <a:gd name="T53" fmla="*/ 79 h 143"/>
                <a:gd name="T54" fmla="*/ 41 w 79"/>
                <a:gd name="T55" fmla="*/ 75 h 143"/>
                <a:gd name="T56" fmla="*/ 33 w 79"/>
                <a:gd name="T57" fmla="*/ 73 h 143"/>
                <a:gd name="T58" fmla="*/ 30 w 79"/>
                <a:gd name="T59" fmla="*/ 67 h 143"/>
                <a:gd name="T60" fmla="*/ 25 w 79"/>
                <a:gd name="T61" fmla="*/ 81 h 143"/>
                <a:gd name="T62" fmla="*/ 20 w 79"/>
                <a:gd name="T63" fmla="*/ 90 h 143"/>
                <a:gd name="T64" fmla="*/ 17 w 79"/>
                <a:gd name="T65" fmla="*/ 105 h 143"/>
                <a:gd name="T66" fmla="*/ 24 w 79"/>
                <a:gd name="T67" fmla="*/ 111 h 143"/>
                <a:gd name="T68" fmla="*/ 30 w 79"/>
                <a:gd name="T69" fmla="*/ 128 h 143"/>
                <a:gd name="T70" fmla="*/ 29 w 79"/>
                <a:gd name="T71" fmla="*/ 128 h 143"/>
                <a:gd name="T72" fmla="*/ 39 w 79"/>
                <a:gd name="T73" fmla="*/ 132 h 143"/>
                <a:gd name="T74" fmla="*/ 42 w 79"/>
                <a:gd name="T75" fmla="*/ 142 h 143"/>
                <a:gd name="T76" fmla="*/ 35 w 79"/>
                <a:gd name="T77" fmla="*/ 140 h 143"/>
                <a:gd name="T78" fmla="*/ 28 w 79"/>
                <a:gd name="T79" fmla="*/ 134 h 143"/>
                <a:gd name="T80" fmla="*/ 20 w 79"/>
                <a:gd name="T81" fmla="*/ 127 h 143"/>
                <a:gd name="T82" fmla="*/ 16 w 79"/>
                <a:gd name="T83" fmla="*/ 123 h 143"/>
                <a:gd name="T84" fmla="*/ 13 w 79"/>
                <a:gd name="T85" fmla="*/ 119 h 143"/>
                <a:gd name="T86" fmla="*/ 8 w 79"/>
                <a:gd name="T87" fmla="*/ 113 h 143"/>
                <a:gd name="T88" fmla="*/ 15 w 79"/>
                <a:gd name="T89" fmla="*/ 93 h 143"/>
                <a:gd name="T90" fmla="*/ 18 w 79"/>
                <a:gd name="T91" fmla="*/ 75 h 143"/>
                <a:gd name="T92" fmla="*/ 9 w 79"/>
                <a:gd name="T93" fmla="*/ 57 h 143"/>
                <a:gd name="T94" fmla="*/ 11 w 79"/>
                <a:gd name="T95" fmla="*/ 49 h 143"/>
                <a:gd name="T96" fmla="*/ 14 w 79"/>
                <a:gd name="T97" fmla="*/ 39 h 143"/>
                <a:gd name="T98" fmla="*/ 8 w 79"/>
                <a:gd name="T99" fmla="*/ 32 h 143"/>
                <a:gd name="T100" fmla="*/ 2 w 79"/>
                <a:gd name="T101" fmla="*/ 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43">
                  <a:moveTo>
                    <a:pt x="9" y="119"/>
                  </a:moveTo>
                  <a:cubicBezTo>
                    <a:pt x="8" y="120"/>
                    <a:pt x="8" y="122"/>
                    <a:pt x="9" y="123"/>
                  </a:cubicBezTo>
                  <a:cubicBezTo>
                    <a:pt x="10" y="122"/>
                    <a:pt x="10" y="120"/>
                    <a:pt x="9" y="119"/>
                  </a:cubicBezTo>
                  <a:moveTo>
                    <a:pt x="11" y="120"/>
                  </a:moveTo>
                  <a:cubicBezTo>
                    <a:pt x="11" y="120"/>
                    <a:pt x="11" y="121"/>
                    <a:pt x="12" y="121"/>
                  </a:cubicBezTo>
                  <a:cubicBezTo>
                    <a:pt x="12" y="121"/>
                    <a:pt x="11" y="120"/>
                    <a:pt x="11" y="120"/>
                  </a:cubicBezTo>
                  <a:moveTo>
                    <a:pt x="16" y="126"/>
                  </a:moveTo>
                  <a:cubicBezTo>
                    <a:pt x="16" y="125"/>
                    <a:pt x="16" y="125"/>
                    <a:pt x="15" y="124"/>
                  </a:cubicBezTo>
                  <a:cubicBezTo>
                    <a:pt x="15" y="125"/>
                    <a:pt x="16" y="125"/>
                    <a:pt x="16" y="126"/>
                  </a:cubicBezTo>
                  <a:moveTo>
                    <a:pt x="22" y="133"/>
                  </a:moveTo>
                  <a:cubicBezTo>
                    <a:pt x="21" y="134"/>
                    <a:pt x="21" y="135"/>
                    <a:pt x="22" y="135"/>
                  </a:cubicBezTo>
                  <a:cubicBezTo>
                    <a:pt x="22" y="134"/>
                    <a:pt x="22" y="134"/>
                    <a:pt x="22" y="133"/>
                  </a:cubicBezTo>
                  <a:moveTo>
                    <a:pt x="25" y="106"/>
                  </a:moveTo>
                  <a:cubicBezTo>
                    <a:pt x="24" y="106"/>
                    <a:pt x="24" y="106"/>
                    <a:pt x="25" y="107"/>
                  </a:cubicBezTo>
                  <a:cubicBezTo>
                    <a:pt x="25" y="106"/>
                    <a:pt x="25" y="106"/>
                    <a:pt x="25" y="106"/>
                  </a:cubicBezTo>
                  <a:moveTo>
                    <a:pt x="25" y="103"/>
                  </a:moveTo>
                  <a:cubicBezTo>
                    <a:pt x="24" y="104"/>
                    <a:pt x="25" y="104"/>
                    <a:pt x="25" y="104"/>
                  </a:cubicBezTo>
                  <a:cubicBezTo>
                    <a:pt x="25" y="103"/>
                    <a:pt x="25" y="103"/>
                    <a:pt x="25" y="103"/>
                  </a:cubicBezTo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1"/>
                    <a:pt x="46" y="81"/>
                  </a:cubicBezTo>
                  <a:cubicBezTo>
                    <a:pt x="46" y="81"/>
                    <a:pt x="46" y="82"/>
                    <a:pt x="47" y="82"/>
                  </a:cubicBezTo>
                  <a:moveTo>
                    <a:pt x="49" y="85"/>
                  </a:moveTo>
                  <a:cubicBezTo>
                    <a:pt x="49" y="85"/>
                    <a:pt x="49" y="86"/>
                    <a:pt x="49" y="86"/>
                  </a:cubicBezTo>
                  <a:cubicBezTo>
                    <a:pt x="50" y="86"/>
                    <a:pt x="50" y="85"/>
                    <a:pt x="49" y="85"/>
                  </a:cubicBezTo>
                  <a:moveTo>
                    <a:pt x="0" y="19"/>
                  </a:moveTo>
                  <a:cubicBezTo>
                    <a:pt x="0" y="20"/>
                    <a:pt x="3" y="20"/>
                    <a:pt x="3" y="19"/>
                  </a:cubicBezTo>
                  <a:cubicBezTo>
                    <a:pt x="4" y="18"/>
                    <a:pt x="3" y="16"/>
                    <a:pt x="3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2"/>
                    <a:pt x="4" y="12"/>
                    <a:pt x="4" y="10"/>
                  </a:cubicBezTo>
                  <a:cubicBezTo>
                    <a:pt x="4" y="10"/>
                    <a:pt x="6" y="7"/>
                    <a:pt x="7" y="8"/>
                  </a:cubicBezTo>
                  <a:cubicBezTo>
                    <a:pt x="8" y="8"/>
                    <a:pt x="10" y="8"/>
                    <a:pt x="11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6"/>
                    <a:pt x="15" y="5"/>
                    <a:pt x="17" y="4"/>
                  </a:cubicBezTo>
                  <a:cubicBezTo>
                    <a:pt x="18" y="4"/>
                    <a:pt x="22" y="5"/>
                    <a:pt x="20" y="2"/>
                  </a:cubicBezTo>
                  <a:cubicBezTo>
                    <a:pt x="21" y="2"/>
                    <a:pt x="26" y="0"/>
                    <a:pt x="26" y="3"/>
                  </a:cubicBezTo>
                  <a:cubicBezTo>
                    <a:pt x="26" y="2"/>
                    <a:pt x="27" y="1"/>
                    <a:pt x="28" y="2"/>
                  </a:cubicBezTo>
                  <a:cubicBezTo>
                    <a:pt x="28" y="2"/>
                    <a:pt x="29" y="4"/>
                    <a:pt x="30" y="4"/>
                  </a:cubicBezTo>
                  <a:cubicBezTo>
                    <a:pt x="31" y="5"/>
                    <a:pt x="29" y="6"/>
                    <a:pt x="29" y="7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1" y="11"/>
                    <a:pt x="34" y="9"/>
                    <a:pt x="35" y="9"/>
                  </a:cubicBezTo>
                  <a:cubicBezTo>
                    <a:pt x="36" y="10"/>
                    <a:pt x="37" y="10"/>
                    <a:pt x="36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5" y="19"/>
                    <a:pt x="35" y="20"/>
                  </a:cubicBezTo>
                  <a:cubicBezTo>
                    <a:pt x="35" y="21"/>
                    <a:pt x="36" y="21"/>
                    <a:pt x="36" y="22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4" y="27"/>
                    <a:pt x="33" y="29"/>
                    <a:pt x="36" y="30"/>
                  </a:cubicBezTo>
                  <a:cubicBezTo>
                    <a:pt x="38" y="28"/>
                    <a:pt x="41" y="26"/>
                    <a:pt x="42" y="24"/>
                  </a:cubicBezTo>
                  <a:cubicBezTo>
                    <a:pt x="43" y="25"/>
                    <a:pt x="44" y="22"/>
                    <a:pt x="45" y="22"/>
                  </a:cubicBezTo>
                  <a:cubicBezTo>
                    <a:pt x="46" y="22"/>
                    <a:pt x="46" y="24"/>
                    <a:pt x="47" y="24"/>
                  </a:cubicBezTo>
                  <a:cubicBezTo>
                    <a:pt x="48" y="24"/>
                    <a:pt x="49" y="25"/>
                    <a:pt x="49" y="25"/>
                  </a:cubicBezTo>
                  <a:cubicBezTo>
                    <a:pt x="50" y="27"/>
                    <a:pt x="52" y="24"/>
                    <a:pt x="53" y="25"/>
                  </a:cubicBezTo>
                  <a:cubicBezTo>
                    <a:pt x="54" y="25"/>
                    <a:pt x="55" y="22"/>
                    <a:pt x="56" y="22"/>
                  </a:cubicBezTo>
                  <a:cubicBezTo>
                    <a:pt x="54" y="20"/>
                    <a:pt x="60" y="21"/>
                    <a:pt x="61" y="21"/>
                  </a:cubicBezTo>
                  <a:cubicBezTo>
                    <a:pt x="65" y="22"/>
                    <a:pt x="66" y="27"/>
                    <a:pt x="69" y="29"/>
                  </a:cubicBezTo>
                  <a:cubicBezTo>
                    <a:pt x="72" y="30"/>
                    <a:pt x="70" y="35"/>
                    <a:pt x="70" y="38"/>
                  </a:cubicBezTo>
                  <a:cubicBezTo>
                    <a:pt x="70" y="39"/>
                    <a:pt x="71" y="40"/>
                    <a:pt x="72" y="41"/>
                  </a:cubicBezTo>
                  <a:cubicBezTo>
                    <a:pt x="73" y="43"/>
                    <a:pt x="74" y="43"/>
                    <a:pt x="76" y="44"/>
                  </a:cubicBezTo>
                  <a:cubicBezTo>
                    <a:pt x="74" y="45"/>
                    <a:pt x="77" y="46"/>
                    <a:pt x="78" y="46"/>
                  </a:cubicBezTo>
                  <a:cubicBezTo>
                    <a:pt x="79" y="47"/>
                    <a:pt x="76" y="50"/>
                    <a:pt x="78" y="50"/>
                  </a:cubicBezTo>
                  <a:cubicBezTo>
                    <a:pt x="77" y="51"/>
                    <a:pt x="76" y="52"/>
                    <a:pt x="77" y="53"/>
                  </a:cubicBezTo>
                  <a:cubicBezTo>
                    <a:pt x="77" y="53"/>
                    <a:pt x="78" y="53"/>
                    <a:pt x="77" y="54"/>
                  </a:cubicBezTo>
                  <a:cubicBezTo>
                    <a:pt x="77" y="56"/>
                    <a:pt x="78" y="58"/>
                    <a:pt x="75" y="59"/>
                  </a:cubicBezTo>
                  <a:cubicBezTo>
                    <a:pt x="74" y="60"/>
                    <a:pt x="73" y="61"/>
                    <a:pt x="72" y="60"/>
                  </a:cubicBezTo>
                  <a:cubicBezTo>
                    <a:pt x="71" y="58"/>
                    <a:pt x="68" y="60"/>
                    <a:pt x="66" y="59"/>
                  </a:cubicBezTo>
                  <a:cubicBezTo>
                    <a:pt x="65" y="59"/>
                    <a:pt x="64" y="59"/>
                    <a:pt x="62" y="59"/>
                  </a:cubicBezTo>
                  <a:cubicBezTo>
                    <a:pt x="61" y="60"/>
                    <a:pt x="61" y="59"/>
                    <a:pt x="60" y="59"/>
                  </a:cubicBezTo>
                  <a:cubicBezTo>
                    <a:pt x="58" y="59"/>
                    <a:pt x="56" y="59"/>
                    <a:pt x="55" y="60"/>
                  </a:cubicBezTo>
                  <a:cubicBezTo>
                    <a:pt x="53" y="61"/>
                    <a:pt x="52" y="63"/>
                    <a:pt x="51" y="64"/>
                  </a:cubicBezTo>
                  <a:cubicBezTo>
                    <a:pt x="50" y="65"/>
                    <a:pt x="49" y="66"/>
                    <a:pt x="49" y="67"/>
                  </a:cubicBezTo>
                  <a:cubicBezTo>
                    <a:pt x="49" y="68"/>
                    <a:pt x="48" y="67"/>
                    <a:pt x="47" y="67"/>
                  </a:cubicBezTo>
                  <a:cubicBezTo>
                    <a:pt x="47" y="69"/>
                    <a:pt x="48" y="71"/>
                    <a:pt x="48" y="72"/>
                  </a:cubicBezTo>
                  <a:cubicBezTo>
                    <a:pt x="49" y="74"/>
                    <a:pt x="48" y="75"/>
                    <a:pt x="50" y="76"/>
                  </a:cubicBezTo>
                  <a:cubicBezTo>
                    <a:pt x="51" y="77"/>
                    <a:pt x="51" y="79"/>
                    <a:pt x="51" y="80"/>
                  </a:cubicBezTo>
                  <a:cubicBezTo>
                    <a:pt x="51" y="82"/>
                    <a:pt x="53" y="84"/>
                    <a:pt x="52" y="86"/>
                  </a:cubicBezTo>
                  <a:cubicBezTo>
                    <a:pt x="52" y="85"/>
                    <a:pt x="52" y="84"/>
                    <a:pt x="51" y="83"/>
                  </a:cubicBezTo>
                  <a:cubicBezTo>
                    <a:pt x="51" y="82"/>
                    <a:pt x="51" y="81"/>
                    <a:pt x="49" y="80"/>
                  </a:cubicBezTo>
                  <a:cubicBezTo>
                    <a:pt x="49" y="81"/>
                    <a:pt x="49" y="81"/>
                    <a:pt x="49" y="82"/>
                  </a:cubicBezTo>
                  <a:cubicBezTo>
                    <a:pt x="49" y="81"/>
                    <a:pt x="45" y="80"/>
                    <a:pt x="47" y="79"/>
                  </a:cubicBezTo>
                  <a:cubicBezTo>
                    <a:pt x="46" y="79"/>
                    <a:pt x="46" y="79"/>
                    <a:pt x="46" y="78"/>
                  </a:cubicBezTo>
                  <a:cubicBezTo>
                    <a:pt x="46" y="80"/>
                    <a:pt x="44" y="77"/>
                    <a:pt x="43" y="76"/>
                  </a:cubicBezTo>
                  <a:cubicBezTo>
                    <a:pt x="43" y="78"/>
                    <a:pt x="42" y="75"/>
                    <a:pt x="41" y="75"/>
                  </a:cubicBezTo>
                  <a:cubicBezTo>
                    <a:pt x="40" y="76"/>
                    <a:pt x="39" y="76"/>
                    <a:pt x="38" y="76"/>
                  </a:cubicBezTo>
                  <a:cubicBezTo>
                    <a:pt x="37" y="76"/>
                    <a:pt x="36" y="75"/>
                    <a:pt x="34" y="76"/>
                  </a:cubicBezTo>
                  <a:cubicBezTo>
                    <a:pt x="32" y="76"/>
                    <a:pt x="33" y="74"/>
                    <a:pt x="33" y="73"/>
                  </a:cubicBezTo>
                  <a:cubicBezTo>
                    <a:pt x="33" y="72"/>
                    <a:pt x="33" y="71"/>
                    <a:pt x="33" y="71"/>
                  </a:cubicBezTo>
                  <a:cubicBezTo>
                    <a:pt x="33" y="70"/>
                    <a:pt x="34" y="69"/>
                    <a:pt x="34" y="68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31" y="69"/>
                    <a:pt x="23" y="67"/>
                    <a:pt x="25" y="70"/>
                  </a:cubicBezTo>
                  <a:cubicBezTo>
                    <a:pt x="26" y="72"/>
                    <a:pt x="25" y="73"/>
                    <a:pt x="25" y="75"/>
                  </a:cubicBezTo>
                  <a:cubicBezTo>
                    <a:pt x="24" y="77"/>
                    <a:pt x="25" y="79"/>
                    <a:pt x="25" y="81"/>
                  </a:cubicBezTo>
                  <a:cubicBezTo>
                    <a:pt x="25" y="81"/>
                    <a:pt x="24" y="82"/>
                    <a:pt x="23" y="82"/>
                  </a:cubicBez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9"/>
                    <a:pt x="20" y="90"/>
                  </a:cubicBezTo>
                  <a:cubicBezTo>
                    <a:pt x="19" y="92"/>
                    <a:pt x="19" y="94"/>
                    <a:pt x="18" y="96"/>
                  </a:cubicBezTo>
                  <a:cubicBezTo>
                    <a:pt x="17" y="96"/>
                    <a:pt x="18" y="98"/>
                    <a:pt x="17" y="98"/>
                  </a:cubicBezTo>
                  <a:cubicBezTo>
                    <a:pt x="18" y="100"/>
                    <a:pt x="16" y="103"/>
                    <a:pt x="17" y="105"/>
                  </a:cubicBezTo>
                  <a:cubicBezTo>
                    <a:pt x="17" y="106"/>
                    <a:pt x="18" y="107"/>
                    <a:pt x="17" y="108"/>
                  </a:cubicBezTo>
                  <a:cubicBezTo>
                    <a:pt x="17" y="109"/>
                    <a:pt x="19" y="109"/>
                    <a:pt x="20" y="109"/>
                  </a:cubicBezTo>
                  <a:cubicBezTo>
                    <a:pt x="22" y="108"/>
                    <a:pt x="24" y="108"/>
                    <a:pt x="24" y="111"/>
                  </a:cubicBezTo>
                  <a:cubicBezTo>
                    <a:pt x="24" y="112"/>
                    <a:pt x="25" y="119"/>
                    <a:pt x="27" y="116"/>
                  </a:cubicBezTo>
                  <a:cubicBezTo>
                    <a:pt x="28" y="118"/>
                    <a:pt x="28" y="120"/>
                    <a:pt x="28" y="122"/>
                  </a:cubicBezTo>
                  <a:cubicBezTo>
                    <a:pt x="29" y="124"/>
                    <a:pt x="30" y="126"/>
                    <a:pt x="30" y="128"/>
                  </a:cubicBezTo>
                  <a:cubicBezTo>
                    <a:pt x="28" y="128"/>
                    <a:pt x="28" y="122"/>
                    <a:pt x="27" y="123"/>
                  </a:cubicBezTo>
                  <a:cubicBezTo>
                    <a:pt x="25" y="124"/>
                    <a:pt x="27" y="126"/>
                    <a:pt x="27" y="127"/>
                  </a:cubicBezTo>
                  <a:cubicBezTo>
                    <a:pt x="28" y="127"/>
                    <a:pt x="28" y="128"/>
                    <a:pt x="29" y="128"/>
                  </a:cubicBezTo>
                  <a:cubicBezTo>
                    <a:pt x="30" y="129"/>
                    <a:pt x="31" y="129"/>
                    <a:pt x="31" y="129"/>
                  </a:cubicBezTo>
                  <a:cubicBezTo>
                    <a:pt x="32" y="130"/>
                    <a:pt x="32" y="131"/>
                    <a:pt x="35" y="131"/>
                  </a:cubicBezTo>
                  <a:cubicBezTo>
                    <a:pt x="36" y="131"/>
                    <a:pt x="38" y="131"/>
                    <a:pt x="39" y="132"/>
                  </a:cubicBezTo>
                  <a:cubicBezTo>
                    <a:pt x="41" y="133"/>
                    <a:pt x="41" y="135"/>
                    <a:pt x="42" y="136"/>
                  </a:cubicBezTo>
                  <a:cubicBezTo>
                    <a:pt x="44" y="137"/>
                    <a:pt x="45" y="138"/>
                    <a:pt x="44" y="139"/>
                  </a:cubicBezTo>
                  <a:cubicBezTo>
                    <a:pt x="44" y="140"/>
                    <a:pt x="43" y="142"/>
                    <a:pt x="42" y="142"/>
                  </a:cubicBezTo>
                  <a:cubicBezTo>
                    <a:pt x="41" y="142"/>
                    <a:pt x="41" y="141"/>
                    <a:pt x="40" y="141"/>
                  </a:cubicBezTo>
                  <a:cubicBezTo>
                    <a:pt x="38" y="140"/>
                    <a:pt x="37" y="143"/>
                    <a:pt x="36" y="143"/>
                  </a:cubicBezTo>
                  <a:cubicBezTo>
                    <a:pt x="34" y="143"/>
                    <a:pt x="34" y="141"/>
                    <a:pt x="35" y="140"/>
                  </a:cubicBezTo>
                  <a:cubicBezTo>
                    <a:pt x="36" y="139"/>
                    <a:pt x="35" y="138"/>
                    <a:pt x="34" y="137"/>
                  </a:cubicBezTo>
                  <a:cubicBezTo>
                    <a:pt x="32" y="137"/>
                    <a:pt x="33" y="135"/>
                    <a:pt x="31" y="135"/>
                  </a:cubicBezTo>
                  <a:cubicBezTo>
                    <a:pt x="29" y="135"/>
                    <a:pt x="29" y="135"/>
                    <a:pt x="28" y="134"/>
                  </a:cubicBezTo>
                  <a:cubicBezTo>
                    <a:pt x="26" y="132"/>
                    <a:pt x="27" y="135"/>
                    <a:pt x="26" y="136"/>
                  </a:cubicBezTo>
                  <a:cubicBezTo>
                    <a:pt x="26" y="133"/>
                    <a:pt x="20" y="131"/>
                    <a:pt x="22" y="129"/>
                  </a:cubicBezTo>
                  <a:cubicBezTo>
                    <a:pt x="20" y="130"/>
                    <a:pt x="21" y="127"/>
                    <a:pt x="20" y="127"/>
                  </a:cubicBezTo>
                  <a:cubicBezTo>
                    <a:pt x="20" y="128"/>
                    <a:pt x="19" y="127"/>
                    <a:pt x="19" y="127"/>
                  </a:cubicBezTo>
                  <a:cubicBezTo>
                    <a:pt x="18" y="126"/>
                    <a:pt x="18" y="124"/>
                    <a:pt x="17" y="124"/>
                  </a:cubicBezTo>
                  <a:cubicBezTo>
                    <a:pt x="17" y="123"/>
                    <a:pt x="16" y="124"/>
                    <a:pt x="16" y="123"/>
                  </a:cubicBezTo>
                  <a:cubicBezTo>
                    <a:pt x="16" y="122"/>
                    <a:pt x="16" y="122"/>
                    <a:pt x="15" y="121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3" y="120"/>
                    <a:pt x="13" y="119"/>
                    <a:pt x="13" y="119"/>
                  </a:cubicBezTo>
                  <a:cubicBezTo>
                    <a:pt x="13" y="118"/>
                    <a:pt x="12" y="117"/>
                    <a:pt x="11" y="117"/>
                  </a:cubicBezTo>
                  <a:cubicBezTo>
                    <a:pt x="10" y="117"/>
                    <a:pt x="10" y="118"/>
                    <a:pt x="10" y="119"/>
                  </a:cubicBezTo>
                  <a:cubicBezTo>
                    <a:pt x="7" y="119"/>
                    <a:pt x="8" y="115"/>
                    <a:pt x="8" y="113"/>
                  </a:cubicBezTo>
                  <a:cubicBezTo>
                    <a:pt x="9" y="109"/>
                    <a:pt x="10" y="105"/>
                    <a:pt x="11" y="101"/>
                  </a:cubicBezTo>
                  <a:cubicBezTo>
                    <a:pt x="12" y="100"/>
                    <a:pt x="13" y="98"/>
                    <a:pt x="14" y="96"/>
                  </a:cubicBezTo>
                  <a:cubicBezTo>
                    <a:pt x="14" y="94"/>
                    <a:pt x="15" y="94"/>
                    <a:pt x="15" y="93"/>
                  </a:cubicBezTo>
                  <a:cubicBezTo>
                    <a:pt x="17" y="91"/>
                    <a:pt x="23" y="86"/>
                    <a:pt x="21" y="83"/>
                  </a:cubicBezTo>
                  <a:cubicBezTo>
                    <a:pt x="20" y="82"/>
                    <a:pt x="20" y="80"/>
                    <a:pt x="20" y="79"/>
                  </a:cubicBezTo>
                  <a:cubicBezTo>
                    <a:pt x="19" y="77"/>
                    <a:pt x="19" y="77"/>
                    <a:pt x="18" y="75"/>
                  </a:cubicBezTo>
                  <a:cubicBezTo>
                    <a:pt x="17" y="74"/>
                    <a:pt x="16" y="72"/>
                    <a:pt x="17" y="71"/>
                  </a:cubicBezTo>
                  <a:cubicBezTo>
                    <a:pt x="17" y="69"/>
                    <a:pt x="17" y="67"/>
                    <a:pt x="17" y="65"/>
                  </a:cubicBezTo>
                  <a:cubicBezTo>
                    <a:pt x="15" y="62"/>
                    <a:pt x="12" y="60"/>
                    <a:pt x="9" y="57"/>
                  </a:cubicBezTo>
                  <a:cubicBezTo>
                    <a:pt x="9" y="56"/>
                    <a:pt x="8" y="54"/>
                    <a:pt x="8" y="53"/>
                  </a:cubicBezTo>
                  <a:cubicBezTo>
                    <a:pt x="8" y="52"/>
                    <a:pt x="8" y="50"/>
                    <a:pt x="10" y="51"/>
                  </a:cubicBezTo>
                  <a:cubicBezTo>
                    <a:pt x="9" y="50"/>
                    <a:pt x="11" y="50"/>
                    <a:pt x="11" y="49"/>
                  </a:cubicBezTo>
                  <a:cubicBezTo>
                    <a:pt x="12" y="48"/>
                    <a:pt x="11" y="45"/>
                    <a:pt x="11" y="44"/>
                  </a:cubicBezTo>
                  <a:cubicBezTo>
                    <a:pt x="11" y="42"/>
                    <a:pt x="13" y="43"/>
                    <a:pt x="14" y="42"/>
                  </a:cubicBezTo>
                  <a:cubicBezTo>
                    <a:pt x="14" y="41"/>
                    <a:pt x="15" y="40"/>
                    <a:pt x="14" y="39"/>
                  </a:cubicBezTo>
                  <a:cubicBezTo>
                    <a:pt x="14" y="40"/>
                    <a:pt x="13" y="40"/>
                    <a:pt x="13" y="41"/>
                  </a:cubicBezTo>
                  <a:cubicBezTo>
                    <a:pt x="11" y="39"/>
                    <a:pt x="11" y="37"/>
                    <a:pt x="11" y="35"/>
                  </a:cubicBezTo>
                  <a:cubicBezTo>
                    <a:pt x="11" y="34"/>
                    <a:pt x="9" y="33"/>
                    <a:pt x="8" y="32"/>
                  </a:cubicBezTo>
                  <a:cubicBezTo>
                    <a:pt x="6" y="30"/>
                    <a:pt x="5" y="29"/>
                    <a:pt x="4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3" y="23"/>
                    <a:pt x="2" y="23"/>
                    <a:pt x="2" y="22"/>
                  </a:cubicBezTo>
                  <a:cubicBezTo>
                    <a:pt x="1" y="22"/>
                    <a:pt x="0" y="20"/>
                    <a:pt x="0" y="1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9"/>
            <p:cNvSpPr>
              <a:spLocks noEditPoints="1"/>
            </p:cNvSpPr>
            <p:nvPr/>
          </p:nvSpPr>
          <p:spPr bwMode="auto">
            <a:xfrm>
              <a:off x="7356355" y="3591638"/>
              <a:ext cx="1134783" cy="964438"/>
            </a:xfrm>
            <a:custGeom>
              <a:avLst/>
              <a:gdLst>
                <a:gd name="T0" fmla="*/ 184 w 383"/>
                <a:gd name="T1" fmla="*/ 13 h 325"/>
                <a:gd name="T2" fmla="*/ 218 w 383"/>
                <a:gd name="T3" fmla="*/ 16 h 325"/>
                <a:gd name="T4" fmla="*/ 161 w 383"/>
                <a:gd name="T5" fmla="*/ 15 h 325"/>
                <a:gd name="T6" fmla="*/ 172 w 383"/>
                <a:gd name="T7" fmla="*/ 12 h 325"/>
                <a:gd name="T8" fmla="*/ 230 w 383"/>
                <a:gd name="T9" fmla="*/ 250 h 325"/>
                <a:gd name="T10" fmla="*/ 323 w 383"/>
                <a:gd name="T11" fmla="*/ 315 h 325"/>
                <a:gd name="T12" fmla="*/ 331 w 383"/>
                <a:gd name="T13" fmla="*/ 310 h 325"/>
                <a:gd name="T14" fmla="*/ 318 w 383"/>
                <a:gd name="T15" fmla="*/ 299 h 325"/>
                <a:gd name="T16" fmla="*/ 309 w 383"/>
                <a:gd name="T17" fmla="*/ 320 h 325"/>
                <a:gd name="T18" fmla="*/ 290 w 383"/>
                <a:gd name="T19" fmla="*/ 288 h 325"/>
                <a:gd name="T20" fmla="*/ 328 w 383"/>
                <a:gd name="T21" fmla="*/ 288 h 325"/>
                <a:gd name="T22" fmla="*/ 16 w 383"/>
                <a:gd name="T23" fmla="*/ 184 h 325"/>
                <a:gd name="T24" fmla="*/ 1 w 383"/>
                <a:gd name="T25" fmla="*/ 154 h 325"/>
                <a:gd name="T26" fmla="*/ 8 w 383"/>
                <a:gd name="T27" fmla="*/ 157 h 325"/>
                <a:gd name="T28" fmla="*/ 5 w 383"/>
                <a:gd name="T29" fmla="*/ 118 h 325"/>
                <a:gd name="T30" fmla="*/ 37 w 383"/>
                <a:gd name="T31" fmla="*/ 102 h 325"/>
                <a:gd name="T32" fmla="*/ 81 w 383"/>
                <a:gd name="T33" fmla="*/ 82 h 325"/>
                <a:gd name="T34" fmla="*/ 99 w 383"/>
                <a:gd name="T35" fmla="*/ 67 h 325"/>
                <a:gd name="T36" fmla="*/ 102 w 383"/>
                <a:gd name="T37" fmla="*/ 60 h 325"/>
                <a:gd name="T38" fmla="*/ 107 w 383"/>
                <a:gd name="T39" fmla="*/ 53 h 325"/>
                <a:gd name="T40" fmla="*/ 116 w 383"/>
                <a:gd name="T41" fmla="*/ 49 h 325"/>
                <a:gd name="T42" fmla="*/ 122 w 383"/>
                <a:gd name="T43" fmla="*/ 39 h 325"/>
                <a:gd name="T44" fmla="*/ 133 w 383"/>
                <a:gd name="T45" fmla="*/ 38 h 325"/>
                <a:gd name="T46" fmla="*/ 144 w 383"/>
                <a:gd name="T47" fmla="*/ 48 h 325"/>
                <a:gd name="T48" fmla="*/ 154 w 383"/>
                <a:gd name="T49" fmla="*/ 39 h 325"/>
                <a:gd name="T50" fmla="*/ 165 w 383"/>
                <a:gd name="T51" fmla="*/ 23 h 325"/>
                <a:gd name="T52" fmla="*/ 176 w 383"/>
                <a:gd name="T53" fmla="*/ 12 h 325"/>
                <a:gd name="T54" fmla="*/ 196 w 383"/>
                <a:gd name="T55" fmla="*/ 16 h 325"/>
                <a:gd name="T56" fmla="*/ 213 w 383"/>
                <a:gd name="T57" fmla="*/ 22 h 325"/>
                <a:gd name="T58" fmla="*/ 221 w 383"/>
                <a:gd name="T59" fmla="*/ 27 h 325"/>
                <a:gd name="T60" fmla="*/ 213 w 383"/>
                <a:gd name="T61" fmla="*/ 42 h 325"/>
                <a:gd name="T62" fmla="*/ 244 w 383"/>
                <a:gd name="T63" fmla="*/ 66 h 325"/>
                <a:gd name="T64" fmla="*/ 268 w 383"/>
                <a:gd name="T65" fmla="*/ 35 h 325"/>
                <a:gd name="T66" fmla="*/ 272 w 383"/>
                <a:gd name="T67" fmla="*/ 19 h 325"/>
                <a:gd name="T68" fmla="*/ 281 w 383"/>
                <a:gd name="T69" fmla="*/ 14 h 325"/>
                <a:gd name="T70" fmla="*/ 297 w 383"/>
                <a:gd name="T71" fmla="*/ 42 h 325"/>
                <a:gd name="T72" fmla="*/ 312 w 383"/>
                <a:gd name="T73" fmla="*/ 74 h 325"/>
                <a:gd name="T74" fmla="*/ 328 w 383"/>
                <a:gd name="T75" fmla="*/ 93 h 325"/>
                <a:gd name="T76" fmla="*/ 344 w 383"/>
                <a:gd name="T77" fmla="*/ 111 h 325"/>
                <a:gd name="T78" fmla="*/ 356 w 383"/>
                <a:gd name="T79" fmla="*/ 128 h 325"/>
                <a:gd name="T80" fmla="*/ 376 w 383"/>
                <a:gd name="T81" fmla="*/ 150 h 325"/>
                <a:gd name="T82" fmla="*/ 383 w 383"/>
                <a:gd name="T83" fmla="*/ 175 h 325"/>
                <a:gd name="T84" fmla="*/ 367 w 383"/>
                <a:gd name="T85" fmla="*/ 219 h 325"/>
                <a:gd name="T86" fmla="*/ 357 w 383"/>
                <a:gd name="T87" fmla="*/ 237 h 325"/>
                <a:gd name="T88" fmla="*/ 349 w 383"/>
                <a:gd name="T89" fmla="*/ 264 h 325"/>
                <a:gd name="T90" fmla="*/ 313 w 383"/>
                <a:gd name="T91" fmla="*/ 277 h 325"/>
                <a:gd name="T92" fmla="*/ 296 w 383"/>
                <a:gd name="T93" fmla="*/ 271 h 325"/>
                <a:gd name="T94" fmla="*/ 267 w 383"/>
                <a:gd name="T95" fmla="*/ 273 h 325"/>
                <a:gd name="T96" fmla="*/ 247 w 383"/>
                <a:gd name="T97" fmla="*/ 247 h 325"/>
                <a:gd name="T98" fmla="*/ 235 w 383"/>
                <a:gd name="T99" fmla="*/ 234 h 325"/>
                <a:gd name="T100" fmla="*/ 234 w 383"/>
                <a:gd name="T101" fmla="*/ 223 h 325"/>
                <a:gd name="T102" fmla="*/ 222 w 383"/>
                <a:gd name="T103" fmla="*/ 230 h 325"/>
                <a:gd name="T104" fmla="*/ 210 w 383"/>
                <a:gd name="T105" fmla="*/ 235 h 325"/>
                <a:gd name="T106" fmla="*/ 199 w 383"/>
                <a:gd name="T107" fmla="*/ 216 h 325"/>
                <a:gd name="T108" fmla="*/ 163 w 383"/>
                <a:gd name="T109" fmla="*/ 207 h 325"/>
                <a:gd name="T110" fmla="*/ 94 w 383"/>
                <a:gd name="T111" fmla="*/ 231 h 325"/>
                <a:gd name="T112" fmla="*/ 52 w 383"/>
                <a:gd name="T113" fmla="*/ 236 h 325"/>
                <a:gd name="T114" fmla="*/ 19 w 383"/>
                <a:gd name="T115" fmla="*/ 227 h 325"/>
                <a:gd name="T116" fmla="*/ 274 w 383"/>
                <a:gd name="T117" fmla="*/ 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" h="325">
                  <a:moveTo>
                    <a:pt x="314" y="81"/>
                  </a:moveTo>
                  <a:cubicBezTo>
                    <a:pt x="315" y="81"/>
                    <a:pt x="313" y="80"/>
                    <a:pt x="313" y="79"/>
                  </a:cubicBezTo>
                  <a:cubicBezTo>
                    <a:pt x="312" y="80"/>
                    <a:pt x="313" y="81"/>
                    <a:pt x="314" y="81"/>
                  </a:cubicBezTo>
                  <a:moveTo>
                    <a:pt x="339" y="99"/>
                  </a:moveTo>
                  <a:cubicBezTo>
                    <a:pt x="340" y="99"/>
                    <a:pt x="339" y="98"/>
                    <a:pt x="339" y="97"/>
                  </a:cubicBezTo>
                  <a:cubicBezTo>
                    <a:pt x="339" y="98"/>
                    <a:pt x="339" y="98"/>
                    <a:pt x="339" y="99"/>
                  </a:cubicBezTo>
                  <a:moveTo>
                    <a:pt x="184" y="13"/>
                  </a:moveTo>
                  <a:cubicBezTo>
                    <a:pt x="184" y="12"/>
                    <a:pt x="184" y="10"/>
                    <a:pt x="183" y="9"/>
                  </a:cubicBezTo>
                  <a:cubicBezTo>
                    <a:pt x="183" y="11"/>
                    <a:pt x="183" y="11"/>
                    <a:pt x="184" y="13"/>
                  </a:cubicBezTo>
                  <a:moveTo>
                    <a:pt x="191" y="16"/>
                  </a:moveTo>
                  <a:cubicBezTo>
                    <a:pt x="192" y="15"/>
                    <a:pt x="192" y="15"/>
                    <a:pt x="192" y="15"/>
                  </a:cubicBezTo>
                  <a:cubicBezTo>
                    <a:pt x="191" y="15"/>
                    <a:pt x="191" y="15"/>
                    <a:pt x="191" y="16"/>
                  </a:cubicBezTo>
                  <a:moveTo>
                    <a:pt x="218" y="20"/>
                  </a:moveTo>
                  <a:cubicBezTo>
                    <a:pt x="219" y="19"/>
                    <a:pt x="219" y="19"/>
                    <a:pt x="219" y="19"/>
                  </a:cubicBezTo>
                  <a:cubicBezTo>
                    <a:pt x="218" y="19"/>
                    <a:pt x="218" y="19"/>
                    <a:pt x="218" y="20"/>
                  </a:cubicBezTo>
                  <a:moveTo>
                    <a:pt x="218" y="16"/>
                  </a:moveTo>
                  <a:cubicBezTo>
                    <a:pt x="219" y="16"/>
                    <a:pt x="220" y="15"/>
                    <a:pt x="220" y="14"/>
                  </a:cubicBezTo>
                  <a:cubicBezTo>
                    <a:pt x="219" y="15"/>
                    <a:pt x="218" y="15"/>
                    <a:pt x="218" y="16"/>
                  </a:cubicBezTo>
                  <a:moveTo>
                    <a:pt x="221" y="14"/>
                  </a:moveTo>
                  <a:cubicBezTo>
                    <a:pt x="222" y="13"/>
                    <a:pt x="223" y="11"/>
                    <a:pt x="223" y="10"/>
                  </a:cubicBezTo>
                  <a:cubicBezTo>
                    <a:pt x="223" y="11"/>
                    <a:pt x="221" y="12"/>
                    <a:pt x="221" y="14"/>
                  </a:cubicBezTo>
                  <a:moveTo>
                    <a:pt x="164" y="17"/>
                  </a:moveTo>
                  <a:cubicBezTo>
                    <a:pt x="164" y="17"/>
                    <a:pt x="165" y="17"/>
                    <a:pt x="165" y="17"/>
                  </a:cubicBezTo>
                  <a:cubicBezTo>
                    <a:pt x="165" y="16"/>
                    <a:pt x="164" y="16"/>
                    <a:pt x="163" y="15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2" y="12"/>
                  </a:cubicBezTo>
                  <a:cubicBezTo>
                    <a:pt x="161" y="13"/>
                    <a:pt x="161" y="14"/>
                    <a:pt x="161" y="15"/>
                  </a:cubicBezTo>
                  <a:cubicBezTo>
                    <a:pt x="161" y="16"/>
                    <a:pt x="159" y="16"/>
                    <a:pt x="160" y="17"/>
                  </a:cubicBezTo>
                  <a:cubicBezTo>
                    <a:pt x="161" y="17"/>
                    <a:pt x="162" y="17"/>
                    <a:pt x="164" y="17"/>
                  </a:cubicBezTo>
                  <a:moveTo>
                    <a:pt x="171" y="13"/>
                  </a:moveTo>
                  <a:cubicBezTo>
                    <a:pt x="170" y="12"/>
                    <a:pt x="169" y="12"/>
                    <a:pt x="169" y="13"/>
                  </a:cubicBezTo>
                  <a:cubicBezTo>
                    <a:pt x="168" y="12"/>
                    <a:pt x="167" y="13"/>
                    <a:pt x="165" y="13"/>
                  </a:cubicBezTo>
                  <a:cubicBezTo>
                    <a:pt x="165" y="13"/>
                    <a:pt x="163" y="11"/>
                    <a:pt x="163" y="12"/>
                  </a:cubicBezTo>
                  <a:cubicBezTo>
                    <a:pt x="162" y="14"/>
                    <a:pt x="166" y="19"/>
                    <a:pt x="168" y="18"/>
                  </a:cubicBezTo>
                  <a:cubicBezTo>
                    <a:pt x="170" y="18"/>
                    <a:pt x="173" y="16"/>
                    <a:pt x="173" y="15"/>
                  </a:cubicBezTo>
                  <a:cubicBezTo>
                    <a:pt x="173" y="14"/>
                    <a:pt x="174" y="12"/>
                    <a:pt x="172" y="12"/>
                  </a:cubicBezTo>
                  <a:cubicBezTo>
                    <a:pt x="171" y="12"/>
                    <a:pt x="170" y="12"/>
                    <a:pt x="171" y="13"/>
                  </a:cubicBezTo>
                  <a:moveTo>
                    <a:pt x="331" y="294"/>
                  </a:moveTo>
                  <a:cubicBezTo>
                    <a:pt x="332" y="294"/>
                    <a:pt x="332" y="293"/>
                    <a:pt x="332" y="293"/>
                  </a:cubicBezTo>
                  <a:cubicBezTo>
                    <a:pt x="331" y="293"/>
                    <a:pt x="331" y="293"/>
                    <a:pt x="331" y="294"/>
                  </a:cubicBezTo>
                  <a:moveTo>
                    <a:pt x="333" y="293"/>
                  </a:moveTo>
                  <a:cubicBezTo>
                    <a:pt x="333" y="293"/>
                    <a:pt x="334" y="292"/>
                    <a:pt x="333" y="291"/>
                  </a:cubicBezTo>
                  <a:cubicBezTo>
                    <a:pt x="331" y="291"/>
                    <a:pt x="329" y="291"/>
                    <a:pt x="330" y="293"/>
                  </a:cubicBezTo>
                  <a:cubicBezTo>
                    <a:pt x="331" y="292"/>
                    <a:pt x="332" y="292"/>
                    <a:pt x="333" y="293"/>
                  </a:cubicBezTo>
                  <a:moveTo>
                    <a:pt x="230" y="250"/>
                  </a:moveTo>
                  <a:cubicBezTo>
                    <a:pt x="231" y="250"/>
                    <a:pt x="231" y="250"/>
                    <a:pt x="232" y="249"/>
                  </a:cubicBezTo>
                  <a:cubicBezTo>
                    <a:pt x="232" y="248"/>
                    <a:pt x="233" y="249"/>
                    <a:pt x="235" y="249"/>
                  </a:cubicBezTo>
                  <a:cubicBezTo>
                    <a:pt x="236" y="249"/>
                    <a:pt x="236" y="247"/>
                    <a:pt x="234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4" y="248"/>
                    <a:pt x="232" y="247"/>
                    <a:pt x="231" y="247"/>
                  </a:cubicBezTo>
                  <a:cubicBezTo>
                    <a:pt x="233" y="245"/>
                    <a:pt x="223" y="247"/>
                    <a:pt x="223" y="247"/>
                  </a:cubicBezTo>
                  <a:cubicBezTo>
                    <a:pt x="222" y="247"/>
                    <a:pt x="220" y="249"/>
                    <a:pt x="222" y="250"/>
                  </a:cubicBezTo>
                  <a:cubicBezTo>
                    <a:pt x="225" y="251"/>
                    <a:pt x="227" y="249"/>
                    <a:pt x="230" y="250"/>
                  </a:cubicBezTo>
                  <a:moveTo>
                    <a:pt x="323" y="315"/>
                  </a:moveTo>
                  <a:cubicBezTo>
                    <a:pt x="324" y="316"/>
                    <a:pt x="326" y="317"/>
                    <a:pt x="324" y="317"/>
                  </a:cubicBezTo>
                  <a:cubicBezTo>
                    <a:pt x="326" y="318"/>
                    <a:pt x="325" y="316"/>
                    <a:pt x="326" y="316"/>
                  </a:cubicBezTo>
                  <a:cubicBezTo>
                    <a:pt x="327" y="315"/>
                    <a:pt x="329" y="317"/>
                    <a:pt x="328" y="318"/>
                  </a:cubicBezTo>
                  <a:cubicBezTo>
                    <a:pt x="327" y="316"/>
                    <a:pt x="326" y="317"/>
                    <a:pt x="327" y="318"/>
                  </a:cubicBezTo>
                  <a:cubicBezTo>
                    <a:pt x="328" y="319"/>
                    <a:pt x="329" y="319"/>
                    <a:pt x="329" y="318"/>
                  </a:cubicBezTo>
                  <a:cubicBezTo>
                    <a:pt x="330" y="321"/>
                    <a:pt x="330" y="317"/>
                    <a:pt x="330" y="316"/>
                  </a:cubicBezTo>
                  <a:cubicBezTo>
                    <a:pt x="328" y="316"/>
                    <a:pt x="329" y="315"/>
                    <a:pt x="329" y="314"/>
                  </a:cubicBezTo>
                  <a:cubicBezTo>
                    <a:pt x="329" y="314"/>
                    <a:pt x="330" y="313"/>
                    <a:pt x="330" y="312"/>
                  </a:cubicBezTo>
                  <a:cubicBezTo>
                    <a:pt x="330" y="311"/>
                    <a:pt x="330" y="310"/>
                    <a:pt x="331" y="310"/>
                  </a:cubicBezTo>
                  <a:cubicBezTo>
                    <a:pt x="331" y="309"/>
                    <a:pt x="332" y="308"/>
                    <a:pt x="331" y="307"/>
                  </a:cubicBezTo>
                  <a:cubicBezTo>
                    <a:pt x="333" y="308"/>
                    <a:pt x="333" y="309"/>
                    <a:pt x="333" y="310"/>
                  </a:cubicBezTo>
                  <a:cubicBezTo>
                    <a:pt x="334" y="309"/>
                    <a:pt x="333" y="308"/>
                    <a:pt x="333" y="307"/>
                  </a:cubicBezTo>
                  <a:cubicBezTo>
                    <a:pt x="333" y="305"/>
                    <a:pt x="333" y="304"/>
                    <a:pt x="333" y="303"/>
                  </a:cubicBezTo>
                  <a:cubicBezTo>
                    <a:pt x="333" y="301"/>
                    <a:pt x="334" y="298"/>
                    <a:pt x="330" y="296"/>
                  </a:cubicBezTo>
                  <a:cubicBezTo>
                    <a:pt x="329" y="295"/>
                    <a:pt x="330" y="297"/>
                    <a:pt x="328" y="297"/>
                  </a:cubicBezTo>
                  <a:cubicBezTo>
                    <a:pt x="326" y="296"/>
                    <a:pt x="326" y="297"/>
                    <a:pt x="325" y="298"/>
                  </a:cubicBezTo>
                  <a:cubicBezTo>
                    <a:pt x="324" y="298"/>
                    <a:pt x="316" y="297"/>
                    <a:pt x="320" y="299"/>
                  </a:cubicBezTo>
                  <a:cubicBezTo>
                    <a:pt x="319" y="300"/>
                    <a:pt x="319" y="299"/>
                    <a:pt x="318" y="299"/>
                  </a:cubicBezTo>
                  <a:cubicBezTo>
                    <a:pt x="316" y="298"/>
                    <a:pt x="315" y="300"/>
                    <a:pt x="311" y="299"/>
                  </a:cubicBezTo>
                  <a:cubicBezTo>
                    <a:pt x="310" y="298"/>
                    <a:pt x="304" y="296"/>
                    <a:pt x="304" y="295"/>
                  </a:cubicBezTo>
                  <a:cubicBezTo>
                    <a:pt x="303" y="296"/>
                    <a:pt x="300" y="296"/>
                    <a:pt x="299" y="294"/>
                  </a:cubicBezTo>
                  <a:cubicBezTo>
                    <a:pt x="298" y="297"/>
                    <a:pt x="298" y="299"/>
                    <a:pt x="299" y="302"/>
                  </a:cubicBezTo>
                  <a:cubicBezTo>
                    <a:pt x="300" y="304"/>
                    <a:pt x="305" y="308"/>
                    <a:pt x="304" y="309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5" y="310"/>
                    <a:pt x="307" y="311"/>
                    <a:pt x="306" y="312"/>
                  </a:cubicBezTo>
                  <a:cubicBezTo>
                    <a:pt x="306" y="311"/>
                    <a:pt x="305" y="310"/>
                    <a:pt x="304" y="310"/>
                  </a:cubicBezTo>
                  <a:cubicBezTo>
                    <a:pt x="302" y="313"/>
                    <a:pt x="307" y="316"/>
                    <a:pt x="309" y="320"/>
                  </a:cubicBezTo>
                  <a:cubicBezTo>
                    <a:pt x="310" y="319"/>
                    <a:pt x="312" y="320"/>
                    <a:pt x="313" y="320"/>
                  </a:cubicBezTo>
                  <a:cubicBezTo>
                    <a:pt x="314" y="321"/>
                    <a:pt x="312" y="321"/>
                    <a:pt x="311" y="320"/>
                  </a:cubicBezTo>
                  <a:cubicBezTo>
                    <a:pt x="311" y="321"/>
                    <a:pt x="311" y="322"/>
                    <a:pt x="311" y="322"/>
                  </a:cubicBezTo>
                  <a:cubicBezTo>
                    <a:pt x="313" y="322"/>
                    <a:pt x="316" y="323"/>
                    <a:pt x="316" y="322"/>
                  </a:cubicBezTo>
                  <a:cubicBezTo>
                    <a:pt x="319" y="325"/>
                    <a:pt x="320" y="322"/>
                    <a:pt x="320" y="321"/>
                  </a:cubicBezTo>
                  <a:cubicBezTo>
                    <a:pt x="321" y="320"/>
                    <a:pt x="321" y="320"/>
                    <a:pt x="320" y="319"/>
                  </a:cubicBezTo>
                  <a:cubicBezTo>
                    <a:pt x="320" y="318"/>
                    <a:pt x="322" y="319"/>
                    <a:pt x="322" y="320"/>
                  </a:cubicBezTo>
                  <a:cubicBezTo>
                    <a:pt x="324" y="320"/>
                    <a:pt x="324" y="316"/>
                    <a:pt x="323" y="315"/>
                  </a:cubicBezTo>
                  <a:moveTo>
                    <a:pt x="290" y="288"/>
                  </a:moveTo>
                  <a:cubicBezTo>
                    <a:pt x="290" y="289"/>
                    <a:pt x="290" y="289"/>
                    <a:pt x="290" y="289"/>
                  </a:cubicBezTo>
                  <a:cubicBezTo>
                    <a:pt x="293" y="289"/>
                    <a:pt x="294" y="287"/>
                    <a:pt x="292" y="285"/>
                  </a:cubicBezTo>
                  <a:cubicBezTo>
                    <a:pt x="292" y="283"/>
                    <a:pt x="291" y="285"/>
                    <a:pt x="291" y="285"/>
                  </a:cubicBezTo>
                  <a:cubicBezTo>
                    <a:pt x="290" y="286"/>
                    <a:pt x="290" y="287"/>
                    <a:pt x="290" y="288"/>
                  </a:cubicBezTo>
                  <a:moveTo>
                    <a:pt x="328" y="288"/>
                  </a:moveTo>
                  <a:cubicBezTo>
                    <a:pt x="329" y="289"/>
                    <a:pt x="330" y="291"/>
                    <a:pt x="331" y="291"/>
                  </a:cubicBezTo>
                  <a:cubicBezTo>
                    <a:pt x="333" y="291"/>
                    <a:pt x="332" y="289"/>
                    <a:pt x="332" y="288"/>
                  </a:cubicBezTo>
                  <a:cubicBezTo>
                    <a:pt x="331" y="288"/>
                    <a:pt x="330" y="286"/>
                    <a:pt x="329" y="286"/>
                  </a:cubicBezTo>
                  <a:cubicBezTo>
                    <a:pt x="328" y="286"/>
                    <a:pt x="328" y="287"/>
                    <a:pt x="328" y="288"/>
                  </a:cubicBezTo>
                  <a:moveTo>
                    <a:pt x="19" y="227"/>
                  </a:moveTo>
                  <a:cubicBezTo>
                    <a:pt x="22" y="227"/>
                    <a:pt x="23" y="225"/>
                    <a:pt x="24" y="223"/>
                  </a:cubicBezTo>
                  <a:cubicBezTo>
                    <a:pt x="24" y="221"/>
                    <a:pt x="22" y="218"/>
                    <a:pt x="24" y="216"/>
                  </a:cubicBezTo>
                  <a:cubicBezTo>
                    <a:pt x="23" y="217"/>
                    <a:pt x="23" y="217"/>
                    <a:pt x="23" y="218"/>
                  </a:cubicBezTo>
                  <a:cubicBezTo>
                    <a:pt x="23" y="217"/>
                    <a:pt x="24" y="217"/>
                    <a:pt x="24" y="217"/>
                  </a:cubicBezTo>
                  <a:cubicBezTo>
                    <a:pt x="23" y="216"/>
                    <a:pt x="24" y="214"/>
                    <a:pt x="24" y="212"/>
                  </a:cubicBezTo>
                  <a:cubicBezTo>
                    <a:pt x="24" y="209"/>
                    <a:pt x="23" y="207"/>
                    <a:pt x="21" y="203"/>
                  </a:cubicBezTo>
                  <a:cubicBezTo>
                    <a:pt x="19" y="200"/>
                    <a:pt x="17" y="197"/>
                    <a:pt x="17" y="194"/>
                  </a:cubicBezTo>
                  <a:cubicBezTo>
                    <a:pt x="16" y="191"/>
                    <a:pt x="17" y="187"/>
                    <a:pt x="16" y="184"/>
                  </a:cubicBezTo>
                  <a:cubicBezTo>
                    <a:pt x="15" y="183"/>
                    <a:pt x="14" y="182"/>
                    <a:pt x="14" y="180"/>
                  </a:cubicBezTo>
                  <a:cubicBezTo>
                    <a:pt x="13" y="179"/>
                    <a:pt x="13" y="178"/>
                    <a:pt x="12" y="177"/>
                  </a:cubicBezTo>
                  <a:cubicBezTo>
                    <a:pt x="11" y="176"/>
                    <a:pt x="9" y="174"/>
                    <a:pt x="9" y="173"/>
                  </a:cubicBezTo>
                  <a:cubicBezTo>
                    <a:pt x="8" y="172"/>
                    <a:pt x="9" y="170"/>
                    <a:pt x="9" y="169"/>
                  </a:cubicBezTo>
                  <a:cubicBezTo>
                    <a:pt x="8" y="166"/>
                    <a:pt x="6" y="163"/>
                    <a:pt x="3" y="160"/>
                  </a:cubicBezTo>
                  <a:cubicBezTo>
                    <a:pt x="2" y="159"/>
                    <a:pt x="1" y="158"/>
                    <a:pt x="1" y="157"/>
                  </a:cubicBezTo>
                  <a:cubicBezTo>
                    <a:pt x="0" y="156"/>
                    <a:pt x="1" y="155"/>
                    <a:pt x="1" y="154"/>
                  </a:cubicBezTo>
                  <a:cubicBezTo>
                    <a:pt x="1" y="155"/>
                    <a:pt x="1" y="156"/>
                    <a:pt x="1" y="156"/>
                  </a:cubicBezTo>
                  <a:cubicBezTo>
                    <a:pt x="2" y="156"/>
                    <a:pt x="2" y="155"/>
                    <a:pt x="1" y="154"/>
                  </a:cubicBezTo>
                  <a:cubicBezTo>
                    <a:pt x="1" y="155"/>
                    <a:pt x="3" y="156"/>
                    <a:pt x="3" y="157"/>
                  </a:cubicBezTo>
                  <a:cubicBezTo>
                    <a:pt x="2" y="155"/>
                    <a:pt x="3" y="158"/>
                    <a:pt x="3" y="159"/>
                  </a:cubicBezTo>
                  <a:cubicBezTo>
                    <a:pt x="4" y="157"/>
                    <a:pt x="4" y="159"/>
                    <a:pt x="4" y="160"/>
                  </a:cubicBezTo>
                  <a:cubicBezTo>
                    <a:pt x="6" y="159"/>
                    <a:pt x="7" y="158"/>
                    <a:pt x="5" y="155"/>
                  </a:cubicBezTo>
                  <a:cubicBezTo>
                    <a:pt x="3" y="154"/>
                    <a:pt x="1" y="151"/>
                    <a:pt x="2" y="149"/>
                  </a:cubicBezTo>
                  <a:cubicBezTo>
                    <a:pt x="3" y="150"/>
                    <a:pt x="4" y="151"/>
                    <a:pt x="5" y="152"/>
                  </a:cubicBezTo>
                  <a:cubicBezTo>
                    <a:pt x="5" y="153"/>
                    <a:pt x="4" y="154"/>
                    <a:pt x="5" y="155"/>
                  </a:cubicBezTo>
                  <a:cubicBezTo>
                    <a:pt x="6" y="155"/>
                    <a:pt x="6" y="154"/>
                    <a:pt x="6" y="153"/>
                  </a:cubicBezTo>
                  <a:cubicBezTo>
                    <a:pt x="7" y="155"/>
                    <a:pt x="7" y="156"/>
                    <a:pt x="8" y="157"/>
                  </a:cubicBezTo>
                  <a:cubicBezTo>
                    <a:pt x="8" y="158"/>
                    <a:pt x="9" y="157"/>
                    <a:pt x="9" y="157"/>
                  </a:cubicBezTo>
                  <a:cubicBezTo>
                    <a:pt x="10" y="154"/>
                    <a:pt x="10" y="153"/>
                    <a:pt x="8" y="150"/>
                  </a:cubicBezTo>
                  <a:cubicBezTo>
                    <a:pt x="7" y="149"/>
                    <a:pt x="6" y="147"/>
                    <a:pt x="4" y="145"/>
                  </a:cubicBezTo>
                  <a:cubicBezTo>
                    <a:pt x="4" y="144"/>
                    <a:pt x="4" y="144"/>
                    <a:pt x="4" y="143"/>
                  </a:cubicBezTo>
                  <a:cubicBezTo>
                    <a:pt x="3" y="141"/>
                    <a:pt x="2" y="140"/>
                    <a:pt x="2" y="139"/>
                  </a:cubicBezTo>
                  <a:cubicBezTo>
                    <a:pt x="1" y="136"/>
                    <a:pt x="2" y="133"/>
                    <a:pt x="3" y="132"/>
                  </a:cubicBezTo>
                  <a:cubicBezTo>
                    <a:pt x="5" y="129"/>
                    <a:pt x="5" y="128"/>
                    <a:pt x="6" y="125"/>
                  </a:cubicBezTo>
                  <a:cubicBezTo>
                    <a:pt x="6" y="124"/>
                    <a:pt x="4" y="123"/>
                    <a:pt x="4" y="122"/>
                  </a:cubicBezTo>
                  <a:cubicBezTo>
                    <a:pt x="4" y="120"/>
                    <a:pt x="5" y="119"/>
                    <a:pt x="5" y="118"/>
                  </a:cubicBezTo>
                  <a:cubicBezTo>
                    <a:pt x="6" y="117"/>
                    <a:pt x="6" y="114"/>
                    <a:pt x="8" y="113"/>
                  </a:cubicBezTo>
                  <a:cubicBezTo>
                    <a:pt x="9" y="114"/>
                    <a:pt x="8" y="115"/>
                    <a:pt x="8" y="116"/>
                  </a:cubicBezTo>
                  <a:cubicBezTo>
                    <a:pt x="8" y="117"/>
                    <a:pt x="9" y="119"/>
                    <a:pt x="8" y="120"/>
                  </a:cubicBezTo>
                  <a:cubicBezTo>
                    <a:pt x="11" y="119"/>
                    <a:pt x="11" y="118"/>
                    <a:pt x="12" y="115"/>
                  </a:cubicBezTo>
                  <a:cubicBezTo>
                    <a:pt x="13" y="113"/>
                    <a:pt x="15" y="112"/>
                    <a:pt x="18" y="112"/>
                  </a:cubicBezTo>
                  <a:cubicBezTo>
                    <a:pt x="21" y="111"/>
                    <a:pt x="24" y="108"/>
                    <a:pt x="26" y="106"/>
                  </a:cubicBezTo>
                  <a:cubicBezTo>
                    <a:pt x="27" y="106"/>
                    <a:pt x="28" y="104"/>
                    <a:pt x="29" y="104"/>
                  </a:cubicBezTo>
                  <a:cubicBezTo>
                    <a:pt x="31" y="104"/>
                    <a:pt x="32" y="103"/>
                    <a:pt x="33" y="101"/>
                  </a:cubicBezTo>
                  <a:cubicBezTo>
                    <a:pt x="34" y="104"/>
                    <a:pt x="36" y="102"/>
                    <a:pt x="37" y="102"/>
                  </a:cubicBezTo>
                  <a:cubicBezTo>
                    <a:pt x="38" y="102"/>
                    <a:pt x="38" y="103"/>
                    <a:pt x="40" y="103"/>
                  </a:cubicBezTo>
                  <a:cubicBezTo>
                    <a:pt x="41" y="103"/>
                    <a:pt x="42" y="102"/>
                    <a:pt x="43" y="102"/>
                  </a:cubicBezTo>
                  <a:cubicBezTo>
                    <a:pt x="45" y="100"/>
                    <a:pt x="46" y="99"/>
                    <a:pt x="50" y="99"/>
                  </a:cubicBezTo>
                  <a:cubicBezTo>
                    <a:pt x="51" y="99"/>
                    <a:pt x="52" y="99"/>
                    <a:pt x="53" y="98"/>
                  </a:cubicBezTo>
                  <a:cubicBezTo>
                    <a:pt x="54" y="97"/>
                    <a:pt x="54" y="96"/>
                    <a:pt x="56" y="96"/>
                  </a:cubicBezTo>
                  <a:cubicBezTo>
                    <a:pt x="59" y="96"/>
                    <a:pt x="61" y="96"/>
                    <a:pt x="63" y="95"/>
                  </a:cubicBezTo>
                  <a:cubicBezTo>
                    <a:pt x="66" y="95"/>
                    <a:pt x="69" y="94"/>
                    <a:pt x="72" y="93"/>
                  </a:cubicBezTo>
                  <a:cubicBezTo>
                    <a:pt x="74" y="92"/>
                    <a:pt x="82" y="87"/>
                    <a:pt x="80" y="83"/>
                  </a:cubicBezTo>
                  <a:cubicBezTo>
                    <a:pt x="81" y="84"/>
                    <a:pt x="81" y="83"/>
                    <a:pt x="81" y="82"/>
                  </a:cubicBezTo>
                  <a:cubicBezTo>
                    <a:pt x="81" y="81"/>
                    <a:pt x="82" y="81"/>
                    <a:pt x="83" y="80"/>
                  </a:cubicBezTo>
                  <a:cubicBezTo>
                    <a:pt x="85" y="79"/>
                    <a:pt x="88" y="78"/>
                    <a:pt x="86" y="76"/>
                  </a:cubicBezTo>
                  <a:cubicBezTo>
                    <a:pt x="84" y="75"/>
                    <a:pt x="84" y="71"/>
                    <a:pt x="85" y="69"/>
                  </a:cubicBezTo>
                  <a:cubicBezTo>
                    <a:pt x="85" y="68"/>
                    <a:pt x="87" y="65"/>
                    <a:pt x="89" y="67"/>
                  </a:cubicBezTo>
                  <a:cubicBezTo>
                    <a:pt x="88" y="65"/>
                    <a:pt x="89" y="65"/>
                    <a:pt x="90" y="65"/>
                  </a:cubicBezTo>
                  <a:cubicBezTo>
                    <a:pt x="91" y="64"/>
                    <a:pt x="91" y="62"/>
                    <a:pt x="93" y="61"/>
                  </a:cubicBezTo>
                  <a:cubicBezTo>
                    <a:pt x="94" y="62"/>
                    <a:pt x="92" y="64"/>
                    <a:pt x="94" y="64"/>
                  </a:cubicBezTo>
                  <a:cubicBezTo>
                    <a:pt x="93" y="66"/>
                    <a:pt x="98" y="70"/>
                    <a:pt x="98" y="73"/>
                  </a:cubicBezTo>
                  <a:cubicBezTo>
                    <a:pt x="99" y="71"/>
                    <a:pt x="98" y="68"/>
                    <a:pt x="99" y="67"/>
                  </a:cubicBezTo>
                  <a:cubicBezTo>
                    <a:pt x="100" y="67"/>
                    <a:pt x="100" y="68"/>
                    <a:pt x="101" y="69"/>
                  </a:cubicBezTo>
                  <a:cubicBezTo>
                    <a:pt x="101" y="68"/>
                    <a:pt x="100" y="67"/>
                    <a:pt x="102" y="66"/>
                  </a:cubicBezTo>
                  <a:cubicBezTo>
                    <a:pt x="100" y="66"/>
                    <a:pt x="98" y="64"/>
                    <a:pt x="98" y="63"/>
                  </a:cubicBezTo>
                  <a:cubicBezTo>
                    <a:pt x="98" y="63"/>
                    <a:pt x="97" y="63"/>
                    <a:pt x="97" y="62"/>
                  </a:cubicBezTo>
                  <a:cubicBezTo>
                    <a:pt x="99" y="63"/>
                    <a:pt x="98" y="62"/>
                    <a:pt x="99" y="62"/>
                  </a:cubicBezTo>
                  <a:cubicBezTo>
                    <a:pt x="100" y="61"/>
                    <a:pt x="98" y="60"/>
                    <a:pt x="98" y="59"/>
                  </a:cubicBezTo>
                  <a:cubicBezTo>
                    <a:pt x="99" y="59"/>
                    <a:pt x="102" y="59"/>
                    <a:pt x="100" y="60"/>
                  </a:cubicBezTo>
                  <a:cubicBezTo>
                    <a:pt x="100" y="60"/>
                    <a:pt x="101" y="61"/>
                    <a:pt x="101" y="61"/>
                  </a:cubicBezTo>
                  <a:cubicBezTo>
                    <a:pt x="102" y="61"/>
                    <a:pt x="102" y="60"/>
                    <a:pt x="102" y="60"/>
                  </a:cubicBezTo>
                  <a:cubicBezTo>
                    <a:pt x="103" y="60"/>
                    <a:pt x="104" y="61"/>
                    <a:pt x="104" y="61"/>
                  </a:cubicBezTo>
                  <a:cubicBezTo>
                    <a:pt x="105" y="62"/>
                    <a:pt x="106" y="61"/>
                    <a:pt x="107" y="61"/>
                  </a:cubicBezTo>
                  <a:cubicBezTo>
                    <a:pt x="108" y="62"/>
                    <a:pt x="109" y="61"/>
                    <a:pt x="110" y="61"/>
                  </a:cubicBezTo>
                  <a:cubicBezTo>
                    <a:pt x="109" y="60"/>
                    <a:pt x="108" y="61"/>
                    <a:pt x="107" y="61"/>
                  </a:cubicBezTo>
                  <a:cubicBezTo>
                    <a:pt x="105" y="60"/>
                    <a:pt x="106" y="59"/>
                    <a:pt x="106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8" y="58"/>
                    <a:pt x="107" y="56"/>
                    <a:pt x="109" y="56"/>
                  </a:cubicBezTo>
                  <a:cubicBezTo>
                    <a:pt x="108" y="56"/>
                    <a:pt x="107" y="56"/>
                    <a:pt x="107" y="57"/>
                  </a:cubicBezTo>
                  <a:cubicBezTo>
                    <a:pt x="106" y="56"/>
                    <a:pt x="105" y="53"/>
                    <a:pt x="107" y="53"/>
                  </a:cubicBezTo>
                  <a:cubicBezTo>
                    <a:pt x="107" y="52"/>
                    <a:pt x="110" y="52"/>
                    <a:pt x="108" y="50"/>
                  </a:cubicBezTo>
                  <a:cubicBezTo>
                    <a:pt x="109" y="50"/>
                    <a:pt x="110" y="51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3"/>
                    <a:pt x="113" y="53"/>
                    <a:pt x="113" y="53"/>
                  </a:cubicBezTo>
                  <a:cubicBezTo>
                    <a:pt x="112" y="52"/>
                    <a:pt x="113" y="51"/>
                    <a:pt x="111" y="51"/>
                  </a:cubicBezTo>
                  <a:cubicBezTo>
                    <a:pt x="111" y="50"/>
                    <a:pt x="111" y="50"/>
                    <a:pt x="112" y="49"/>
                  </a:cubicBezTo>
                  <a:cubicBezTo>
                    <a:pt x="111" y="50"/>
                    <a:pt x="111" y="50"/>
                    <a:pt x="110" y="50"/>
                  </a:cubicBezTo>
                  <a:cubicBezTo>
                    <a:pt x="110" y="49"/>
                    <a:pt x="113" y="47"/>
                    <a:pt x="113" y="49"/>
                  </a:cubicBezTo>
                  <a:cubicBezTo>
                    <a:pt x="113" y="47"/>
                    <a:pt x="114" y="49"/>
                    <a:pt x="116" y="49"/>
                  </a:cubicBezTo>
                  <a:cubicBezTo>
                    <a:pt x="115" y="48"/>
                    <a:pt x="114" y="48"/>
                    <a:pt x="114" y="47"/>
                  </a:cubicBezTo>
                  <a:cubicBezTo>
                    <a:pt x="112" y="47"/>
                    <a:pt x="115" y="44"/>
                    <a:pt x="115" y="44"/>
                  </a:cubicBezTo>
                  <a:cubicBezTo>
                    <a:pt x="116" y="45"/>
                    <a:pt x="116" y="43"/>
                    <a:pt x="117" y="43"/>
                  </a:cubicBezTo>
                  <a:cubicBezTo>
                    <a:pt x="117" y="43"/>
                    <a:pt x="117" y="42"/>
                    <a:pt x="117" y="41"/>
                  </a:cubicBezTo>
                  <a:cubicBezTo>
                    <a:pt x="119" y="41"/>
                    <a:pt x="118" y="43"/>
                    <a:pt x="118" y="44"/>
                  </a:cubicBezTo>
                  <a:cubicBezTo>
                    <a:pt x="119" y="42"/>
                    <a:pt x="118" y="42"/>
                    <a:pt x="120" y="44"/>
                  </a:cubicBezTo>
                  <a:cubicBezTo>
                    <a:pt x="120" y="43"/>
                    <a:pt x="121" y="43"/>
                    <a:pt x="121" y="43"/>
                  </a:cubicBezTo>
                  <a:cubicBezTo>
                    <a:pt x="121" y="42"/>
                    <a:pt x="121" y="41"/>
                    <a:pt x="122" y="41"/>
                  </a:cubicBezTo>
                  <a:cubicBezTo>
                    <a:pt x="122" y="40"/>
                    <a:pt x="123" y="40"/>
                    <a:pt x="122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0" y="37"/>
                    <a:pt x="122" y="38"/>
                  </a:cubicBezTo>
                  <a:cubicBezTo>
                    <a:pt x="121" y="38"/>
                    <a:pt x="123" y="37"/>
                    <a:pt x="122" y="38"/>
                  </a:cubicBezTo>
                  <a:cubicBezTo>
                    <a:pt x="124" y="37"/>
                    <a:pt x="122" y="40"/>
                    <a:pt x="124" y="40"/>
                  </a:cubicBezTo>
                  <a:cubicBezTo>
                    <a:pt x="124" y="39"/>
                    <a:pt x="125" y="38"/>
                    <a:pt x="126" y="38"/>
                  </a:cubicBezTo>
                  <a:cubicBezTo>
                    <a:pt x="125" y="39"/>
                    <a:pt x="126" y="39"/>
                    <a:pt x="126" y="40"/>
                  </a:cubicBezTo>
                  <a:cubicBezTo>
                    <a:pt x="127" y="39"/>
                    <a:pt x="129" y="39"/>
                    <a:pt x="129" y="38"/>
                  </a:cubicBezTo>
                  <a:cubicBezTo>
                    <a:pt x="130" y="37"/>
                    <a:pt x="128" y="36"/>
                    <a:pt x="130" y="36"/>
                  </a:cubicBezTo>
                  <a:cubicBezTo>
                    <a:pt x="131" y="35"/>
                    <a:pt x="131" y="38"/>
                    <a:pt x="133" y="38"/>
                  </a:cubicBezTo>
                  <a:cubicBezTo>
                    <a:pt x="134" y="38"/>
                    <a:pt x="135" y="38"/>
                    <a:pt x="136" y="39"/>
                  </a:cubicBezTo>
                  <a:cubicBezTo>
                    <a:pt x="137" y="40"/>
                    <a:pt x="138" y="42"/>
                    <a:pt x="139" y="43"/>
                  </a:cubicBezTo>
                  <a:cubicBezTo>
                    <a:pt x="140" y="44"/>
                    <a:pt x="141" y="45"/>
                    <a:pt x="141" y="46"/>
                  </a:cubicBezTo>
                  <a:cubicBezTo>
                    <a:pt x="141" y="47"/>
                    <a:pt x="141" y="48"/>
                    <a:pt x="141" y="49"/>
                  </a:cubicBezTo>
                  <a:cubicBezTo>
                    <a:pt x="141" y="50"/>
                    <a:pt x="141" y="52"/>
                    <a:pt x="140" y="52"/>
                  </a:cubicBezTo>
                  <a:cubicBezTo>
                    <a:pt x="141" y="52"/>
                    <a:pt x="140" y="51"/>
                    <a:pt x="141" y="50"/>
                  </a:cubicBezTo>
                  <a:cubicBezTo>
                    <a:pt x="142" y="50"/>
                    <a:pt x="143" y="51"/>
                    <a:pt x="143" y="52"/>
                  </a:cubicBezTo>
                  <a:cubicBezTo>
                    <a:pt x="143" y="51"/>
                    <a:pt x="141" y="49"/>
                    <a:pt x="142" y="48"/>
                  </a:cubicBezTo>
                  <a:cubicBezTo>
                    <a:pt x="142" y="47"/>
                    <a:pt x="143" y="49"/>
                    <a:pt x="144" y="48"/>
                  </a:cubicBezTo>
                  <a:cubicBezTo>
                    <a:pt x="143" y="44"/>
                    <a:pt x="151" y="46"/>
                    <a:pt x="151" y="49"/>
                  </a:cubicBezTo>
                  <a:cubicBezTo>
                    <a:pt x="152" y="49"/>
                    <a:pt x="152" y="47"/>
                    <a:pt x="152" y="46"/>
                  </a:cubicBezTo>
                  <a:cubicBezTo>
                    <a:pt x="154" y="46"/>
                    <a:pt x="155" y="50"/>
                    <a:pt x="156" y="50"/>
                  </a:cubicBezTo>
                  <a:cubicBezTo>
                    <a:pt x="156" y="49"/>
                    <a:pt x="155" y="47"/>
                    <a:pt x="156" y="47"/>
                  </a:cubicBezTo>
                  <a:cubicBezTo>
                    <a:pt x="156" y="46"/>
                    <a:pt x="158" y="46"/>
                    <a:pt x="158" y="46"/>
                  </a:cubicBezTo>
                  <a:cubicBezTo>
                    <a:pt x="157" y="46"/>
                    <a:pt x="156" y="46"/>
                    <a:pt x="155" y="44"/>
                  </a:cubicBezTo>
                  <a:cubicBezTo>
                    <a:pt x="156" y="44"/>
                    <a:pt x="156" y="44"/>
                    <a:pt x="157" y="44"/>
                  </a:cubicBezTo>
                  <a:cubicBezTo>
                    <a:pt x="155" y="44"/>
                    <a:pt x="152" y="43"/>
                    <a:pt x="153" y="41"/>
                  </a:cubicBezTo>
                  <a:cubicBezTo>
                    <a:pt x="154" y="41"/>
                    <a:pt x="154" y="40"/>
                    <a:pt x="154" y="39"/>
                  </a:cubicBezTo>
                  <a:cubicBezTo>
                    <a:pt x="155" y="38"/>
                    <a:pt x="156" y="39"/>
                    <a:pt x="156" y="38"/>
                  </a:cubicBezTo>
                  <a:cubicBezTo>
                    <a:pt x="157" y="37"/>
                    <a:pt x="157" y="35"/>
                    <a:pt x="157" y="34"/>
                  </a:cubicBezTo>
                  <a:cubicBezTo>
                    <a:pt x="158" y="33"/>
                    <a:pt x="159" y="34"/>
                    <a:pt x="160" y="33"/>
                  </a:cubicBezTo>
                  <a:cubicBezTo>
                    <a:pt x="160" y="33"/>
                    <a:pt x="161" y="32"/>
                    <a:pt x="162" y="32"/>
                  </a:cubicBezTo>
                  <a:cubicBezTo>
                    <a:pt x="161" y="31"/>
                    <a:pt x="160" y="30"/>
                    <a:pt x="160" y="29"/>
                  </a:cubicBezTo>
                  <a:cubicBezTo>
                    <a:pt x="160" y="27"/>
                    <a:pt x="161" y="29"/>
                    <a:pt x="162" y="27"/>
                  </a:cubicBezTo>
                  <a:cubicBezTo>
                    <a:pt x="163" y="27"/>
                    <a:pt x="162" y="26"/>
                    <a:pt x="163" y="25"/>
                  </a:cubicBezTo>
                  <a:cubicBezTo>
                    <a:pt x="164" y="25"/>
                    <a:pt x="165" y="26"/>
                    <a:pt x="166" y="26"/>
                  </a:cubicBezTo>
                  <a:cubicBezTo>
                    <a:pt x="165" y="25"/>
                    <a:pt x="164" y="23"/>
                    <a:pt x="165" y="23"/>
                  </a:cubicBezTo>
                  <a:cubicBezTo>
                    <a:pt x="166" y="22"/>
                    <a:pt x="167" y="25"/>
                    <a:pt x="168" y="25"/>
                  </a:cubicBezTo>
                  <a:cubicBezTo>
                    <a:pt x="167" y="24"/>
                    <a:pt x="167" y="21"/>
                    <a:pt x="169" y="22"/>
                  </a:cubicBezTo>
                  <a:cubicBezTo>
                    <a:pt x="169" y="22"/>
                    <a:pt x="168" y="21"/>
                    <a:pt x="169" y="20"/>
                  </a:cubicBezTo>
                  <a:cubicBezTo>
                    <a:pt x="170" y="20"/>
                    <a:pt x="171" y="21"/>
                    <a:pt x="171" y="20"/>
                  </a:cubicBezTo>
                  <a:cubicBezTo>
                    <a:pt x="173" y="23"/>
                    <a:pt x="182" y="20"/>
                    <a:pt x="182" y="22"/>
                  </a:cubicBezTo>
                  <a:cubicBezTo>
                    <a:pt x="182" y="21"/>
                    <a:pt x="183" y="20"/>
                    <a:pt x="185" y="20"/>
                  </a:cubicBezTo>
                  <a:cubicBezTo>
                    <a:pt x="183" y="19"/>
                    <a:pt x="185" y="17"/>
                    <a:pt x="184" y="16"/>
                  </a:cubicBezTo>
                  <a:cubicBezTo>
                    <a:pt x="183" y="13"/>
                    <a:pt x="181" y="14"/>
                    <a:pt x="179" y="14"/>
                  </a:cubicBezTo>
                  <a:cubicBezTo>
                    <a:pt x="179" y="13"/>
                    <a:pt x="177" y="13"/>
                    <a:pt x="176" y="12"/>
                  </a:cubicBezTo>
                  <a:cubicBezTo>
                    <a:pt x="176" y="12"/>
                    <a:pt x="178" y="11"/>
                    <a:pt x="178" y="11"/>
                  </a:cubicBezTo>
                  <a:cubicBezTo>
                    <a:pt x="179" y="11"/>
                    <a:pt x="179" y="12"/>
                    <a:pt x="180" y="13"/>
                  </a:cubicBezTo>
                  <a:cubicBezTo>
                    <a:pt x="180" y="12"/>
                    <a:pt x="180" y="11"/>
                    <a:pt x="179" y="11"/>
                  </a:cubicBezTo>
                  <a:cubicBezTo>
                    <a:pt x="180" y="11"/>
                    <a:pt x="181" y="12"/>
                    <a:pt x="181" y="11"/>
                  </a:cubicBezTo>
                  <a:cubicBezTo>
                    <a:pt x="182" y="12"/>
                    <a:pt x="184" y="13"/>
                    <a:pt x="185" y="14"/>
                  </a:cubicBezTo>
                  <a:cubicBezTo>
                    <a:pt x="185" y="14"/>
                    <a:pt x="187" y="14"/>
                    <a:pt x="186" y="12"/>
                  </a:cubicBezTo>
                  <a:cubicBezTo>
                    <a:pt x="188" y="13"/>
                    <a:pt x="188" y="16"/>
                    <a:pt x="190" y="16"/>
                  </a:cubicBezTo>
                  <a:cubicBezTo>
                    <a:pt x="191" y="16"/>
                    <a:pt x="193" y="16"/>
                    <a:pt x="193" y="17"/>
                  </a:cubicBezTo>
                  <a:cubicBezTo>
                    <a:pt x="194" y="17"/>
                    <a:pt x="195" y="16"/>
                    <a:pt x="196" y="16"/>
                  </a:cubicBezTo>
                  <a:cubicBezTo>
                    <a:pt x="194" y="18"/>
                    <a:pt x="199" y="18"/>
                    <a:pt x="199" y="20"/>
                  </a:cubicBezTo>
                  <a:cubicBezTo>
                    <a:pt x="200" y="18"/>
                    <a:pt x="200" y="19"/>
                    <a:pt x="201" y="19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5" y="21"/>
                    <a:pt x="208" y="21"/>
                    <a:pt x="210" y="21"/>
                  </a:cubicBezTo>
                  <a:cubicBezTo>
                    <a:pt x="208" y="19"/>
                    <a:pt x="214" y="20"/>
                    <a:pt x="212" y="19"/>
                  </a:cubicBezTo>
                  <a:cubicBezTo>
                    <a:pt x="213" y="18"/>
                    <a:pt x="215" y="18"/>
                    <a:pt x="215" y="17"/>
                  </a:cubicBezTo>
                  <a:cubicBezTo>
                    <a:pt x="216" y="18"/>
                    <a:pt x="214" y="18"/>
                    <a:pt x="214" y="19"/>
                  </a:cubicBezTo>
                  <a:cubicBezTo>
                    <a:pt x="215" y="19"/>
                    <a:pt x="214" y="19"/>
                    <a:pt x="214" y="20"/>
                  </a:cubicBezTo>
                  <a:cubicBezTo>
                    <a:pt x="213" y="21"/>
                    <a:pt x="213" y="21"/>
                    <a:pt x="213" y="22"/>
                  </a:cubicBezTo>
                  <a:cubicBezTo>
                    <a:pt x="214" y="21"/>
                    <a:pt x="215" y="20"/>
                    <a:pt x="216" y="20"/>
                  </a:cubicBezTo>
                  <a:cubicBezTo>
                    <a:pt x="215" y="21"/>
                    <a:pt x="216" y="21"/>
                    <a:pt x="216" y="22"/>
                  </a:cubicBezTo>
                  <a:cubicBezTo>
                    <a:pt x="216" y="22"/>
                    <a:pt x="217" y="23"/>
                    <a:pt x="217" y="23"/>
                  </a:cubicBezTo>
                  <a:cubicBezTo>
                    <a:pt x="218" y="23"/>
                    <a:pt x="219" y="22"/>
                    <a:pt x="220" y="21"/>
                  </a:cubicBezTo>
                  <a:cubicBezTo>
                    <a:pt x="216" y="21"/>
                    <a:pt x="221" y="18"/>
                    <a:pt x="222" y="18"/>
                  </a:cubicBezTo>
                  <a:cubicBezTo>
                    <a:pt x="220" y="19"/>
                    <a:pt x="222" y="21"/>
                    <a:pt x="223" y="22"/>
                  </a:cubicBezTo>
                  <a:cubicBezTo>
                    <a:pt x="222" y="20"/>
                    <a:pt x="224" y="20"/>
                    <a:pt x="224" y="21"/>
                  </a:cubicBezTo>
                  <a:cubicBezTo>
                    <a:pt x="225" y="21"/>
                    <a:pt x="225" y="22"/>
                    <a:pt x="224" y="23"/>
                  </a:cubicBezTo>
                  <a:cubicBezTo>
                    <a:pt x="224" y="24"/>
                    <a:pt x="222" y="26"/>
                    <a:pt x="221" y="27"/>
                  </a:cubicBezTo>
                  <a:cubicBezTo>
                    <a:pt x="221" y="28"/>
                    <a:pt x="222" y="28"/>
                    <a:pt x="222" y="29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9"/>
                    <a:pt x="221" y="31"/>
                    <a:pt x="220" y="31"/>
                  </a:cubicBezTo>
                  <a:cubicBezTo>
                    <a:pt x="220" y="31"/>
                    <a:pt x="220" y="30"/>
                    <a:pt x="220" y="30"/>
                  </a:cubicBezTo>
                  <a:cubicBezTo>
                    <a:pt x="219" y="30"/>
                    <a:pt x="218" y="30"/>
                    <a:pt x="218" y="31"/>
                  </a:cubicBezTo>
                  <a:cubicBezTo>
                    <a:pt x="218" y="29"/>
                    <a:pt x="217" y="31"/>
                    <a:pt x="217" y="32"/>
                  </a:cubicBezTo>
                  <a:cubicBezTo>
                    <a:pt x="216" y="30"/>
                    <a:pt x="214" y="32"/>
                    <a:pt x="216" y="33"/>
                  </a:cubicBezTo>
                  <a:cubicBezTo>
                    <a:pt x="213" y="32"/>
                    <a:pt x="215" y="37"/>
                    <a:pt x="217" y="35"/>
                  </a:cubicBezTo>
                  <a:cubicBezTo>
                    <a:pt x="216" y="37"/>
                    <a:pt x="215" y="40"/>
                    <a:pt x="213" y="42"/>
                  </a:cubicBezTo>
                  <a:cubicBezTo>
                    <a:pt x="213" y="43"/>
                    <a:pt x="212" y="44"/>
                    <a:pt x="211" y="44"/>
                  </a:cubicBezTo>
                  <a:cubicBezTo>
                    <a:pt x="210" y="45"/>
                    <a:pt x="209" y="45"/>
                    <a:pt x="211" y="47"/>
                  </a:cubicBezTo>
                  <a:cubicBezTo>
                    <a:pt x="212" y="49"/>
                    <a:pt x="215" y="50"/>
                    <a:pt x="217" y="52"/>
                  </a:cubicBezTo>
                  <a:cubicBezTo>
                    <a:pt x="218" y="53"/>
                    <a:pt x="219" y="54"/>
                    <a:pt x="221" y="54"/>
                  </a:cubicBezTo>
                  <a:cubicBezTo>
                    <a:pt x="222" y="55"/>
                    <a:pt x="223" y="56"/>
                    <a:pt x="223" y="57"/>
                  </a:cubicBezTo>
                  <a:cubicBezTo>
                    <a:pt x="224" y="56"/>
                    <a:pt x="225" y="57"/>
                    <a:pt x="225" y="56"/>
                  </a:cubicBezTo>
                  <a:cubicBezTo>
                    <a:pt x="227" y="57"/>
                    <a:pt x="228" y="58"/>
                    <a:pt x="230" y="59"/>
                  </a:cubicBezTo>
                  <a:cubicBezTo>
                    <a:pt x="232" y="60"/>
                    <a:pt x="233" y="61"/>
                    <a:pt x="235" y="63"/>
                  </a:cubicBezTo>
                  <a:cubicBezTo>
                    <a:pt x="238" y="65"/>
                    <a:pt x="241" y="64"/>
                    <a:pt x="244" y="66"/>
                  </a:cubicBezTo>
                  <a:cubicBezTo>
                    <a:pt x="246" y="67"/>
                    <a:pt x="245" y="69"/>
                    <a:pt x="247" y="70"/>
                  </a:cubicBezTo>
                  <a:cubicBezTo>
                    <a:pt x="248" y="71"/>
                    <a:pt x="249" y="71"/>
                    <a:pt x="250" y="71"/>
                  </a:cubicBezTo>
                  <a:cubicBezTo>
                    <a:pt x="251" y="72"/>
                    <a:pt x="252" y="73"/>
                    <a:pt x="253" y="73"/>
                  </a:cubicBezTo>
                  <a:cubicBezTo>
                    <a:pt x="256" y="75"/>
                    <a:pt x="261" y="73"/>
                    <a:pt x="262" y="71"/>
                  </a:cubicBezTo>
                  <a:cubicBezTo>
                    <a:pt x="264" y="67"/>
                    <a:pt x="266" y="63"/>
                    <a:pt x="267" y="59"/>
                  </a:cubicBezTo>
                  <a:cubicBezTo>
                    <a:pt x="267" y="57"/>
                    <a:pt x="268" y="55"/>
                    <a:pt x="268" y="53"/>
                  </a:cubicBezTo>
                  <a:cubicBezTo>
                    <a:pt x="269" y="50"/>
                    <a:pt x="269" y="48"/>
                    <a:pt x="269" y="46"/>
                  </a:cubicBezTo>
                  <a:cubicBezTo>
                    <a:pt x="268" y="44"/>
                    <a:pt x="268" y="42"/>
                    <a:pt x="269" y="41"/>
                  </a:cubicBezTo>
                  <a:cubicBezTo>
                    <a:pt x="269" y="39"/>
                    <a:pt x="267" y="37"/>
                    <a:pt x="268" y="35"/>
                  </a:cubicBezTo>
                  <a:cubicBezTo>
                    <a:pt x="269" y="33"/>
                    <a:pt x="270" y="32"/>
                    <a:pt x="270" y="30"/>
                  </a:cubicBezTo>
                  <a:cubicBezTo>
                    <a:pt x="269" y="28"/>
                    <a:pt x="271" y="27"/>
                    <a:pt x="271" y="26"/>
                  </a:cubicBezTo>
                  <a:cubicBezTo>
                    <a:pt x="272" y="26"/>
                    <a:pt x="272" y="27"/>
                    <a:pt x="272" y="27"/>
                  </a:cubicBezTo>
                  <a:cubicBezTo>
                    <a:pt x="272" y="27"/>
                    <a:pt x="272" y="26"/>
                    <a:pt x="273" y="26"/>
                  </a:cubicBezTo>
                  <a:cubicBezTo>
                    <a:pt x="273" y="26"/>
                    <a:pt x="270" y="24"/>
                    <a:pt x="270" y="24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3"/>
                    <a:pt x="270" y="22"/>
                    <a:pt x="270" y="22"/>
                  </a:cubicBezTo>
                  <a:cubicBezTo>
                    <a:pt x="270" y="21"/>
                    <a:pt x="271" y="21"/>
                    <a:pt x="271" y="21"/>
                  </a:cubicBezTo>
                  <a:cubicBezTo>
                    <a:pt x="271" y="20"/>
                    <a:pt x="271" y="19"/>
                    <a:pt x="272" y="19"/>
                  </a:cubicBezTo>
                  <a:cubicBezTo>
                    <a:pt x="272" y="19"/>
                    <a:pt x="272" y="20"/>
                    <a:pt x="273" y="20"/>
                  </a:cubicBezTo>
                  <a:cubicBezTo>
                    <a:pt x="272" y="16"/>
                    <a:pt x="274" y="14"/>
                    <a:pt x="274" y="10"/>
                  </a:cubicBezTo>
                  <a:cubicBezTo>
                    <a:pt x="274" y="9"/>
                    <a:pt x="274" y="9"/>
                    <a:pt x="275" y="8"/>
                  </a:cubicBezTo>
                  <a:cubicBezTo>
                    <a:pt x="277" y="8"/>
                    <a:pt x="277" y="6"/>
                    <a:pt x="279" y="7"/>
                  </a:cubicBezTo>
                  <a:cubicBezTo>
                    <a:pt x="278" y="7"/>
                    <a:pt x="278" y="8"/>
                    <a:pt x="278" y="9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9" y="9"/>
                    <a:pt x="280" y="10"/>
                    <a:pt x="280" y="11"/>
                  </a:cubicBezTo>
                  <a:cubicBezTo>
                    <a:pt x="280" y="11"/>
                    <a:pt x="280" y="12"/>
                    <a:pt x="281" y="12"/>
                  </a:cubicBezTo>
                  <a:cubicBezTo>
                    <a:pt x="281" y="13"/>
                    <a:pt x="281" y="13"/>
                    <a:pt x="281" y="14"/>
                  </a:cubicBezTo>
                  <a:cubicBezTo>
                    <a:pt x="281" y="15"/>
                    <a:pt x="281" y="16"/>
                    <a:pt x="281" y="17"/>
                  </a:cubicBezTo>
                  <a:cubicBezTo>
                    <a:pt x="282" y="18"/>
                    <a:pt x="284" y="18"/>
                    <a:pt x="285" y="19"/>
                  </a:cubicBezTo>
                  <a:cubicBezTo>
                    <a:pt x="283" y="20"/>
                    <a:pt x="283" y="21"/>
                    <a:pt x="284" y="22"/>
                  </a:cubicBezTo>
                  <a:cubicBezTo>
                    <a:pt x="286" y="24"/>
                    <a:pt x="286" y="25"/>
                    <a:pt x="286" y="27"/>
                  </a:cubicBezTo>
                  <a:cubicBezTo>
                    <a:pt x="288" y="27"/>
                    <a:pt x="288" y="34"/>
                    <a:pt x="288" y="35"/>
                  </a:cubicBezTo>
                  <a:cubicBezTo>
                    <a:pt x="287" y="36"/>
                    <a:pt x="288" y="37"/>
                    <a:pt x="289" y="38"/>
                  </a:cubicBezTo>
                  <a:cubicBezTo>
                    <a:pt x="289" y="39"/>
                    <a:pt x="289" y="41"/>
                    <a:pt x="289" y="42"/>
                  </a:cubicBezTo>
                  <a:cubicBezTo>
                    <a:pt x="291" y="44"/>
                    <a:pt x="294" y="42"/>
                    <a:pt x="294" y="41"/>
                  </a:cubicBezTo>
                  <a:cubicBezTo>
                    <a:pt x="296" y="43"/>
                    <a:pt x="296" y="38"/>
                    <a:pt x="297" y="42"/>
                  </a:cubicBezTo>
                  <a:cubicBezTo>
                    <a:pt x="298" y="43"/>
                    <a:pt x="300" y="45"/>
                    <a:pt x="301" y="46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04" y="48"/>
                    <a:pt x="302" y="50"/>
                    <a:pt x="304" y="50"/>
                  </a:cubicBezTo>
                  <a:cubicBezTo>
                    <a:pt x="303" y="53"/>
                    <a:pt x="306" y="56"/>
                    <a:pt x="306" y="59"/>
                  </a:cubicBezTo>
                  <a:cubicBezTo>
                    <a:pt x="305" y="61"/>
                    <a:pt x="305" y="61"/>
                    <a:pt x="306" y="63"/>
                  </a:cubicBezTo>
                  <a:cubicBezTo>
                    <a:pt x="307" y="64"/>
                    <a:pt x="309" y="65"/>
                    <a:pt x="309" y="66"/>
                  </a:cubicBezTo>
                  <a:cubicBezTo>
                    <a:pt x="309" y="66"/>
                    <a:pt x="310" y="66"/>
                    <a:pt x="310" y="66"/>
                  </a:cubicBezTo>
                  <a:cubicBezTo>
                    <a:pt x="310" y="67"/>
                    <a:pt x="310" y="68"/>
                    <a:pt x="311" y="70"/>
                  </a:cubicBezTo>
                  <a:cubicBezTo>
                    <a:pt x="312" y="71"/>
                    <a:pt x="312" y="73"/>
                    <a:pt x="312" y="74"/>
                  </a:cubicBezTo>
                  <a:cubicBezTo>
                    <a:pt x="312" y="75"/>
                    <a:pt x="311" y="76"/>
                    <a:pt x="311" y="78"/>
                  </a:cubicBezTo>
                  <a:cubicBezTo>
                    <a:pt x="310" y="79"/>
                    <a:pt x="313" y="80"/>
                    <a:pt x="313" y="81"/>
                  </a:cubicBezTo>
                  <a:cubicBezTo>
                    <a:pt x="313" y="82"/>
                    <a:pt x="314" y="81"/>
                    <a:pt x="314" y="82"/>
                  </a:cubicBezTo>
                  <a:cubicBezTo>
                    <a:pt x="314" y="84"/>
                    <a:pt x="313" y="84"/>
                    <a:pt x="314" y="86"/>
                  </a:cubicBezTo>
                  <a:cubicBezTo>
                    <a:pt x="314" y="86"/>
                    <a:pt x="316" y="88"/>
                    <a:pt x="317" y="88"/>
                  </a:cubicBezTo>
                  <a:cubicBezTo>
                    <a:pt x="318" y="88"/>
                    <a:pt x="320" y="90"/>
                    <a:pt x="320" y="88"/>
                  </a:cubicBezTo>
                  <a:cubicBezTo>
                    <a:pt x="321" y="90"/>
                    <a:pt x="325" y="91"/>
                    <a:pt x="324" y="89"/>
                  </a:cubicBezTo>
                  <a:cubicBezTo>
                    <a:pt x="325" y="91"/>
                    <a:pt x="325" y="94"/>
                    <a:pt x="327" y="94"/>
                  </a:cubicBezTo>
                  <a:cubicBezTo>
                    <a:pt x="327" y="94"/>
                    <a:pt x="327" y="93"/>
                    <a:pt x="328" y="93"/>
                  </a:cubicBezTo>
                  <a:cubicBezTo>
                    <a:pt x="328" y="95"/>
                    <a:pt x="330" y="95"/>
                    <a:pt x="331" y="95"/>
                  </a:cubicBezTo>
                  <a:cubicBezTo>
                    <a:pt x="332" y="96"/>
                    <a:pt x="332" y="98"/>
                    <a:pt x="334" y="97"/>
                  </a:cubicBezTo>
                  <a:cubicBezTo>
                    <a:pt x="334" y="97"/>
                    <a:pt x="334" y="96"/>
                    <a:pt x="334" y="96"/>
                  </a:cubicBezTo>
                  <a:cubicBezTo>
                    <a:pt x="335" y="96"/>
                    <a:pt x="335" y="97"/>
                    <a:pt x="335" y="98"/>
                  </a:cubicBezTo>
                  <a:cubicBezTo>
                    <a:pt x="336" y="98"/>
                    <a:pt x="336" y="98"/>
                    <a:pt x="337" y="99"/>
                  </a:cubicBezTo>
                  <a:cubicBezTo>
                    <a:pt x="338" y="99"/>
                    <a:pt x="338" y="100"/>
                    <a:pt x="338" y="101"/>
                  </a:cubicBezTo>
                  <a:cubicBezTo>
                    <a:pt x="338" y="100"/>
                    <a:pt x="336" y="100"/>
                    <a:pt x="336" y="101"/>
                  </a:cubicBezTo>
                  <a:cubicBezTo>
                    <a:pt x="336" y="102"/>
                    <a:pt x="338" y="103"/>
                    <a:pt x="337" y="104"/>
                  </a:cubicBezTo>
                  <a:cubicBezTo>
                    <a:pt x="342" y="103"/>
                    <a:pt x="340" y="111"/>
                    <a:pt x="344" y="111"/>
                  </a:cubicBezTo>
                  <a:cubicBezTo>
                    <a:pt x="343" y="112"/>
                    <a:pt x="343" y="114"/>
                    <a:pt x="344" y="115"/>
                  </a:cubicBezTo>
                  <a:cubicBezTo>
                    <a:pt x="344" y="116"/>
                    <a:pt x="346" y="119"/>
                    <a:pt x="346" y="120"/>
                  </a:cubicBezTo>
                  <a:cubicBezTo>
                    <a:pt x="347" y="119"/>
                    <a:pt x="347" y="120"/>
                    <a:pt x="349" y="121"/>
                  </a:cubicBezTo>
                  <a:cubicBezTo>
                    <a:pt x="349" y="119"/>
                    <a:pt x="348" y="118"/>
                    <a:pt x="349" y="117"/>
                  </a:cubicBezTo>
                  <a:cubicBezTo>
                    <a:pt x="350" y="118"/>
                    <a:pt x="352" y="120"/>
                    <a:pt x="354" y="120"/>
                  </a:cubicBezTo>
                  <a:cubicBezTo>
                    <a:pt x="354" y="120"/>
                    <a:pt x="353" y="119"/>
                    <a:pt x="354" y="119"/>
                  </a:cubicBezTo>
                  <a:cubicBezTo>
                    <a:pt x="354" y="118"/>
                    <a:pt x="355" y="119"/>
                    <a:pt x="355" y="119"/>
                  </a:cubicBezTo>
                  <a:cubicBezTo>
                    <a:pt x="356" y="121"/>
                    <a:pt x="356" y="123"/>
                    <a:pt x="356" y="125"/>
                  </a:cubicBezTo>
                  <a:cubicBezTo>
                    <a:pt x="356" y="126"/>
                    <a:pt x="356" y="127"/>
                    <a:pt x="356" y="128"/>
                  </a:cubicBezTo>
                  <a:cubicBezTo>
                    <a:pt x="356" y="131"/>
                    <a:pt x="358" y="129"/>
                    <a:pt x="359" y="131"/>
                  </a:cubicBezTo>
                  <a:cubicBezTo>
                    <a:pt x="358" y="130"/>
                    <a:pt x="358" y="129"/>
                    <a:pt x="359" y="129"/>
                  </a:cubicBezTo>
                  <a:cubicBezTo>
                    <a:pt x="361" y="130"/>
                    <a:pt x="362" y="134"/>
                    <a:pt x="359" y="131"/>
                  </a:cubicBezTo>
                  <a:cubicBezTo>
                    <a:pt x="360" y="132"/>
                    <a:pt x="365" y="136"/>
                    <a:pt x="364" y="134"/>
                  </a:cubicBezTo>
                  <a:cubicBezTo>
                    <a:pt x="367" y="136"/>
                    <a:pt x="367" y="138"/>
                    <a:pt x="368" y="140"/>
                  </a:cubicBezTo>
                  <a:cubicBezTo>
                    <a:pt x="369" y="141"/>
                    <a:pt x="370" y="141"/>
                    <a:pt x="371" y="142"/>
                  </a:cubicBezTo>
                  <a:cubicBezTo>
                    <a:pt x="372" y="142"/>
                    <a:pt x="372" y="144"/>
                    <a:pt x="372" y="145"/>
                  </a:cubicBezTo>
                  <a:cubicBezTo>
                    <a:pt x="374" y="147"/>
                    <a:pt x="376" y="146"/>
                    <a:pt x="376" y="148"/>
                  </a:cubicBezTo>
                  <a:cubicBezTo>
                    <a:pt x="377" y="149"/>
                    <a:pt x="376" y="149"/>
                    <a:pt x="376" y="150"/>
                  </a:cubicBezTo>
                  <a:cubicBezTo>
                    <a:pt x="376" y="151"/>
                    <a:pt x="378" y="152"/>
                    <a:pt x="377" y="153"/>
                  </a:cubicBezTo>
                  <a:cubicBezTo>
                    <a:pt x="378" y="152"/>
                    <a:pt x="378" y="152"/>
                    <a:pt x="378" y="152"/>
                  </a:cubicBezTo>
                  <a:cubicBezTo>
                    <a:pt x="380" y="153"/>
                    <a:pt x="378" y="155"/>
                    <a:pt x="378" y="156"/>
                  </a:cubicBezTo>
                  <a:cubicBezTo>
                    <a:pt x="378" y="157"/>
                    <a:pt x="378" y="159"/>
                    <a:pt x="379" y="161"/>
                  </a:cubicBezTo>
                  <a:cubicBezTo>
                    <a:pt x="379" y="162"/>
                    <a:pt x="380" y="164"/>
                    <a:pt x="379" y="164"/>
                  </a:cubicBezTo>
                  <a:cubicBezTo>
                    <a:pt x="378" y="165"/>
                    <a:pt x="378" y="166"/>
                    <a:pt x="380" y="167"/>
                  </a:cubicBezTo>
                  <a:cubicBezTo>
                    <a:pt x="381" y="168"/>
                    <a:pt x="381" y="171"/>
                    <a:pt x="381" y="172"/>
                  </a:cubicBezTo>
                  <a:cubicBezTo>
                    <a:pt x="381" y="172"/>
                    <a:pt x="381" y="173"/>
                    <a:pt x="382" y="174"/>
                  </a:cubicBezTo>
                  <a:cubicBezTo>
                    <a:pt x="382" y="174"/>
                    <a:pt x="383" y="175"/>
                    <a:pt x="383" y="175"/>
                  </a:cubicBezTo>
                  <a:cubicBezTo>
                    <a:pt x="383" y="179"/>
                    <a:pt x="382" y="182"/>
                    <a:pt x="381" y="185"/>
                  </a:cubicBezTo>
                  <a:cubicBezTo>
                    <a:pt x="379" y="188"/>
                    <a:pt x="379" y="192"/>
                    <a:pt x="378" y="196"/>
                  </a:cubicBezTo>
                  <a:cubicBezTo>
                    <a:pt x="377" y="198"/>
                    <a:pt x="378" y="202"/>
                    <a:pt x="377" y="204"/>
                  </a:cubicBezTo>
                  <a:cubicBezTo>
                    <a:pt x="377" y="206"/>
                    <a:pt x="377" y="207"/>
                    <a:pt x="376" y="209"/>
                  </a:cubicBezTo>
                  <a:cubicBezTo>
                    <a:pt x="375" y="210"/>
                    <a:pt x="374" y="211"/>
                    <a:pt x="373" y="212"/>
                  </a:cubicBezTo>
                  <a:cubicBezTo>
                    <a:pt x="373" y="213"/>
                    <a:pt x="374" y="215"/>
                    <a:pt x="373" y="215"/>
                  </a:cubicBezTo>
                  <a:cubicBezTo>
                    <a:pt x="373" y="216"/>
                    <a:pt x="372" y="216"/>
                    <a:pt x="372" y="216"/>
                  </a:cubicBezTo>
                  <a:cubicBezTo>
                    <a:pt x="371" y="217"/>
                    <a:pt x="370" y="218"/>
                    <a:pt x="369" y="218"/>
                  </a:cubicBezTo>
                  <a:cubicBezTo>
                    <a:pt x="371" y="218"/>
                    <a:pt x="368" y="219"/>
                    <a:pt x="367" y="219"/>
                  </a:cubicBezTo>
                  <a:cubicBezTo>
                    <a:pt x="366" y="220"/>
                    <a:pt x="365" y="221"/>
                    <a:pt x="365" y="222"/>
                  </a:cubicBezTo>
                  <a:cubicBezTo>
                    <a:pt x="364" y="223"/>
                    <a:pt x="363" y="223"/>
                    <a:pt x="363" y="224"/>
                  </a:cubicBezTo>
                  <a:cubicBezTo>
                    <a:pt x="362" y="225"/>
                    <a:pt x="363" y="226"/>
                    <a:pt x="361" y="226"/>
                  </a:cubicBezTo>
                  <a:cubicBezTo>
                    <a:pt x="361" y="227"/>
                    <a:pt x="361" y="227"/>
                    <a:pt x="362" y="227"/>
                  </a:cubicBezTo>
                  <a:cubicBezTo>
                    <a:pt x="361" y="228"/>
                    <a:pt x="361" y="229"/>
                    <a:pt x="361" y="230"/>
                  </a:cubicBezTo>
                  <a:cubicBezTo>
                    <a:pt x="361" y="230"/>
                    <a:pt x="360" y="230"/>
                    <a:pt x="360" y="231"/>
                  </a:cubicBezTo>
                  <a:cubicBezTo>
                    <a:pt x="359" y="232"/>
                    <a:pt x="357" y="233"/>
                    <a:pt x="357" y="235"/>
                  </a:cubicBezTo>
                  <a:cubicBezTo>
                    <a:pt x="357" y="236"/>
                    <a:pt x="357" y="235"/>
                    <a:pt x="357" y="235"/>
                  </a:cubicBezTo>
                  <a:cubicBezTo>
                    <a:pt x="357" y="237"/>
                    <a:pt x="357" y="237"/>
                    <a:pt x="357" y="237"/>
                  </a:cubicBezTo>
                  <a:cubicBezTo>
                    <a:pt x="356" y="238"/>
                    <a:pt x="355" y="240"/>
                    <a:pt x="356" y="240"/>
                  </a:cubicBezTo>
                  <a:cubicBezTo>
                    <a:pt x="356" y="241"/>
                    <a:pt x="356" y="242"/>
                    <a:pt x="355" y="240"/>
                  </a:cubicBezTo>
                  <a:cubicBezTo>
                    <a:pt x="355" y="241"/>
                    <a:pt x="356" y="242"/>
                    <a:pt x="355" y="242"/>
                  </a:cubicBezTo>
                  <a:cubicBezTo>
                    <a:pt x="354" y="242"/>
                    <a:pt x="353" y="242"/>
                    <a:pt x="353" y="243"/>
                  </a:cubicBezTo>
                  <a:cubicBezTo>
                    <a:pt x="352" y="245"/>
                    <a:pt x="351" y="247"/>
                    <a:pt x="350" y="250"/>
                  </a:cubicBezTo>
                  <a:cubicBezTo>
                    <a:pt x="350" y="252"/>
                    <a:pt x="350" y="254"/>
                    <a:pt x="349" y="256"/>
                  </a:cubicBezTo>
                  <a:cubicBezTo>
                    <a:pt x="349" y="257"/>
                    <a:pt x="349" y="260"/>
                    <a:pt x="348" y="260"/>
                  </a:cubicBezTo>
                  <a:cubicBezTo>
                    <a:pt x="349" y="261"/>
                    <a:pt x="349" y="262"/>
                    <a:pt x="349" y="263"/>
                  </a:cubicBezTo>
                  <a:cubicBezTo>
                    <a:pt x="349" y="263"/>
                    <a:pt x="349" y="264"/>
                    <a:pt x="349" y="264"/>
                  </a:cubicBezTo>
                  <a:cubicBezTo>
                    <a:pt x="348" y="265"/>
                    <a:pt x="347" y="264"/>
                    <a:pt x="347" y="265"/>
                  </a:cubicBezTo>
                  <a:cubicBezTo>
                    <a:pt x="345" y="266"/>
                    <a:pt x="345" y="267"/>
                    <a:pt x="342" y="267"/>
                  </a:cubicBezTo>
                  <a:cubicBezTo>
                    <a:pt x="339" y="267"/>
                    <a:pt x="336" y="267"/>
                    <a:pt x="333" y="267"/>
                  </a:cubicBezTo>
                  <a:cubicBezTo>
                    <a:pt x="327" y="268"/>
                    <a:pt x="324" y="271"/>
                    <a:pt x="321" y="274"/>
                  </a:cubicBezTo>
                  <a:cubicBezTo>
                    <a:pt x="320" y="275"/>
                    <a:pt x="318" y="276"/>
                    <a:pt x="315" y="276"/>
                  </a:cubicBezTo>
                  <a:cubicBezTo>
                    <a:pt x="313" y="276"/>
                    <a:pt x="313" y="276"/>
                    <a:pt x="314" y="278"/>
                  </a:cubicBezTo>
                  <a:cubicBezTo>
                    <a:pt x="314" y="277"/>
                    <a:pt x="315" y="277"/>
                    <a:pt x="315" y="277"/>
                  </a:cubicBezTo>
                  <a:cubicBezTo>
                    <a:pt x="316" y="278"/>
                    <a:pt x="315" y="279"/>
                    <a:pt x="314" y="280"/>
                  </a:cubicBezTo>
                  <a:cubicBezTo>
                    <a:pt x="314" y="279"/>
                    <a:pt x="314" y="278"/>
                    <a:pt x="313" y="277"/>
                  </a:cubicBezTo>
                  <a:cubicBezTo>
                    <a:pt x="311" y="277"/>
                    <a:pt x="311" y="278"/>
                    <a:pt x="310" y="278"/>
                  </a:cubicBezTo>
                  <a:cubicBezTo>
                    <a:pt x="310" y="277"/>
                    <a:pt x="309" y="276"/>
                    <a:pt x="309" y="275"/>
                  </a:cubicBezTo>
                  <a:cubicBezTo>
                    <a:pt x="308" y="275"/>
                    <a:pt x="307" y="276"/>
                    <a:pt x="306" y="275"/>
                  </a:cubicBezTo>
                  <a:cubicBezTo>
                    <a:pt x="305" y="273"/>
                    <a:pt x="307" y="273"/>
                    <a:pt x="306" y="272"/>
                  </a:cubicBezTo>
                  <a:cubicBezTo>
                    <a:pt x="306" y="270"/>
                    <a:pt x="303" y="273"/>
                    <a:pt x="303" y="273"/>
                  </a:cubicBezTo>
                  <a:cubicBezTo>
                    <a:pt x="302" y="274"/>
                    <a:pt x="301" y="274"/>
                    <a:pt x="299" y="272"/>
                  </a:cubicBezTo>
                  <a:cubicBezTo>
                    <a:pt x="301" y="273"/>
                    <a:pt x="301" y="272"/>
                    <a:pt x="302" y="271"/>
                  </a:cubicBezTo>
                  <a:cubicBezTo>
                    <a:pt x="303" y="270"/>
                    <a:pt x="302" y="269"/>
                    <a:pt x="301" y="268"/>
                  </a:cubicBezTo>
                  <a:cubicBezTo>
                    <a:pt x="299" y="268"/>
                    <a:pt x="297" y="269"/>
                    <a:pt x="296" y="271"/>
                  </a:cubicBezTo>
                  <a:cubicBezTo>
                    <a:pt x="297" y="271"/>
                    <a:pt x="298" y="270"/>
                    <a:pt x="299" y="271"/>
                  </a:cubicBezTo>
                  <a:cubicBezTo>
                    <a:pt x="299" y="272"/>
                    <a:pt x="297" y="272"/>
                    <a:pt x="296" y="272"/>
                  </a:cubicBezTo>
                  <a:cubicBezTo>
                    <a:pt x="294" y="273"/>
                    <a:pt x="293" y="274"/>
                    <a:pt x="292" y="275"/>
                  </a:cubicBezTo>
                  <a:cubicBezTo>
                    <a:pt x="291" y="276"/>
                    <a:pt x="289" y="276"/>
                    <a:pt x="288" y="277"/>
                  </a:cubicBezTo>
                  <a:cubicBezTo>
                    <a:pt x="287" y="277"/>
                    <a:pt x="286" y="276"/>
                    <a:pt x="284" y="276"/>
                  </a:cubicBezTo>
                  <a:cubicBezTo>
                    <a:pt x="281" y="275"/>
                    <a:pt x="278" y="272"/>
                    <a:pt x="275" y="273"/>
                  </a:cubicBezTo>
                  <a:cubicBezTo>
                    <a:pt x="274" y="273"/>
                    <a:pt x="272" y="271"/>
                    <a:pt x="271" y="272"/>
                  </a:cubicBezTo>
                  <a:cubicBezTo>
                    <a:pt x="270" y="272"/>
                    <a:pt x="270" y="272"/>
                    <a:pt x="269" y="273"/>
                  </a:cubicBezTo>
                  <a:cubicBezTo>
                    <a:pt x="269" y="273"/>
                    <a:pt x="268" y="273"/>
                    <a:pt x="267" y="273"/>
                  </a:cubicBezTo>
                  <a:cubicBezTo>
                    <a:pt x="268" y="270"/>
                    <a:pt x="260" y="270"/>
                    <a:pt x="259" y="268"/>
                  </a:cubicBezTo>
                  <a:cubicBezTo>
                    <a:pt x="257" y="267"/>
                    <a:pt x="256" y="266"/>
                    <a:pt x="255" y="265"/>
                  </a:cubicBezTo>
                  <a:cubicBezTo>
                    <a:pt x="255" y="264"/>
                    <a:pt x="253" y="263"/>
                    <a:pt x="252" y="262"/>
                  </a:cubicBezTo>
                  <a:cubicBezTo>
                    <a:pt x="251" y="259"/>
                    <a:pt x="253" y="258"/>
                    <a:pt x="253" y="256"/>
                  </a:cubicBezTo>
                  <a:cubicBezTo>
                    <a:pt x="251" y="252"/>
                    <a:pt x="248" y="249"/>
                    <a:pt x="244" y="246"/>
                  </a:cubicBezTo>
                  <a:cubicBezTo>
                    <a:pt x="247" y="247"/>
                    <a:pt x="249" y="249"/>
                    <a:pt x="251" y="252"/>
                  </a:cubicBezTo>
                  <a:cubicBezTo>
                    <a:pt x="250" y="250"/>
                    <a:pt x="249" y="249"/>
                    <a:pt x="247" y="248"/>
                  </a:cubicBezTo>
                  <a:cubicBezTo>
                    <a:pt x="246" y="247"/>
                    <a:pt x="244" y="245"/>
                    <a:pt x="246" y="245"/>
                  </a:cubicBezTo>
                  <a:cubicBezTo>
                    <a:pt x="246" y="246"/>
                    <a:pt x="247" y="246"/>
                    <a:pt x="247" y="247"/>
                  </a:cubicBezTo>
                  <a:cubicBezTo>
                    <a:pt x="248" y="247"/>
                    <a:pt x="247" y="246"/>
                    <a:pt x="247" y="245"/>
                  </a:cubicBezTo>
                  <a:cubicBezTo>
                    <a:pt x="247" y="244"/>
                    <a:pt x="249" y="245"/>
                    <a:pt x="247" y="244"/>
                  </a:cubicBezTo>
                  <a:cubicBezTo>
                    <a:pt x="246" y="243"/>
                    <a:pt x="243" y="244"/>
                    <a:pt x="245" y="245"/>
                  </a:cubicBezTo>
                  <a:cubicBezTo>
                    <a:pt x="244" y="245"/>
                    <a:pt x="241" y="245"/>
                    <a:pt x="244" y="245"/>
                  </a:cubicBezTo>
                  <a:cubicBezTo>
                    <a:pt x="241" y="245"/>
                    <a:pt x="239" y="248"/>
                    <a:pt x="236" y="246"/>
                  </a:cubicBezTo>
                  <a:cubicBezTo>
                    <a:pt x="236" y="245"/>
                    <a:pt x="237" y="244"/>
                    <a:pt x="238" y="244"/>
                  </a:cubicBezTo>
                  <a:cubicBezTo>
                    <a:pt x="239" y="243"/>
                    <a:pt x="239" y="242"/>
                    <a:pt x="239" y="241"/>
                  </a:cubicBezTo>
                  <a:cubicBezTo>
                    <a:pt x="240" y="238"/>
                    <a:pt x="238" y="235"/>
                    <a:pt x="236" y="232"/>
                  </a:cubicBezTo>
                  <a:cubicBezTo>
                    <a:pt x="235" y="232"/>
                    <a:pt x="236" y="233"/>
                    <a:pt x="235" y="234"/>
                  </a:cubicBezTo>
                  <a:cubicBezTo>
                    <a:pt x="235" y="234"/>
                    <a:pt x="234" y="235"/>
                    <a:pt x="234" y="235"/>
                  </a:cubicBezTo>
                  <a:cubicBezTo>
                    <a:pt x="233" y="237"/>
                    <a:pt x="233" y="239"/>
                    <a:pt x="232" y="240"/>
                  </a:cubicBezTo>
                  <a:cubicBezTo>
                    <a:pt x="232" y="242"/>
                    <a:pt x="232" y="241"/>
                    <a:pt x="229" y="241"/>
                  </a:cubicBezTo>
                  <a:cubicBezTo>
                    <a:pt x="227" y="241"/>
                    <a:pt x="226" y="243"/>
                    <a:pt x="224" y="243"/>
                  </a:cubicBezTo>
                  <a:cubicBezTo>
                    <a:pt x="224" y="242"/>
                    <a:pt x="224" y="241"/>
                    <a:pt x="225" y="240"/>
                  </a:cubicBezTo>
                  <a:cubicBezTo>
                    <a:pt x="226" y="239"/>
                    <a:pt x="229" y="240"/>
                    <a:pt x="230" y="239"/>
                  </a:cubicBezTo>
                  <a:cubicBezTo>
                    <a:pt x="231" y="237"/>
                    <a:pt x="230" y="233"/>
                    <a:pt x="231" y="231"/>
                  </a:cubicBezTo>
                  <a:cubicBezTo>
                    <a:pt x="232" y="229"/>
                    <a:pt x="232" y="228"/>
                    <a:pt x="234" y="227"/>
                  </a:cubicBezTo>
                  <a:cubicBezTo>
                    <a:pt x="235" y="226"/>
                    <a:pt x="234" y="225"/>
                    <a:pt x="234" y="223"/>
                  </a:cubicBezTo>
                  <a:cubicBezTo>
                    <a:pt x="234" y="222"/>
                    <a:pt x="235" y="222"/>
                    <a:pt x="235" y="222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34" y="220"/>
                    <a:pt x="234" y="217"/>
                    <a:pt x="233" y="217"/>
                  </a:cubicBezTo>
                  <a:cubicBezTo>
                    <a:pt x="233" y="216"/>
                    <a:pt x="233" y="219"/>
                    <a:pt x="233" y="219"/>
                  </a:cubicBezTo>
                  <a:cubicBezTo>
                    <a:pt x="233" y="221"/>
                    <a:pt x="231" y="222"/>
                    <a:pt x="230" y="223"/>
                  </a:cubicBezTo>
                  <a:cubicBezTo>
                    <a:pt x="230" y="224"/>
                    <a:pt x="229" y="225"/>
                    <a:pt x="228" y="226"/>
                  </a:cubicBezTo>
                  <a:cubicBezTo>
                    <a:pt x="228" y="227"/>
                    <a:pt x="228" y="227"/>
                    <a:pt x="227" y="228"/>
                  </a:cubicBezTo>
                  <a:cubicBezTo>
                    <a:pt x="227" y="228"/>
                    <a:pt x="226" y="227"/>
                    <a:pt x="225" y="227"/>
                  </a:cubicBezTo>
                  <a:cubicBezTo>
                    <a:pt x="224" y="228"/>
                    <a:pt x="223" y="229"/>
                    <a:pt x="222" y="230"/>
                  </a:cubicBezTo>
                  <a:cubicBezTo>
                    <a:pt x="220" y="230"/>
                    <a:pt x="219" y="232"/>
                    <a:pt x="219" y="233"/>
                  </a:cubicBezTo>
                  <a:cubicBezTo>
                    <a:pt x="218" y="233"/>
                    <a:pt x="217" y="236"/>
                    <a:pt x="216" y="235"/>
                  </a:cubicBezTo>
                  <a:cubicBezTo>
                    <a:pt x="214" y="235"/>
                    <a:pt x="215" y="238"/>
                    <a:pt x="214" y="238"/>
                  </a:cubicBezTo>
                  <a:cubicBezTo>
                    <a:pt x="215" y="238"/>
                    <a:pt x="215" y="238"/>
                    <a:pt x="216" y="238"/>
                  </a:cubicBezTo>
                  <a:cubicBezTo>
                    <a:pt x="215" y="238"/>
                    <a:pt x="216" y="240"/>
                    <a:pt x="215" y="240"/>
                  </a:cubicBezTo>
                  <a:cubicBezTo>
                    <a:pt x="214" y="239"/>
                    <a:pt x="213" y="240"/>
                    <a:pt x="211" y="238"/>
                  </a:cubicBezTo>
                  <a:cubicBezTo>
                    <a:pt x="210" y="237"/>
                    <a:pt x="209" y="235"/>
                    <a:pt x="207" y="236"/>
                  </a:cubicBezTo>
                  <a:cubicBezTo>
                    <a:pt x="208" y="236"/>
                    <a:pt x="208" y="235"/>
                    <a:pt x="208" y="235"/>
                  </a:cubicBezTo>
                  <a:cubicBezTo>
                    <a:pt x="209" y="236"/>
                    <a:pt x="211" y="237"/>
                    <a:pt x="210" y="235"/>
                  </a:cubicBezTo>
                  <a:cubicBezTo>
                    <a:pt x="210" y="233"/>
                    <a:pt x="210" y="232"/>
                    <a:pt x="209" y="230"/>
                  </a:cubicBezTo>
                  <a:cubicBezTo>
                    <a:pt x="208" y="229"/>
                    <a:pt x="205" y="228"/>
                    <a:pt x="205" y="226"/>
                  </a:cubicBezTo>
                  <a:cubicBezTo>
                    <a:pt x="205" y="225"/>
                    <a:pt x="205" y="225"/>
                    <a:pt x="205" y="224"/>
                  </a:cubicBezTo>
                  <a:cubicBezTo>
                    <a:pt x="204" y="223"/>
                    <a:pt x="204" y="223"/>
                    <a:pt x="204" y="222"/>
                  </a:cubicBezTo>
                  <a:cubicBezTo>
                    <a:pt x="203" y="223"/>
                    <a:pt x="202" y="222"/>
                    <a:pt x="201" y="223"/>
                  </a:cubicBezTo>
                  <a:cubicBezTo>
                    <a:pt x="200" y="223"/>
                    <a:pt x="200" y="222"/>
                    <a:pt x="200" y="221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98" y="219"/>
                    <a:pt x="199" y="217"/>
                    <a:pt x="199" y="219"/>
                  </a:cubicBezTo>
                  <a:cubicBezTo>
                    <a:pt x="200" y="218"/>
                    <a:pt x="200" y="217"/>
                    <a:pt x="199" y="216"/>
                  </a:cubicBezTo>
                  <a:cubicBezTo>
                    <a:pt x="198" y="215"/>
                    <a:pt x="197" y="216"/>
                    <a:pt x="196" y="216"/>
                  </a:cubicBezTo>
                  <a:cubicBezTo>
                    <a:pt x="196" y="216"/>
                    <a:pt x="197" y="215"/>
                    <a:pt x="196" y="214"/>
                  </a:cubicBezTo>
                  <a:cubicBezTo>
                    <a:pt x="196" y="214"/>
                    <a:pt x="195" y="213"/>
                    <a:pt x="194" y="212"/>
                  </a:cubicBezTo>
                  <a:cubicBezTo>
                    <a:pt x="194" y="212"/>
                    <a:pt x="191" y="213"/>
                    <a:pt x="191" y="213"/>
                  </a:cubicBezTo>
                  <a:cubicBezTo>
                    <a:pt x="189" y="213"/>
                    <a:pt x="187" y="212"/>
                    <a:pt x="185" y="211"/>
                  </a:cubicBezTo>
                  <a:cubicBezTo>
                    <a:pt x="183" y="210"/>
                    <a:pt x="184" y="212"/>
                    <a:pt x="182" y="212"/>
                  </a:cubicBezTo>
                  <a:cubicBezTo>
                    <a:pt x="178" y="211"/>
                    <a:pt x="175" y="207"/>
                    <a:pt x="171" y="206"/>
                  </a:cubicBezTo>
                  <a:cubicBezTo>
                    <a:pt x="169" y="206"/>
                    <a:pt x="168" y="207"/>
                    <a:pt x="167" y="207"/>
                  </a:cubicBezTo>
                  <a:cubicBezTo>
                    <a:pt x="166" y="208"/>
                    <a:pt x="164" y="207"/>
                    <a:pt x="163" y="207"/>
                  </a:cubicBezTo>
                  <a:cubicBezTo>
                    <a:pt x="159" y="207"/>
                    <a:pt x="155" y="207"/>
                    <a:pt x="152" y="208"/>
                  </a:cubicBezTo>
                  <a:cubicBezTo>
                    <a:pt x="145" y="209"/>
                    <a:pt x="141" y="212"/>
                    <a:pt x="135" y="214"/>
                  </a:cubicBezTo>
                  <a:cubicBezTo>
                    <a:pt x="132" y="214"/>
                    <a:pt x="129" y="214"/>
                    <a:pt x="125" y="214"/>
                  </a:cubicBezTo>
                  <a:cubicBezTo>
                    <a:pt x="121" y="214"/>
                    <a:pt x="120" y="215"/>
                    <a:pt x="117" y="216"/>
                  </a:cubicBezTo>
                  <a:cubicBezTo>
                    <a:pt x="114" y="218"/>
                    <a:pt x="112" y="219"/>
                    <a:pt x="109" y="220"/>
                  </a:cubicBezTo>
                  <a:cubicBezTo>
                    <a:pt x="106" y="221"/>
                    <a:pt x="104" y="221"/>
                    <a:pt x="103" y="223"/>
                  </a:cubicBezTo>
                  <a:cubicBezTo>
                    <a:pt x="102" y="225"/>
                    <a:pt x="101" y="227"/>
                    <a:pt x="100" y="228"/>
                  </a:cubicBezTo>
                  <a:cubicBezTo>
                    <a:pt x="99" y="229"/>
                    <a:pt x="98" y="230"/>
                    <a:pt x="98" y="230"/>
                  </a:cubicBezTo>
                  <a:cubicBezTo>
                    <a:pt x="96" y="229"/>
                    <a:pt x="96" y="230"/>
                    <a:pt x="94" y="231"/>
                  </a:cubicBezTo>
                  <a:cubicBezTo>
                    <a:pt x="94" y="229"/>
                    <a:pt x="88" y="229"/>
                    <a:pt x="87" y="230"/>
                  </a:cubicBezTo>
                  <a:cubicBezTo>
                    <a:pt x="85" y="230"/>
                    <a:pt x="85" y="231"/>
                    <a:pt x="84" y="229"/>
                  </a:cubicBezTo>
                  <a:cubicBezTo>
                    <a:pt x="84" y="229"/>
                    <a:pt x="79" y="229"/>
                    <a:pt x="78" y="229"/>
                  </a:cubicBezTo>
                  <a:cubicBezTo>
                    <a:pt x="76" y="229"/>
                    <a:pt x="73" y="229"/>
                    <a:pt x="70" y="230"/>
                  </a:cubicBezTo>
                  <a:cubicBezTo>
                    <a:pt x="69" y="230"/>
                    <a:pt x="67" y="230"/>
                    <a:pt x="65" y="230"/>
                  </a:cubicBezTo>
                  <a:cubicBezTo>
                    <a:pt x="63" y="230"/>
                    <a:pt x="58" y="231"/>
                    <a:pt x="60" y="234"/>
                  </a:cubicBezTo>
                  <a:cubicBezTo>
                    <a:pt x="59" y="234"/>
                    <a:pt x="58" y="235"/>
                    <a:pt x="57" y="235"/>
                  </a:cubicBezTo>
                  <a:cubicBezTo>
                    <a:pt x="56" y="236"/>
                    <a:pt x="55" y="235"/>
                    <a:pt x="54" y="235"/>
                  </a:cubicBezTo>
                  <a:cubicBezTo>
                    <a:pt x="53" y="235"/>
                    <a:pt x="53" y="236"/>
                    <a:pt x="52" y="236"/>
                  </a:cubicBezTo>
                  <a:cubicBezTo>
                    <a:pt x="52" y="237"/>
                    <a:pt x="51" y="237"/>
                    <a:pt x="50" y="237"/>
                  </a:cubicBezTo>
                  <a:cubicBezTo>
                    <a:pt x="49" y="238"/>
                    <a:pt x="49" y="238"/>
                    <a:pt x="48" y="239"/>
                  </a:cubicBezTo>
                  <a:cubicBezTo>
                    <a:pt x="47" y="240"/>
                    <a:pt x="45" y="240"/>
                    <a:pt x="44" y="240"/>
                  </a:cubicBezTo>
                  <a:cubicBezTo>
                    <a:pt x="46" y="241"/>
                    <a:pt x="41" y="241"/>
                    <a:pt x="40" y="241"/>
                  </a:cubicBezTo>
                  <a:cubicBezTo>
                    <a:pt x="37" y="240"/>
                    <a:pt x="34" y="241"/>
                    <a:pt x="31" y="240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8" y="240"/>
                    <a:pt x="26" y="238"/>
                    <a:pt x="24" y="236"/>
                  </a:cubicBezTo>
                  <a:cubicBezTo>
                    <a:pt x="23" y="235"/>
                    <a:pt x="19" y="232"/>
                    <a:pt x="18" y="234"/>
                  </a:cubicBezTo>
                  <a:cubicBezTo>
                    <a:pt x="16" y="232"/>
                    <a:pt x="15" y="225"/>
                    <a:pt x="19" y="227"/>
                  </a:cubicBezTo>
                  <a:moveTo>
                    <a:pt x="183" y="16"/>
                  </a:moveTo>
                  <a:cubicBezTo>
                    <a:pt x="183" y="15"/>
                    <a:pt x="183" y="15"/>
                    <a:pt x="183" y="15"/>
                  </a:cubicBezTo>
                  <a:cubicBezTo>
                    <a:pt x="184" y="16"/>
                    <a:pt x="184" y="16"/>
                    <a:pt x="183" y="16"/>
                  </a:cubicBezTo>
                  <a:moveTo>
                    <a:pt x="275" y="7"/>
                  </a:moveTo>
                  <a:cubicBezTo>
                    <a:pt x="275" y="7"/>
                    <a:pt x="275" y="6"/>
                    <a:pt x="275" y="6"/>
                  </a:cubicBezTo>
                  <a:cubicBezTo>
                    <a:pt x="274" y="6"/>
                    <a:pt x="274" y="7"/>
                    <a:pt x="275" y="7"/>
                  </a:cubicBezTo>
                  <a:moveTo>
                    <a:pt x="274" y="2"/>
                  </a:moveTo>
                  <a:cubicBezTo>
                    <a:pt x="274" y="1"/>
                    <a:pt x="274" y="1"/>
                    <a:pt x="274" y="1"/>
                  </a:cubicBezTo>
                  <a:cubicBezTo>
                    <a:pt x="273" y="0"/>
                    <a:pt x="273" y="1"/>
                    <a:pt x="274" y="2"/>
                  </a:cubicBezTo>
                  <a:moveTo>
                    <a:pt x="275" y="2"/>
                  </a:moveTo>
                  <a:cubicBezTo>
                    <a:pt x="276" y="2"/>
                    <a:pt x="276" y="1"/>
                    <a:pt x="276" y="1"/>
                  </a:cubicBezTo>
                  <a:cubicBezTo>
                    <a:pt x="275" y="1"/>
                    <a:pt x="275" y="2"/>
                    <a:pt x="275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10"/>
            <p:cNvSpPr>
              <a:spLocks noEditPoints="1"/>
            </p:cNvSpPr>
            <p:nvPr/>
          </p:nvSpPr>
          <p:spPr bwMode="auto">
            <a:xfrm>
              <a:off x="8132786" y="3342184"/>
              <a:ext cx="428618" cy="296885"/>
            </a:xfrm>
            <a:custGeom>
              <a:avLst/>
              <a:gdLst>
                <a:gd name="T0" fmla="*/ 26 w 145"/>
                <a:gd name="T1" fmla="*/ 69 h 100"/>
                <a:gd name="T2" fmla="*/ 26 w 145"/>
                <a:gd name="T3" fmla="*/ 68 h 100"/>
                <a:gd name="T4" fmla="*/ 27 w 145"/>
                <a:gd name="T5" fmla="*/ 65 h 100"/>
                <a:gd name="T6" fmla="*/ 1 w 145"/>
                <a:gd name="T7" fmla="*/ 75 h 100"/>
                <a:gd name="T8" fmla="*/ 1 w 145"/>
                <a:gd name="T9" fmla="*/ 48 h 100"/>
                <a:gd name="T10" fmla="*/ 3 w 145"/>
                <a:gd name="T11" fmla="*/ 13 h 100"/>
                <a:gd name="T12" fmla="*/ 30 w 145"/>
                <a:gd name="T13" fmla="*/ 24 h 100"/>
                <a:gd name="T14" fmla="*/ 44 w 145"/>
                <a:gd name="T15" fmla="*/ 31 h 100"/>
                <a:gd name="T16" fmla="*/ 57 w 145"/>
                <a:gd name="T17" fmla="*/ 44 h 100"/>
                <a:gd name="T18" fmla="*/ 59 w 145"/>
                <a:gd name="T19" fmla="*/ 52 h 100"/>
                <a:gd name="T20" fmla="*/ 70 w 145"/>
                <a:gd name="T21" fmla="*/ 70 h 100"/>
                <a:gd name="T22" fmla="*/ 80 w 145"/>
                <a:gd name="T23" fmla="*/ 76 h 100"/>
                <a:gd name="T24" fmla="*/ 86 w 145"/>
                <a:gd name="T25" fmla="*/ 84 h 100"/>
                <a:gd name="T26" fmla="*/ 90 w 145"/>
                <a:gd name="T27" fmla="*/ 88 h 100"/>
                <a:gd name="T28" fmla="*/ 86 w 145"/>
                <a:gd name="T29" fmla="*/ 88 h 100"/>
                <a:gd name="T30" fmla="*/ 72 w 145"/>
                <a:gd name="T31" fmla="*/ 86 h 100"/>
                <a:gd name="T32" fmla="*/ 61 w 145"/>
                <a:gd name="T33" fmla="*/ 79 h 100"/>
                <a:gd name="T34" fmla="*/ 49 w 145"/>
                <a:gd name="T35" fmla="*/ 65 h 100"/>
                <a:gd name="T36" fmla="*/ 38 w 145"/>
                <a:gd name="T37" fmla="*/ 60 h 100"/>
                <a:gd name="T38" fmla="*/ 34 w 145"/>
                <a:gd name="T39" fmla="*/ 62 h 100"/>
                <a:gd name="T40" fmla="*/ 28 w 145"/>
                <a:gd name="T41" fmla="*/ 64 h 100"/>
                <a:gd name="T42" fmla="*/ 19 w 145"/>
                <a:gd name="T43" fmla="*/ 67 h 100"/>
                <a:gd name="T44" fmla="*/ 20 w 145"/>
                <a:gd name="T45" fmla="*/ 69 h 100"/>
                <a:gd name="T46" fmla="*/ 5 w 145"/>
                <a:gd name="T47" fmla="*/ 76 h 100"/>
                <a:gd name="T48" fmla="*/ 48 w 145"/>
                <a:gd name="T49" fmla="*/ 33 h 100"/>
                <a:gd name="T50" fmla="*/ 68 w 145"/>
                <a:gd name="T51" fmla="*/ 44 h 100"/>
                <a:gd name="T52" fmla="*/ 66 w 145"/>
                <a:gd name="T53" fmla="*/ 9 h 100"/>
                <a:gd name="T54" fmla="*/ 82 w 145"/>
                <a:gd name="T55" fmla="*/ 47 h 100"/>
                <a:gd name="T56" fmla="*/ 100 w 145"/>
                <a:gd name="T57" fmla="*/ 41 h 100"/>
                <a:gd name="T58" fmla="*/ 109 w 145"/>
                <a:gd name="T59" fmla="*/ 29 h 100"/>
                <a:gd name="T60" fmla="*/ 103 w 145"/>
                <a:gd name="T61" fmla="*/ 34 h 100"/>
                <a:gd name="T62" fmla="*/ 91 w 145"/>
                <a:gd name="T63" fmla="*/ 40 h 100"/>
                <a:gd name="T64" fmla="*/ 80 w 145"/>
                <a:gd name="T65" fmla="*/ 41 h 100"/>
                <a:gd name="T66" fmla="*/ 71 w 145"/>
                <a:gd name="T67" fmla="*/ 43 h 100"/>
                <a:gd name="T68" fmla="*/ 81 w 145"/>
                <a:gd name="T69" fmla="*/ 33 h 100"/>
                <a:gd name="T70" fmla="*/ 84 w 145"/>
                <a:gd name="T71" fmla="*/ 3 h 100"/>
                <a:gd name="T72" fmla="*/ 95 w 145"/>
                <a:gd name="T73" fmla="*/ 81 h 100"/>
                <a:gd name="T74" fmla="*/ 87 w 145"/>
                <a:gd name="T75" fmla="*/ 12 h 100"/>
                <a:gd name="T76" fmla="*/ 95 w 145"/>
                <a:gd name="T77" fmla="*/ 90 h 100"/>
                <a:gd name="T78" fmla="*/ 97 w 145"/>
                <a:gd name="T79" fmla="*/ 85 h 100"/>
                <a:gd name="T80" fmla="*/ 95 w 145"/>
                <a:gd name="T81" fmla="*/ 84 h 100"/>
                <a:gd name="T82" fmla="*/ 98 w 145"/>
                <a:gd name="T83" fmla="*/ 72 h 100"/>
                <a:gd name="T84" fmla="*/ 94 w 145"/>
                <a:gd name="T85" fmla="*/ 16 h 100"/>
                <a:gd name="T86" fmla="*/ 109 w 145"/>
                <a:gd name="T87" fmla="*/ 22 h 100"/>
                <a:gd name="T88" fmla="*/ 95 w 145"/>
                <a:gd name="T89" fmla="*/ 13 h 100"/>
                <a:gd name="T90" fmla="*/ 105 w 145"/>
                <a:gd name="T91" fmla="*/ 20 h 100"/>
                <a:gd name="T92" fmla="*/ 114 w 145"/>
                <a:gd name="T93" fmla="*/ 34 h 100"/>
                <a:gd name="T94" fmla="*/ 113 w 145"/>
                <a:gd name="T95" fmla="*/ 91 h 100"/>
                <a:gd name="T96" fmla="*/ 113 w 145"/>
                <a:gd name="T97" fmla="*/ 76 h 100"/>
                <a:gd name="T98" fmla="*/ 116 w 145"/>
                <a:gd name="T99" fmla="*/ 95 h 100"/>
                <a:gd name="T100" fmla="*/ 117 w 145"/>
                <a:gd name="T101" fmla="*/ 97 h 100"/>
                <a:gd name="T102" fmla="*/ 111 w 145"/>
                <a:gd name="T103" fmla="*/ 17 h 100"/>
                <a:gd name="T104" fmla="*/ 125 w 145"/>
                <a:gd name="T105" fmla="*/ 97 h 100"/>
                <a:gd name="T106" fmla="*/ 130 w 145"/>
                <a:gd name="T107" fmla="*/ 40 h 100"/>
                <a:gd name="T108" fmla="*/ 143 w 145"/>
                <a:gd name="T109" fmla="*/ 51 h 100"/>
                <a:gd name="T110" fmla="*/ 131 w 145"/>
                <a:gd name="T111" fmla="*/ 40 h 100"/>
                <a:gd name="T112" fmla="*/ 142 w 145"/>
                <a:gd name="T113" fmla="*/ 56 h 100"/>
                <a:gd name="T114" fmla="*/ 144 w 145"/>
                <a:gd name="T115" fmla="*/ 53 h 100"/>
                <a:gd name="T116" fmla="*/ 62 w 145"/>
                <a:gd name="T11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00">
                  <a:moveTo>
                    <a:pt x="26" y="72"/>
                  </a:moveTo>
                  <a:cubicBezTo>
                    <a:pt x="27" y="70"/>
                    <a:pt x="24" y="69"/>
                    <a:pt x="22" y="69"/>
                  </a:cubicBezTo>
                  <a:cubicBezTo>
                    <a:pt x="24" y="70"/>
                    <a:pt x="25" y="70"/>
                    <a:pt x="26" y="72"/>
                  </a:cubicBezTo>
                  <a:moveTo>
                    <a:pt x="26" y="69"/>
                  </a:moveTo>
                  <a:cubicBezTo>
                    <a:pt x="27" y="68"/>
                    <a:pt x="25" y="68"/>
                    <a:pt x="24" y="69"/>
                  </a:cubicBezTo>
                  <a:cubicBezTo>
                    <a:pt x="24" y="69"/>
                    <a:pt x="25" y="69"/>
                    <a:pt x="26" y="69"/>
                  </a:cubicBezTo>
                  <a:moveTo>
                    <a:pt x="27" y="69"/>
                  </a:moveTo>
                  <a:cubicBezTo>
                    <a:pt x="27" y="68"/>
                    <a:pt x="26" y="68"/>
                    <a:pt x="26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7" y="65"/>
                  </a:moveTo>
                  <a:cubicBezTo>
                    <a:pt x="27" y="65"/>
                    <a:pt x="27" y="65"/>
                    <a:pt x="26" y="65"/>
                  </a:cubicBezTo>
                  <a:cubicBezTo>
                    <a:pt x="27" y="65"/>
                    <a:pt x="27" y="65"/>
                    <a:pt x="27" y="65"/>
                  </a:cubicBezTo>
                  <a:moveTo>
                    <a:pt x="30" y="63"/>
                  </a:moveTo>
                  <a:cubicBezTo>
                    <a:pt x="30" y="62"/>
                    <a:pt x="29" y="62"/>
                    <a:pt x="29" y="62"/>
                  </a:cubicBezTo>
                  <a:cubicBezTo>
                    <a:pt x="30" y="63"/>
                    <a:pt x="30" y="63"/>
                    <a:pt x="30" y="63"/>
                  </a:cubicBezTo>
                  <a:moveTo>
                    <a:pt x="1" y="75"/>
                  </a:moveTo>
                  <a:cubicBezTo>
                    <a:pt x="1" y="71"/>
                    <a:pt x="1" y="66"/>
                    <a:pt x="1" y="61"/>
                  </a:cubicBezTo>
                  <a:cubicBezTo>
                    <a:pt x="1" y="59"/>
                    <a:pt x="2" y="57"/>
                    <a:pt x="1" y="55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50"/>
                    <a:pt x="1" y="49"/>
                    <a:pt x="1" y="48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0"/>
                    <a:pt x="1" y="35"/>
                    <a:pt x="1" y="30"/>
                  </a:cubicBezTo>
                  <a:cubicBezTo>
                    <a:pt x="2" y="25"/>
                    <a:pt x="2" y="20"/>
                    <a:pt x="2" y="15"/>
                  </a:cubicBezTo>
                  <a:cubicBezTo>
                    <a:pt x="2" y="14"/>
                    <a:pt x="1" y="12"/>
                    <a:pt x="3" y="13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11" y="16"/>
                    <a:pt x="14" y="19"/>
                    <a:pt x="18" y="19"/>
                  </a:cubicBezTo>
                  <a:cubicBezTo>
                    <a:pt x="20" y="20"/>
                    <a:pt x="23" y="20"/>
                    <a:pt x="24" y="20"/>
                  </a:cubicBezTo>
                  <a:cubicBezTo>
                    <a:pt x="27" y="21"/>
                    <a:pt x="28" y="23"/>
                    <a:pt x="30" y="24"/>
                  </a:cubicBezTo>
                  <a:cubicBezTo>
                    <a:pt x="32" y="25"/>
                    <a:pt x="32" y="24"/>
                    <a:pt x="33" y="24"/>
                  </a:cubicBezTo>
                  <a:cubicBezTo>
                    <a:pt x="35" y="24"/>
                    <a:pt x="35" y="26"/>
                    <a:pt x="37" y="26"/>
                  </a:cubicBezTo>
                  <a:cubicBezTo>
                    <a:pt x="38" y="27"/>
                    <a:pt x="39" y="28"/>
                    <a:pt x="40" y="29"/>
                  </a:cubicBezTo>
                  <a:cubicBezTo>
                    <a:pt x="41" y="30"/>
                    <a:pt x="42" y="30"/>
                    <a:pt x="44" y="31"/>
                  </a:cubicBezTo>
                  <a:cubicBezTo>
                    <a:pt x="45" y="32"/>
                    <a:pt x="46" y="34"/>
                    <a:pt x="47" y="35"/>
                  </a:cubicBezTo>
                  <a:cubicBezTo>
                    <a:pt x="47" y="37"/>
                    <a:pt x="46" y="38"/>
                    <a:pt x="46" y="39"/>
                  </a:cubicBezTo>
                  <a:cubicBezTo>
                    <a:pt x="47" y="41"/>
                    <a:pt x="51" y="41"/>
                    <a:pt x="53" y="42"/>
                  </a:cubicBezTo>
                  <a:cubicBezTo>
                    <a:pt x="54" y="42"/>
                    <a:pt x="56" y="43"/>
                    <a:pt x="57" y="44"/>
                  </a:cubicBezTo>
                  <a:cubicBezTo>
                    <a:pt x="58" y="44"/>
                    <a:pt x="58" y="45"/>
                    <a:pt x="59" y="45"/>
                  </a:cubicBezTo>
                  <a:cubicBezTo>
                    <a:pt x="60" y="45"/>
                    <a:pt x="61" y="45"/>
                    <a:pt x="62" y="45"/>
                  </a:cubicBezTo>
                  <a:cubicBezTo>
                    <a:pt x="64" y="45"/>
                    <a:pt x="68" y="50"/>
                    <a:pt x="66" y="52"/>
                  </a:cubicBezTo>
                  <a:cubicBezTo>
                    <a:pt x="65" y="53"/>
                    <a:pt x="61" y="52"/>
                    <a:pt x="59" y="52"/>
                  </a:cubicBezTo>
                  <a:cubicBezTo>
                    <a:pt x="56" y="52"/>
                    <a:pt x="59" y="58"/>
                    <a:pt x="61" y="59"/>
                  </a:cubicBezTo>
                  <a:cubicBezTo>
                    <a:pt x="62" y="60"/>
                    <a:pt x="64" y="61"/>
                    <a:pt x="65" y="63"/>
                  </a:cubicBezTo>
                  <a:cubicBezTo>
                    <a:pt x="66" y="64"/>
                    <a:pt x="68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70" y="70"/>
                    <a:pt x="71" y="71"/>
                    <a:pt x="72" y="71"/>
                  </a:cubicBezTo>
                  <a:cubicBezTo>
                    <a:pt x="73" y="71"/>
                    <a:pt x="72" y="73"/>
                    <a:pt x="72" y="73"/>
                  </a:cubicBezTo>
                  <a:cubicBezTo>
                    <a:pt x="73" y="76"/>
                    <a:pt x="75" y="75"/>
                    <a:pt x="77" y="75"/>
                  </a:cubicBezTo>
                  <a:cubicBezTo>
                    <a:pt x="78" y="74"/>
                    <a:pt x="81" y="74"/>
                    <a:pt x="80" y="76"/>
                  </a:cubicBezTo>
                  <a:cubicBezTo>
                    <a:pt x="79" y="79"/>
                    <a:pt x="80" y="80"/>
                    <a:pt x="83" y="80"/>
                  </a:cubicBezTo>
                  <a:cubicBezTo>
                    <a:pt x="84" y="80"/>
                    <a:pt x="87" y="80"/>
                    <a:pt x="87" y="81"/>
                  </a:cubicBezTo>
                  <a:cubicBezTo>
                    <a:pt x="87" y="82"/>
                    <a:pt x="84" y="82"/>
                    <a:pt x="84" y="82"/>
                  </a:cubicBezTo>
                  <a:cubicBezTo>
                    <a:pt x="84" y="83"/>
                    <a:pt x="85" y="83"/>
                    <a:pt x="86" y="84"/>
                  </a:cubicBezTo>
                  <a:cubicBezTo>
                    <a:pt x="86" y="85"/>
                    <a:pt x="88" y="85"/>
                    <a:pt x="89" y="85"/>
                  </a:cubicBezTo>
                  <a:cubicBezTo>
                    <a:pt x="91" y="86"/>
                    <a:pt x="93" y="87"/>
                    <a:pt x="95" y="86"/>
                  </a:cubicBezTo>
                  <a:cubicBezTo>
                    <a:pt x="94" y="86"/>
                    <a:pt x="93" y="87"/>
                    <a:pt x="92" y="87"/>
                  </a:cubicBezTo>
                  <a:cubicBezTo>
                    <a:pt x="91" y="87"/>
                    <a:pt x="90" y="86"/>
                    <a:pt x="90" y="88"/>
                  </a:cubicBezTo>
                  <a:cubicBezTo>
                    <a:pt x="92" y="88"/>
                    <a:pt x="94" y="89"/>
                    <a:pt x="92" y="90"/>
                  </a:cubicBezTo>
                  <a:cubicBezTo>
                    <a:pt x="90" y="90"/>
                    <a:pt x="87" y="91"/>
                    <a:pt x="86" y="89"/>
                  </a:cubicBezTo>
                  <a:cubicBezTo>
                    <a:pt x="86" y="89"/>
                    <a:pt x="87" y="89"/>
                    <a:pt x="87" y="88"/>
                  </a:cubicBezTo>
                  <a:cubicBezTo>
                    <a:pt x="87" y="88"/>
                    <a:pt x="86" y="88"/>
                    <a:pt x="86" y="88"/>
                  </a:cubicBezTo>
                  <a:cubicBezTo>
                    <a:pt x="85" y="87"/>
                    <a:pt x="83" y="87"/>
                    <a:pt x="81" y="87"/>
                  </a:cubicBezTo>
                  <a:cubicBezTo>
                    <a:pt x="79" y="87"/>
                    <a:pt x="77" y="86"/>
                    <a:pt x="75" y="8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3" y="86"/>
                    <a:pt x="72" y="86"/>
                  </a:cubicBezTo>
                  <a:cubicBezTo>
                    <a:pt x="71" y="85"/>
                    <a:pt x="69" y="84"/>
                    <a:pt x="69" y="85"/>
                  </a:cubicBezTo>
                  <a:cubicBezTo>
                    <a:pt x="67" y="86"/>
                    <a:pt x="66" y="84"/>
                    <a:pt x="65" y="85"/>
                  </a:cubicBezTo>
                  <a:cubicBezTo>
                    <a:pt x="64" y="84"/>
                    <a:pt x="63" y="83"/>
                    <a:pt x="63" y="82"/>
                  </a:cubicBezTo>
                  <a:cubicBezTo>
                    <a:pt x="63" y="81"/>
                    <a:pt x="62" y="80"/>
                    <a:pt x="61" y="79"/>
                  </a:cubicBezTo>
                  <a:cubicBezTo>
                    <a:pt x="61" y="79"/>
                    <a:pt x="59" y="79"/>
                    <a:pt x="59" y="78"/>
                  </a:cubicBezTo>
                  <a:cubicBezTo>
                    <a:pt x="58" y="78"/>
                    <a:pt x="57" y="76"/>
                    <a:pt x="57" y="75"/>
                  </a:cubicBezTo>
                  <a:cubicBezTo>
                    <a:pt x="54" y="75"/>
                    <a:pt x="55" y="74"/>
                    <a:pt x="54" y="72"/>
                  </a:cubicBezTo>
                  <a:cubicBezTo>
                    <a:pt x="53" y="70"/>
                    <a:pt x="51" y="66"/>
                    <a:pt x="49" y="65"/>
                  </a:cubicBezTo>
                  <a:cubicBezTo>
                    <a:pt x="48" y="65"/>
                    <a:pt x="47" y="64"/>
                    <a:pt x="47" y="64"/>
                  </a:cubicBezTo>
                  <a:cubicBezTo>
                    <a:pt x="46" y="63"/>
                    <a:pt x="45" y="64"/>
                    <a:pt x="44" y="64"/>
                  </a:cubicBezTo>
                  <a:cubicBezTo>
                    <a:pt x="43" y="64"/>
                    <a:pt x="41" y="63"/>
                    <a:pt x="40" y="63"/>
                  </a:cubicBezTo>
                  <a:cubicBezTo>
                    <a:pt x="38" y="62"/>
                    <a:pt x="38" y="62"/>
                    <a:pt x="38" y="60"/>
                  </a:cubicBezTo>
                  <a:cubicBezTo>
                    <a:pt x="38" y="62"/>
                    <a:pt x="36" y="61"/>
                    <a:pt x="36" y="60"/>
                  </a:cubicBezTo>
                  <a:cubicBezTo>
                    <a:pt x="36" y="62"/>
                    <a:pt x="35" y="61"/>
                    <a:pt x="35" y="60"/>
                  </a:cubicBezTo>
                  <a:cubicBezTo>
                    <a:pt x="35" y="61"/>
                    <a:pt x="34" y="61"/>
                    <a:pt x="34" y="60"/>
                  </a:cubicBezTo>
                  <a:cubicBezTo>
                    <a:pt x="34" y="61"/>
                    <a:pt x="34" y="61"/>
                    <a:pt x="34" y="62"/>
                  </a:cubicBezTo>
                  <a:cubicBezTo>
                    <a:pt x="34" y="62"/>
                    <a:pt x="33" y="61"/>
                    <a:pt x="32" y="61"/>
                  </a:cubicBezTo>
                  <a:cubicBezTo>
                    <a:pt x="32" y="65"/>
                    <a:pt x="27" y="59"/>
                    <a:pt x="27" y="59"/>
                  </a:cubicBezTo>
                  <a:cubicBezTo>
                    <a:pt x="27" y="61"/>
                    <a:pt x="29" y="62"/>
                    <a:pt x="29" y="64"/>
                  </a:cubicBezTo>
                  <a:cubicBezTo>
                    <a:pt x="29" y="64"/>
                    <a:pt x="29" y="64"/>
                    <a:pt x="28" y="64"/>
                  </a:cubicBezTo>
                  <a:cubicBezTo>
                    <a:pt x="29" y="66"/>
                    <a:pt x="25" y="64"/>
                    <a:pt x="24" y="64"/>
                  </a:cubicBezTo>
                  <a:cubicBezTo>
                    <a:pt x="24" y="64"/>
                    <a:pt x="27" y="66"/>
                    <a:pt x="26" y="67"/>
                  </a:cubicBezTo>
                  <a:cubicBezTo>
                    <a:pt x="25" y="67"/>
                    <a:pt x="23" y="67"/>
                    <a:pt x="22" y="67"/>
                  </a:cubicBezTo>
                  <a:cubicBezTo>
                    <a:pt x="21" y="67"/>
                    <a:pt x="20" y="68"/>
                    <a:pt x="19" y="67"/>
                  </a:cubicBezTo>
                  <a:cubicBezTo>
                    <a:pt x="19" y="67"/>
                    <a:pt x="18" y="67"/>
                    <a:pt x="17" y="67"/>
                  </a:cubicBezTo>
                  <a:cubicBezTo>
                    <a:pt x="16" y="67"/>
                    <a:pt x="15" y="68"/>
                    <a:pt x="14" y="66"/>
                  </a:cubicBezTo>
                  <a:cubicBezTo>
                    <a:pt x="14" y="68"/>
                    <a:pt x="15" y="68"/>
                    <a:pt x="16" y="68"/>
                  </a:cubicBezTo>
                  <a:cubicBezTo>
                    <a:pt x="18" y="67"/>
                    <a:pt x="19" y="68"/>
                    <a:pt x="20" y="69"/>
                  </a:cubicBezTo>
                  <a:cubicBezTo>
                    <a:pt x="23" y="70"/>
                    <a:pt x="26" y="73"/>
                    <a:pt x="22" y="75"/>
                  </a:cubicBezTo>
                  <a:cubicBezTo>
                    <a:pt x="21" y="75"/>
                    <a:pt x="19" y="77"/>
                    <a:pt x="17" y="77"/>
                  </a:cubicBezTo>
                  <a:cubicBezTo>
                    <a:pt x="15" y="77"/>
                    <a:pt x="14" y="76"/>
                    <a:pt x="12" y="76"/>
                  </a:cubicBezTo>
                  <a:cubicBezTo>
                    <a:pt x="10" y="76"/>
                    <a:pt x="7" y="77"/>
                    <a:pt x="5" y="76"/>
                  </a:cubicBezTo>
                  <a:cubicBezTo>
                    <a:pt x="4" y="75"/>
                    <a:pt x="3" y="77"/>
                    <a:pt x="1" y="75"/>
                  </a:cubicBezTo>
                  <a:moveTo>
                    <a:pt x="48" y="33"/>
                  </a:moveTo>
                  <a:cubicBezTo>
                    <a:pt x="49" y="33"/>
                    <a:pt x="49" y="32"/>
                    <a:pt x="49" y="31"/>
                  </a:cubicBezTo>
                  <a:cubicBezTo>
                    <a:pt x="48" y="32"/>
                    <a:pt x="47" y="33"/>
                    <a:pt x="48" y="33"/>
                  </a:cubicBezTo>
                  <a:moveTo>
                    <a:pt x="59" y="40"/>
                  </a:moveTo>
                  <a:cubicBezTo>
                    <a:pt x="61" y="40"/>
                    <a:pt x="60" y="38"/>
                    <a:pt x="59" y="38"/>
                  </a:cubicBezTo>
                  <a:cubicBezTo>
                    <a:pt x="58" y="38"/>
                    <a:pt x="59" y="40"/>
                    <a:pt x="59" y="40"/>
                  </a:cubicBezTo>
                  <a:moveTo>
                    <a:pt x="68" y="44"/>
                  </a:moveTo>
                  <a:cubicBezTo>
                    <a:pt x="69" y="43"/>
                    <a:pt x="68" y="40"/>
                    <a:pt x="66" y="40"/>
                  </a:cubicBezTo>
                  <a:cubicBezTo>
                    <a:pt x="64" y="40"/>
                    <a:pt x="67" y="43"/>
                    <a:pt x="68" y="44"/>
                  </a:cubicBezTo>
                  <a:moveTo>
                    <a:pt x="66" y="10"/>
                  </a:moveTo>
                  <a:cubicBezTo>
                    <a:pt x="66" y="10"/>
                    <a:pt x="67" y="10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moveTo>
                    <a:pt x="76" y="45"/>
                  </a:moveTo>
                  <a:cubicBezTo>
                    <a:pt x="77" y="45"/>
                    <a:pt x="78" y="46"/>
                    <a:pt x="78" y="47"/>
                  </a:cubicBezTo>
                  <a:cubicBezTo>
                    <a:pt x="79" y="46"/>
                    <a:pt x="81" y="46"/>
                    <a:pt x="82" y="47"/>
                  </a:cubicBezTo>
                  <a:cubicBezTo>
                    <a:pt x="83" y="47"/>
                    <a:pt x="83" y="48"/>
                    <a:pt x="84" y="48"/>
                  </a:cubicBezTo>
                  <a:cubicBezTo>
                    <a:pt x="86" y="48"/>
                    <a:pt x="88" y="48"/>
                    <a:pt x="90" y="48"/>
                  </a:cubicBezTo>
                  <a:cubicBezTo>
                    <a:pt x="93" y="48"/>
                    <a:pt x="94" y="45"/>
                    <a:pt x="96" y="45"/>
                  </a:cubicBezTo>
                  <a:cubicBezTo>
                    <a:pt x="98" y="45"/>
                    <a:pt x="101" y="43"/>
                    <a:pt x="100" y="41"/>
                  </a:cubicBezTo>
                  <a:cubicBezTo>
                    <a:pt x="102" y="41"/>
                    <a:pt x="108" y="42"/>
                    <a:pt x="107" y="39"/>
                  </a:cubicBezTo>
                  <a:cubicBezTo>
                    <a:pt x="106" y="38"/>
                    <a:pt x="104" y="35"/>
                    <a:pt x="106" y="35"/>
                  </a:cubicBezTo>
                  <a:cubicBezTo>
                    <a:pt x="109" y="36"/>
                    <a:pt x="109" y="33"/>
                    <a:pt x="109" y="31"/>
                  </a:cubicBezTo>
                  <a:cubicBezTo>
                    <a:pt x="109" y="30"/>
                    <a:pt x="110" y="30"/>
                    <a:pt x="109" y="29"/>
                  </a:cubicBezTo>
                  <a:cubicBezTo>
                    <a:pt x="108" y="29"/>
                    <a:pt x="107" y="29"/>
                    <a:pt x="108" y="28"/>
                  </a:cubicBezTo>
                  <a:cubicBezTo>
                    <a:pt x="107" y="28"/>
                    <a:pt x="105" y="30"/>
                    <a:pt x="104" y="29"/>
                  </a:cubicBezTo>
                  <a:cubicBezTo>
                    <a:pt x="103" y="28"/>
                    <a:pt x="101" y="28"/>
                    <a:pt x="101" y="29"/>
                  </a:cubicBezTo>
                  <a:cubicBezTo>
                    <a:pt x="102" y="31"/>
                    <a:pt x="103" y="32"/>
                    <a:pt x="103" y="34"/>
                  </a:cubicBezTo>
                  <a:cubicBezTo>
                    <a:pt x="102" y="36"/>
                    <a:pt x="100" y="35"/>
                    <a:pt x="98" y="36"/>
                  </a:cubicBezTo>
                  <a:cubicBezTo>
                    <a:pt x="97" y="37"/>
                    <a:pt x="97" y="39"/>
                    <a:pt x="96" y="40"/>
                  </a:cubicBezTo>
                  <a:cubicBezTo>
                    <a:pt x="95" y="40"/>
                    <a:pt x="94" y="40"/>
                    <a:pt x="94" y="40"/>
                  </a:cubicBezTo>
                  <a:cubicBezTo>
                    <a:pt x="92" y="41"/>
                    <a:pt x="93" y="40"/>
                    <a:pt x="91" y="40"/>
                  </a:cubicBezTo>
                  <a:cubicBezTo>
                    <a:pt x="90" y="40"/>
                    <a:pt x="89" y="42"/>
                    <a:pt x="88" y="41"/>
                  </a:cubicBezTo>
                  <a:cubicBezTo>
                    <a:pt x="87" y="39"/>
                    <a:pt x="87" y="37"/>
                    <a:pt x="88" y="36"/>
                  </a:cubicBezTo>
                  <a:cubicBezTo>
                    <a:pt x="87" y="35"/>
                    <a:pt x="86" y="39"/>
                    <a:pt x="86" y="40"/>
                  </a:cubicBezTo>
                  <a:cubicBezTo>
                    <a:pt x="87" y="41"/>
                    <a:pt x="81" y="41"/>
                    <a:pt x="80" y="41"/>
                  </a:cubicBezTo>
                  <a:cubicBezTo>
                    <a:pt x="79" y="41"/>
                    <a:pt x="79" y="41"/>
                    <a:pt x="78" y="41"/>
                  </a:cubicBezTo>
                  <a:cubicBezTo>
                    <a:pt x="77" y="40"/>
                    <a:pt x="76" y="41"/>
                    <a:pt x="76" y="41"/>
                  </a:cubicBezTo>
                  <a:cubicBezTo>
                    <a:pt x="75" y="41"/>
                    <a:pt x="73" y="41"/>
                    <a:pt x="72" y="40"/>
                  </a:cubicBezTo>
                  <a:cubicBezTo>
                    <a:pt x="71" y="39"/>
                    <a:pt x="70" y="42"/>
                    <a:pt x="71" y="43"/>
                  </a:cubicBezTo>
                  <a:cubicBezTo>
                    <a:pt x="72" y="44"/>
                    <a:pt x="73" y="43"/>
                    <a:pt x="74" y="44"/>
                  </a:cubicBezTo>
                  <a:cubicBezTo>
                    <a:pt x="75" y="44"/>
                    <a:pt x="75" y="45"/>
                    <a:pt x="76" y="45"/>
                  </a:cubicBezTo>
                  <a:moveTo>
                    <a:pt x="82" y="33"/>
                  </a:moveTo>
                  <a:cubicBezTo>
                    <a:pt x="82" y="32"/>
                    <a:pt x="82" y="32"/>
                    <a:pt x="81" y="33"/>
                  </a:cubicBezTo>
                  <a:cubicBezTo>
                    <a:pt x="82" y="33"/>
                    <a:pt x="82" y="33"/>
                    <a:pt x="82" y="33"/>
                  </a:cubicBezTo>
                  <a:moveTo>
                    <a:pt x="84" y="3"/>
                  </a:moveTo>
                  <a:cubicBezTo>
                    <a:pt x="85" y="2"/>
                    <a:pt x="83" y="0"/>
                    <a:pt x="82" y="1"/>
                  </a:cubicBezTo>
                  <a:cubicBezTo>
                    <a:pt x="82" y="1"/>
                    <a:pt x="84" y="3"/>
                    <a:pt x="84" y="3"/>
                  </a:cubicBezTo>
                  <a:moveTo>
                    <a:pt x="90" y="79"/>
                  </a:moveTo>
                  <a:cubicBezTo>
                    <a:pt x="90" y="79"/>
                    <a:pt x="90" y="75"/>
                    <a:pt x="88" y="76"/>
                  </a:cubicBezTo>
                  <a:cubicBezTo>
                    <a:pt x="86" y="77"/>
                    <a:pt x="89" y="79"/>
                    <a:pt x="90" y="79"/>
                  </a:cubicBezTo>
                  <a:moveTo>
                    <a:pt x="95" y="81"/>
                  </a:moveTo>
                  <a:cubicBezTo>
                    <a:pt x="96" y="79"/>
                    <a:pt x="94" y="78"/>
                    <a:pt x="92" y="78"/>
                  </a:cubicBezTo>
                  <a:cubicBezTo>
                    <a:pt x="89" y="77"/>
                    <a:pt x="92" y="79"/>
                    <a:pt x="91" y="80"/>
                  </a:cubicBezTo>
                  <a:cubicBezTo>
                    <a:pt x="92" y="80"/>
                    <a:pt x="94" y="80"/>
                    <a:pt x="95" y="81"/>
                  </a:cubicBezTo>
                  <a:moveTo>
                    <a:pt x="87" y="12"/>
                  </a:moveTo>
                  <a:cubicBezTo>
                    <a:pt x="88" y="12"/>
                    <a:pt x="88" y="13"/>
                    <a:pt x="89" y="13"/>
                  </a:cubicBezTo>
                  <a:cubicBezTo>
                    <a:pt x="91" y="13"/>
                    <a:pt x="92" y="13"/>
                    <a:pt x="91" y="12"/>
                  </a:cubicBezTo>
                  <a:cubicBezTo>
                    <a:pt x="90" y="11"/>
                    <a:pt x="87" y="10"/>
                    <a:pt x="87" y="12"/>
                  </a:cubicBezTo>
                  <a:moveTo>
                    <a:pt x="95" y="90"/>
                  </a:moveTo>
                  <a:cubicBezTo>
                    <a:pt x="96" y="88"/>
                    <a:pt x="92" y="90"/>
                    <a:pt x="95" y="90"/>
                  </a:cubicBezTo>
                  <a:moveTo>
                    <a:pt x="95" y="84"/>
                  </a:moveTo>
                  <a:cubicBezTo>
                    <a:pt x="96" y="84"/>
                    <a:pt x="96" y="84"/>
                    <a:pt x="96" y="84"/>
                  </a:cubicBezTo>
                  <a:cubicBezTo>
                    <a:pt x="95" y="84"/>
                    <a:pt x="97" y="85"/>
                    <a:pt x="97" y="85"/>
                  </a:cubicBezTo>
                  <a:cubicBezTo>
                    <a:pt x="99" y="86"/>
                    <a:pt x="99" y="84"/>
                    <a:pt x="98" y="83"/>
                  </a:cubicBezTo>
                  <a:cubicBezTo>
                    <a:pt x="98" y="83"/>
                    <a:pt x="97" y="84"/>
                    <a:pt x="97" y="84"/>
                  </a:cubicBezTo>
                  <a:cubicBezTo>
                    <a:pt x="96" y="84"/>
                    <a:pt x="95" y="82"/>
                    <a:pt x="94" y="81"/>
                  </a:cubicBezTo>
                  <a:cubicBezTo>
                    <a:pt x="94" y="82"/>
                    <a:pt x="95" y="83"/>
                    <a:pt x="95" y="84"/>
                  </a:cubicBezTo>
                  <a:moveTo>
                    <a:pt x="95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5" y="90"/>
                    <a:pt x="95" y="90"/>
                  </a:cubicBezTo>
                  <a:moveTo>
                    <a:pt x="98" y="72"/>
                  </a:moveTo>
                  <a:cubicBezTo>
                    <a:pt x="97" y="71"/>
                    <a:pt x="97" y="69"/>
                    <a:pt x="97" y="68"/>
                  </a:cubicBezTo>
                  <a:cubicBezTo>
                    <a:pt x="96" y="69"/>
                    <a:pt x="96" y="70"/>
                    <a:pt x="97" y="70"/>
                  </a:cubicBezTo>
                  <a:cubicBezTo>
                    <a:pt x="97" y="71"/>
                    <a:pt x="96" y="72"/>
                    <a:pt x="98" y="72"/>
                  </a:cubicBezTo>
                  <a:moveTo>
                    <a:pt x="94" y="16"/>
                  </a:moveTo>
                  <a:cubicBezTo>
                    <a:pt x="95" y="16"/>
                    <a:pt x="95" y="16"/>
                    <a:pt x="96" y="16"/>
                  </a:cubicBezTo>
                  <a:cubicBezTo>
                    <a:pt x="95" y="15"/>
                    <a:pt x="95" y="16"/>
                    <a:pt x="94" y="16"/>
                  </a:cubicBezTo>
                  <a:moveTo>
                    <a:pt x="112" y="25"/>
                  </a:moveTo>
                  <a:cubicBezTo>
                    <a:pt x="111" y="24"/>
                    <a:pt x="110" y="23"/>
                    <a:pt x="109" y="22"/>
                  </a:cubicBezTo>
                  <a:cubicBezTo>
                    <a:pt x="108" y="21"/>
                    <a:pt x="106" y="19"/>
                    <a:pt x="104" y="18"/>
                  </a:cubicBezTo>
                  <a:cubicBezTo>
                    <a:pt x="102" y="18"/>
                    <a:pt x="101" y="16"/>
                    <a:pt x="100" y="15"/>
                  </a:cubicBezTo>
                  <a:cubicBezTo>
                    <a:pt x="99" y="15"/>
                    <a:pt x="98" y="16"/>
                    <a:pt x="98" y="15"/>
                  </a:cubicBezTo>
                  <a:cubicBezTo>
                    <a:pt x="98" y="14"/>
                    <a:pt x="96" y="13"/>
                    <a:pt x="95" y="13"/>
                  </a:cubicBezTo>
                  <a:cubicBezTo>
                    <a:pt x="96" y="13"/>
                    <a:pt x="95" y="14"/>
                    <a:pt x="95" y="14"/>
                  </a:cubicBezTo>
                  <a:cubicBezTo>
                    <a:pt x="95" y="14"/>
                    <a:pt x="97" y="14"/>
                    <a:pt x="98" y="15"/>
                  </a:cubicBezTo>
                  <a:cubicBezTo>
                    <a:pt x="99" y="16"/>
                    <a:pt x="100" y="17"/>
                    <a:pt x="101" y="18"/>
                  </a:cubicBezTo>
                  <a:cubicBezTo>
                    <a:pt x="102" y="18"/>
                    <a:pt x="103" y="20"/>
                    <a:pt x="105" y="20"/>
                  </a:cubicBezTo>
                  <a:cubicBezTo>
                    <a:pt x="106" y="21"/>
                    <a:pt x="107" y="21"/>
                    <a:pt x="108" y="22"/>
                  </a:cubicBezTo>
                  <a:cubicBezTo>
                    <a:pt x="110" y="23"/>
                    <a:pt x="111" y="25"/>
                    <a:pt x="112" y="27"/>
                  </a:cubicBezTo>
                  <a:cubicBezTo>
                    <a:pt x="113" y="28"/>
                    <a:pt x="112" y="30"/>
                    <a:pt x="112" y="31"/>
                  </a:cubicBezTo>
                  <a:cubicBezTo>
                    <a:pt x="112" y="32"/>
                    <a:pt x="113" y="33"/>
                    <a:pt x="114" y="34"/>
                  </a:cubicBezTo>
                  <a:cubicBezTo>
                    <a:pt x="115" y="33"/>
                    <a:pt x="117" y="30"/>
                    <a:pt x="116" y="28"/>
                  </a:cubicBezTo>
                  <a:cubicBezTo>
                    <a:pt x="116" y="27"/>
                    <a:pt x="115" y="27"/>
                    <a:pt x="114" y="26"/>
                  </a:cubicBezTo>
                  <a:cubicBezTo>
                    <a:pt x="114" y="25"/>
                    <a:pt x="113" y="25"/>
                    <a:pt x="112" y="25"/>
                  </a:cubicBezTo>
                  <a:moveTo>
                    <a:pt x="113" y="91"/>
                  </a:move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12" y="90"/>
                    <a:pt x="111" y="90"/>
                  </a:cubicBezTo>
                  <a:cubicBezTo>
                    <a:pt x="111" y="90"/>
                    <a:pt x="112" y="90"/>
                    <a:pt x="113" y="91"/>
                  </a:cubicBezTo>
                  <a:moveTo>
                    <a:pt x="113" y="76"/>
                  </a:moveTo>
                  <a:cubicBezTo>
                    <a:pt x="116" y="76"/>
                    <a:pt x="113" y="72"/>
                    <a:pt x="111" y="74"/>
                  </a:cubicBezTo>
                  <a:cubicBezTo>
                    <a:pt x="112" y="75"/>
                    <a:pt x="112" y="76"/>
                    <a:pt x="113" y="76"/>
                  </a:cubicBezTo>
                  <a:moveTo>
                    <a:pt x="117" y="96"/>
                  </a:moveTo>
                  <a:cubicBezTo>
                    <a:pt x="117" y="96"/>
                    <a:pt x="117" y="95"/>
                    <a:pt x="116" y="95"/>
                  </a:cubicBezTo>
                  <a:cubicBezTo>
                    <a:pt x="117" y="96"/>
                    <a:pt x="117" y="96"/>
                    <a:pt x="117" y="96"/>
                  </a:cubicBezTo>
                  <a:moveTo>
                    <a:pt x="121" y="100"/>
                  </a:moveTo>
                  <a:cubicBezTo>
                    <a:pt x="121" y="99"/>
                    <a:pt x="122" y="99"/>
                    <a:pt x="122" y="99"/>
                  </a:cubicBezTo>
                  <a:cubicBezTo>
                    <a:pt x="121" y="98"/>
                    <a:pt x="118" y="96"/>
                    <a:pt x="117" y="97"/>
                  </a:cubicBezTo>
                  <a:cubicBezTo>
                    <a:pt x="118" y="98"/>
                    <a:pt x="118" y="98"/>
                    <a:pt x="119" y="99"/>
                  </a:cubicBezTo>
                  <a:cubicBezTo>
                    <a:pt x="120" y="99"/>
                    <a:pt x="120" y="98"/>
                    <a:pt x="121" y="100"/>
                  </a:cubicBezTo>
                  <a:moveTo>
                    <a:pt x="112" y="19"/>
                  </a:moveTo>
                  <a:cubicBezTo>
                    <a:pt x="112" y="18"/>
                    <a:pt x="112" y="17"/>
                    <a:pt x="111" y="17"/>
                  </a:cubicBezTo>
                  <a:cubicBezTo>
                    <a:pt x="111" y="18"/>
                    <a:pt x="111" y="18"/>
                    <a:pt x="112" y="19"/>
                  </a:cubicBezTo>
                  <a:moveTo>
                    <a:pt x="126" y="98"/>
                  </a:moveTo>
                  <a:cubicBezTo>
                    <a:pt x="126" y="97"/>
                    <a:pt x="127" y="97"/>
                    <a:pt x="127" y="97"/>
                  </a:cubicBezTo>
                  <a:cubicBezTo>
                    <a:pt x="126" y="96"/>
                    <a:pt x="126" y="97"/>
                    <a:pt x="125" y="97"/>
                  </a:cubicBezTo>
                  <a:cubicBezTo>
                    <a:pt x="126" y="98"/>
                    <a:pt x="126" y="98"/>
                    <a:pt x="126" y="98"/>
                  </a:cubicBezTo>
                  <a:moveTo>
                    <a:pt x="130" y="40"/>
                  </a:moveTo>
                  <a:cubicBezTo>
                    <a:pt x="132" y="39"/>
                    <a:pt x="132" y="37"/>
                    <a:pt x="130" y="36"/>
                  </a:cubicBezTo>
                  <a:cubicBezTo>
                    <a:pt x="129" y="37"/>
                    <a:pt x="130" y="39"/>
                    <a:pt x="130" y="40"/>
                  </a:cubicBezTo>
                  <a:moveTo>
                    <a:pt x="134" y="47"/>
                  </a:moveTo>
                  <a:cubicBezTo>
                    <a:pt x="135" y="48"/>
                    <a:pt x="136" y="48"/>
                    <a:pt x="136" y="49"/>
                  </a:cubicBezTo>
                  <a:cubicBezTo>
                    <a:pt x="136" y="50"/>
                    <a:pt x="136" y="51"/>
                    <a:pt x="137" y="52"/>
                  </a:cubicBezTo>
                  <a:cubicBezTo>
                    <a:pt x="139" y="54"/>
                    <a:pt x="144" y="54"/>
                    <a:pt x="143" y="51"/>
                  </a:cubicBezTo>
                  <a:cubicBezTo>
                    <a:pt x="143" y="50"/>
                    <a:pt x="142" y="50"/>
                    <a:pt x="142" y="49"/>
                  </a:cubicBezTo>
                  <a:cubicBezTo>
                    <a:pt x="141" y="48"/>
                    <a:pt x="141" y="47"/>
                    <a:pt x="140" y="47"/>
                  </a:cubicBezTo>
                  <a:cubicBezTo>
                    <a:pt x="139" y="47"/>
                    <a:pt x="138" y="47"/>
                    <a:pt x="138" y="46"/>
                  </a:cubicBezTo>
                  <a:cubicBezTo>
                    <a:pt x="136" y="43"/>
                    <a:pt x="134" y="41"/>
                    <a:pt x="131" y="40"/>
                  </a:cubicBezTo>
                  <a:cubicBezTo>
                    <a:pt x="132" y="41"/>
                    <a:pt x="131" y="42"/>
                    <a:pt x="132" y="43"/>
                  </a:cubicBezTo>
                  <a:cubicBezTo>
                    <a:pt x="132" y="45"/>
                    <a:pt x="133" y="46"/>
                    <a:pt x="134" y="47"/>
                  </a:cubicBezTo>
                  <a:moveTo>
                    <a:pt x="141" y="56"/>
                  </a:moveTo>
                  <a:cubicBezTo>
                    <a:pt x="142" y="56"/>
                    <a:pt x="142" y="56"/>
                    <a:pt x="142" y="56"/>
                  </a:cubicBezTo>
                  <a:cubicBezTo>
                    <a:pt x="142" y="55"/>
                    <a:pt x="141" y="55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moveTo>
                    <a:pt x="144" y="55"/>
                  </a:moveTo>
                  <a:cubicBezTo>
                    <a:pt x="145" y="54"/>
                    <a:pt x="145" y="54"/>
                    <a:pt x="144" y="53"/>
                  </a:cubicBezTo>
                  <a:cubicBezTo>
                    <a:pt x="144" y="54"/>
                    <a:pt x="144" y="54"/>
                    <a:pt x="144" y="55"/>
                  </a:cubicBezTo>
                  <a:moveTo>
                    <a:pt x="54" y="9"/>
                  </a:moveTo>
                  <a:cubicBezTo>
                    <a:pt x="53" y="8"/>
                    <a:pt x="55" y="7"/>
                    <a:pt x="56" y="6"/>
                  </a:cubicBezTo>
                  <a:cubicBezTo>
                    <a:pt x="58" y="6"/>
                    <a:pt x="60" y="7"/>
                    <a:pt x="62" y="7"/>
                  </a:cubicBezTo>
                  <a:cubicBezTo>
                    <a:pt x="61" y="8"/>
                    <a:pt x="60" y="9"/>
                    <a:pt x="59" y="9"/>
                  </a:cubicBezTo>
                  <a:cubicBezTo>
                    <a:pt x="58" y="9"/>
                    <a:pt x="57" y="8"/>
                    <a:pt x="56" y="8"/>
                  </a:cubicBezTo>
                  <a:cubicBezTo>
                    <a:pt x="55" y="8"/>
                    <a:pt x="55" y="9"/>
                    <a:pt x="54" y="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5265966" y="2237209"/>
              <a:ext cx="274034" cy="237157"/>
            </a:xfrm>
            <a:custGeom>
              <a:avLst/>
              <a:gdLst>
                <a:gd name="T0" fmla="*/ 0 w 92"/>
                <a:gd name="T1" fmla="*/ 39 h 80"/>
                <a:gd name="T2" fmla="*/ 16 w 92"/>
                <a:gd name="T3" fmla="*/ 31 h 80"/>
                <a:gd name="T4" fmla="*/ 21 w 92"/>
                <a:gd name="T5" fmla="*/ 28 h 80"/>
                <a:gd name="T6" fmla="*/ 22 w 92"/>
                <a:gd name="T7" fmla="*/ 22 h 80"/>
                <a:gd name="T8" fmla="*/ 24 w 92"/>
                <a:gd name="T9" fmla="*/ 15 h 80"/>
                <a:gd name="T10" fmla="*/ 24 w 92"/>
                <a:gd name="T11" fmla="*/ 9 h 80"/>
                <a:gd name="T12" fmla="*/ 29 w 92"/>
                <a:gd name="T13" fmla="*/ 7 h 80"/>
                <a:gd name="T14" fmla="*/ 33 w 92"/>
                <a:gd name="T15" fmla="*/ 3 h 80"/>
                <a:gd name="T16" fmla="*/ 35 w 92"/>
                <a:gd name="T17" fmla="*/ 3 h 80"/>
                <a:gd name="T18" fmla="*/ 37 w 92"/>
                <a:gd name="T19" fmla="*/ 1 h 80"/>
                <a:gd name="T20" fmla="*/ 43 w 92"/>
                <a:gd name="T21" fmla="*/ 1 h 80"/>
                <a:gd name="T22" fmla="*/ 46 w 92"/>
                <a:gd name="T23" fmla="*/ 2 h 80"/>
                <a:gd name="T24" fmla="*/ 49 w 92"/>
                <a:gd name="T25" fmla="*/ 1 h 80"/>
                <a:gd name="T26" fmla="*/ 52 w 92"/>
                <a:gd name="T27" fmla="*/ 4 h 80"/>
                <a:gd name="T28" fmla="*/ 56 w 92"/>
                <a:gd name="T29" fmla="*/ 2 h 80"/>
                <a:gd name="T30" fmla="*/ 57 w 92"/>
                <a:gd name="T31" fmla="*/ 6 h 80"/>
                <a:gd name="T32" fmla="*/ 59 w 92"/>
                <a:gd name="T33" fmla="*/ 7 h 80"/>
                <a:gd name="T34" fmla="*/ 59 w 92"/>
                <a:gd name="T35" fmla="*/ 9 h 80"/>
                <a:gd name="T36" fmla="*/ 62 w 92"/>
                <a:gd name="T37" fmla="*/ 13 h 80"/>
                <a:gd name="T38" fmla="*/ 65 w 92"/>
                <a:gd name="T39" fmla="*/ 15 h 80"/>
                <a:gd name="T40" fmla="*/ 71 w 92"/>
                <a:gd name="T41" fmla="*/ 15 h 80"/>
                <a:gd name="T42" fmla="*/ 68 w 92"/>
                <a:gd name="T43" fmla="*/ 17 h 80"/>
                <a:gd name="T44" fmla="*/ 69 w 92"/>
                <a:gd name="T45" fmla="*/ 21 h 80"/>
                <a:gd name="T46" fmla="*/ 67 w 92"/>
                <a:gd name="T47" fmla="*/ 23 h 80"/>
                <a:gd name="T48" fmla="*/ 65 w 92"/>
                <a:gd name="T49" fmla="*/ 25 h 80"/>
                <a:gd name="T50" fmla="*/ 65 w 92"/>
                <a:gd name="T51" fmla="*/ 27 h 80"/>
                <a:gd name="T52" fmla="*/ 63 w 92"/>
                <a:gd name="T53" fmla="*/ 27 h 80"/>
                <a:gd name="T54" fmla="*/ 63 w 92"/>
                <a:gd name="T55" fmla="*/ 29 h 80"/>
                <a:gd name="T56" fmla="*/ 64 w 92"/>
                <a:gd name="T57" fmla="*/ 31 h 80"/>
                <a:gd name="T58" fmla="*/ 63 w 92"/>
                <a:gd name="T59" fmla="*/ 33 h 80"/>
                <a:gd name="T60" fmla="*/ 66 w 92"/>
                <a:gd name="T61" fmla="*/ 36 h 80"/>
                <a:gd name="T62" fmla="*/ 68 w 92"/>
                <a:gd name="T63" fmla="*/ 41 h 80"/>
                <a:gd name="T64" fmla="*/ 70 w 92"/>
                <a:gd name="T65" fmla="*/ 43 h 80"/>
                <a:gd name="T66" fmla="*/ 74 w 92"/>
                <a:gd name="T67" fmla="*/ 44 h 80"/>
                <a:gd name="T68" fmla="*/ 80 w 92"/>
                <a:gd name="T69" fmla="*/ 47 h 80"/>
                <a:gd name="T70" fmla="*/ 85 w 92"/>
                <a:gd name="T71" fmla="*/ 53 h 80"/>
                <a:gd name="T72" fmla="*/ 84 w 92"/>
                <a:gd name="T73" fmla="*/ 58 h 80"/>
                <a:gd name="T74" fmla="*/ 85 w 92"/>
                <a:gd name="T75" fmla="*/ 62 h 80"/>
                <a:gd name="T76" fmla="*/ 87 w 92"/>
                <a:gd name="T77" fmla="*/ 62 h 80"/>
                <a:gd name="T78" fmla="*/ 87 w 92"/>
                <a:gd name="T79" fmla="*/ 65 h 80"/>
                <a:gd name="T80" fmla="*/ 90 w 92"/>
                <a:gd name="T81" fmla="*/ 68 h 80"/>
                <a:gd name="T82" fmla="*/ 92 w 92"/>
                <a:gd name="T83" fmla="*/ 72 h 80"/>
                <a:gd name="T84" fmla="*/ 86 w 92"/>
                <a:gd name="T85" fmla="*/ 70 h 80"/>
                <a:gd name="T86" fmla="*/ 82 w 92"/>
                <a:gd name="T87" fmla="*/ 70 h 80"/>
                <a:gd name="T88" fmla="*/ 78 w 92"/>
                <a:gd name="T89" fmla="*/ 72 h 80"/>
                <a:gd name="T90" fmla="*/ 71 w 92"/>
                <a:gd name="T91" fmla="*/ 80 h 80"/>
                <a:gd name="T92" fmla="*/ 59 w 92"/>
                <a:gd name="T93" fmla="*/ 79 h 80"/>
                <a:gd name="T94" fmla="*/ 49 w 92"/>
                <a:gd name="T95" fmla="*/ 74 h 80"/>
                <a:gd name="T96" fmla="*/ 38 w 92"/>
                <a:gd name="T97" fmla="*/ 66 h 80"/>
                <a:gd name="T98" fmla="*/ 27 w 92"/>
                <a:gd name="T99" fmla="*/ 59 h 80"/>
                <a:gd name="T100" fmla="*/ 16 w 92"/>
                <a:gd name="T101" fmla="*/ 53 h 80"/>
                <a:gd name="T102" fmla="*/ 3 w 92"/>
                <a:gd name="T103" fmla="*/ 51 h 80"/>
                <a:gd name="T104" fmla="*/ 2 w 92"/>
                <a:gd name="T105" fmla="*/ 48 h 80"/>
                <a:gd name="T106" fmla="*/ 2 w 92"/>
                <a:gd name="T107" fmla="*/ 47 h 80"/>
                <a:gd name="T108" fmla="*/ 2 w 92"/>
                <a:gd name="T109" fmla="*/ 45 h 80"/>
                <a:gd name="T110" fmla="*/ 0 w 92"/>
                <a:gd name="T11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0">
                  <a:moveTo>
                    <a:pt x="0" y="39"/>
                  </a:moveTo>
                  <a:cubicBezTo>
                    <a:pt x="6" y="36"/>
                    <a:pt x="11" y="34"/>
                    <a:pt x="16" y="31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3" y="26"/>
                    <a:pt x="22" y="24"/>
                    <a:pt x="22" y="22"/>
                  </a:cubicBezTo>
                  <a:cubicBezTo>
                    <a:pt x="23" y="20"/>
                    <a:pt x="25" y="17"/>
                    <a:pt x="24" y="15"/>
                  </a:cubicBezTo>
                  <a:cubicBezTo>
                    <a:pt x="23" y="13"/>
                    <a:pt x="22" y="10"/>
                    <a:pt x="24" y="9"/>
                  </a:cubicBezTo>
                  <a:cubicBezTo>
                    <a:pt x="25" y="8"/>
                    <a:pt x="28" y="8"/>
                    <a:pt x="29" y="7"/>
                  </a:cubicBezTo>
                  <a:cubicBezTo>
                    <a:pt x="30" y="6"/>
                    <a:pt x="33" y="4"/>
                    <a:pt x="33" y="3"/>
                  </a:cubicBezTo>
                  <a:cubicBezTo>
                    <a:pt x="33" y="2"/>
                    <a:pt x="34" y="3"/>
                    <a:pt x="35" y="3"/>
                  </a:cubicBezTo>
                  <a:cubicBezTo>
                    <a:pt x="36" y="2"/>
                    <a:pt x="36" y="1"/>
                    <a:pt x="37" y="1"/>
                  </a:cubicBezTo>
                  <a:cubicBezTo>
                    <a:pt x="37" y="0"/>
                    <a:pt x="42" y="1"/>
                    <a:pt x="43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1"/>
                    <a:pt x="49" y="1"/>
                  </a:cubicBezTo>
                  <a:cubicBezTo>
                    <a:pt x="52" y="0"/>
                    <a:pt x="50" y="4"/>
                    <a:pt x="52" y="4"/>
                  </a:cubicBezTo>
                  <a:cubicBezTo>
                    <a:pt x="53" y="4"/>
                    <a:pt x="54" y="2"/>
                    <a:pt x="56" y="2"/>
                  </a:cubicBezTo>
                  <a:cubicBezTo>
                    <a:pt x="57" y="2"/>
                    <a:pt x="57" y="5"/>
                    <a:pt x="57" y="6"/>
                  </a:cubicBezTo>
                  <a:cubicBezTo>
                    <a:pt x="58" y="6"/>
                    <a:pt x="58" y="6"/>
                    <a:pt x="59" y="7"/>
                  </a:cubicBezTo>
                  <a:cubicBezTo>
                    <a:pt x="59" y="7"/>
                    <a:pt x="59" y="8"/>
                    <a:pt x="59" y="9"/>
                  </a:cubicBezTo>
                  <a:cubicBezTo>
                    <a:pt x="60" y="10"/>
                    <a:pt x="63" y="11"/>
                    <a:pt x="62" y="13"/>
                  </a:cubicBezTo>
                  <a:cubicBezTo>
                    <a:pt x="64" y="13"/>
                    <a:pt x="64" y="14"/>
                    <a:pt x="65" y="15"/>
                  </a:cubicBezTo>
                  <a:cubicBezTo>
                    <a:pt x="66" y="15"/>
                    <a:pt x="70" y="15"/>
                    <a:pt x="71" y="15"/>
                  </a:cubicBezTo>
                  <a:cubicBezTo>
                    <a:pt x="71" y="16"/>
                    <a:pt x="69" y="16"/>
                    <a:pt x="68" y="17"/>
                  </a:cubicBezTo>
                  <a:cubicBezTo>
                    <a:pt x="67" y="19"/>
                    <a:pt x="70" y="20"/>
                    <a:pt x="69" y="21"/>
                  </a:cubicBezTo>
                  <a:cubicBezTo>
                    <a:pt x="69" y="23"/>
                    <a:pt x="67" y="21"/>
                    <a:pt x="67" y="23"/>
                  </a:cubicBezTo>
                  <a:cubicBezTo>
                    <a:pt x="67" y="24"/>
                    <a:pt x="65" y="24"/>
                    <a:pt x="65" y="25"/>
                  </a:cubicBezTo>
                  <a:cubicBezTo>
                    <a:pt x="64" y="26"/>
                    <a:pt x="65" y="26"/>
                    <a:pt x="65" y="27"/>
                  </a:cubicBezTo>
                  <a:cubicBezTo>
                    <a:pt x="64" y="27"/>
                    <a:pt x="64" y="27"/>
                    <a:pt x="63" y="27"/>
                  </a:cubicBezTo>
                  <a:cubicBezTo>
                    <a:pt x="63" y="28"/>
                    <a:pt x="62" y="28"/>
                    <a:pt x="63" y="29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3" y="32"/>
                    <a:pt x="62" y="33"/>
                    <a:pt x="63" y="33"/>
                  </a:cubicBezTo>
                  <a:cubicBezTo>
                    <a:pt x="64" y="34"/>
                    <a:pt x="64" y="35"/>
                    <a:pt x="66" y="36"/>
                  </a:cubicBezTo>
                  <a:cubicBezTo>
                    <a:pt x="67" y="36"/>
                    <a:pt x="71" y="41"/>
                    <a:pt x="68" y="41"/>
                  </a:cubicBezTo>
                  <a:cubicBezTo>
                    <a:pt x="69" y="42"/>
                    <a:pt x="69" y="43"/>
                    <a:pt x="70" y="43"/>
                  </a:cubicBezTo>
                  <a:cubicBezTo>
                    <a:pt x="71" y="43"/>
                    <a:pt x="73" y="43"/>
                    <a:pt x="74" y="44"/>
                  </a:cubicBezTo>
                  <a:cubicBezTo>
                    <a:pt x="76" y="45"/>
                    <a:pt x="77" y="48"/>
                    <a:pt x="80" y="47"/>
                  </a:cubicBezTo>
                  <a:cubicBezTo>
                    <a:pt x="81" y="47"/>
                    <a:pt x="84" y="52"/>
                    <a:pt x="85" y="53"/>
                  </a:cubicBezTo>
                  <a:cubicBezTo>
                    <a:pt x="86" y="54"/>
                    <a:pt x="85" y="56"/>
                    <a:pt x="84" y="58"/>
                  </a:cubicBezTo>
                  <a:cubicBezTo>
                    <a:pt x="84" y="59"/>
                    <a:pt x="83" y="62"/>
                    <a:pt x="85" y="62"/>
                  </a:cubicBezTo>
                  <a:cubicBezTo>
                    <a:pt x="85" y="62"/>
                    <a:pt x="87" y="61"/>
                    <a:pt x="87" y="62"/>
                  </a:cubicBezTo>
                  <a:cubicBezTo>
                    <a:pt x="87" y="62"/>
                    <a:pt x="87" y="64"/>
                    <a:pt x="87" y="65"/>
                  </a:cubicBezTo>
                  <a:cubicBezTo>
                    <a:pt x="87" y="66"/>
                    <a:pt x="89" y="67"/>
                    <a:pt x="90" y="68"/>
                  </a:cubicBezTo>
                  <a:cubicBezTo>
                    <a:pt x="91" y="69"/>
                    <a:pt x="91" y="71"/>
                    <a:pt x="92" y="72"/>
                  </a:cubicBezTo>
                  <a:cubicBezTo>
                    <a:pt x="91" y="72"/>
                    <a:pt x="86" y="71"/>
                    <a:pt x="86" y="70"/>
                  </a:cubicBezTo>
                  <a:cubicBezTo>
                    <a:pt x="87" y="72"/>
                    <a:pt x="83" y="70"/>
                    <a:pt x="82" y="70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6" y="75"/>
                    <a:pt x="75" y="80"/>
                    <a:pt x="71" y="80"/>
                  </a:cubicBezTo>
                  <a:cubicBezTo>
                    <a:pt x="67" y="80"/>
                    <a:pt x="63" y="80"/>
                    <a:pt x="59" y="79"/>
                  </a:cubicBezTo>
                  <a:cubicBezTo>
                    <a:pt x="54" y="79"/>
                    <a:pt x="52" y="76"/>
                    <a:pt x="49" y="74"/>
                  </a:cubicBezTo>
                  <a:cubicBezTo>
                    <a:pt x="45" y="71"/>
                    <a:pt x="42" y="69"/>
                    <a:pt x="38" y="66"/>
                  </a:cubicBezTo>
                  <a:cubicBezTo>
                    <a:pt x="35" y="63"/>
                    <a:pt x="32" y="61"/>
                    <a:pt x="27" y="59"/>
                  </a:cubicBezTo>
                  <a:cubicBezTo>
                    <a:pt x="23" y="57"/>
                    <a:pt x="20" y="55"/>
                    <a:pt x="16" y="53"/>
                  </a:cubicBezTo>
                  <a:cubicBezTo>
                    <a:pt x="12" y="51"/>
                    <a:pt x="7" y="51"/>
                    <a:pt x="3" y="51"/>
                  </a:cubicBezTo>
                  <a:cubicBezTo>
                    <a:pt x="6" y="48"/>
                    <a:pt x="2" y="49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2" y="46"/>
                    <a:pt x="2" y="45"/>
                  </a:cubicBezTo>
                  <a:cubicBezTo>
                    <a:pt x="1" y="43"/>
                    <a:pt x="0" y="41"/>
                    <a:pt x="0" y="3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13"/>
            <p:cNvSpPr>
              <a:spLocks noEditPoints="1"/>
            </p:cNvSpPr>
            <p:nvPr/>
          </p:nvSpPr>
          <p:spPr bwMode="auto">
            <a:xfrm>
              <a:off x="4554531" y="1973701"/>
              <a:ext cx="166880" cy="119457"/>
            </a:xfrm>
            <a:custGeom>
              <a:avLst/>
              <a:gdLst>
                <a:gd name="T0" fmla="*/ 3 w 56"/>
                <a:gd name="T1" fmla="*/ 12 h 40"/>
                <a:gd name="T2" fmla="*/ 10 w 56"/>
                <a:gd name="T3" fmla="*/ 9 h 40"/>
                <a:gd name="T4" fmla="*/ 18 w 56"/>
                <a:gd name="T5" fmla="*/ 10 h 40"/>
                <a:gd name="T6" fmla="*/ 20 w 56"/>
                <a:gd name="T7" fmla="*/ 8 h 40"/>
                <a:gd name="T8" fmla="*/ 23 w 56"/>
                <a:gd name="T9" fmla="*/ 3 h 40"/>
                <a:gd name="T10" fmla="*/ 26 w 56"/>
                <a:gd name="T11" fmla="*/ 3 h 40"/>
                <a:gd name="T12" fmla="*/ 34 w 56"/>
                <a:gd name="T13" fmla="*/ 5 h 40"/>
                <a:gd name="T14" fmla="*/ 42 w 56"/>
                <a:gd name="T15" fmla="*/ 8 h 40"/>
                <a:gd name="T16" fmla="*/ 51 w 56"/>
                <a:gd name="T17" fmla="*/ 8 h 40"/>
                <a:gd name="T18" fmla="*/ 56 w 56"/>
                <a:gd name="T19" fmla="*/ 14 h 40"/>
                <a:gd name="T20" fmla="*/ 50 w 56"/>
                <a:gd name="T21" fmla="*/ 17 h 40"/>
                <a:gd name="T22" fmla="*/ 48 w 56"/>
                <a:gd name="T23" fmla="*/ 15 h 40"/>
                <a:gd name="T24" fmla="*/ 41 w 56"/>
                <a:gd name="T25" fmla="*/ 15 h 40"/>
                <a:gd name="T26" fmla="*/ 35 w 56"/>
                <a:gd name="T27" fmla="*/ 14 h 40"/>
                <a:gd name="T28" fmla="*/ 30 w 56"/>
                <a:gd name="T29" fmla="*/ 14 h 40"/>
                <a:gd name="T30" fmla="*/ 23 w 56"/>
                <a:gd name="T31" fmla="*/ 14 h 40"/>
                <a:gd name="T32" fmla="*/ 22 w 56"/>
                <a:gd name="T33" fmla="*/ 18 h 40"/>
                <a:gd name="T34" fmla="*/ 27 w 56"/>
                <a:gd name="T35" fmla="*/ 25 h 40"/>
                <a:gd name="T36" fmla="*/ 38 w 56"/>
                <a:gd name="T37" fmla="*/ 34 h 40"/>
                <a:gd name="T38" fmla="*/ 25 w 56"/>
                <a:gd name="T39" fmla="*/ 30 h 40"/>
                <a:gd name="T40" fmla="*/ 21 w 56"/>
                <a:gd name="T41" fmla="*/ 28 h 40"/>
                <a:gd name="T42" fmla="*/ 19 w 56"/>
                <a:gd name="T43" fmla="*/ 23 h 40"/>
                <a:gd name="T44" fmla="*/ 13 w 56"/>
                <a:gd name="T45" fmla="*/ 15 h 40"/>
                <a:gd name="T46" fmla="*/ 6 w 56"/>
                <a:gd name="T47" fmla="*/ 16 h 40"/>
                <a:gd name="T48" fmla="*/ 3 w 56"/>
                <a:gd name="T49" fmla="*/ 18 h 40"/>
                <a:gd name="T50" fmla="*/ 0 w 56"/>
                <a:gd name="T51" fmla="*/ 11 h 40"/>
                <a:gd name="T52" fmla="*/ 39 w 56"/>
                <a:gd name="T53" fmla="*/ 36 h 40"/>
                <a:gd name="T54" fmla="*/ 42 w 56"/>
                <a:gd name="T55" fmla="*/ 37 h 40"/>
                <a:gd name="T56" fmla="*/ 34 w 56"/>
                <a:gd name="T57" fmla="*/ 35 h 40"/>
                <a:gd name="T58" fmla="*/ 39 w 56"/>
                <a:gd name="T59" fmla="*/ 36 h 40"/>
                <a:gd name="T60" fmla="*/ 7 w 56"/>
                <a:gd name="T61" fmla="*/ 14 h 40"/>
                <a:gd name="T62" fmla="*/ 8 w 56"/>
                <a:gd name="T63" fmla="*/ 16 h 40"/>
                <a:gd name="T64" fmla="*/ 8 w 56"/>
                <a:gd name="T65" fmla="*/ 19 h 40"/>
                <a:gd name="T66" fmla="*/ 10 w 56"/>
                <a:gd name="T67" fmla="*/ 16 h 40"/>
                <a:gd name="T68" fmla="*/ 12 w 56"/>
                <a:gd name="T69" fmla="*/ 16 h 40"/>
                <a:gd name="T70" fmla="*/ 11 w 56"/>
                <a:gd name="T71" fmla="*/ 18 h 40"/>
                <a:gd name="T72" fmla="*/ 11 w 56"/>
                <a:gd name="T73" fmla="*/ 18 h 40"/>
                <a:gd name="T74" fmla="*/ 12 w 56"/>
                <a:gd name="T75" fmla="*/ 23 h 40"/>
                <a:gd name="T76" fmla="*/ 14 w 56"/>
                <a:gd name="T77" fmla="*/ 21 h 40"/>
                <a:gd name="T78" fmla="*/ 16 w 56"/>
                <a:gd name="T79" fmla="*/ 22 h 40"/>
                <a:gd name="T80" fmla="*/ 14 w 56"/>
                <a:gd name="T81" fmla="*/ 25 h 40"/>
                <a:gd name="T82" fmla="*/ 15 w 56"/>
                <a:gd name="T83" fmla="*/ 26 h 40"/>
                <a:gd name="T84" fmla="*/ 16 w 56"/>
                <a:gd name="T85" fmla="*/ 27 h 40"/>
                <a:gd name="T86" fmla="*/ 16 w 56"/>
                <a:gd name="T87" fmla="*/ 27 h 40"/>
                <a:gd name="T88" fmla="*/ 15 w 56"/>
                <a:gd name="T89" fmla="*/ 25 h 40"/>
                <a:gd name="T90" fmla="*/ 20 w 56"/>
                <a:gd name="T91" fmla="*/ 29 h 40"/>
                <a:gd name="T92" fmla="*/ 20 w 56"/>
                <a:gd name="T93" fmla="*/ 29 h 40"/>
                <a:gd name="T94" fmla="*/ 26 w 56"/>
                <a:gd name="T95" fmla="*/ 30 h 40"/>
                <a:gd name="T96" fmla="*/ 27 w 56"/>
                <a:gd name="T97" fmla="*/ 32 h 40"/>
                <a:gd name="T98" fmla="*/ 27 w 56"/>
                <a:gd name="T99" fmla="*/ 32 h 40"/>
                <a:gd name="T100" fmla="*/ 27 w 56"/>
                <a:gd name="T101" fmla="*/ 31 h 40"/>
                <a:gd name="T102" fmla="*/ 30 w 56"/>
                <a:gd name="T103" fmla="*/ 33 h 40"/>
                <a:gd name="T104" fmla="*/ 30 w 56"/>
                <a:gd name="T105" fmla="*/ 36 h 40"/>
                <a:gd name="T106" fmla="*/ 32 w 56"/>
                <a:gd name="T107" fmla="*/ 36 h 40"/>
                <a:gd name="T108" fmla="*/ 27 w 56"/>
                <a:gd name="T109" fmla="*/ 33 h 40"/>
                <a:gd name="T110" fmla="*/ 33 w 56"/>
                <a:gd name="T111" fmla="*/ 34 h 40"/>
                <a:gd name="T112" fmla="*/ 37 w 56"/>
                <a:gd name="T11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40">
                  <a:moveTo>
                    <a:pt x="0" y="11"/>
                  </a:moveTo>
                  <a:cubicBezTo>
                    <a:pt x="1" y="11"/>
                    <a:pt x="2" y="12"/>
                    <a:pt x="3" y="12"/>
                  </a:cubicBezTo>
                  <a:cubicBezTo>
                    <a:pt x="3" y="12"/>
                    <a:pt x="4" y="11"/>
                    <a:pt x="5" y="11"/>
                  </a:cubicBezTo>
                  <a:cubicBezTo>
                    <a:pt x="7" y="11"/>
                    <a:pt x="9" y="11"/>
                    <a:pt x="10" y="9"/>
                  </a:cubicBezTo>
                  <a:cubicBezTo>
                    <a:pt x="12" y="11"/>
                    <a:pt x="13" y="10"/>
                    <a:pt x="15" y="11"/>
                  </a:cubicBezTo>
                  <a:cubicBezTo>
                    <a:pt x="18" y="12"/>
                    <a:pt x="16" y="10"/>
                    <a:pt x="18" y="10"/>
                  </a:cubicBezTo>
                  <a:cubicBezTo>
                    <a:pt x="17" y="10"/>
                    <a:pt x="17" y="9"/>
                    <a:pt x="16" y="9"/>
                  </a:cubicBezTo>
                  <a:cubicBezTo>
                    <a:pt x="17" y="8"/>
                    <a:pt x="19" y="8"/>
                    <a:pt x="20" y="8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2" y="4"/>
                    <a:pt x="23" y="3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0"/>
                    <a:pt x="31" y="2"/>
                    <a:pt x="31" y="3"/>
                  </a:cubicBezTo>
                  <a:cubicBezTo>
                    <a:pt x="32" y="3"/>
                    <a:pt x="34" y="4"/>
                    <a:pt x="34" y="5"/>
                  </a:cubicBezTo>
                  <a:cubicBezTo>
                    <a:pt x="36" y="6"/>
                    <a:pt x="36" y="6"/>
                    <a:pt x="38" y="7"/>
                  </a:cubicBezTo>
                  <a:cubicBezTo>
                    <a:pt x="40" y="7"/>
                    <a:pt x="40" y="8"/>
                    <a:pt x="42" y="8"/>
                  </a:cubicBezTo>
                  <a:cubicBezTo>
                    <a:pt x="45" y="8"/>
                    <a:pt x="47" y="9"/>
                    <a:pt x="49" y="7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10"/>
                    <a:pt x="50" y="11"/>
                    <a:pt x="53" y="11"/>
                  </a:cubicBezTo>
                  <a:cubicBezTo>
                    <a:pt x="49" y="13"/>
                    <a:pt x="56" y="14"/>
                    <a:pt x="56" y="14"/>
                  </a:cubicBezTo>
                  <a:cubicBezTo>
                    <a:pt x="55" y="14"/>
                    <a:pt x="53" y="14"/>
                    <a:pt x="52" y="15"/>
                  </a:cubicBezTo>
                  <a:cubicBezTo>
                    <a:pt x="53" y="16"/>
                    <a:pt x="52" y="18"/>
                    <a:pt x="50" y="17"/>
                  </a:cubicBezTo>
                  <a:cubicBezTo>
                    <a:pt x="50" y="17"/>
                    <a:pt x="49" y="16"/>
                    <a:pt x="50" y="16"/>
                  </a:cubicBezTo>
                  <a:cubicBezTo>
                    <a:pt x="49" y="16"/>
                    <a:pt x="49" y="16"/>
                    <a:pt x="48" y="15"/>
                  </a:cubicBezTo>
                  <a:cubicBezTo>
                    <a:pt x="47" y="15"/>
                    <a:pt x="46" y="15"/>
                    <a:pt x="44" y="15"/>
                  </a:cubicBezTo>
                  <a:cubicBezTo>
                    <a:pt x="43" y="15"/>
                    <a:pt x="43" y="14"/>
                    <a:pt x="41" y="15"/>
                  </a:cubicBezTo>
                  <a:cubicBezTo>
                    <a:pt x="40" y="16"/>
                    <a:pt x="40" y="15"/>
                    <a:pt x="39" y="15"/>
                  </a:cubicBezTo>
                  <a:cubicBezTo>
                    <a:pt x="38" y="15"/>
                    <a:pt x="36" y="15"/>
                    <a:pt x="35" y="14"/>
                  </a:cubicBezTo>
                  <a:cubicBezTo>
                    <a:pt x="34" y="14"/>
                    <a:pt x="33" y="13"/>
                    <a:pt x="32" y="13"/>
                  </a:cubicBezTo>
                  <a:cubicBezTo>
                    <a:pt x="31" y="13"/>
                    <a:pt x="33" y="14"/>
                    <a:pt x="30" y="14"/>
                  </a:cubicBezTo>
                  <a:cubicBezTo>
                    <a:pt x="28" y="14"/>
                    <a:pt x="29" y="14"/>
                    <a:pt x="28" y="14"/>
                  </a:cubicBezTo>
                  <a:cubicBezTo>
                    <a:pt x="25" y="16"/>
                    <a:pt x="26" y="16"/>
                    <a:pt x="23" y="14"/>
                  </a:cubicBezTo>
                  <a:cubicBezTo>
                    <a:pt x="20" y="12"/>
                    <a:pt x="20" y="16"/>
                    <a:pt x="21" y="17"/>
                  </a:cubicBezTo>
                  <a:cubicBezTo>
                    <a:pt x="22" y="18"/>
                    <a:pt x="21" y="18"/>
                    <a:pt x="22" y="18"/>
                  </a:cubicBezTo>
                  <a:cubicBezTo>
                    <a:pt x="23" y="19"/>
                    <a:pt x="25" y="20"/>
                    <a:pt x="25" y="21"/>
                  </a:cubicBezTo>
                  <a:cubicBezTo>
                    <a:pt x="25" y="22"/>
                    <a:pt x="24" y="24"/>
                    <a:pt x="27" y="25"/>
                  </a:cubicBezTo>
                  <a:cubicBezTo>
                    <a:pt x="30" y="25"/>
                    <a:pt x="31" y="28"/>
                    <a:pt x="33" y="30"/>
                  </a:cubicBezTo>
                  <a:cubicBezTo>
                    <a:pt x="35" y="31"/>
                    <a:pt x="36" y="33"/>
                    <a:pt x="38" y="34"/>
                  </a:cubicBezTo>
                  <a:cubicBezTo>
                    <a:pt x="40" y="35"/>
                    <a:pt x="39" y="36"/>
                    <a:pt x="37" y="35"/>
                  </a:cubicBezTo>
                  <a:cubicBezTo>
                    <a:pt x="34" y="32"/>
                    <a:pt x="29" y="29"/>
                    <a:pt x="25" y="30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19" y="27"/>
                    <a:pt x="16" y="25"/>
                    <a:pt x="15" y="23"/>
                  </a:cubicBezTo>
                  <a:cubicBezTo>
                    <a:pt x="16" y="23"/>
                    <a:pt x="18" y="23"/>
                    <a:pt x="19" y="23"/>
                  </a:cubicBezTo>
                  <a:cubicBezTo>
                    <a:pt x="17" y="22"/>
                    <a:pt x="15" y="21"/>
                    <a:pt x="14" y="20"/>
                  </a:cubicBezTo>
                  <a:cubicBezTo>
                    <a:pt x="13" y="18"/>
                    <a:pt x="13" y="17"/>
                    <a:pt x="13" y="15"/>
                  </a:cubicBezTo>
                  <a:cubicBezTo>
                    <a:pt x="12" y="14"/>
                    <a:pt x="10" y="13"/>
                    <a:pt x="8" y="13"/>
                  </a:cubicBezTo>
                  <a:cubicBezTo>
                    <a:pt x="7" y="12"/>
                    <a:pt x="6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7"/>
                    <a:pt x="3" y="18"/>
                  </a:cubicBezTo>
                  <a:cubicBezTo>
                    <a:pt x="3" y="18"/>
                    <a:pt x="1" y="15"/>
                    <a:pt x="2" y="15"/>
                  </a:cubicBezTo>
                  <a:cubicBezTo>
                    <a:pt x="0" y="15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39" y="36"/>
                  </a:moveTo>
                  <a:cubicBezTo>
                    <a:pt x="41" y="35"/>
                    <a:pt x="47" y="39"/>
                    <a:pt x="47" y="40"/>
                  </a:cubicBezTo>
                  <a:cubicBezTo>
                    <a:pt x="45" y="40"/>
                    <a:pt x="43" y="38"/>
                    <a:pt x="42" y="37"/>
                  </a:cubicBezTo>
                  <a:cubicBezTo>
                    <a:pt x="40" y="37"/>
                    <a:pt x="39" y="37"/>
                    <a:pt x="38" y="36"/>
                  </a:cubicBezTo>
                  <a:cubicBezTo>
                    <a:pt x="36" y="36"/>
                    <a:pt x="35" y="35"/>
                    <a:pt x="34" y="35"/>
                  </a:cubicBezTo>
                  <a:cubicBezTo>
                    <a:pt x="35" y="34"/>
                    <a:pt x="38" y="36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moveTo>
                    <a:pt x="8" y="16"/>
                  </a:moveTo>
                  <a:cubicBezTo>
                    <a:pt x="7" y="15"/>
                    <a:pt x="7" y="15"/>
                    <a:pt x="7" y="14"/>
                  </a:cubicBezTo>
                  <a:cubicBezTo>
                    <a:pt x="8" y="16"/>
                    <a:pt x="9" y="18"/>
                    <a:pt x="9" y="19"/>
                  </a:cubicBezTo>
                  <a:cubicBezTo>
                    <a:pt x="8" y="19"/>
                    <a:pt x="7" y="17"/>
                    <a:pt x="8" y="16"/>
                  </a:cubicBezTo>
                  <a:moveTo>
                    <a:pt x="9" y="21"/>
                  </a:moveTo>
                  <a:cubicBezTo>
                    <a:pt x="9" y="20"/>
                    <a:pt x="8" y="20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moveTo>
                    <a:pt x="10" y="16"/>
                  </a:moveTo>
                  <a:cubicBezTo>
                    <a:pt x="9" y="16"/>
                    <a:pt x="8" y="14"/>
                    <a:pt x="9" y="14"/>
                  </a:cubicBezTo>
                  <a:cubicBezTo>
                    <a:pt x="10" y="14"/>
                    <a:pt x="11" y="16"/>
                    <a:pt x="12" y="16"/>
                  </a:cubicBezTo>
                  <a:cubicBezTo>
                    <a:pt x="11" y="16"/>
                    <a:pt x="11" y="16"/>
                    <a:pt x="10" y="16"/>
                  </a:cubicBezTo>
                  <a:moveTo>
                    <a:pt x="11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moveTo>
                    <a:pt x="13" y="24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13" y="20"/>
                    <a:pt x="15" y="21"/>
                    <a:pt x="16" y="22"/>
                  </a:cubicBezTo>
                  <a:cubicBezTo>
                    <a:pt x="15" y="23"/>
                    <a:pt x="14" y="22"/>
                    <a:pt x="14" y="21"/>
                  </a:cubicBezTo>
                  <a:moveTo>
                    <a:pt x="14" y="25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6"/>
                    <a:pt x="15" y="26"/>
                  </a:cubicBezTo>
                  <a:cubicBezTo>
                    <a:pt x="15" y="26"/>
                    <a:pt x="14" y="26"/>
                    <a:pt x="14" y="25"/>
                  </a:cubicBezTo>
                  <a:moveTo>
                    <a:pt x="16" y="27"/>
                  </a:moveTo>
                  <a:cubicBezTo>
                    <a:pt x="17" y="27"/>
                    <a:pt x="18" y="27"/>
                    <a:pt x="18" y="28"/>
                  </a:cubicBezTo>
                  <a:cubicBezTo>
                    <a:pt x="17" y="28"/>
                    <a:pt x="17" y="27"/>
                    <a:pt x="16" y="27"/>
                  </a:cubicBezTo>
                  <a:moveTo>
                    <a:pt x="16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moveTo>
                    <a:pt x="20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25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7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moveTo>
                    <a:pt x="30" y="33"/>
                  </a:moveTo>
                  <a:cubicBezTo>
                    <a:pt x="29" y="33"/>
                    <a:pt x="28" y="32"/>
                    <a:pt x="27" y="31"/>
                  </a:cubicBezTo>
                  <a:cubicBezTo>
                    <a:pt x="29" y="31"/>
                    <a:pt x="30" y="31"/>
                    <a:pt x="31" y="32"/>
                  </a:cubicBezTo>
                  <a:cubicBezTo>
                    <a:pt x="31" y="32"/>
                    <a:pt x="30" y="33"/>
                    <a:pt x="30" y="33"/>
                  </a:cubicBezTo>
                  <a:moveTo>
                    <a:pt x="32" y="36"/>
                  </a:moveTo>
                  <a:cubicBezTo>
                    <a:pt x="31" y="36"/>
                    <a:pt x="30" y="36"/>
                    <a:pt x="30" y="36"/>
                  </a:cubicBezTo>
                  <a:cubicBezTo>
                    <a:pt x="31" y="35"/>
                    <a:pt x="33" y="35"/>
                    <a:pt x="35" y="36"/>
                  </a:cubicBezTo>
                  <a:cubicBezTo>
                    <a:pt x="34" y="36"/>
                    <a:pt x="33" y="36"/>
                    <a:pt x="32" y="36"/>
                  </a:cubicBezTo>
                  <a:moveTo>
                    <a:pt x="33" y="34"/>
                  </a:moveTo>
                  <a:cubicBezTo>
                    <a:pt x="31" y="34"/>
                    <a:pt x="29" y="34"/>
                    <a:pt x="27" y="33"/>
                  </a:cubicBezTo>
                  <a:cubicBezTo>
                    <a:pt x="30" y="33"/>
                    <a:pt x="32" y="34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moveTo>
                    <a:pt x="40" y="38"/>
                  </a:moveTo>
                  <a:cubicBezTo>
                    <a:pt x="39" y="38"/>
                    <a:pt x="38" y="38"/>
                    <a:pt x="37" y="37"/>
                  </a:cubicBezTo>
                  <a:cubicBezTo>
                    <a:pt x="38" y="37"/>
                    <a:pt x="39" y="38"/>
                    <a:pt x="40" y="3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338"/>
            <p:cNvSpPr>
              <a:spLocks/>
            </p:cNvSpPr>
            <p:nvPr/>
          </p:nvSpPr>
          <p:spPr bwMode="auto">
            <a:xfrm>
              <a:off x="2116330" y="914399"/>
              <a:ext cx="1721498" cy="683363"/>
            </a:xfrm>
            <a:custGeom>
              <a:avLst/>
              <a:gdLst>
                <a:gd name="T0" fmla="*/ 79 w 581"/>
                <a:gd name="T1" fmla="*/ 73 h 230"/>
                <a:gd name="T2" fmla="*/ 141 w 581"/>
                <a:gd name="T3" fmla="*/ 80 h 230"/>
                <a:gd name="T4" fmla="*/ 167 w 581"/>
                <a:gd name="T5" fmla="*/ 96 h 230"/>
                <a:gd name="T6" fmla="*/ 171 w 581"/>
                <a:gd name="T7" fmla="*/ 114 h 230"/>
                <a:gd name="T8" fmla="*/ 204 w 581"/>
                <a:gd name="T9" fmla="*/ 116 h 230"/>
                <a:gd name="T10" fmla="*/ 214 w 581"/>
                <a:gd name="T11" fmla="*/ 126 h 230"/>
                <a:gd name="T12" fmla="*/ 211 w 581"/>
                <a:gd name="T13" fmla="*/ 132 h 230"/>
                <a:gd name="T14" fmla="*/ 211 w 581"/>
                <a:gd name="T15" fmla="*/ 142 h 230"/>
                <a:gd name="T16" fmla="*/ 193 w 581"/>
                <a:gd name="T17" fmla="*/ 149 h 230"/>
                <a:gd name="T18" fmla="*/ 192 w 581"/>
                <a:gd name="T19" fmla="*/ 151 h 230"/>
                <a:gd name="T20" fmla="*/ 206 w 581"/>
                <a:gd name="T21" fmla="*/ 152 h 230"/>
                <a:gd name="T22" fmla="*/ 184 w 581"/>
                <a:gd name="T23" fmla="*/ 159 h 230"/>
                <a:gd name="T24" fmla="*/ 184 w 581"/>
                <a:gd name="T25" fmla="*/ 161 h 230"/>
                <a:gd name="T26" fmla="*/ 191 w 581"/>
                <a:gd name="T27" fmla="*/ 168 h 230"/>
                <a:gd name="T28" fmla="*/ 190 w 581"/>
                <a:gd name="T29" fmla="*/ 171 h 230"/>
                <a:gd name="T30" fmla="*/ 194 w 581"/>
                <a:gd name="T31" fmla="*/ 175 h 230"/>
                <a:gd name="T32" fmla="*/ 201 w 581"/>
                <a:gd name="T33" fmla="*/ 178 h 230"/>
                <a:gd name="T34" fmla="*/ 214 w 581"/>
                <a:gd name="T35" fmla="*/ 182 h 230"/>
                <a:gd name="T36" fmla="*/ 215 w 581"/>
                <a:gd name="T37" fmla="*/ 188 h 230"/>
                <a:gd name="T38" fmla="*/ 210 w 581"/>
                <a:gd name="T39" fmla="*/ 197 h 230"/>
                <a:gd name="T40" fmla="*/ 224 w 581"/>
                <a:gd name="T41" fmla="*/ 209 h 230"/>
                <a:gd name="T42" fmla="*/ 230 w 581"/>
                <a:gd name="T43" fmla="*/ 215 h 230"/>
                <a:gd name="T44" fmla="*/ 250 w 581"/>
                <a:gd name="T45" fmla="*/ 220 h 230"/>
                <a:gd name="T46" fmla="*/ 264 w 581"/>
                <a:gd name="T47" fmla="*/ 219 h 230"/>
                <a:gd name="T48" fmla="*/ 269 w 581"/>
                <a:gd name="T49" fmla="*/ 228 h 230"/>
                <a:gd name="T50" fmla="*/ 286 w 581"/>
                <a:gd name="T51" fmla="*/ 226 h 230"/>
                <a:gd name="T52" fmla="*/ 287 w 581"/>
                <a:gd name="T53" fmla="*/ 220 h 230"/>
                <a:gd name="T54" fmla="*/ 291 w 581"/>
                <a:gd name="T55" fmla="*/ 209 h 230"/>
                <a:gd name="T56" fmla="*/ 299 w 581"/>
                <a:gd name="T57" fmla="*/ 200 h 230"/>
                <a:gd name="T58" fmla="*/ 305 w 581"/>
                <a:gd name="T59" fmla="*/ 193 h 230"/>
                <a:gd name="T60" fmla="*/ 317 w 581"/>
                <a:gd name="T61" fmla="*/ 177 h 230"/>
                <a:gd name="T62" fmla="*/ 342 w 581"/>
                <a:gd name="T63" fmla="*/ 168 h 230"/>
                <a:gd name="T64" fmla="*/ 369 w 581"/>
                <a:gd name="T65" fmla="*/ 165 h 230"/>
                <a:gd name="T66" fmla="*/ 395 w 581"/>
                <a:gd name="T67" fmla="*/ 149 h 230"/>
                <a:gd name="T68" fmla="*/ 444 w 581"/>
                <a:gd name="T69" fmla="*/ 145 h 230"/>
                <a:gd name="T70" fmla="*/ 484 w 581"/>
                <a:gd name="T71" fmla="*/ 132 h 230"/>
                <a:gd name="T72" fmla="*/ 424 w 581"/>
                <a:gd name="T73" fmla="*/ 128 h 230"/>
                <a:gd name="T74" fmla="*/ 435 w 581"/>
                <a:gd name="T75" fmla="*/ 116 h 230"/>
                <a:gd name="T76" fmla="*/ 490 w 581"/>
                <a:gd name="T77" fmla="*/ 125 h 230"/>
                <a:gd name="T78" fmla="*/ 481 w 581"/>
                <a:gd name="T79" fmla="*/ 114 h 230"/>
                <a:gd name="T80" fmla="*/ 452 w 581"/>
                <a:gd name="T81" fmla="*/ 104 h 230"/>
                <a:gd name="T82" fmla="*/ 458 w 581"/>
                <a:gd name="T83" fmla="*/ 97 h 230"/>
                <a:gd name="T84" fmla="*/ 488 w 581"/>
                <a:gd name="T85" fmla="*/ 90 h 230"/>
                <a:gd name="T86" fmla="*/ 500 w 581"/>
                <a:gd name="T87" fmla="*/ 83 h 230"/>
                <a:gd name="T88" fmla="*/ 494 w 581"/>
                <a:gd name="T89" fmla="*/ 72 h 230"/>
                <a:gd name="T90" fmla="*/ 495 w 581"/>
                <a:gd name="T91" fmla="*/ 65 h 230"/>
                <a:gd name="T92" fmla="*/ 485 w 581"/>
                <a:gd name="T93" fmla="*/ 58 h 230"/>
                <a:gd name="T94" fmla="*/ 514 w 581"/>
                <a:gd name="T95" fmla="*/ 38 h 230"/>
                <a:gd name="T96" fmla="*/ 525 w 581"/>
                <a:gd name="T97" fmla="*/ 28 h 230"/>
                <a:gd name="T98" fmla="*/ 505 w 581"/>
                <a:gd name="T99" fmla="*/ 19 h 230"/>
                <a:gd name="T100" fmla="*/ 445 w 581"/>
                <a:gd name="T101" fmla="*/ 19 h 230"/>
                <a:gd name="T102" fmla="*/ 449 w 581"/>
                <a:gd name="T103" fmla="*/ 8 h 230"/>
                <a:gd name="T104" fmla="*/ 420 w 581"/>
                <a:gd name="T105" fmla="*/ 2 h 230"/>
                <a:gd name="T106" fmla="*/ 339 w 581"/>
                <a:gd name="T107" fmla="*/ 6 h 230"/>
                <a:gd name="T108" fmla="*/ 252 w 581"/>
                <a:gd name="T109" fmla="*/ 6 h 230"/>
                <a:gd name="T110" fmla="*/ 272 w 581"/>
                <a:gd name="T111" fmla="*/ 8 h 230"/>
                <a:gd name="T112" fmla="*/ 209 w 581"/>
                <a:gd name="T113" fmla="*/ 11 h 230"/>
                <a:gd name="T114" fmla="*/ 135 w 581"/>
                <a:gd name="T115" fmla="*/ 16 h 230"/>
                <a:gd name="T116" fmla="*/ 84 w 581"/>
                <a:gd name="T117" fmla="*/ 25 h 230"/>
                <a:gd name="T118" fmla="*/ 25 w 581"/>
                <a:gd name="T119" fmla="*/ 48 h 230"/>
                <a:gd name="T120" fmla="*/ 47 w 581"/>
                <a:gd name="T121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230">
                  <a:moveTo>
                    <a:pt x="29" y="67"/>
                  </a:moveTo>
                  <a:cubicBezTo>
                    <a:pt x="36" y="68"/>
                    <a:pt x="42" y="68"/>
                    <a:pt x="47" y="68"/>
                  </a:cubicBezTo>
                  <a:cubicBezTo>
                    <a:pt x="50" y="70"/>
                    <a:pt x="44" y="69"/>
                    <a:pt x="42" y="69"/>
                  </a:cubicBezTo>
                  <a:cubicBezTo>
                    <a:pt x="39" y="69"/>
                    <a:pt x="34" y="69"/>
                    <a:pt x="33" y="71"/>
                  </a:cubicBezTo>
                  <a:cubicBezTo>
                    <a:pt x="37" y="72"/>
                    <a:pt x="42" y="73"/>
                    <a:pt x="44" y="73"/>
                  </a:cubicBezTo>
                  <a:cubicBezTo>
                    <a:pt x="42" y="73"/>
                    <a:pt x="45" y="74"/>
                    <a:pt x="47" y="74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4" y="74"/>
                    <a:pt x="60" y="76"/>
                    <a:pt x="62" y="75"/>
                  </a:cubicBezTo>
                  <a:cubicBezTo>
                    <a:pt x="60" y="74"/>
                    <a:pt x="57" y="73"/>
                    <a:pt x="55" y="73"/>
                  </a:cubicBezTo>
                  <a:cubicBezTo>
                    <a:pt x="58" y="72"/>
                    <a:pt x="58" y="72"/>
                    <a:pt x="62" y="73"/>
                  </a:cubicBezTo>
                  <a:cubicBezTo>
                    <a:pt x="65" y="74"/>
                    <a:pt x="66" y="71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4" y="73"/>
                    <a:pt x="77" y="73"/>
                    <a:pt x="78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81" y="73"/>
                    <a:pt x="80" y="72"/>
                    <a:pt x="80" y="72"/>
                  </a:cubicBezTo>
                  <a:cubicBezTo>
                    <a:pt x="82" y="72"/>
                    <a:pt x="84" y="71"/>
                    <a:pt x="86" y="73"/>
                  </a:cubicBezTo>
                  <a:cubicBezTo>
                    <a:pt x="87" y="73"/>
                    <a:pt x="96" y="69"/>
                    <a:pt x="98" y="72"/>
                  </a:cubicBezTo>
                  <a:cubicBezTo>
                    <a:pt x="99" y="71"/>
                    <a:pt x="103" y="72"/>
                    <a:pt x="105" y="72"/>
                  </a:cubicBezTo>
                  <a:cubicBezTo>
                    <a:pt x="109" y="73"/>
                    <a:pt x="113" y="72"/>
                    <a:pt x="116" y="73"/>
                  </a:cubicBezTo>
                  <a:cubicBezTo>
                    <a:pt x="117" y="73"/>
                    <a:pt x="117" y="74"/>
                    <a:pt x="117" y="74"/>
                  </a:cubicBezTo>
                  <a:cubicBezTo>
                    <a:pt x="119" y="74"/>
                    <a:pt x="124" y="73"/>
                    <a:pt x="125" y="75"/>
                  </a:cubicBezTo>
                  <a:cubicBezTo>
                    <a:pt x="126" y="75"/>
                    <a:pt x="126" y="75"/>
                    <a:pt x="127" y="75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9" y="76"/>
                    <a:pt x="130" y="75"/>
                    <a:pt x="133" y="76"/>
                  </a:cubicBezTo>
                  <a:cubicBezTo>
                    <a:pt x="130" y="76"/>
                    <a:pt x="134" y="77"/>
                    <a:pt x="135" y="77"/>
                  </a:cubicBezTo>
                  <a:cubicBezTo>
                    <a:pt x="137" y="77"/>
                    <a:pt x="138" y="77"/>
                    <a:pt x="139" y="77"/>
                  </a:cubicBezTo>
                  <a:cubicBezTo>
                    <a:pt x="136" y="78"/>
                    <a:pt x="140" y="77"/>
                    <a:pt x="141" y="79"/>
                  </a:cubicBezTo>
                  <a:cubicBezTo>
                    <a:pt x="142" y="81"/>
                    <a:pt x="139" y="80"/>
                    <a:pt x="138" y="81"/>
                  </a:cubicBezTo>
                  <a:cubicBezTo>
                    <a:pt x="140" y="81"/>
                    <a:pt x="140" y="80"/>
                    <a:pt x="141" y="80"/>
                  </a:cubicBezTo>
                  <a:cubicBezTo>
                    <a:pt x="141" y="81"/>
                    <a:pt x="142" y="83"/>
                    <a:pt x="144" y="82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7" y="85"/>
                    <a:pt x="152" y="84"/>
                    <a:pt x="155" y="86"/>
                  </a:cubicBezTo>
                  <a:cubicBezTo>
                    <a:pt x="155" y="86"/>
                    <a:pt x="153" y="86"/>
                    <a:pt x="154" y="88"/>
                  </a:cubicBezTo>
                  <a:cubicBezTo>
                    <a:pt x="155" y="86"/>
                    <a:pt x="160" y="89"/>
                    <a:pt x="161" y="89"/>
                  </a:cubicBezTo>
                  <a:cubicBezTo>
                    <a:pt x="160" y="90"/>
                    <a:pt x="158" y="90"/>
                    <a:pt x="156" y="89"/>
                  </a:cubicBezTo>
                  <a:cubicBezTo>
                    <a:pt x="158" y="90"/>
                    <a:pt x="159" y="90"/>
                    <a:pt x="161" y="90"/>
                  </a:cubicBezTo>
                  <a:cubicBezTo>
                    <a:pt x="160" y="91"/>
                    <a:pt x="158" y="90"/>
                    <a:pt x="157" y="90"/>
                  </a:cubicBezTo>
                  <a:cubicBezTo>
                    <a:pt x="158" y="91"/>
                    <a:pt x="159" y="91"/>
                    <a:pt x="160" y="91"/>
                  </a:cubicBezTo>
                  <a:cubicBezTo>
                    <a:pt x="157" y="92"/>
                    <a:pt x="153" y="92"/>
                    <a:pt x="151" y="93"/>
                  </a:cubicBezTo>
                  <a:cubicBezTo>
                    <a:pt x="155" y="93"/>
                    <a:pt x="158" y="92"/>
                    <a:pt x="161" y="91"/>
                  </a:cubicBezTo>
                  <a:cubicBezTo>
                    <a:pt x="161" y="92"/>
                    <a:pt x="160" y="93"/>
                    <a:pt x="160" y="93"/>
                  </a:cubicBezTo>
                  <a:cubicBezTo>
                    <a:pt x="161" y="93"/>
                    <a:pt x="162" y="93"/>
                    <a:pt x="163" y="93"/>
                  </a:cubicBezTo>
                  <a:cubicBezTo>
                    <a:pt x="160" y="94"/>
                    <a:pt x="165" y="95"/>
                    <a:pt x="166" y="95"/>
                  </a:cubicBezTo>
                  <a:cubicBezTo>
                    <a:pt x="164" y="95"/>
                    <a:pt x="164" y="96"/>
                    <a:pt x="167" y="96"/>
                  </a:cubicBezTo>
                  <a:cubicBezTo>
                    <a:pt x="166" y="96"/>
                    <a:pt x="160" y="96"/>
                    <a:pt x="164" y="97"/>
                  </a:cubicBezTo>
                  <a:cubicBezTo>
                    <a:pt x="161" y="97"/>
                    <a:pt x="170" y="99"/>
                    <a:pt x="171" y="100"/>
                  </a:cubicBezTo>
                  <a:cubicBezTo>
                    <a:pt x="170" y="99"/>
                    <a:pt x="166" y="100"/>
                    <a:pt x="169" y="101"/>
                  </a:cubicBezTo>
                  <a:cubicBezTo>
                    <a:pt x="168" y="101"/>
                    <a:pt x="168" y="103"/>
                    <a:pt x="166" y="102"/>
                  </a:cubicBezTo>
                  <a:cubicBezTo>
                    <a:pt x="169" y="103"/>
                    <a:pt x="170" y="102"/>
                    <a:pt x="172" y="103"/>
                  </a:cubicBezTo>
                  <a:cubicBezTo>
                    <a:pt x="175" y="103"/>
                    <a:pt x="175" y="105"/>
                    <a:pt x="173" y="105"/>
                  </a:cubicBezTo>
                  <a:cubicBezTo>
                    <a:pt x="175" y="106"/>
                    <a:pt x="175" y="106"/>
                    <a:pt x="176" y="105"/>
                  </a:cubicBezTo>
                  <a:cubicBezTo>
                    <a:pt x="174" y="106"/>
                    <a:pt x="174" y="107"/>
                    <a:pt x="172" y="107"/>
                  </a:cubicBezTo>
                  <a:cubicBezTo>
                    <a:pt x="174" y="108"/>
                    <a:pt x="176" y="108"/>
                    <a:pt x="178" y="108"/>
                  </a:cubicBezTo>
                  <a:cubicBezTo>
                    <a:pt x="175" y="109"/>
                    <a:pt x="169" y="107"/>
                    <a:pt x="166" y="108"/>
                  </a:cubicBezTo>
                  <a:cubicBezTo>
                    <a:pt x="169" y="110"/>
                    <a:pt x="172" y="108"/>
                    <a:pt x="175" y="109"/>
                  </a:cubicBezTo>
                  <a:cubicBezTo>
                    <a:pt x="173" y="109"/>
                    <a:pt x="173" y="111"/>
                    <a:pt x="171" y="111"/>
                  </a:cubicBezTo>
                  <a:cubicBezTo>
                    <a:pt x="170" y="112"/>
                    <a:pt x="168" y="112"/>
                    <a:pt x="167" y="113"/>
                  </a:cubicBezTo>
                  <a:cubicBezTo>
                    <a:pt x="173" y="115"/>
                    <a:pt x="174" y="112"/>
                    <a:pt x="178" y="111"/>
                  </a:cubicBezTo>
                  <a:cubicBezTo>
                    <a:pt x="176" y="113"/>
                    <a:pt x="174" y="114"/>
                    <a:pt x="171" y="114"/>
                  </a:cubicBezTo>
                  <a:cubicBezTo>
                    <a:pt x="168" y="114"/>
                    <a:pt x="165" y="115"/>
                    <a:pt x="164" y="116"/>
                  </a:cubicBezTo>
                  <a:cubicBezTo>
                    <a:pt x="166" y="116"/>
                    <a:pt x="167" y="117"/>
                    <a:pt x="168" y="118"/>
                  </a:cubicBezTo>
                  <a:cubicBezTo>
                    <a:pt x="169" y="119"/>
                    <a:pt x="173" y="120"/>
                    <a:pt x="170" y="118"/>
                  </a:cubicBezTo>
                  <a:cubicBezTo>
                    <a:pt x="173" y="119"/>
                    <a:pt x="177" y="119"/>
                    <a:pt x="179" y="119"/>
                  </a:cubicBezTo>
                  <a:cubicBezTo>
                    <a:pt x="180" y="119"/>
                    <a:pt x="181" y="119"/>
                    <a:pt x="182" y="118"/>
                  </a:cubicBezTo>
                  <a:cubicBezTo>
                    <a:pt x="184" y="117"/>
                    <a:pt x="181" y="117"/>
                    <a:pt x="181" y="116"/>
                  </a:cubicBezTo>
                  <a:cubicBezTo>
                    <a:pt x="182" y="116"/>
                    <a:pt x="183" y="117"/>
                    <a:pt x="184" y="116"/>
                  </a:cubicBezTo>
                  <a:cubicBezTo>
                    <a:pt x="181" y="115"/>
                    <a:pt x="189" y="116"/>
                    <a:pt x="186" y="113"/>
                  </a:cubicBezTo>
                  <a:cubicBezTo>
                    <a:pt x="185" y="112"/>
                    <a:pt x="184" y="112"/>
                    <a:pt x="183" y="110"/>
                  </a:cubicBezTo>
                  <a:cubicBezTo>
                    <a:pt x="183" y="109"/>
                    <a:pt x="184" y="109"/>
                    <a:pt x="186" y="109"/>
                  </a:cubicBezTo>
                  <a:cubicBezTo>
                    <a:pt x="181" y="110"/>
                    <a:pt x="187" y="113"/>
                    <a:pt x="188" y="115"/>
                  </a:cubicBezTo>
                  <a:cubicBezTo>
                    <a:pt x="190" y="114"/>
                    <a:pt x="192" y="113"/>
                    <a:pt x="194" y="113"/>
                  </a:cubicBezTo>
                  <a:cubicBezTo>
                    <a:pt x="192" y="114"/>
                    <a:pt x="190" y="115"/>
                    <a:pt x="189" y="116"/>
                  </a:cubicBezTo>
                  <a:cubicBezTo>
                    <a:pt x="192" y="116"/>
                    <a:pt x="195" y="116"/>
                    <a:pt x="198" y="117"/>
                  </a:cubicBezTo>
                  <a:cubicBezTo>
                    <a:pt x="200" y="117"/>
                    <a:pt x="201" y="115"/>
                    <a:pt x="204" y="116"/>
                  </a:cubicBezTo>
                  <a:cubicBezTo>
                    <a:pt x="202" y="118"/>
                    <a:pt x="195" y="117"/>
                    <a:pt x="192" y="119"/>
                  </a:cubicBezTo>
                  <a:cubicBezTo>
                    <a:pt x="197" y="119"/>
                    <a:pt x="201" y="117"/>
                    <a:pt x="207" y="118"/>
                  </a:cubicBezTo>
                  <a:cubicBezTo>
                    <a:pt x="206" y="119"/>
                    <a:pt x="203" y="118"/>
                    <a:pt x="201" y="118"/>
                  </a:cubicBezTo>
                  <a:cubicBezTo>
                    <a:pt x="199" y="119"/>
                    <a:pt x="198" y="120"/>
                    <a:pt x="196" y="121"/>
                  </a:cubicBezTo>
                  <a:cubicBezTo>
                    <a:pt x="200" y="122"/>
                    <a:pt x="202" y="119"/>
                    <a:pt x="204" y="119"/>
                  </a:cubicBezTo>
                  <a:cubicBezTo>
                    <a:pt x="206" y="120"/>
                    <a:pt x="205" y="121"/>
                    <a:pt x="203" y="120"/>
                  </a:cubicBezTo>
                  <a:cubicBezTo>
                    <a:pt x="202" y="120"/>
                    <a:pt x="201" y="121"/>
                    <a:pt x="199" y="121"/>
                  </a:cubicBezTo>
                  <a:cubicBezTo>
                    <a:pt x="202" y="122"/>
                    <a:pt x="205" y="121"/>
                    <a:pt x="208" y="121"/>
                  </a:cubicBezTo>
                  <a:cubicBezTo>
                    <a:pt x="205" y="122"/>
                    <a:pt x="210" y="122"/>
                    <a:pt x="211" y="122"/>
                  </a:cubicBezTo>
                  <a:cubicBezTo>
                    <a:pt x="209" y="124"/>
                    <a:pt x="203" y="121"/>
                    <a:pt x="202" y="122"/>
                  </a:cubicBezTo>
                  <a:cubicBezTo>
                    <a:pt x="204" y="123"/>
                    <a:pt x="206" y="124"/>
                    <a:pt x="208" y="124"/>
                  </a:cubicBezTo>
                  <a:cubicBezTo>
                    <a:pt x="209" y="124"/>
                    <a:pt x="211" y="124"/>
                    <a:pt x="212" y="124"/>
                  </a:cubicBezTo>
                  <a:cubicBezTo>
                    <a:pt x="214" y="124"/>
                    <a:pt x="213" y="125"/>
                    <a:pt x="212" y="125"/>
                  </a:cubicBezTo>
                  <a:cubicBezTo>
                    <a:pt x="209" y="125"/>
                    <a:pt x="208" y="125"/>
                    <a:pt x="207" y="125"/>
                  </a:cubicBezTo>
                  <a:cubicBezTo>
                    <a:pt x="208" y="126"/>
                    <a:pt x="212" y="126"/>
                    <a:pt x="214" y="126"/>
                  </a:cubicBezTo>
                  <a:cubicBezTo>
                    <a:pt x="213" y="126"/>
                    <a:pt x="212" y="126"/>
                    <a:pt x="211" y="126"/>
                  </a:cubicBezTo>
                  <a:cubicBezTo>
                    <a:pt x="212" y="126"/>
                    <a:pt x="213" y="127"/>
                    <a:pt x="213" y="127"/>
                  </a:cubicBezTo>
                  <a:cubicBezTo>
                    <a:pt x="211" y="127"/>
                    <a:pt x="209" y="127"/>
                    <a:pt x="208" y="127"/>
                  </a:cubicBezTo>
                  <a:cubicBezTo>
                    <a:pt x="209" y="127"/>
                    <a:pt x="213" y="128"/>
                    <a:pt x="210" y="128"/>
                  </a:cubicBezTo>
                  <a:cubicBezTo>
                    <a:pt x="212" y="129"/>
                    <a:pt x="214" y="128"/>
                    <a:pt x="215" y="127"/>
                  </a:cubicBezTo>
                  <a:cubicBezTo>
                    <a:pt x="214" y="128"/>
                    <a:pt x="215" y="128"/>
                    <a:pt x="214" y="129"/>
                  </a:cubicBezTo>
                  <a:cubicBezTo>
                    <a:pt x="214" y="130"/>
                    <a:pt x="211" y="129"/>
                    <a:pt x="210" y="129"/>
                  </a:cubicBezTo>
                  <a:cubicBezTo>
                    <a:pt x="205" y="128"/>
                    <a:pt x="202" y="127"/>
                    <a:pt x="198" y="126"/>
                  </a:cubicBezTo>
                  <a:cubicBezTo>
                    <a:pt x="193" y="124"/>
                    <a:pt x="190" y="126"/>
                    <a:pt x="186" y="125"/>
                  </a:cubicBezTo>
                  <a:cubicBezTo>
                    <a:pt x="182" y="124"/>
                    <a:pt x="178" y="124"/>
                    <a:pt x="176" y="126"/>
                  </a:cubicBezTo>
                  <a:cubicBezTo>
                    <a:pt x="179" y="127"/>
                    <a:pt x="182" y="128"/>
                    <a:pt x="185" y="129"/>
                  </a:cubicBezTo>
                  <a:cubicBezTo>
                    <a:pt x="188" y="129"/>
                    <a:pt x="192" y="129"/>
                    <a:pt x="196" y="131"/>
                  </a:cubicBezTo>
                  <a:cubicBezTo>
                    <a:pt x="199" y="132"/>
                    <a:pt x="201" y="132"/>
                    <a:pt x="204" y="132"/>
                  </a:cubicBezTo>
                  <a:cubicBezTo>
                    <a:pt x="205" y="132"/>
                    <a:pt x="206" y="133"/>
                    <a:pt x="207" y="133"/>
                  </a:cubicBezTo>
                  <a:cubicBezTo>
                    <a:pt x="208" y="132"/>
                    <a:pt x="209" y="131"/>
                    <a:pt x="211" y="132"/>
                  </a:cubicBezTo>
                  <a:cubicBezTo>
                    <a:pt x="210" y="132"/>
                    <a:pt x="209" y="133"/>
                    <a:pt x="209" y="133"/>
                  </a:cubicBezTo>
                  <a:cubicBezTo>
                    <a:pt x="212" y="133"/>
                    <a:pt x="215" y="132"/>
                    <a:pt x="218" y="132"/>
                  </a:cubicBezTo>
                  <a:cubicBezTo>
                    <a:pt x="218" y="133"/>
                    <a:pt x="217" y="133"/>
                    <a:pt x="216" y="133"/>
                  </a:cubicBezTo>
                  <a:cubicBezTo>
                    <a:pt x="217" y="133"/>
                    <a:pt x="218" y="134"/>
                    <a:pt x="218" y="135"/>
                  </a:cubicBezTo>
                  <a:cubicBezTo>
                    <a:pt x="216" y="135"/>
                    <a:pt x="214" y="135"/>
                    <a:pt x="214" y="136"/>
                  </a:cubicBezTo>
                  <a:cubicBezTo>
                    <a:pt x="214" y="135"/>
                    <a:pt x="215" y="136"/>
                    <a:pt x="216" y="136"/>
                  </a:cubicBezTo>
                  <a:cubicBezTo>
                    <a:pt x="215" y="136"/>
                    <a:pt x="212" y="135"/>
                    <a:pt x="213" y="137"/>
                  </a:cubicBezTo>
                  <a:cubicBezTo>
                    <a:pt x="214" y="137"/>
                    <a:pt x="216" y="136"/>
                    <a:pt x="218" y="137"/>
                  </a:cubicBezTo>
                  <a:cubicBezTo>
                    <a:pt x="214" y="137"/>
                    <a:pt x="211" y="138"/>
                    <a:pt x="210" y="140"/>
                  </a:cubicBezTo>
                  <a:cubicBezTo>
                    <a:pt x="213" y="141"/>
                    <a:pt x="213" y="139"/>
                    <a:pt x="215" y="139"/>
                  </a:cubicBezTo>
                  <a:cubicBezTo>
                    <a:pt x="216" y="139"/>
                    <a:pt x="217" y="140"/>
                    <a:pt x="218" y="140"/>
                  </a:cubicBezTo>
                  <a:cubicBezTo>
                    <a:pt x="217" y="141"/>
                    <a:pt x="216" y="140"/>
                    <a:pt x="215" y="141"/>
                  </a:cubicBezTo>
                  <a:cubicBezTo>
                    <a:pt x="216" y="141"/>
                    <a:pt x="217" y="142"/>
                    <a:pt x="218" y="142"/>
                  </a:cubicBezTo>
                  <a:cubicBezTo>
                    <a:pt x="217" y="142"/>
                    <a:pt x="216" y="142"/>
                    <a:pt x="216" y="143"/>
                  </a:cubicBezTo>
                  <a:cubicBezTo>
                    <a:pt x="215" y="141"/>
                    <a:pt x="213" y="141"/>
                    <a:pt x="211" y="142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0" y="140"/>
                    <a:pt x="210" y="141"/>
                    <a:pt x="210" y="142"/>
                  </a:cubicBezTo>
                  <a:cubicBezTo>
                    <a:pt x="210" y="143"/>
                    <a:pt x="208" y="143"/>
                    <a:pt x="208" y="144"/>
                  </a:cubicBezTo>
                  <a:cubicBezTo>
                    <a:pt x="210" y="145"/>
                    <a:pt x="211" y="144"/>
                    <a:pt x="213" y="144"/>
                  </a:cubicBezTo>
                  <a:cubicBezTo>
                    <a:pt x="212" y="144"/>
                    <a:pt x="210" y="144"/>
                    <a:pt x="212" y="146"/>
                  </a:cubicBezTo>
                  <a:cubicBezTo>
                    <a:pt x="210" y="145"/>
                    <a:pt x="209" y="146"/>
                    <a:pt x="207" y="146"/>
                  </a:cubicBezTo>
                  <a:cubicBezTo>
                    <a:pt x="205" y="146"/>
                    <a:pt x="202" y="146"/>
                    <a:pt x="201" y="146"/>
                  </a:cubicBezTo>
                  <a:cubicBezTo>
                    <a:pt x="201" y="146"/>
                    <a:pt x="202" y="146"/>
                    <a:pt x="203" y="145"/>
                  </a:cubicBezTo>
                  <a:cubicBezTo>
                    <a:pt x="201" y="146"/>
                    <a:pt x="199" y="145"/>
                    <a:pt x="198" y="146"/>
                  </a:cubicBezTo>
                  <a:cubicBezTo>
                    <a:pt x="199" y="146"/>
                    <a:pt x="200" y="146"/>
                    <a:pt x="201" y="146"/>
                  </a:cubicBezTo>
                  <a:cubicBezTo>
                    <a:pt x="199" y="146"/>
                    <a:pt x="197" y="146"/>
                    <a:pt x="196" y="147"/>
                  </a:cubicBezTo>
                  <a:cubicBezTo>
                    <a:pt x="199" y="147"/>
                    <a:pt x="194" y="148"/>
                    <a:pt x="194" y="148"/>
                  </a:cubicBezTo>
                  <a:cubicBezTo>
                    <a:pt x="192" y="148"/>
                    <a:pt x="191" y="148"/>
                    <a:pt x="189" y="149"/>
                  </a:cubicBezTo>
                  <a:cubicBezTo>
                    <a:pt x="191" y="149"/>
                    <a:pt x="193" y="148"/>
                    <a:pt x="195" y="148"/>
                  </a:cubicBezTo>
                  <a:cubicBezTo>
                    <a:pt x="194" y="148"/>
                    <a:pt x="194" y="149"/>
                    <a:pt x="193" y="149"/>
                  </a:cubicBezTo>
                  <a:cubicBezTo>
                    <a:pt x="194" y="148"/>
                    <a:pt x="199" y="149"/>
                    <a:pt x="201" y="149"/>
                  </a:cubicBezTo>
                  <a:cubicBezTo>
                    <a:pt x="203" y="149"/>
                    <a:pt x="207" y="150"/>
                    <a:pt x="208" y="148"/>
                  </a:cubicBezTo>
                  <a:cubicBezTo>
                    <a:pt x="207" y="148"/>
                    <a:pt x="206" y="148"/>
                    <a:pt x="205" y="147"/>
                  </a:cubicBezTo>
                  <a:cubicBezTo>
                    <a:pt x="208" y="148"/>
                    <a:pt x="210" y="147"/>
                    <a:pt x="212" y="147"/>
                  </a:cubicBezTo>
                  <a:cubicBezTo>
                    <a:pt x="211" y="147"/>
                    <a:pt x="210" y="147"/>
                    <a:pt x="209" y="148"/>
                  </a:cubicBezTo>
                  <a:cubicBezTo>
                    <a:pt x="208" y="148"/>
                    <a:pt x="209" y="149"/>
                    <a:pt x="208" y="149"/>
                  </a:cubicBezTo>
                  <a:cubicBezTo>
                    <a:pt x="209" y="149"/>
                    <a:pt x="210" y="149"/>
                    <a:pt x="211" y="150"/>
                  </a:cubicBezTo>
                  <a:cubicBezTo>
                    <a:pt x="209" y="150"/>
                    <a:pt x="208" y="149"/>
                    <a:pt x="207" y="150"/>
                  </a:cubicBezTo>
                  <a:cubicBezTo>
                    <a:pt x="211" y="150"/>
                    <a:pt x="215" y="152"/>
                    <a:pt x="219" y="152"/>
                  </a:cubicBezTo>
                  <a:cubicBezTo>
                    <a:pt x="215" y="153"/>
                    <a:pt x="210" y="151"/>
                    <a:pt x="207" y="151"/>
                  </a:cubicBezTo>
                  <a:cubicBezTo>
                    <a:pt x="205" y="151"/>
                    <a:pt x="203" y="151"/>
                    <a:pt x="201" y="151"/>
                  </a:cubicBezTo>
                  <a:cubicBezTo>
                    <a:pt x="199" y="151"/>
                    <a:pt x="196" y="149"/>
                    <a:pt x="194" y="150"/>
                  </a:cubicBezTo>
                  <a:cubicBezTo>
                    <a:pt x="195" y="150"/>
                    <a:pt x="196" y="150"/>
                    <a:pt x="197" y="151"/>
                  </a:cubicBezTo>
                  <a:cubicBezTo>
                    <a:pt x="194" y="150"/>
                    <a:pt x="190" y="149"/>
                    <a:pt x="188" y="150"/>
                  </a:cubicBezTo>
                  <a:cubicBezTo>
                    <a:pt x="190" y="150"/>
                    <a:pt x="190" y="150"/>
                    <a:pt x="192" y="151"/>
                  </a:cubicBezTo>
                  <a:cubicBezTo>
                    <a:pt x="195" y="152"/>
                    <a:pt x="197" y="152"/>
                    <a:pt x="200" y="152"/>
                  </a:cubicBezTo>
                  <a:cubicBezTo>
                    <a:pt x="197" y="153"/>
                    <a:pt x="192" y="151"/>
                    <a:pt x="189" y="151"/>
                  </a:cubicBezTo>
                  <a:cubicBezTo>
                    <a:pt x="190" y="151"/>
                    <a:pt x="191" y="152"/>
                    <a:pt x="192" y="151"/>
                  </a:cubicBezTo>
                  <a:cubicBezTo>
                    <a:pt x="191" y="152"/>
                    <a:pt x="190" y="152"/>
                    <a:pt x="189" y="152"/>
                  </a:cubicBezTo>
                  <a:cubicBezTo>
                    <a:pt x="192" y="152"/>
                    <a:pt x="189" y="153"/>
                    <a:pt x="188" y="152"/>
                  </a:cubicBezTo>
                  <a:cubicBezTo>
                    <a:pt x="192" y="155"/>
                    <a:pt x="183" y="152"/>
                    <a:pt x="186" y="154"/>
                  </a:cubicBezTo>
                  <a:cubicBezTo>
                    <a:pt x="184" y="153"/>
                    <a:pt x="184" y="154"/>
                    <a:pt x="185" y="15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8" y="155"/>
                    <a:pt x="183" y="154"/>
                    <a:pt x="185" y="156"/>
                  </a:cubicBezTo>
                  <a:cubicBezTo>
                    <a:pt x="189" y="156"/>
                    <a:pt x="190" y="154"/>
                    <a:pt x="193" y="154"/>
                  </a:cubicBezTo>
                  <a:cubicBezTo>
                    <a:pt x="197" y="153"/>
                    <a:pt x="201" y="152"/>
                    <a:pt x="205" y="152"/>
                  </a:cubicBezTo>
                  <a:cubicBezTo>
                    <a:pt x="203" y="153"/>
                    <a:pt x="200" y="152"/>
                    <a:pt x="198" y="153"/>
                  </a:cubicBezTo>
                  <a:cubicBezTo>
                    <a:pt x="200" y="154"/>
                    <a:pt x="202" y="154"/>
                    <a:pt x="204" y="153"/>
                  </a:cubicBezTo>
                  <a:cubicBezTo>
                    <a:pt x="201" y="154"/>
                    <a:pt x="207" y="154"/>
                    <a:pt x="207" y="153"/>
                  </a:cubicBezTo>
                  <a:cubicBezTo>
                    <a:pt x="207" y="153"/>
                    <a:pt x="206" y="153"/>
                    <a:pt x="206" y="152"/>
                  </a:cubicBezTo>
                  <a:cubicBezTo>
                    <a:pt x="207" y="152"/>
                    <a:pt x="208" y="151"/>
                    <a:pt x="211" y="152"/>
                  </a:cubicBezTo>
                  <a:cubicBezTo>
                    <a:pt x="210" y="152"/>
                    <a:pt x="208" y="152"/>
                    <a:pt x="207" y="153"/>
                  </a:cubicBezTo>
                  <a:cubicBezTo>
                    <a:pt x="209" y="154"/>
                    <a:pt x="212" y="154"/>
                    <a:pt x="213" y="153"/>
                  </a:cubicBezTo>
                  <a:cubicBezTo>
                    <a:pt x="210" y="153"/>
                    <a:pt x="213" y="152"/>
                    <a:pt x="213" y="152"/>
                  </a:cubicBezTo>
                  <a:cubicBezTo>
                    <a:pt x="214" y="152"/>
                    <a:pt x="216" y="153"/>
                    <a:pt x="217" y="153"/>
                  </a:cubicBezTo>
                  <a:cubicBezTo>
                    <a:pt x="214" y="154"/>
                    <a:pt x="211" y="154"/>
                    <a:pt x="208" y="154"/>
                  </a:cubicBezTo>
                  <a:cubicBezTo>
                    <a:pt x="212" y="156"/>
                    <a:pt x="214" y="154"/>
                    <a:pt x="217" y="154"/>
                  </a:cubicBezTo>
                  <a:cubicBezTo>
                    <a:pt x="216" y="155"/>
                    <a:pt x="214" y="155"/>
                    <a:pt x="212" y="155"/>
                  </a:cubicBezTo>
                  <a:cubicBezTo>
                    <a:pt x="214" y="156"/>
                    <a:pt x="216" y="156"/>
                    <a:pt x="219" y="156"/>
                  </a:cubicBezTo>
                  <a:cubicBezTo>
                    <a:pt x="215" y="157"/>
                    <a:pt x="211" y="155"/>
                    <a:pt x="207" y="155"/>
                  </a:cubicBezTo>
                  <a:cubicBezTo>
                    <a:pt x="203" y="154"/>
                    <a:pt x="198" y="154"/>
                    <a:pt x="194" y="154"/>
                  </a:cubicBezTo>
                  <a:cubicBezTo>
                    <a:pt x="198" y="154"/>
                    <a:pt x="191" y="154"/>
                    <a:pt x="191" y="155"/>
                  </a:cubicBezTo>
                  <a:cubicBezTo>
                    <a:pt x="194" y="154"/>
                    <a:pt x="191" y="155"/>
                    <a:pt x="190" y="155"/>
                  </a:cubicBezTo>
                  <a:cubicBezTo>
                    <a:pt x="189" y="155"/>
                    <a:pt x="188" y="156"/>
                    <a:pt x="187" y="156"/>
                  </a:cubicBezTo>
                  <a:cubicBezTo>
                    <a:pt x="185" y="156"/>
                    <a:pt x="182" y="157"/>
                    <a:pt x="184" y="159"/>
                  </a:cubicBezTo>
                  <a:cubicBezTo>
                    <a:pt x="186" y="159"/>
                    <a:pt x="187" y="158"/>
                    <a:pt x="188" y="158"/>
                  </a:cubicBezTo>
                  <a:cubicBezTo>
                    <a:pt x="190" y="158"/>
                    <a:pt x="193" y="158"/>
                    <a:pt x="194" y="158"/>
                  </a:cubicBezTo>
                  <a:cubicBezTo>
                    <a:pt x="199" y="157"/>
                    <a:pt x="205" y="158"/>
                    <a:pt x="209" y="157"/>
                  </a:cubicBezTo>
                  <a:cubicBezTo>
                    <a:pt x="208" y="157"/>
                    <a:pt x="207" y="157"/>
                    <a:pt x="206" y="158"/>
                  </a:cubicBezTo>
                  <a:cubicBezTo>
                    <a:pt x="210" y="161"/>
                    <a:pt x="212" y="158"/>
                    <a:pt x="216" y="159"/>
                  </a:cubicBezTo>
                  <a:cubicBezTo>
                    <a:pt x="214" y="159"/>
                    <a:pt x="210" y="161"/>
                    <a:pt x="208" y="160"/>
                  </a:cubicBezTo>
                  <a:cubicBezTo>
                    <a:pt x="205" y="158"/>
                    <a:pt x="205" y="158"/>
                    <a:pt x="202" y="158"/>
                  </a:cubicBezTo>
                  <a:cubicBezTo>
                    <a:pt x="199" y="158"/>
                    <a:pt x="196" y="158"/>
                    <a:pt x="194" y="158"/>
                  </a:cubicBezTo>
                  <a:cubicBezTo>
                    <a:pt x="192" y="158"/>
                    <a:pt x="191" y="158"/>
                    <a:pt x="189" y="159"/>
                  </a:cubicBezTo>
                  <a:cubicBezTo>
                    <a:pt x="189" y="159"/>
                    <a:pt x="184" y="159"/>
                    <a:pt x="187" y="159"/>
                  </a:cubicBezTo>
                  <a:cubicBezTo>
                    <a:pt x="186" y="159"/>
                    <a:pt x="184" y="159"/>
                    <a:pt x="183" y="160"/>
                  </a:cubicBezTo>
                  <a:cubicBezTo>
                    <a:pt x="185" y="160"/>
                    <a:pt x="187" y="160"/>
                    <a:pt x="188" y="160"/>
                  </a:cubicBezTo>
                  <a:cubicBezTo>
                    <a:pt x="187" y="160"/>
                    <a:pt x="186" y="160"/>
                    <a:pt x="185" y="160"/>
                  </a:cubicBezTo>
                  <a:cubicBezTo>
                    <a:pt x="186" y="161"/>
                    <a:pt x="187" y="161"/>
                    <a:pt x="189" y="161"/>
                  </a:cubicBezTo>
                  <a:cubicBezTo>
                    <a:pt x="187" y="161"/>
                    <a:pt x="186" y="161"/>
                    <a:pt x="184" y="161"/>
                  </a:cubicBezTo>
                  <a:cubicBezTo>
                    <a:pt x="187" y="162"/>
                    <a:pt x="190" y="162"/>
                    <a:pt x="193" y="162"/>
                  </a:cubicBezTo>
                  <a:cubicBezTo>
                    <a:pt x="191" y="162"/>
                    <a:pt x="188" y="162"/>
                    <a:pt x="187" y="163"/>
                  </a:cubicBezTo>
                  <a:cubicBezTo>
                    <a:pt x="189" y="163"/>
                    <a:pt x="195" y="160"/>
                    <a:pt x="198" y="162"/>
                  </a:cubicBezTo>
                  <a:cubicBezTo>
                    <a:pt x="197" y="162"/>
                    <a:pt x="197" y="162"/>
                    <a:pt x="199" y="163"/>
                  </a:cubicBezTo>
                  <a:cubicBezTo>
                    <a:pt x="198" y="163"/>
                    <a:pt x="196" y="163"/>
                    <a:pt x="195" y="162"/>
                  </a:cubicBezTo>
                  <a:cubicBezTo>
                    <a:pt x="194" y="162"/>
                    <a:pt x="193" y="163"/>
                    <a:pt x="191" y="163"/>
                  </a:cubicBezTo>
                  <a:cubicBezTo>
                    <a:pt x="192" y="163"/>
                    <a:pt x="193" y="163"/>
                    <a:pt x="194" y="163"/>
                  </a:cubicBezTo>
                  <a:cubicBezTo>
                    <a:pt x="193" y="164"/>
                    <a:pt x="192" y="163"/>
                    <a:pt x="191" y="164"/>
                  </a:cubicBezTo>
                  <a:cubicBezTo>
                    <a:pt x="192" y="164"/>
                    <a:pt x="193" y="164"/>
                    <a:pt x="195" y="164"/>
                  </a:cubicBezTo>
                  <a:cubicBezTo>
                    <a:pt x="193" y="164"/>
                    <a:pt x="190" y="164"/>
                    <a:pt x="188" y="164"/>
                  </a:cubicBezTo>
                  <a:cubicBezTo>
                    <a:pt x="190" y="166"/>
                    <a:pt x="195" y="166"/>
                    <a:pt x="197" y="165"/>
                  </a:cubicBezTo>
                  <a:cubicBezTo>
                    <a:pt x="196" y="166"/>
                    <a:pt x="191" y="166"/>
                    <a:pt x="189" y="166"/>
                  </a:cubicBezTo>
                  <a:cubicBezTo>
                    <a:pt x="192" y="166"/>
                    <a:pt x="188" y="166"/>
                    <a:pt x="187" y="166"/>
                  </a:cubicBezTo>
                  <a:cubicBezTo>
                    <a:pt x="186" y="166"/>
                    <a:pt x="186" y="167"/>
                    <a:pt x="185" y="167"/>
                  </a:cubicBezTo>
                  <a:cubicBezTo>
                    <a:pt x="184" y="168"/>
                    <a:pt x="190" y="168"/>
                    <a:pt x="191" y="168"/>
                  </a:cubicBezTo>
                  <a:cubicBezTo>
                    <a:pt x="189" y="168"/>
                    <a:pt x="187" y="168"/>
                    <a:pt x="186" y="169"/>
                  </a:cubicBezTo>
                  <a:cubicBezTo>
                    <a:pt x="189" y="170"/>
                    <a:pt x="192" y="169"/>
                    <a:pt x="194" y="168"/>
                  </a:cubicBezTo>
                  <a:cubicBezTo>
                    <a:pt x="196" y="167"/>
                    <a:pt x="199" y="167"/>
                    <a:pt x="201" y="165"/>
                  </a:cubicBezTo>
                  <a:cubicBezTo>
                    <a:pt x="202" y="164"/>
                    <a:pt x="205" y="163"/>
                    <a:pt x="207" y="162"/>
                  </a:cubicBezTo>
                  <a:cubicBezTo>
                    <a:pt x="210" y="161"/>
                    <a:pt x="214" y="161"/>
                    <a:pt x="217" y="160"/>
                  </a:cubicBezTo>
                  <a:cubicBezTo>
                    <a:pt x="217" y="161"/>
                    <a:pt x="216" y="161"/>
                    <a:pt x="215" y="161"/>
                  </a:cubicBezTo>
                  <a:cubicBezTo>
                    <a:pt x="217" y="161"/>
                    <a:pt x="218" y="161"/>
                    <a:pt x="219" y="161"/>
                  </a:cubicBezTo>
                  <a:cubicBezTo>
                    <a:pt x="219" y="161"/>
                    <a:pt x="217" y="161"/>
                    <a:pt x="216" y="161"/>
                  </a:cubicBezTo>
                  <a:cubicBezTo>
                    <a:pt x="214" y="161"/>
                    <a:pt x="213" y="161"/>
                    <a:pt x="211" y="162"/>
                  </a:cubicBezTo>
                  <a:cubicBezTo>
                    <a:pt x="213" y="163"/>
                    <a:pt x="215" y="163"/>
                    <a:pt x="216" y="162"/>
                  </a:cubicBezTo>
                  <a:cubicBezTo>
                    <a:pt x="214" y="163"/>
                    <a:pt x="210" y="162"/>
                    <a:pt x="208" y="163"/>
                  </a:cubicBezTo>
                  <a:cubicBezTo>
                    <a:pt x="205" y="163"/>
                    <a:pt x="203" y="164"/>
                    <a:pt x="201" y="165"/>
                  </a:cubicBezTo>
                  <a:cubicBezTo>
                    <a:pt x="200" y="167"/>
                    <a:pt x="196" y="166"/>
                    <a:pt x="195" y="168"/>
                  </a:cubicBezTo>
                  <a:cubicBezTo>
                    <a:pt x="193" y="169"/>
                    <a:pt x="190" y="169"/>
                    <a:pt x="188" y="170"/>
                  </a:cubicBezTo>
                  <a:cubicBezTo>
                    <a:pt x="188" y="170"/>
                    <a:pt x="189" y="170"/>
                    <a:pt x="190" y="171"/>
                  </a:cubicBezTo>
                  <a:cubicBezTo>
                    <a:pt x="190" y="171"/>
                    <a:pt x="189" y="171"/>
                    <a:pt x="188" y="171"/>
                  </a:cubicBezTo>
                  <a:cubicBezTo>
                    <a:pt x="190" y="172"/>
                    <a:pt x="191" y="171"/>
                    <a:pt x="193" y="171"/>
                  </a:cubicBezTo>
                  <a:cubicBezTo>
                    <a:pt x="192" y="171"/>
                    <a:pt x="191" y="171"/>
                    <a:pt x="190" y="172"/>
                  </a:cubicBezTo>
                  <a:cubicBezTo>
                    <a:pt x="193" y="173"/>
                    <a:pt x="194" y="171"/>
                    <a:pt x="196" y="171"/>
                  </a:cubicBezTo>
                  <a:cubicBezTo>
                    <a:pt x="198" y="171"/>
                    <a:pt x="197" y="172"/>
                    <a:pt x="199" y="171"/>
                  </a:cubicBezTo>
                  <a:cubicBezTo>
                    <a:pt x="200" y="171"/>
                    <a:pt x="202" y="170"/>
                    <a:pt x="203" y="170"/>
                  </a:cubicBezTo>
                  <a:cubicBezTo>
                    <a:pt x="204" y="172"/>
                    <a:pt x="202" y="171"/>
                    <a:pt x="201" y="171"/>
                  </a:cubicBezTo>
                  <a:cubicBezTo>
                    <a:pt x="200" y="171"/>
                    <a:pt x="199" y="172"/>
                    <a:pt x="199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3" y="172"/>
                    <a:pt x="192" y="172"/>
                    <a:pt x="190" y="173"/>
                  </a:cubicBezTo>
                  <a:cubicBezTo>
                    <a:pt x="191" y="173"/>
                    <a:pt x="192" y="173"/>
                    <a:pt x="193" y="173"/>
                  </a:cubicBezTo>
                  <a:cubicBezTo>
                    <a:pt x="192" y="173"/>
                    <a:pt x="191" y="173"/>
                    <a:pt x="190" y="173"/>
                  </a:cubicBezTo>
                  <a:cubicBezTo>
                    <a:pt x="193" y="174"/>
                    <a:pt x="194" y="174"/>
                    <a:pt x="195" y="173"/>
                  </a:cubicBezTo>
                  <a:cubicBezTo>
                    <a:pt x="195" y="173"/>
                    <a:pt x="195" y="174"/>
                    <a:pt x="194" y="174"/>
                  </a:cubicBezTo>
                  <a:cubicBezTo>
                    <a:pt x="197" y="174"/>
                    <a:pt x="194" y="175"/>
                    <a:pt x="194" y="175"/>
                  </a:cubicBezTo>
                  <a:cubicBezTo>
                    <a:pt x="196" y="176"/>
                    <a:pt x="196" y="175"/>
                    <a:pt x="197" y="174"/>
                  </a:cubicBezTo>
                  <a:cubicBezTo>
                    <a:pt x="197" y="175"/>
                    <a:pt x="196" y="175"/>
                    <a:pt x="196" y="176"/>
                  </a:cubicBezTo>
                  <a:cubicBezTo>
                    <a:pt x="197" y="175"/>
                    <a:pt x="197" y="176"/>
                    <a:pt x="197" y="176"/>
                  </a:cubicBezTo>
                  <a:cubicBezTo>
                    <a:pt x="197" y="176"/>
                    <a:pt x="198" y="176"/>
                    <a:pt x="199" y="176"/>
                  </a:cubicBezTo>
                  <a:cubicBezTo>
                    <a:pt x="200" y="176"/>
                    <a:pt x="201" y="175"/>
                    <a:pt x="202" y="175"/>
                  </a:cubicBezTo>
                  <a:cubicBezTo>
                    <a:pt x="203" y="174"/>
                    <a:pt x="205" y="173"/>
                    <a:pt x="207" y="173"/>
                  </a:cubicBezTo>
                  <a:cubicBezTo>
                    <a:pt x="209" y="173"/>
                    <a:pt x="212" y="174"/>
                    <a:pt x="214" y="173"/>
                  </a:cubicBezTo>
                  <a:cubicBezTo>
                    <a:pt x="213" y="174"/>
                    <a:pt x="214" y="174"/>
                    <a:pt x="215" y="174"/>
                  </a:cubicBezTo>
                  <a:cubicBezTo>
                    <a:pt x="211" y="174"/>
                    <a:pt x="205" y="172"/>
                    <a:pt x="203" y="174"/>
                  </a:cubicBezTo>
                  <a:cubicBezTo>
                    <a:pt x="202" y="175"/>
                    <a:pt x="201" y="175"/>
                    <a:pt x="200" y="176"/>
                  </a:cubicBezTo>
                  <a:cubicBezTo>
                    <a:pt x="199" y="176"/>
                    <a:pt x="198" y="177"/>
                    <a:pt x="197" y="177"/>
                  </a:cubicBezTo>
                  <a:cubicBezTo>
                    <a:pt x="197" y="177"/>
                    <a:pt x="197" y="178"/>
                    <a:pt x="197" y="179"/>
                  </a:cubicBezTo>
                  <a:cubicBezTo>
                    <a:pt x="197" y="178"/>
                    <a:pt x="198" y="177"/>
                    <a:pt x="199" y="178"/>
                  </a:cubicBezTo>
                  <a:cubicBezTo>
                    <a:pt x="199" y="179"/>
                    <a:pt x="199" y="179"/>
                    <a:pt x="199" y="179"/>
                  </a:cubicBezTo>
                  <a:cubicBezTo>
                    <a:pt x="200" y="178"/>
                    <a:pt x="200" y="178"/>
                    <a:pt x="201" y="178"/>
                  </a:cubicBezTo>
                  <a:cubicBezTo>
                    <a:pt x="200" y="178"/>
                    <a:pt x="199" y="179"/>
                    <a:pt x="201" y="181"/>
                  </a:cubicBezTo>
                  <a:cubicBezTo>
                    <a:pt x="200" y="181"/>
                    <a:pt x="200" y="181"/>
                    <a:pt x="200" y="182"/>
                  </a:cubicBezTo>
                  <a:cubicBezTo>
                    <a:pt x="200" y="183"/>
                    <a:pt x="203" y="182"/>
                    <a:pt x="201" y="183"/>
                  </a:cubicBezTo>
                  <a:cubicBezTo>
                    <a:pt x="202" y="182"/>
                    <a:pt x="203" y="180"/>
                    <a:pt x="206" y="181"/>
                  </a:cubicBezTo>
                  <a:cubicBezTo>
                    <a:pt x="205" y="182"/>
                    <a:pt x="205" y="182"/>
                    <a:pt x="205" y="182"/>
                  </a:cubicBezTo>
                  <a:cubicBezTo>
                    <a:pt x="206" y="181"/>
                    <a:pt x="207" y="181"/>
                    <a:pt x="208" y="181"/>
                  </a:cubicBezTo>
                  <a:cubicBezTo>
                    <a:pt x="206" y="181"/>
                    <a:pt x="202" y="182"/>
                    <a:pt x="201" y="183"/>
                  </a:cubicBezTo>
                  <a:cubicBezTo>
                    <a:pt x="200" y="184"/>
                    <a:pt x="201" y="187"/>
                    <a:pt x="202" y="188"/>
                  </a:cubicBezTo>
                  <a:cubicBezTo>
                    <a:pt x="206" y="188"/>
                    <a:pt x="205" y="182"/>
                    <a:pt x="210" y="183"/>
                  </a:cubicBezTo>
                  <a:cubicBezTo>
                    <a:pt x="210" y="183"/>
                    <a:pt x="209" y="184"/>
                    <a:pt x="209" y="184"/>
                  </a:cubicBezTo>
                  <a:cubicBezTo>
                    <a:pt x="211" y="184"/>
                    <a:pt x="214" y="183"/>
                    <a:pt x="214" y="181"/>
                  </a:cubicBezTo>
                  <a:cubicBezTo>
                    <a:pt x="214" y="181"/>
                    <a:pt x="213" y="180"/>
                    <a:pt x="213" y="180"/>
                  </a:cubicBezTo>
                  <a:cubicBezTo>
                    <a:pt x="212" y="181"/>
                    <a:pt x="211" y="179"/>
                    <a:pt x="211" y="178"/>
                  </a:cubicBezTo>
                  <a:cubicBezTo>
                    <a:pt x="212" y="179"/>
                    <a:pt x="213" y="179"/>
                    <a:pt x="214" y="179"/>
                  </a:cubicBezTo>
                  <a:cubicBezTo>
                    <a:pt x="212" y="179"/>
                    <a:pt x="213" y="181"/>
                    <a:pt x="214" y="182"/>
                  </a:cubicBezTo>
                  <a:cubicBezTo>
                    <a:pt x="217" y="184"/>
                    <a:pt x="219" y="182"/>
                    <a:pt x="220" y="182"/>
                  </a:cubicBezTo>
                  <a:cubicBezTo>
                    <a:pt x="220" y="182"/>
                    <a:pt x="218" y="184"/>
                    <a:pt x="220" y="183"/>
                  </a:cubicBezTo>
                  <a:cubicBezTo>
                    <a:pt x="218" y="185"/>
                    <a:pt x="223" y="185"/>
                    <a:pt x="224" y="187"/>
                  </a:cubicBezTo>
                  <a:cubicBezTo>
                    <a:pt x="222" y="186"/>
                    <a:pt x="220" y="186"/>
                    <a:pt x="219" y="185"/>
                  </a:cubicBezTo>
                  <a:cubicBezTo>
                    <a:pt x="217" y="184"/>
                    <a:pt x="217" y="183"/>
                    <a:pt x="215" y="183"/>
                  </a:cubicBezTo>
                  <a:cubicBezTo>
                    <a:pt x="218" y="184"/>
                    <a:pt x="213" y="184"/>
                    <a:pt x="212" y="184"/>
                  </a:cubicBezTo>
                  <a:cubicBezTo>
                    <a:pt x="213" y="184"/>
                    <a:pt x="214" y="185"/>
                    <a:pt x="215" y="185"/>
                  </a:cubicBezTo>
                  <a:cubicBezTo>
                    <a:pt x="213" y="185"/>
                    <a:pt x="217" y="186"/>
                    <a:pt x="218" y="185"/>
                  </a:cubicBezTo>
                  <a:cubicBezTo>
                    <a:pt x="218" y="187"/>
                    <a:pt x="216" y="186"/>
                    <a:pt x="214" y="186"/>
                  </a:cubicBezTo>
                  <a:cubicBezTo>
                    <a:pt x="213" y="186"/>
                    <a:pt x="209" y="187"/>
                    <a:pt x="212" y="188"/>
                  </a:cubicBezTo>
                  <a:cubicBezTo>
                    <a:pt x="211" y="189"/>
                    <a:pt x="207" y="188"/>
                    <a:pt x="204" y="188"/>
                  </a:cubicBezTo>
                  <a:cubicBezTo>
                    <a:pt x="205" y="188"/>
                    <a:pt x="206" y="188"/>
                    <a:pt x="207" y="188"/>
                  </a:cubicBezTo>
                  <a:cubicBezTo>
                    <a:pt x="206" y="188"/>
                    <a:pt x="205" y="189"/>
                    <a:pt x="205" y="189"/>
                  </a:cubicBezTo>
                  <a:cubicBezTo>
                    <a:pt x="209" y="190"/>
                    <a:pt x="215" y="188"/>
                    <a:pt x="217" y="187"/>
                  </a:cubicBezTo>
                  <a:cubicBezTo>
                    <a:pt x="216" y="187"/>
                    <a:pt x="216" y="188"/>
                    <a:pt x="215" y="188"/>
                  </a:cubicBezTo>
                  <a:cubicBezTo>
                    <a:pt x="216" y="188"/>
                    <a:pt x="218" y="187"/>
                    <a:pt x="220" y="189"/>
                  </a:cubicBezTo>
                  <a:cubicBezTo>
                    <a:pt x="218" y="188"/>
                    <a:pt x="214" y="188"/>
                    <a:pt x="213" y="189"/>
                  </a:cubicBezTo>
                  <a:cubicBezTo>
                    <a:pt x="211" y="189"/>
                    <a:pt x="208" y="190"/>
                    <a:pt x="205" y="190"/>
                  </a:cubicBezTo>
                  <a:cubicBezTo>
                    <a:pt x="207" y="190"/>
                    <a:pt x="208" y="190"/>
                    <a:pt x="207" y="191"/>
                  </a:cubicBezTo>
                  <a:cubicBezTo>
                    <a:pt x="209" y="192"/>
                    <a:pt x="210" y="191"/>
                    <a:pt x="211" y="191"/>
                  </a:cubicBezTo>
                  <a:cubicBezTo>
                    <a:pt x="210" y="191"/>
                    <a:pt x="210" y="192"/>
                    <a:pt x="209" y="192"/>
                  </a:cubicBezTo>
                  <a:cubicBezTo>
                    <a:pt x="208" y="192"/>
                    <a:pt x="203" y="193"/>
                    <a:pt x="207" y="193"/>
                  </a:cubicBezTo>
                  <a:cubicBezTo>
                    <a:pt x="204" y="193"/>
                    <a:pt x="208" y="194"/>
                    <a:pt x="209" y="195"/>
                  </a:cubicBezTo>
                  <a:cubicBezTo>
                    <a:pt x="208" y="193"/>
                    <a:pt x="213" y="193"/>
                    <a:pt x="215" y="193"/>
                  </a:cubicBezTo>
                  <a:cubicBezTo>
                    <a:pt x="213" y="194"/>
                    <a:pt x="209" y="193"/>
                    <a:pt x="210" y="194"/>
                  </a:cubicBezTo>
                  <a:cubicBezTo>
                    <a:pt x="211" y="194"/>
                    <a:pt x="212" y="194"/>
                    <a:pt x="213" y="194"/>
                  </a:cubicBezTo>
                  <a:cubicBezTo>
                    <a:pt x="212" y="195"/>
                    <a:pt x="210" y="195"/>
                    <a:pt x="209" y="195"/>
                  </a:cubicBezTo>
                  <a:cubicBezTo>
                    <a:pt x="210" y="195"/>
                    <a:pt x="211" y="196"/>
                    <a:pt x="213" y="196"/>
                  </a:cubicBezTo>
                  <a:cubicBezTo>
                    <a:pt x="214" y="196"/>
                    <a:pt x="215" y="196"/>
                    <a:pt x="216" y="196"/>
                  </a:cubicBezTo>
                  <a:cubicBezTo>
                    <a:pt x="215" y="196"/>
                    <a:pt x="211" y="195"/>
                    <a:pt x="210" y="197"/>
                  </a:cubicBezTo>
                  <a:cubicBezTo>
                    <a:pt x="209" y="197"/>
                    <a:pt x="212" y="198"/>
                    <a:pt x="212" y="197"/>
                  </a:cubicBezTo>
                  <a:cubicBezTo>
                    <a:pt x="210" y="198"/>
                    <a:pt x="214" y="197"/>
                    <a:pt x="214" y="197"/>
                  </a:cubicBezTo>
                  <a:cubicBezTo>
                    <a:pt x="216" y="197"/>
                    <a:pt x="217" y="197"/>
                    <a:pt x="219" y="197"/>
                  </a:cubicBezTo>
                  <a:cubicBezTo>
                    <a:pt x="218" y="198"/>
                    <a:pt x="215" y="198"/>
                    <a:pt x="215" y="199"/>
                  </a:cubicBezTo>
                  <a:cubicBezTo>
                    <a:pt x="215" y="200"/>
                    <a:pt x="217" y="200"/>
                    <a:pt x="218" y="199"/>
                  </a:cubicBezTo>
                  <a:cubicBezTo>
                    <a:pt x="217" y="200"/>
                    <a:pt x="217" y="201"/>
                    <a:pt x="217" y="201"/>
                  </a:cubicBezTo>
                  <a:cubicBezTo>
                    <a:pt x="218" y="201"/>
                    <a:pt x="218" y="200"/>
                    <a:pt x="220" y="200"/>
                  </a:cubicBezTo>
                  <a:cubicBezTo>
                    <a:pt x="219" y="200"/>
                    <a:pt x="218" y="201"/>
                    <a:pt x="217" y="202"/>
                  </a:cubicBezTo>
                  <a:cubicBezTo>
                    <a:pt x="219" y="202"/>
                    <a:pt x="220" y="201"/>
                    <a:pt x="221" y="201"/>
                  </a:cubicBezTo>
                  <a:cubicBezTo>
                    <a:pt x="220" y="202"/>
                    <a:pt x="218" y="202"/>
                    <a:pt x="217" y="204"/>
                  </a:cubicBezTo>
                  <a:cubicBezTo>
                    <a:pt x="217" y="206"/>
                    <a:pt x="225" y="207"/>
                    <a:pt x="226" y="207"/>
                  </a:cubicBezTo>
                  <a:cubicBezTo>
                    <a:pt x="225" y="207"/>
                    <a:pt x="224" y="207"/>
                    <a:pt x="224" y="208"/>
                  </a:cubicBezTo>
                  <a:cubicBezTo>
                    <a:pt x="225" y="208"/>
                    <a:pt x="226" y="208"/>
                    <a:pt x="227" y="208"/>
                  </a:cubicBezTo>
                  <a:cubicBezTo>
                    <a:pt x="226" y="209"/>
                    <a:pt x="224" y="208"/>
                    <a:pt x="223" y="208"/>
                  </a:cubicBezTo>
                  <a:cubicBezTo>
                    <a:pt x="225" y="209"/>
                    <a:pt x="225" y="209"/>
                    <a:pt x="224" y="209"/>
                  </a:cubicBezTo>
                  <a:cubicBezTo>
                    <a:pt x="225" y="209"/>
                    <a:pt x="226" y="209"/>
                    <a:pt x="227" y="209"/>
                  </a:cubicBezTo>
                  <a:cubicBezTo>
                    <a:pt x="228" y="209"/>
                    <a:pt x="228" y="208"/>
                    <a:pt x="229" y="207"/>
                  </a:cubicBezTo>
                  <a:cubicBezTo>
                    <a:pt x="230" y="208"/>
                    <a:pt x="230" y="209"/>
                    <a:pt x="231" y="209"/>
                  </a:cubicBezTo>
                  <a:cubicBezTo>
                    <a:pt x="230" y="209"/>
                    <a:pt x="229" y="209"/>
                    <a:pt x="228" y="209"/>
                  </a:cubicBezTo>
                  <a:cubicBezTo>
                    <a:pt x="227" y="210"/>
                    <a:pt x="225" y="212"/>
                    <a:pt x="227" y="211"/>
                  </a:cubicBezTo>
                  <a:cubicBezTo>
                    <a:pt x="227" y="212"/>
                    <a:pt x="227" y="212"/>
                    <a:pt x="227" y="212"/>
                  </a:cubicBezTo>
                  <a:cubicBezTo>
                    <a:pt x="229" y="212"/>
                    <a:pt x="228" y="209"/>
                    <a:pt x="231" y="210"/>
                  </a:cubicBezTo>
                  <a:cubicBezTo>
                    <a:pt x="230" y="210"/>
                    <a:pt x="228" y="211"/>
                    <a:pt x="229" y="212"/>
                  </a:cubicBezTo>
                  <a:cubicBezTo>
                    <a:pt x="229" y="212"/>
                    <a:pt x="230" y="212"/>
                    <a:pt x="231" y="211"/>
                  </a:cubicBezTo>
                  <a:cubicBezTo>
                    <a:pt x="230" y="212"/>
                    <a:pt x="230" y="212"/>
                    <a:pt x="229" y="213"/>
                  </a:cubicBezTo>
                  <a:cubicBezTo>
                    <a:pt x="231" y="213"/>
                    <a:pt x="232" y="213"/>
                    <a:pt x="233" y="213"/>
                  </a:cubicBezTo>
                  <a:cubicBezTo>
                    <a:pt x="231" y="213"/>
                    <a:pt x="228" y="213"/>
                    <a:pt x="228" y="214"/>
                  </a:cubicBezTo>
                  <a:cubicBezTo>
                    <a:pt x="231" y="215"/>
                    <a:pt x="233" y="213"/>
                    <a:pt x="236" y="213"/>
                  </a:cubicBezTo>
                  <a:cubicBezTo>
                    <a:pt x="234" y="214"/>
                    <a:pt x="235" y="214"/>
                    <a:pt x="236" y="214"/>
                  </a:cubicBezTo>
                  <a:cubicBezTo>
                    <a:pt x="234" y="214"/>
                    <a:pt x="231" y="214"/>
                    <a:pt x="230" y="215"/>
                  </a:cubicBezTo>
                  <a:cubicBezTo>
                    <a:pt x="231" y="214"/>
                    <a:pt x="234" y="215"/>
                    <a:pt x="236" y="216"/>
                  </a:cubicBezTo>
                  <a:cubicBezTo>
                    <a:pt x="235" y="216"/>
                    <a:pt x="235" y="216"/>
                    <a:pt x="234" y="216"/>
                  </a:cubicBezTo>
                  <a:cubicBezTo>
                    <a:pt x="234" y="217"/>
                    <a:pt x="236" y="217"/>
                    <a:pt x="236" y="217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8" y="218"/>
                    <a:pt x="237" y="215"/>
                    <a:pt x="240" y="216"/>
                  </a:cubicBezTo>
                  <a:cubicBezTo>
                    <a:pt x="239" y="216"/>
                    <a:pt x="238" y="217"/>
                    <a:pt x="237" y="217"/>
                  </a:cubicBezTo>
                  <a:cubicBezTo>
                    <a:pt x="239" y="218"/>
                    <a:pt x="240" y="218"/>
                    <a:pt x="241" y="218"/>
                  </a:cubicBezTo>
                  <a:cubicBezTo>
                    <a:pt x="241" y="219"/>
                    <a:pt x="237" y="219"/>
                    <a:pt x="236" y="219"/>
                  </a:cubicBezTo>
                  <a:cubicBezTo>
                    <a:pt x="238" y="219"/>
                    <a:pt x="240" y="219"/>
                    <a:pt x="242" y="219"/>
                  </a:cubicBezTo>
                  <a:cubicBezTo>
                    <a:pt x="240" y="220"/>
                    <a:pt x="238" y="220"/>
                    <a:pt x="237" y="221"/>
                  </a:cubicBezTo>
                  <a:cubicBezTo>
                    <a:pt x="239" y="221"/>
                    <a:pt x="244" y="221"/>
                    <a:pt x="245" y="220"/>
                  </a:cubicBezTo>
                  <a:cubicBezTo>
                    <a:pt x="244" y="220"/>
                    <a:pt x="243" y="220"/>
                    <a:pt x="241" y="220"/>
                  </a:cubicBezTo>
                  <a:cubicBezTo>
                    <a:pt x="244" y="220"/>
                    <a:pt x="247" y="219"/>
                    <a:pt x="24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50" y="221"/>
                    <a:pt x="252" y="221"/>
                    <a:pt x="250" y="220"/>
                  </a:cubicBezTo>
                  <a:cubicBezTo>
                    <a:pt x="252" y="220"/>
                    <a:pt x="255" y="217"/>
                    <a:pt x="256" y="219"/>
                  </a:cubicBezTo>
                  <a:cubicBezTo>
                    <a:pt x="257" y="219"/>
                    <a:pt x="258" y="219"/>
                    <a:pt x="256" y="218"/>
                  </a:cubicBezTo>
                  <a:cubicBezTo>
                    <a:pt x="257" y="219"/>
                    <a:pt x="260" y="217"/>
                    <a:pt x="257" y="216"/>
                  </a:cubicBezTo>
                  <a:cubicBezTo>
                    <a:pt x="259" y="217"/>
                    <a:pt x="259" y="216"/>
                    <a:pt x="260" y="216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60" y="217"/>
                    <a:pt x="261" y="217"/>
                    <a:pt x="261" y="217"/>
                  </a:cubicBezTo>
                  <a:cubicBezTo>
                    <a:pt x="261" y="219"/>
                    <a:pt x="258" y="218"/>
                    <a:pt x="258" y="220"/>
                  </a:cubicBezTo>
                  <a:cubicBezTo>
                    <a:pt x="260" y="219"/>
                    <a:pt x="263" y="219"/>
                    <a:pt x="263" y="217"/>
                  </a:cubicBezTo>
                  <a:cubicBezTo>
                    <a:pt x="264" y="218"/>
                    <a:pt x="265" y="218"/>
                    <a:pt x="266" y="217"/>
                  </a:cubicBezTo>
                  <a:cubicBezTo>
                    <a:pt x="265" y="220"/>
                    <a:pt x="259" y="219"/>
                    <a:pt x="257" y="221"/>
                  </a:cubicBezTo>
                  <a:cubicBezTo>
                    <a:pt x="258" y="220"/>
                    <a:pt x="258" y="220"/>
                    <a:pt x="259" y="220"/>
                  </a:cubicBezTo>
                  <a:cubicBezTo>
                    <a:pt x="258" y="221"/>
                    <a:pt x="257" y="221"/>
                    <a:pt x="256" y="221"/>
                  </a:cubicBezTo>
                  <a:cubicBezTo>
                    <a:pt x="258" y="222"/>
                    <a:pt x="259" y="220"/>
                    <a:pt x="261" y="221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3" y="220"/>
                    <a:pt x="264" y="219"/>
                  </a:cubicBezTo>
                  <a:cubicBezTo>
                    <a:pt x="266" y="220"/>
                    <a:pt x="264" y="220"/>
                    <a:pt x="263" y="220"/>
                  </a:cubicBezTo>
                  <a:cubicBezTo>
                    <a:pt x="262" y="221"/>
                    <a:pt x="259" y="222"/>
                    <a:pt x="262" y="222"/>
                  </a:cubicBezTo>
                  <a:cubicBezTo>
                    <a:pt x="261" y="222"/>
                    <a:pt x="260" y="223"/>
                    <a:pt x="259" y="223"/>
                  </a:cubicBezTo>
                  <a:cubicBezTo>
                    <a:pt x="260" y="223"/>
                    <a:pt x="260" y="222"/>
                    <a:pt x="262" y="222"/>
                  </a:cubicBezTo>
                  <a:cubicBezTo>
                    <a:pt x="260" y="223"/>
                    <a:pt x="262" y="222"/>
                    <a:pt x="263" y="224"/>
                  </a:cubicBezTo>
                  <a:cubicBezTo>
                    <a:pt x="263" y="223"/>
                    <a:pt x="264" y="222"/>
                    <a:pt x="266" y="222"/>
                  </a:cubicBezTo>
                  <a:cubicBezTo>
                    <a:pt x="265" y="222"/>
                    <a:pt x="264" y="223"/>
                    <a:pt x="264" y="224"/>
                  </a:cubicBezTo>
                  <a:cubicBezTo>
                    <a:pt x="265" y="223"/>
                    <a:pt x="265" y="223"/>
                    <a:pt x="267" y="223"/>
                  </a:cubicBezTo>
                  <a:cubicBezTo>
                    <a:pt x="266" y="223"/>
                    <a:pt x="265" y="223"/>
                    <a:pt x="265" y="224"/>
                  </a:cubicBezTo>
                  <a:cubicBezTo>
                    <a:pt x="268" y="224"/>
                    <a:pt x="268" y="222"/>
                    <a:pt x="271" y="222"/>
                  </a:cubicBezTo>
                  <a:cubicBezTo>
                    <a:pt x="270" y="222"/>
                    <a:pt x="270" y="224"/>
                    <a:pt x="269" y="224"/>
                  </a:cubicBezTo>
                  <a:cubicBezTo>
                    <a:pt x="268" y="225"/>
                    <a:pt x="266" y="226"/>
                    <a:pt x="267" y="227"/>
                  </a:cubicBezTo>
                  <a:cubicBezTo>
                    <a:pt x="269" y="226"/>
                    <a:pt x="271" y="224"/>
                    <a:pt x="273" y="224"/>
                  </a:cubicBezTo>
                  <a:cubicBezTo>
                    <a:pt x="271" y="225"/>
                    <a:pt x="269" y="226"/>
                    <a:pt x="267" y="228"/>
                  </a:cubicBezTo>
                  <a:cubicBezTo>
                    <a:pt x="268" y="228"/>
                    <a:pt x="269" y="228"/>
                    <a:pt x="269" y="228"/>
                  </a:cubicBezTo>
                  <a:cubicBezTo>
                    <a:pt x="270" y="229"/>
                    <a:pt x="271" y="229"/>
                    <a:pt x="271" y="228"/>
                  </a:cubicBezTo>
                  <a:cubicBezTo>
                    <a:pt x="271" y="230"/>
                    <a:pt x="273" y="227"/>
                    <a:pt x="273" y="227"/>
                  </a:cubicBezTo>
                  <a:cubicBezTo>
                    <a:pt x="274" y="226"/>
                    <a:pt x="276" y="227"/>
                    <a:pt x="275" y="225"/>
                  </a:cubicBezTo>
                  <a:cubicBezTo>
                    <a:pt x="276" y="226"/>
                    <a:pt x="277" y="226"/>
                    <a:pt x="277" y="225"/>
                  </a:cubicBezTo>
                  <a:cubicBezTo>
                    <a:pt x="277" y="226"/>
                    <a:pt x="277" y="226"/>
                    <a:pt x="276" y="227"/>
                  </a:cubicBezTo>
                  <a:cubicBezTo>
                    <a:pt x="277" y="227"/>
                    <a:pt x="278" y="227"/>
                    <a:pt x="279" y="227"/>
                  </a:cubicBezTo>
                  <a:cubicBezTo>
                    <a:pt x="278" y="227"/>
                    <a:pt x="277" y="227"/>
                    <a:pt x="277" y="228"/>
                  </a:cubicBezTo>
                  <a:cubicBezTo>
                    <a:pt x="278" y="228"/>
                    <a:pt x="278" y="228"/>
                    <a:pt x="279" y="228"/>
                  </a:cubicBezTo>
                  <a:cubicBezTo>
                    <a:pt x="277" y="229"/>
                    <a:pt x="279" y="229"/>
                    <a:pt x="280" y="229"/>
                  </a:cubicBezTo>
                  <a:cubicBezTo>
                    <a:pt x="282" y="229"/>
                    <a:pt x="283" y="229"/>
                    <a:pt x="282" y="228"/>
                  </a:cubicBezTo>
                  <a:cubicBezTo>
                    <a:pt x="283" y="228"/>
                    <a:pt x="284" y="229"/>
                    <a:pt x="285" y="229"/>
                  </a:cubicBezTo>
                  <a:cubicBezTo>
                    <a:pt x="285" y="227"/>
                    <a:pt x="280" y="227"/>
                    <a:pt x="279" y="227"/>
                  </a:cubicBezTo>
                  <a:cubicBezTo>
                    <a:pt x="281" y="227"/>
                    <a:pt x="284" y="228"/>
                    <a:pt x="286" y="227"/>
                  </a:cubicBezTo>
                  <a:cubicBezTo>
                    <a:pt x="285" y="227"/>
                    <a:pt x="285" y="226"/>
                    <a:pt x="284" y="227"/>
                  </a:cubicBezTo>
                  <a:cubicBezTo>
                    <a:pt x="284" y="226"/>
                    <a:pt x="285" y="226"/>
                    <a:pt x="286" y="226"/>
                  </a:cubicBezTo>
                  <a:cubicBezTo>
                    <a:pt x="285" y="225"/>
                    <a:pt x="282" y="225"/>
                    <a:pt x="284" y="225"/>
                  </a:cubicBezTo>
                  <a:cubicBezTo>
                    <a:pt x="283" y="225"/>
                    <a:pt x="282" y="225"/>
                    <a:pt x="281" y="225"/>
                  </a:cubicBezTo>
                  <a:cubicBezTo>
                    <a:pt x="282" y="225"/>
                    <a:pt x="283" y="225"/>
                    <a:pt x="283" y="224"/>
                  </a:cubicBezTo>
                  <a:cubicBezTo>
                    <a:pt x="280" y="223"/>
                    <a:pt x="278" y="224"/>
                    <a:pt x="276" y="223"/>
                  </a:cubicBezTo>
                  <a:cubicBezTo>
                    <a:pt x="278" y="223"/>
                    <a:pt x="280" y="224"/>
                    <a:pt x="281" y="222"/>
                  </a:cubicBezTo>
                  <a:cubicBezTo>
                    <a:pt x="282" y="224"/>
                    <a:pt x="287" y="224"/>
                    <a:pt x="284" y="223"/>
                  </a:cubicBezTo>
                  <a:cubicBezTo>
                    <a:pt x="285" y="224"/>
                    <a:pt x="287" y="223"/>
                    <a:pt x="288" y="223"/>
                  </a:cubicBezTo>
                  <a:cubicBezTo>
                    <a:pt x="288" y="223"/>
                    <a:pt x="287" y="223"/>
                    <a:pt x="286" y="223"/>
                  </a:cubicBezTo>
                  <a:cubicBezTo>
                    <a:pt x="287" y="223"/>
                    <a:pt x="289" y="223"/>
                    <a:pt x="289" y="222"/>
                  </a:cubicBezTo>
                  <a:cubicBezTo>
                    <a:pt x="288" y="222"/>
                    <a:pt x="286" y="223"/>
                    <a:pt x="284" y="222"/>
                  </a:cubicBezTo>
                  <a:cubicBezTo>
                    <a:pt x="286" y="222"/>
                    <a:pt x="288" y="223"/>
                    <a:pt x="288" y="221"/>
                  </a:cubicBezTo>
                  <a:cubicBezTo>
                    <a:pt x="286" y="221"/>
                    <a:pt x="285" y="221"/>
                    <a:pt x="283" y="220"/>
                  </a:cubicBezTo>
                  <a:cubicBezTo>
                    <a:pt x="285" y="221"/>
                    <a:pt x="287" y="221"/>
                    <a:pt x="289" y="221"/>
                  </a:cubicBezTo>
                  <a:cubicBezTo>
                    <a:pt x="287" y="220"/>
                    <a:pt x="285" y="220"/>
                    <a:pt x="282" y="219"/>
                  </a:cubicBezTo>
                  <a:cubicBezTo>
                    <a:pt x="284" y="220"/>
                    <a:pt x="286" y="220"/>
                    <a:pt x="287" y="220"/>
                  </a:cubicBezTo>
                  <a:cubicBezTo>
                    <a:pt x="289" y="220"/>
                    <a:pt x="288" y="219"/>
                    <a:pt x="289" y="218"/>
                  </a:cubicBezTo>
                  <a:cubicBezTo>
                    <a:pt x="287" y="219"/>
                    <a:pt x="284" y="218"/>
                    <a:pt x="281" y="218"/>
                  </a:cubicBezTo>
                  <a:cubicBezTo>
                    <a:pt x="284" y="217"/>
                    <a:pt x="287" y="219"/>
                    <a:pt x="289" y="217"/>
                  </a:cubicBezTo>
                  <a:cubicBezTo>
                    <a:pt x="288" y="217"/>
                    <a:pt x="287" y="217"/>
                    <a:pt x="285" y="217"/>
                  </a:cubicBezTo>
                  <a:cubicBezTo>
                    <a:pt x="287" y="217"/>
                    <a:pt x="289" y="218"/>
                    <a:pt x="290" y="216"/>
                  </a:cubicBezTo>
                  <a:cubicBezTo>
                    <a:pt x="289" y="216"/>
                    <a:pt x="288" y="217"/>
                    <a:pt x="288" y="216"/>
                  </a:cubicBezTo>
                  <a:cubicBezTo>
                    <a:pt x="290" y="216"/>
                    <a:pt x="286" y="216"/>
                    <a:pt x="285" y="216"/>
                  </a:cubicBezTo>
                  <a:cubicBezTo>
                    <a:pt x="287" y="216"/>
                    <a:pt x="293" y="217"/>
                    <a:pt x="291" y="214"/>
                  </a:cubicBezTo>
                  <a:cubicBezTo>
                    <a:pt x="289" y="214"/>
                    <a:pt x="288" y="214"/>
                    <a:pt x="286" y="213"/>
                  </a:cubicBezTo>
                  <a:cubicBezTo>
                    <a:pt x="288" y="213"/>
                    <a:pt x="290" y="214"/>
                    <a:pt x="291" y="213"/>
                  </a:cubicBezTo>
                  <a:cubicBezTo>
                    <a:pt x="292" y="213"/>
                    <a:pt x="292" y="212"/>
                    <a:pt x="293" y="212"/>
                  </a:cubicBezTo>
                  <a:cubicBezTo>
                    <a:pt x="292" y="213"/>
                    <a:pt x="290" y="212"/>
                    <a:pt x="288" y="211"/>
                  </a:cubicBezTo>
                  <a:cubicBezTo>
                    <a:pt x="289" y="211"/>
                    <a:pt x="296" y="212"/>
                    <a:pt x="293" y="210"/>
                  </a:cubicBezTo>
                  <a:cubicBezTo>
                    <a:pt x="294" y="210"/>
                    <a:pt x="295" y="210"/>
                    <a:pt x="294" y="209"/>
                  </a:cubicBezTo>
                  <a:cubicBezTo>
                    <a:pt x="293" y="209"/>
                    <a:pt x="292" y="209"/>
                    <a:pt x="291" y="209"/>
                  </a:cubicBezTo>
                  <a:cubicBezTo>
                    <a:pt x="292" y="209"/>
                    <a:pt x="294" y="208"/>
                    <a:pt x="293" y="206"/>
                  </a:cubicBezTo>
                  <a:cubicBezTo>
                    <a:pt x="292" y="205"/>
                    <a:pt x="288" y="205"/>
                    <a:pt x="287" y="204"/>
                  </a:cubicBezTo>
                  <a:cubicBezTo>
                    <a:pt x="289" y="204"/>
                    <a:pt x="292" y="206"/>
                    <a:pt x="294" y="205"/>
                  </a:cubicBezTo>
                  <a:cubicBezTo>
                    <a:pt x="294" y="205"/>
                    <a:pt x="293" y="205"/>
                    <a:pt x="292" y="204"/>
                  </a:cubicBezTo>
                  <a:cubicBezTo>
                    <a:pt x="294" y="205"/>
                    <a:pt x="292" y="204"/>
                    <a:pt x="290" y="204"/>
                  </a:cubicBezTo>
                  <a:cubicBezTo>
                    <a:pt x="289" y="204"/>
                    <a:pt x="287" y="203"/>
                    <a:pt x="285" y="202"/>
                  </a:cubicBezTo>
                  <a:cubicBezTo>
                    <a:pt x="287" y="202"/>
                    <a:pt x="288" y="203"/>
                    <a:pt x="290" y="203"/>
                  </a:cubicBezTo>
                  <a:cubicBezTo>
                    <a:pt x="290" y="203"/>
                    <a:pt x="291" y="203"/>
                    <a:pt x="291" y="202"/>
                  </a:cubicBezTo>
                  <a:cubicBezTo>
                    <a:pt x="291" y="202"/>
                    <a:pt x="291" y="202"/>
                    <a:pt x="291" y="201"/>
                  </a:cubicBezTo>
                  <a:cubicBezTo>
                    <a:pt x="292" y="201"/>
                    <a:pt x="292" y="201"/>
                    <a:pt x="290" y="201"/>
                  </a:cubicBezTo>
                  <a:cubicBezTo>
                    <a:pt x="292" y="201"/>
                    <a:pt x="293" y="201"/>
                    <a:pt x="295" y="202"/>
                  </a:cubicBezTo>
                  <a:cubicBezTo>
                    <a:pt x="294" y="201"/>
                    <a:pt x="292" y="201"/>
                    <a:pt x="292" y="203"/>
                  </a:cubicBezTo>
                  <a:cubicBezTo>
                    <a:pt x="293" y="202"/>
                    <a:pt x="294" y="202"/>
                    <a:pt x="295" y="202"/>
                  </a:cubicBezTo>
                  <a:cubicBezTo>
                    <a:pt x="298" y="201"/>
                    <a:pt x="294" y="202"/>
                    <a:pt x="296" y="201"/>
                  </a:cubicBezTo>
                  <a:cubicBezTo>
                    <a:pt x="297" y="201"/>
                    <a:pt x="299" y="200"/>
                    <a:pt x="299" y="200"/>
                  </a:cubicBezTo>
                  <a:cubicBezTo>
                    <a:pt x="299" y="199"/>
                    <a:pt x="294" y="200"/>
                    <a:pt x="295" y="198"/>
                  </a:cubicBezTo>
                  <a:cubicBezTo>
                    <a:pt x="296" y="199"/>
                    <a:pt x="299" y="200"/>
                    <a:pt x="300" y="199"/>
                  </a:cubicBezTo>
                  <a:cubicBezTo>
                    <a:pt x="299" y="198"/>
                    <a:pt x="298" y="198"/>
                    <a:pt x="297" y="198"/>
                  </a:cubicBezTo>
                  <a:cubicBezTo>
                    <a:pt x="298" y="198"/>
                    <a:pt x="302" y="199"/>
                    <a:pt x="301" y="198"/>
                  </a:cubicBezTo>
                  <a:cubicBezTo>
                    <a:pt x="301" y="196"/>
                    <a:pt x="298" y="197"/>
                    <a:pt x="298" y="195"/>
                  </a:cubicBezTo>
                  <a:cubicBezTo>
                    <a:pt x="299" y="196"/>
                    <a:pt x="304" y="198"/>
                    <a:pt x="304" y="198"/>
                  </a:cubicBezTo>
                  <a:cubicBezTo>
                    <a:pt x="305" y="197"/>
                    <a:pt x="301" y="195"/>
                    <a:pt x="300" y="195"/>
                  </a:cubicBezTo>
                  <a:cubicBezTo>
                    <a:pt x="301" y="196"/>
                    <a:pt x="303" y="196"/>
                    <a:pt x="304" y="197"/>
                  </a:cubicBezTo>
                  <a:cubicBezTo>
                    <a:pt x="303" y="196"/>
                    <a:pt x="302" y="196"/>
                    <a:pt x="301" y="195"/>
                  </a:cubicBezTo>
                  <a:cubicBezTo>
                    <a:pt x="303" y="196"/>
                    <a:pt x="303" y="196"/>
                    <a:pt x="302" y="195"/>
                  </a:cubicBezTo>
                  <a:cubicBezTo>
                    <a:pt x="303" y="195"/>
                    <a:pt x="307" y="197"/>
                    <a:pt x="304" y="195"/>
                  </a:cubicBezTo>
                  <a:cubicBezTo>
                    <a:pt x="305" y="195"/>
                    <a:pt x="305" y="195"/>
                    <a:pt x="305" y="195"/>
                  </a:cubicBezTo>
                  <a:cubicBezTo>
                    <a:pt x="306" y="194"/>
                    <a:pt x="307" y="195"/>
                    <a:pt x="308" y="195"/>
                  </a:cubicBezTo>
                  <a:cubicBezTo>
                    <a:pt x="307" y="193"/>
                    <a:pt x="302" y="192"/>
                    <a:pt x="300" y="192"/>
                  </a:cubicBezTo>
                  <a:cubicBezTo>
                    <a:pt x="301" y="191"/>
                    <a:pt x="303" y="192"/>
                    <a:pt x="305" y="193"/>
                  </a:cubicBezTo>
                  <a:cubicBezTo>
                    <a:pt x="307" y="193"/>
                    <a:pt x="308" y="192"/>
                    <a:pt x="310" y="193"/>
                  </a:cubicBezTo>
                  <a:cubicBezTo>
                    <a:pt x="309" y="192"/>
                    <a:pt x="310" y="191"/>
                    <a:pt x="308" y="191"/>
                  </a:cubicBezTo>
                  <a:cubicBezTo>
                    <a:pt x="310" y="190"/>
                    <a:pt x="310" y="189"/>
                    <a:pt x="308" y="189"/>
                  </a:cubicBezTo>
                  <a:cubicBezTo>
                    <a:pt x="305" y="188"/>
                    <a:pt x="303" y="189"/>
                    <a:pt x="301" y="188"/>
                  </a:cubicBezTo>
                  <a:cubicBezTo>
                    <a:pt x="302" y="186"/>
                    <a:pt x="305" y="187"/>
                    <a:pt x="306" y="187"/>
                  </a:cubicBezTo>
                  <a:cubicBezTo>
                    <a:pt x="308" y="186"/>
                    <a:pt x="310" y="187"/>
                    <a:pt x="311" y="187"/>
                  </a:cubicBezTo>
                  <a:cubicBezTo>
                    <a:pt x="311" y="186"/>
                    <a:pt x="310" y="186"/>
                    <a:pt x="309" y="186"/>
                  </a:cubicBezTo>
                  <a:cubicBezTo>
                    <a:pt x="311" y="184"/>
                    <a:pt x="307" y="183"/>
                    <a:pt x="305" y="181"/>
                  </a:cubicBezTo>
                  <a:cubicBezTo>
                    <a:pt x="306" y="181"/>
                    <a:pt x="305" y="181"/>
                    <a:pt x="306" y="180"/>
                  </a:cubicBezTo>
                  <a:cubicBezTo>
                    <a:pt x="306" y="179"/>
                    <a:pt x="309" y="180"/>
                    <a:pt x="310" y="180"/>
                  </a:cubicBezTo>
                  <a:cubicBezTo>
                    <a:pt x="310" y="179"/>
                    <a:pt x="311" y="180"/>
                    <a:pt x="312" y="180"/>
                  </a:cubicBezTo>
                  <a:cubicBezTo>
                    <a:pt x="313" y="181"/>
                    <a:pt x="317" y="180"/>
                    <a:pt x="314" y="179"/>
                  </a:cubicBezTo>
                  <a:cubicBezTo>
                    <a:pt x="316" y="179"/>
                    <a:pt x="316" y="178"/>
                    <a:pt x="318" y="178"/>
                  </a:cubicBezTo>
                  <a:cubicBezTo>
                    <a:pt x="317" y="178"/>
                    <a:pt x="317" y="178"/>
                    <a:pt x="316" y="177"/>
                  </a:cubicBezTo>
                  <a:cubicBezTo>
                    <a:pt x="317" y="177"/>
                    <a:pt x="317" y="177"/>
                    <a:pt x="317" y="177"/>
                  </a:cubicBezTo>
                  <a:cubicBezTo>
                    <a:pt x="316" y="176"/>
                    <a:pt x="315" y="176"/>
                    <a:pt x="314" y="176"/>
                  </a:cubicBezTo>
                  <a:cubicBezTo>
                    <a:pt x="314" y="174"/>
                    <a:pt x="315" y="176"/>
                    <a:pt x="317" y="175"/>
                  </a:cubicBezTo>
                  <a:cubicBezTo>
                    <a:pt x="318" y="175"/>
                    <a:pt x="317" y="174"/>
                    <a:pt x="318" y="174"/>
                  </a:cubicBezTo>
                  <a:cubicBezTo>
                    <a:pt x="319" y="174"/>
                    <a:pt x="320" y="175"/>
                    <a:pt x="321" y="175"/>
                  </a:cubicBezTo>
                  <a:cubicBezTo>
                    <a:pt x="322" y="175"/>
                    <a:pt x="323" y="175"/>
                    <a:pt x="322" y="174"/>
                  </a:cubicBezTo>
                  <a:cubicBezTo>
                    <a:pt x="324" y="174"/>
                    <a:pt x="326" y="175"/>
                    <a:pt x="328" y="175"/>
                  </a:cubicBezTo>
                  <a:cubicBezTo>
                    <a:pt x="328" y="174"/>
                    <a:pt x="327" y="174"/>
                    <a:pt x="327" y="174"/>
                  </a:cubicBezTo>
                  <a:cubicBezTo>
                    <a:pt x="328" y="174"/>
                    <a:pt x="329" y="173"/>
                    <a:pt x="329" y="175"/>
                  </a:cubicBezTo>
                  <a:cubicBezTo>
                    <a:pt x="330" y="174"/>
                    <a:pt x="333" y="175"/>
                    <a:pt x="333" y="173"/>
                  </a:cubicBezTo>
                  <a:cubicBezTo>
                    <a:pt x="331" y="172"/>
                    <a:pt x="329" y="172"/>
                    <a:pt x="330" y="171"/>
                  </a:cubicBezTo>
                  <a:cubicBezTo>
                    <a:pt x="331" y="172"/>
                    <a:pt x="334" y="172"/>
                    <a:pt x="334" y="171"/>
                  </a:cubicBezTo>
                  <a:cubicBezTo>
                    <a:pt x="335" y="170"/>
                    <a:pt x="333" y="170"/>
                    <a:pt x="334" y="170"/>
                  </a:cubicBezTo>
                  <a:cubicBezTo>
                    <a:pt x="335" y="169"/>
                    <a:pt x="335" y="168"/>
                    <a:pt x="336" y="168"/>
                  </a:cubicBezTo>
                  <a:cubicBezTo>
                    <a:pt x="335" y="168"/>
                    <a:pt x="334" y="167"/>
                    <a:pt x="333" y="167"/>
                  </a:cubicBezTo>
                  <a:cubicBezTo>
                    <a:pt x="336" y="167"/>
                    <a:pt x="339" y="168"/>
                    <a:pt x="342" y="168"/>
                  </a:cubicBezTo>
                  <a:cubicBezTo>
                    <a:pt x="340" y="168"/>
                    <a:pt x="336" y="170"/>
                    <a:pt x="336" y="172"/>
                  </a:cubicBezTo>
                  <a:cubicBezTo>
                    <a:pt x="337" y="171"/>
                    <a:pt x="340" y="172"/>
                    <a:pt x="342" y="172"/>
                  </a:cubicBezTo>
                  <a:cubicBezTo>
                    <a:pt x="344" y="173"/>
                    <a:pt x="341" y="170"/>
                    <a:pt x="343" y="170"/>
                  </a:cubicBezTo>
                  <a:cubicBezTo>
                    <a:pt x="343" y="171"/>
                    <a:pt x="343" y="172"/>
                    <a:pt x="344" y="172"/>
                  </a:cubicBezTo>
                  <a:cubicBezTo>
                    <a:pt x="344" y="171"/>
                    <a:pt x="349" y="172"/>
                    <a:pt x="348" y="170"/>
                  </a:cubicBezTo>
                  <a:cubicBezTo>
                    <a:pt x="349" y="170"/>
                    <a:pt x="350" y="171"/>
                    <a:pt x="350" y="172"/>
                  </a:cubicBezTo>
                  <a:cubicBezTo>
                    <a:pt x="351" y="171"/>
                    <a:pt x="353" y="171"/>
                    <a:pt x="353" y="171"/>
                  </a:cubicBezTo>
                  <a:cubicBezTo>
                    <a:pt x="355" y="169"/>
                    <a:pt x="355" y="170"/>
                    <a:pt x="357" y="169"/>
                  </a:cubicBezTo>
                  <a:cubicBezTo>
                    <a:pt x="356" y="168"/>
                    <a:pt x="357" y="167"/>
                    <a:pt x="354" y="167"/>
                  </a:cubicBezTo>
                  <a:cubicBezTo>
                    <a:pt x="356" y="166"/>
                    <a:pt x="356" y="167"/>
                    <a:pt x="358" y="168"/>
                  </a:cubicBezTo>
                  <a:cubicBezTo>
                    <a:pt x="359" y="168"/>
                    <a:pt x="360" y="168"/>
                    <a:pt x="362" y="168"/>
                  </a:cubicBezTo>
                  <a:cubicBezTo>
                    <a:pt x="360" y="168"/>
                    <a:pt x="360" y="167"/>
                    <a:pt x="361" y="167"/>
                  </a:cubicBezTo>
                  <a:cubicBezTo>
                    <a:pt x="362" y="169"/>
                    <a:pt x="367" y="166"/>
                    <a:pt x="368" y="165"/>
                  </a:cubicBezTo>
                  <a:cubicBezTo>
                    <a:pt x="367" y="165"/>
                    <a:pt x="367" y="164"/>
                    <a:pt x="368" y="164"/>
                  </a:cubicBezTo>
                  <a:cubicBezTo>
                    <a:pt x="369" y="166"/>
                    <a:pt x="370" y="163"/>
                    <a:pt x="369" y="165"/>
                  </a:cubicBezTo>
                  <a:cubicBezTo>
                    <a:pt x="370" y="165"/>
                    <a:pt x="371" y="163"/>
                    <a:pt x="373" y="163"/>
                  </a:cubicBezTo>
                  <a:cubicBezTo>
                    <a:pt x="372" y="163"/>
                    <a:pt x="371" y="161"/>
                    <a:pt x="373" y="162"/>
                  </a:cubicBezTo>
                  <a:cubicBezTo>
                    <a:pt x="371" y="160"/>
                    <a:pt x="377" y="161"/>
                    <a:pt x="376" y="160"/>
                  </a:cubicBezTo>
                  <a:cubicBezTo>
                    <a:pt x="376" y="159"/>
                    <a:pt x="378" y="159"/>
                    <a:pt x="377" y="157"/>
                  </a:cubicBezTo>
                  <a:cubicBezTo>
                    <a:pt x="378" y="158"/>
                    <a:pt x="379" y="157"/>
                    <a:pt x="378" y="156"/>
                  </a:cubicBezTo>
                  <a:cubicBezTo>
                    <a:pt x="380" y="156"/>
                    <a:pt x="380" y="155"/>
                    <a:pt x="381" y="155"/>
                  </a:cubicBezTo>
                  <a:cubicBezTo>
                    <a:pt x="382" y="154"/>
                    <a:pt x="384" y="153"/>
                    <a:pt x="386" y="153"/>
                  </a:cubicBezTo>
                  <a:cubicBezTo>
                    <a:pt x="387" y="153"/>
                    <a:pt x="390" y="153"/>
                    <a:pt x="390" y="152"/>
                  </a:cubicBezTo>
                  <a:cubicBezTo>
                    <a:pt x="390" y="152"/>
                    <a:pt x="389" y="151"/>
                    <a:pt x="391" y="151"/>
                  </a:cubicBezTo>
                  <a:cubicBezTo>
                    <a:pt x="390" y="150"/>
                    <a:pt x="388" y="150"/>
                    <a:pt x="387" y="149"/>
                  </a:cubicBezTo>
                  <a:cubicBezTo>
                    <a:pt x="388" y="149"/>
                    <a:pt x="389" y="149"/>
                    <a:pt x="389" y="149"/>
                  </a:cubicBezTo>
                  <a:cubicBezTo>
                    <a:pt x="389" y="148"/>
                    <a:pt x="387" y="148"/>
                    <a:pt x="386" y="147"/>
                  </a:cubicBezTo>
                  <a:cubicBezTo>
                    <a:pt x="385" y="146"/>
                    <a:pt x="387" y="147"/>
                    <a:pt x="387" y="146"/>
                  </a:cubicBezTo>
                  <a:cubicBezTo>
                    <a:pt x="388" y="146"/>
                    <a:pt x="388" y="148"/>
                    <a:pt x="390" y="147"/>
                  </a:cubicBezTo>
                  <a:cubicBezTo>
                    <a:pt x="391" y="149"/>
                    <a:pt x="392" y="149"/>
                    <a:pt x="395" y="149"/>
                  </a:cubicBezTo>
                  <a:cubicBezTo>
                    <a:pt x="392" y="149"/>
                    <a:pt x="395" y="151"/>
                    <a:pt x="397" y="151"/>
                  </a:cubicBezTo>
                  <a:cubicBezTo>
                    <a:pt x="400" y="151"/>
                    <a:pt x="403" y="151"/>
                    <a:pt x="406" y="150"/>
                  </a:cubicBezTo>
                  <a:cubicBezTo>
                    <a:pt x="405" y="150"/>
                    <a:pt x="404" y="149"/>
                    <a:pt x="403" y="149"/>
                  </a:cubicBezTo>
                  <a:cubicBezTo>
                    <a:pt x="404" y="149"/>
                    <a:pt x="405" y="150"/>
                    <a:pt x="406" y="150"/>
                  </a:cubicBezTo>
                  <a:cubicBezTo>
                    <a:pt x="408" y="151"/>
                    <a:pt x="409" y="150"/>
                    <a:pt x="410" y="150"/>
                  </a:cubicBezTo>
                  <a:cubicBezTo>
                    <a:pt x="409" y="150"/>
                    <a:pt x="408" y="149"/>
                    <a:pt x="407" y="149"/>
                  </a:cubicBezTo>
                  <a:cubicBezTo>
                    <a:pt x="408" y="149"/>
                    <a:pt x="410" y="149"/>
                    <a:pt x="410" y="148"/>
                  </a:cubicBezTo>
                  <a:cubicBezTo>
                    <a:pt x="410" y="147"/>
                    <a:pt x="412" y="149"/>
                    <a:pt x="413" y="149"/>
                  </a:cubicBezTo>
                  <a:cubicBezTo>
                    <a:pt x="414" y="149"/>
                    <a:pt x="419" y="150"/>
                    <a:pt x="418" y="148"/>
                  </a:cubicBezTo>
                  <a:cubicBezTo>
                    <a:pt x="420" y="149"/>
                    <a:pt x="423" y="148"/>
                    <a:pt x="424" y="147"/>
                  </a:cubicBezTo>
                  <a:cubicBezTo>
                    <a:pt x="425" y="147"/>
                    <a:pt x="426" y="147"/>
                    <a:pt x="427" y="147"/>
                  </a:cubicBezTo>
                  <a:cubicBezTo>
                    <a:pt x="428" y="147"/>
                    <a:pt x="429" y="147"/>
                    <a:pt x="429" y="146"/>
                  </a:cubicBezTo>
                  <a:cubicBezTo>
                    <a:pt x="430" y="147"/>
                    <a:pt x="433" y="146"/>
                    <a:pt x="434" y="146"/>
                  </a:cubicBezTo>
                  <a:cubicBezTo>
                    <a:pt x="436" y="146"/>
                    <a:pt x="438" y="146"/>
                    <a:pt x="440" y="145"/>
                  </a:cubicBezTo>
                  <a:cubicBezTo>
                    <a:pt x="441" y="145"/>
                    <a:pt x="443" y="145"/>
                    <a:pt x="444" y="145"/>
                  </a:cubicBezTo>
                  <a:cubicBezTo>
                    <a:pt x="445" y="145"/>
                    <a:pt x="445" y="144"/>
                    <a:pt x="447" y="144"/>
                  </a:cubicBezTo>
                  <a:cubicBezTo>
                    <a:pt x="449" y="144"/>
                    <a:pt x="450" y="142"/>
                    <a:pt x="453" y="142"/>
                  </a:cubicBezTo>
                  <a:cubicBezTo>
                    <a:pt x="450" y="142"/>
                    <a:pt x="454" y="141"/>
                    <a:pt x="455" y="142"/>
                  </a:cubicBezTo>
                  <a:cubicBezTo>
                    <a:pt x="454" y="140"/>
                    <a:pt x="455" y="141"/>
                    <a:pt x="456" y="141"/>
                  </a:cubicBezTo>
                  <a:cubicBezTo>
                    <a:pt x="457" y="141"/>
                    <a:pt x="458" y="139"/>
                    <a:pt x="456" y="140"/>
                  </a:cubicBezTo>
                  <a:cubicBezTo>
                    <a:pt x="457" y="139"/>
                    <a:pt x="459" y="140"/>
                    <a:pt x="461" y="139"/>
                  </a:cubicBezTo>
                  <a:cubicBezTo>
                    <a:pt x="458" y="139"/>
                    <a:pt x="462" y="140"/>
                    <a:pt x="460" y="138"/>
                  </a:cubicBezTo>
                  <a:cubicBezTo>
                    <a:pt x="461" y="138"/>
                    <a:pt x="462" y="138"/>
                    <a:pt x="464" y="138"/>
                  </a:cubicBezTo>
                  <a:cubicBezTo>
                    <a:pt x="465" y="138"/>
                    <a:pt x="468" y="137"/>
                    <a:pt x="465" y="137"/>
                  </a:cubicBezTo>
                  <a:cubicBezTo>
                    <a:pt x="466" y="137"/>
                    <a:pt x="469" y="137"/>
                    <a:pt x="470" y="137"/>
                  </a:cubicBezTo>
                  <a:cubicBezTo>
                    <a:pt x="471" y="136"/>
                    <a:pt x="470" y="135"/>
                    <a:pt x="468" y="135"/>
                  </a:cubicBezTo>
                  <a:cubicBezTo>
                    <a:pt x="469" y="135"/>
                    <a:pt x="474" y="136"/>
                    <a:pt x="473" y="134"/>
                  </a:cubicBezTo>
                  <a:cubicBezTo>
                    <a:pt x="474" y="134"/>
                    <a:pt x="476" y="135"/>
                    <a:pt x="477" y="134"/>
                  </a:cubicBezTo>
                  <a:cubicBezTo>
                    <a:pt x="476" y="134"/>
                    <a:pt x="475" y="134"/>
                    <a:pt x="474" y="134"/>
                  </a:cubicBezTo>
                  <a:cubicBezTo>
                    <a:pt x="477" y="134"/>
                    <a:pt x="482" y="133"/>
                    <a:pt x="484" y="132"/>
                  </a:cubicBezTo>
                  <a:cubicBezTo>
                    <a:pt x="482" y="131"/>
                    <a:pt x="480" y="131"/>
                    <a:pt x="478" y="132"/>
                  </a:cubicBezTo>
                  <a:cubicBezTo>
                    <a:pt x="476" y="132"/>
                    <a:pt x="473" y="132"/>
                    <a:pt x="470" y="131"/>
                  </a:cubicBezTo>
                  <a:cubicBezTo>
                    <a:pt x="467" y="131"/>
                    <a:pt x="465" y="131"/>
                    <a:pt x="462" y="130"/>
                  </a:cubicBezTo>
                  <a:cubicBezTo>
                    <a:pt x="459" y="129"/>
                    <a:pt x="457" y="129"/>
                    <a:pt x="454" y="130"/>
                  </a:cubicBezTo>
                  <a:cubicBezTo>
                    <a:pt x="455" y="129"/>
                    <a:pt x="455" y="129"/>
                    <a:pt x="455" y="129"/>
                  </a:cubicBezTo>
                  <a:cubicBezTo>
                    <a:pt x="452" y="128"/>
                    <a:pt x="450" y="130"/>
                    <a:pt x="447" y="130"/>
                  </a:cubicBezTo>
                  <a:cubicBezTo>
                    <a:pt x="444" y="131"/>
                    <a:pt x="439" y="129"/>
                    <a:pt x="437" y="131"/>
                  </a:cubicBezTo>
                  <a:cubicBezTo>
                    <a:pt x="436" y="133"/>
                    <a:pt x="434" y="132"/>
                    <a:pt x="432" y="132"/>
                  </a:cubicBezTo>
                  <a:cubicBezTo>
                    <a:pt x="430" y="132"/>
                    <a:pt x="426" y="132"/>
                    <a:pt x="424" y="132"/>
                  </a:cubicBezTo>
                  <a:cubicBezTo>
                    <a:pt x="427" y="132"/>
                    <a:pt x="432" y="132"/>
                    <a:pt x="434" y="131"/>
                  </a:cubicBezTo>
                  <a:cubicBezTo>
                    <a:pt x="435" y="130"/>
                    <a:pt x="437" y="130"/>
                    <a:pt x="438" y="129"/>
                  </a:cubicBezTo>
                  <a:cubicBezTo>
                    <a:pt x="441" y="129"/>
                    <a:pt x="443" y="130"/>
                    <a:pt x="444" y="128"/>
                  </a:cubicBezTo>
                  <a:cubicBezTo>
                    <a:pt x="440" y="126"/>
                    <a:pt x="434" y="128"/>
                    <a:pt x="431" y="128"/>
                  </a:cubicBezTo>
                  <a:cubicBezTo>
                    <a:pt x="429" y="129"/>
                    <a:pt x="428" y="129"/>
                    <a:pt x="427" y="129"/>
                  </a:cubicBezTo>
                  <a:cubicBezTo>
                    <a:pt x="425" y="129"/>
                    <a:pt x="425" y="127"/>
                    <a:pt x="424" y="128"/>
                  </a:cubicBezTo>
                  <a:cubicBezTo>
                    <a:pt x="423" y="128"/>
                    <a:pt x="419" y="129"/>
                    <a:pt x="417" y="128"/>
                  </a:cubicBezTo>
                  <a:cubicBezTo>
                    <a:pt x="420" y="128"/>
                    <a:pt x="424" y="128"/>
                    <a:pt x="426" y="127"/>
                  </a:cubicBezTo>
                  <a:cubicBezTo>
                    <a:pt x="427" y="125"/>
                    <a:pt x="431" y="124"/>
                    <a:pt x="425" y="123"/>
                  </a:cubicBezTo>
                  <a:cubicBezTo>
                    <a:pt x="428" y="123"/>
                    <a:pt x="430" y="123"/>
                    <a:pt x="432" y="123"/>
                  </a:cubicBezTo>
                  <a:cubicBezTo>
                    <a:pt x="431" y="123"/>
                    <a:pt x="430" y="122"/>
                    <a:pt x="430" y="121"/>
                  </a:cubicBezTo>
                  <a:cubicBezTo>
                    <a:pt x="431" y="121"/>
                    <a:pt x="432" y="122"/>
                    <a:pt x="433" y="123"/>
                  </a:cubicBezTo>
                  <a:cubicBezTo>
                    <a:pt x="435" y="124"/>
                    <a:pt x="437" y="123"/>
                    <a:pt x="439" y="123"/>
                  </a:cubicBezTo>
                  <a:cubicBezTo>
                    <a:pt x="442" y="123"/>
                    <a:pt x="450" y="123"/>
                    <a:pt x="451" y="120"/>
                  </a:cubicBezTo>
                  <a:cubicBezTo>
                    <a:pt x="451" y="120"/>
                    <a:pt x="454" y="121"/>
                    <a:pt x="453" y="119"/>
                  </a:cubicBezTo>
                  <a:cubicBezTo>
                    <a:pt x="452" y="119"/>
                    <a:pt x="450" y="118"/>
                    <a:pt x="449" y="118"/>
                  </a:cubicBezTo>
                  <a:cubicBezTo>
                    <a:pt x="448" y="118"/>
                    <a:pt x="446" y="118"/>
                    <a:pt x="444" y="118"/>
                  </a:cubicBezTo>
                  <a:cubicBezTo>
                    <a:pt x="442" y="118"/>
                    <a:pt x="439" y="118"/>
                    <a:pt x="436" y="118"/>
                  </a:cubicBezTo>
                  <a:cubicBezTo>
                    <a:pt x="439" y="117"/>
                    <a:pt x="434" y="117"/>
                    <a:pt x="433" y="117"/>
                  </a:cubicBezTo>
                  <a:cubicBezTo>
                    <a:pt x="430" y="117"/>
                    <a:pt x="428" y="118"/>
                    <a:pt x="425" y="117"/>
                  </a:cubicBezTo>
                  <a:cubicBezTo>
                    <a:pt x="428" y="117"/>
                    <a:pt x="434" y="118"/>
                    <a:pt x="435" y="116"/>
                  </a:cubicBezTo>
                  <a:cubicBezTo>
                    <a:pt x="434" y="115"/>
                    <a:pt x="426" y="113"/>
                    <a:pt x="430" y="114"/>
                  </a:cubicBezTo>
                  <a:cubicBezTo>
                    <a:pt x="428" y="113"/>
                    <a:pt x="426" y="113"/>
                    <a:pt x="424" y="114"/>
                  </a:cubicBezTo>
                  <a:cubicBezTo>
                    <a:pt x="425" y="113"/>
                    <a:pt x="424" y="112"/>
                    <a:pt x="423" y="112"/>
                  </a:cubicBezTo>
                  <a:cubicBezTo>
                    <a:pt x="426" y="113"/>
                    <a:pt x="429" y="113"/>
                    <a:pt x="432" y="114"/>
                  </a:cubicBezTo>
                  <a:cubicBezTo>
                    <a:pt x="435" y="115"/>
                    <a:pt x="439" y="118"/>
                    <a:pt x="441" y="117"/>
                  </a:cubicBezTo>
                  <a:cubicBezTo>
                    <a:pt x="442" y="117"/>
                    <a:pt x="442" y="117"/>
                    <a:pt x="443" y="117"/>
                  </a:cubicBezTo>
                  <a:cubicBezTo>
                    <a:pt x="445" y="116"/>
                    <a:pt x="446" y="117"/>
                    <a:pt x="448" y="117"/>
                  </a:cubicBezTo>
                  <a:cubicBezTo>
                    <a:pt x="451" y="117"/>
                    <a:pt x="455" y="120"/>
                    <a:pt x="459" y="119"/>
                  </a:cubicBezTo>
                  <a:cubicBezTo>
                    <a:pt x="461" y="119"/>
                    <a:pt x="464" y="122"/>
                    <a:pt x="465" y="123"/>
                  </a:cubicBezTo>
                  <a:cubicBezTo>
                    <a:pt x="465" y="126"/>
                    <a:pt x="469" y="127"/>
                    <a:pt x="472" y="128"/>
                  </a:cubicBezTo>
                  <a:cubicBezTo>
                    <a:pt x="474" y="128"/>
                    <a:pt x="479" y="129"/>
                    <a:pt x="480" y="128"/>
                  </a:cubicBezTo>
                  <a:cubicBezTo>
                    <a:pt x="481" y="127"/>
                    <a:pt x="479" y="123"/>
                    <a:pt x="482" y="125"/>
                  </a:cubicBezTo>
                  <a:cubicBezTo>
                    <a:pt x="480" y="129"/>
                    <a:pt x="485" y="127"/>
                    <a:pt x="486" y="128"/>
                  </a:cubicBezTo>
                  <a:cubicBezTo>
                    <a:pt x="488" y="130"/>
                    <a:pt x="492" y="126"/>
                    <a:pt x="488" y="127"/>
                  </a:cubicBezTo>
                  <a:cubicBezTo>
                    <a:pt x="488" y="126"/>
                    <a:pt x="489" y="125"/>
                    <a:pt x="490" y="125"/>
                  </a:cubicBezTo>
                  <a:cubicBezTo>
                    <a:pt x="489" y="125"/>
                    <a:pt x="488" y="125"/>
                    <a:pt x="487" y="124"/>
                  </a:cubicBezTo>
                  <a:cubicBezTo>
                    <a:pt x="489" y="125"/>
                    <a:pt x="489" y="123"/>
                    <a:pt x="490" y="123"/>
                  </a:cubicBezTo>
                  <a:cubicBezTo>
                    <a:pt x="489" y="123"/>
                    <a:pt x="488" y="123"/>
                    <a:pt x="487" y="123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486" y="122"/>
                    <a:pt x="485" y="122"/>
                    <a:pt x="484" y="122"/>
                  </a:cubicBezTo>
                  <a:cubicBezTo>
                    <a:pt x="485" y="122"/>
                    <a:pt x="487" y="120"/>
                    <a:pt x="489" y="121"/>
                  </a:cubicBezTo>
                  <a:cubicBezTo>
                    <a:pt x="488" y="120"/>
                    <a:pt x="488" y="120"/>
                    <a:pt x="487" y="120"/>
                  </a:cubicBezTo>
                  <a:cubicBezTo>
                    <a:pt x="487" y="120"/>
                    <a:pt x="488" y="120"/>
                    <a:pt x="489" y="119"/>
                  </a:cubicBezTo>
                  <a:cubicBezTo>
                    <a:pt x="487" y="119"/>
                    <a:pt x="487" y="119"/>
                    <a:pt x="489" y="119"/>
                  </a:cubicBezTo>
                  <a:cubicBezTo>
                    <a:pt x="485" y="118"/>
                    <a:pt x="483" y="118"/>
                    <a:pt x="481" y="120"/>
                  </a:cubicBezTo>
                  <a:cubicBezTo>
                    <a:pt x="481" y="117"/>
                    <a:pt x="483" y="116"/>
                    <a:pt x="486" y="116"/>
                  </a:cubicBezTo>
                  <a:cubicBezTo>
                    <a:pt x="484" y="116"/>
                    <a:pt x="482" y="116"/>
                    <a:pt x="480" y="117"/>
                  </a:cubicBezTo>
                  <a:cubicBezTo>
                    <a:pt x="479" y="116"/>
                    <a:pt x="480" y="116"/>
                    <a:pt x="481" y="116"/>
                  </a:cubicBezTo>
                  <a:cubicBezTo>
                    <a:pt x="479" y="115"/>
                    <a:pt x="477" y="116"/>
                    <a:pt x="476" y="116"/>
                  </a:cubicBezTo>
                  <a:cubicBezTo>
                    <a:pt x="476" y="115"/>
                    <a:pt x="479" y="114"/>
                    <a:pt x="481" y="114"/>
                  </a:cubicBezTo>
                  <a:cubicBezTo>
                    <a:pt x="479" y="113"/>
                    <a:pt x="476" y="114"/>
                    <a:pt x="474" y="113"/>
                  </a:cubicBezTo>
                  <a:cubicBezTo>
                    <a:pt x="472" y="112"/>
                    <a:pt x="469" y="112"/>
                    <a:pt x="469" y="111"/>
                  </a:cubicBezTo>
                  <a:cubicBezTo>
                    <a:pt x="467" y="111"/>
                    <a:pt x="463" y="110"/>
                    <a:pt x="460" y="109"/>
                  </a:cubicBezTo>
                  <a:cubicBezTo>
                    <a:pt x="456" y="108"/>
                    <a:pt x="455" y="111"/>
                    <a:pt x="452" y="111"/>
                  </a:cubicBezTo>
                  <a:cubicBezTo>
                    <a:pt x="453" y="110"/>
                    <a:pt x="453" y="110"/>
                    <a:pt x="453" y="109"/>
                  </a:cubicBezTo>
                  <a:cubicBezTo>
                    <a:pt x="452" y="109"/>
                    <a:pt x="451" y="109"/>
                    <a:pt x="449" y="109"/>
                  </a:cubicBezTo>
                  <a:cubicBezTo>
                    <a:pt x="450" y="109"/>
                    <a:pt x="461" y="109"/>
                    <a:pt x="460" y="107"/>
                  </a:cubicBezTo>
                  <a:cubicBezTo>
                    <a:pt x="456" y="103"/>
                    <a:pt x="446" y="106"/>
                    <a:pt x="444" y="107"/>
                  </a:cubicBezTo>
                  <a:cubicBezTo>
                    <a:pt x="444" y="107"/>
                    <a:pt x="444" y="106"/>
                    <a:pt x="445" y="106"/>
                  </a:cubicBezTo>
                  <a:cubicBezTo>
                    <a:pt x="443" y="106"/>
                    <a:pt x="442" y="106"/>
                    <a:pt x="441" y="106"/>
                  </a:cubicBezTo>
                  <a:cubicBezTo>
                    <a:pt x="441" y="106"/>
                    <a:pt x="442" y="106"/>
                    <a:pt x="443" y="105"/>
                  </a:cubicBezTo>
                  <a:cubicBezTo>
                    <a:pt x="440" y="105"/>
                    <a:pt x="438" y="106"/>
                    <a:pt x="435" y="105"/>
                  </a:cubicBezTo>
                  <a:cubicBezTo>
                    <a:pt x="437" y="105"/>
                    <a:pt x="439" y="105"/>
                    <a:pt x="441" y="105"/>
                  </a:cubicBezTo>
                  <a:cubicBezTo>
                    <a:pt x="443" y="105"/>
                    <a:pt x="445" y="105"/>
                    <a:pt x="447" y="105"/>
                  </a:cubicBezTo>
                  <a:cubicBezTo>
                    <a:pt x="449" y="105"/>
                    <a:pt x="450" y="104"/>
                    <a:pt x="452" y="104"/>
                  </a:cubicBezTo>
                  <a:cubicBezTo>
                    <a:pt x="454" y="104"/>
                    <a:pt x="456" y="104"/>
                    <a:pt x="457" y="103"/>
                  </a:cubicBezTo>
                  <a:cubicBezTo>
                    <a:pt x="455" y="102"/>
                    <a:pt x="453" y="103"/>
                    <a:pt x="451" y="102"/>
                  </a:cubicBezTo>
                  <a:cubicBezTo>
                    <a:pt x="448" y="102"/>
                    <a:pt x="445" y="101"/>
                    <a:pt x="443" y="102"/>
                  </a:cubicBezTo>
                  <a:cubicBezTo>
                    <a:pt x="441" y="102"/>
                    <a:pt x="438" y="102"/>
                    <a:pt x="437" y="102"/>
                  </a:cubicBezTo>
                  <a:cubicBezTo>
                    <a:pt x="435" y="103"/>
                    <a:pt x="435" y="104"/>
                    <a:pt x="433" y="104"/>
                  </a:cubicBezTo>
                  <a:cubicBezTo>
                    <a:pt x="435" y="103"/>
                    <a:pt x="434" y="102"/>
                    <a:pt x="432" y="102"/>
                  </a:cubicBezTo>
                  <a:cubicBezTo>
                    <a:pt x="434" y="102"/>
                    <a:pt x="436" y="101"/>
                    <a:pt x="438" y="102"/>
                  </a:cubicBezTo>
                  <a:cubicBezTo>
                    <a:pt x="440" y="102"/>
                    <a:pt x="442" y="102"/>
                    <a:pt x="443" y="100"/>
                  </a:cubicBezTo>
                  <a:cubicBezTo>
                    <a:pt x="440" y="101"/>
                    <a:pt x="437" y="99"/>
                    <a:pt x="434" y="99"/>
                  </a:cubicBezTo>
                  <a:cubicBezTo>
                    <a:pt x="435" y="98"/>
                    <a:pt x="438" y="100"/>
                    <a:pt x="440" y="100"/>
                  </a:cubicBezTo>
                  <a:cubicBezTo>
                    <a:pt x="443" y="100"/>
                    <a:pt x="446" y="101"/>
                    <a:pt x="448" y="101"/>
                  </a:cubicBezTo>
                  <a:cubicBezTo>
                    <a:pt x="451" y="101"/>
                    <a:pt x="452" y="100"/>
                    <a:pt x="454" y="99"/>
                  </a:cubicBezTo>
                  <a:cubicBezTo>
                    <a:pt x="455" y="98"/>
                    <a:pt x="458" y="99"/>
                    <a:pt x="460" y="98"/>
                  </a:cubicBezTo>
                  <a:cubicBezTo>
                    <a:pt x="457" y="97"/>
                    <a:pt x="453" y="96"/>
                    <a:pt x="451" y="95"/>
                  </a:cubicBezTo>
                  <a:cubicBezTo>
                    <a:pt x="453" y="94"/>
                    <a:pt x="456" y="97"/>
                    <a:pt x="458" y="97"/>
                  </a:cubicBezTo>
                  <a:cubicBezTo>
                    <a:pt x="461" y="99"/>
                    <a:pt x="462" y="97"/>
                    <a:pt x="464" y="96"/>
                  </a:cubicBezTo>
                  <a:cubicBezTo>
                    <a:pt x="466" y="95"/>
                    <a:pt x="469" y="96"/>
                    <a:pt x="472" y="96"/>
                  </a:cubicBezTo>
                  <a:cubicBezTo>
                    <a:pt x="476" y="97"/>
                    <a:pt x="479" y="97"/>
                    <a:pt x="483" y="97"/>
                  </a:cubicBezTo>
                  <a:cubicBezTo>
                    <a:pt x="480" y="98"/>
                    <a:pt x="477" y="98"/>
                    <a:pt x="473" y="97"/>
                  </a:cubicBezTo>
                  <a:cubicBezTo>
                    <a:pt x="471" y="96"/>
                    <a:pt x="467" y="96"/>
                    <a:pt x="467" y="98"/>
                  </a:cubicBezTo>
                  <a:cubicBezTo>
                    <a:pt x="475" y="100"/>
                    <a:pt x="482" y="102"/>
                    <a:pt x="489" y="100"/>
                  </a:cubicBezTo>
                  <a:cubicBezTo>
                    <a:pt x="491" y="99"/>
                    <a:pt x="495" y="99"/>
                    <a:pt x="498" y="99"/>
                  </a:cubicBezTo>
                  <a:cubicBezTo>
                    <a:pt x="501" y="99"/>
                    <a:pt x="499" y="99"/>
                    <a:pt x="500" y="97"/>
                  </a:cubicBezTo>
                  <a:cubicBezTo>
                    <a:pt x="500" y="96"/>
                    <a:pt x="502" y="96"/>
                    <a:pt x="501" y="95"/>
                  </a:cubicBezTo>
                  <a:cubicBezTo>
                    <a:pt x="497" y="95"/>
                    <a:pt x="493" y="93"/>
                    <a:pt x="488" y="93"/>
                  </a:cubicBezTo>
                  <a:cubicBezTo>
                    <a:pt x="484" y="93"/>
                    <a:pt x="490" y="97"/>
                    <a:pt x="487" y="97"/>
                  </a:cubicBezTo>
                  <a:cubicBezTo>
                    <a:pt x="486" y="94"/>
                    <a:pt x="485" y="94"/>
                    <a:pt x="481" y="93"/>
                  </a:cubicBezTo>
                  <a:cubicBezTo>
                    <a:pt x="482" y="93"/>
                    <a:pt x="484" y="93"/>
                    <a:pt x="485" y="92"/>
                  </a:cubicBezTo>
                  <a:cubicBezTo>
                    <a:pt x="484" y="91"/>
                    <a:pt x="482" y="91"/>
                    <a:pt x="481" y="91"/>
                  </a:cubicBezTo>
                  <a:cubicBezTo>
                    <a:pt x="484" y="91"/>
                    <a:pt x="486" y="91"/>
                    <a:pt x="488" y="90"/>
                  </a:cubicBezTo>
                  <a:cubicBezTo>
                    <a:pt x="487" y="89"/>
                    <a:pt x="486" y="89"/>
                    <a:pt x="485" y="88"/>
                  </a:cubicBezTo>
                  <a:cubicBezTo>
                    <a:pt x="486" y="88"/>
                    <a:pt x="488" y="90"/>
                    <a:pt x="490" y="90"/>
                  </a:cubicBezTo>
                  <a:cubicBezTo>
                    <a:pt x="494" y="89"/>
                    <a:pt x="497" y="90"/>
                    <a:pt x="501" y="90"/>
                  </a:cubicBezTo>
                  <a:cubicBezTo>
                    <a:pt x="502" y="90"/>
                    <a:pt x="503" y="91"/>
                    <a:pt x="504" y="91"/>
                  </a:cubicBezTo>
                  <a:cubicBezTo>
                    <a:pt x="505" y="92"/>
                    <a:pt x="506" y="91"/>
                    <a:pt x="508" y="91"/>
                  </a:cubicBezTo>
                  <a:cubicBezTo>
                    <a:pt x="511" y="92"/>
                    <a:pt x="513" y="90"/>
                    <a:pt x="515" y="89"/>
                  </a:cubicBezTo>
                  <a:cubicBezTo>
                    <a:pt x="514" y="89"/>
                    <a:pt x="511" y="89"/>
                    <a:pt x="511" y="87"/>
                  </a:cubicBezTo>
                  <a:cubicBezTo>
                    <a:pt x="509" y="87"/>
                    <a:pt x="507" y="89"/>
                    <a:pt x="504" y="88"/>
                  </a:cubicBezTo>
                  <a:cubicBezTo>
                    <a:pt x="501" y="87"/>
                    <a:pt x="498" y="88"/>
                    <a:pt x="495" y="88"/>
                  </a:cubicBezTo>
                  <a:cubicBezTo>
                    <a:pt x="496" y="88"/>
                    <a:pt x="498" y="88"/>
                    <a:pt x="499" y="87"/>
                  </a:cubicBezTo>
                  <a:cubicBezTo>
                    <a:pt x="497" y="86"/>
                    <a:pt x="498" y="85"/>
                    <a:pt x="499" y="84"/>
                  </a:cubicBezTo>
                  <a:cubicBezTo>
                    <a:pt x="495" y="83"/>
                    <a:pt x="493" y="84"/>
                    <a:pt x="490" y="85"/>
                  </a:cubicBezTo>
                  <a:cubicBezTo>
                    <a:pt x="487" y="85"/>
                    <a:pt x="485" y="83"/>
                    <a:pt x="483" y="83"/>
                  </a:cubicBezTo>
                  <a:cubicBezTo>
                    <a:pt x="485" y="83"/>
                    <a:pt x="487" y="85"/>
                    <a:pt x="490" y="84"/>
                  </a:cubicBezTo>
                  <a:cubicBezTo>
                    <a:pt x="493" y="83"/>
                    <a:pt x="497" y="84"/>
                    <a:pt x="500" y="83"/>
                  </a:cubicBezTo>
                  <a:cubicBezTo>
                    <a:pt x="495" y="80"/>
                    <a:pt x="489" y="81"/>
                    <a:pt x="484" y="80"/>
                  </a:cubicBezTo>
                  <a:cubicBezTo>
                    <a:pt x="486" y="80"/>
                    <a:pt x="488" y="79"/>
                    <a:pt x="490" y="80"/>
                  </a:cubicBezTo>
                  <a:cubicBezTo>
                    <a:pt x="488" y="78"/>
                    <a:pt x="486" y="78"/>
                    <a:pt x="484" y="78"/>
                  </a:cubicBezTo>
                  <a:cubicBezTo>
                    <a:pt x="487" y="77"/>
                    <a:pt x="492" y="80"/>
                    <a:pt x="495" y="81"/>
                  </a:cubicBezTo>
                  <a:cubicBezTo>
                    <a:pt x="497" y="81"/>
                    <a:pt x="506" y="80"/>
                    <a:pt x="505" y="83"/>
                  </a:cubicBezTo>
                  <a:cubicBezTo>
                    <a:pt x="507" y="83"/>
                    <a:pt x="509" y="83"/>
                    <a:pt x="510" y="82"/>
                  </a:cubicBezTo>
                  <a:cubicBezTo>
                    <a:pt x="511" y="81"/>
                    <a:pt x="511" y="79"/>
                    <a:pt x="509" y="78"/>
                  </a:cubicBezTo>
                  <a:cubicBezTo>
                    <a:pt x="510" y="77"/>
                    <a:pt x="510" y="77"/>
                    <a:pt x="510" y="77"/>
                  </a:cubicBezTo>
                  <a:cubicBezTo>
                    <a:pt x="502" y="73"/>
                    <a:pt x="493" y="75"/>
                    <a:pt x="487" y="75"/>
                  </a:cubicBezTo>
                  <a:cubicBezTo>
                    <a:pt x="490" y="74"/>
                    <a:pt x="493" y="75"/>
                    <a:pt x="497" y="75"/>
                  </a:cubicBezTo>
                  <a:cubicBezTo>
                    <a:pt x="500" y="75"/>
                    <a:pt x="502" y="74"/>
                    <a:pt x="506" y="74"/>
                  </a:cubicBezTo>
                  <a:cubicBezTo>
                    <a:pt x="509" y="74"/>
                    <a:pt x="506" y="72"/>
                    <a:pt x="504" y="72"/>
                  </a:cubicBezTo>
                  <a:cubicBezTo>
                    <a:pt x="501" y="72"/>
                    <a:pt x="497" y="71"/>
                    <a:pt x="494" y="71"/>
                  </a:cubicBezTo>
                  <a:cubicBezTo>
                    <a:pt x="496" y="72"/>
                    <a:pt x="498" y="73"/>
                    <a:pt x="500" y="73"/>
                  </a:cubicBezTo>
                  <a:cubicBezTo>
                    <a:pt x="498" y="73"/>
                    <a:pt x="496" y="72"/>
                    <a:pt x="494" y="72"/>
                  </a:cubicBezTo>
                  <a:cubicBezTo>
                    <a:pt x="492" y="71"/>
                    <a:pt x="491" y="72"/>
                    <a:pt x="488" y="72"/>
                  </a:cubicBezTo>
                  <a:cubicBezTo>
                    <a:pt x="489" y="72"/>
                    <a:pt x="489" y="71"/>
                    <a:pt x="489" y="71"/>
                  </a:cubicBezTo>
                  <a:cubicBezTo>
                    <a:pt x="487" y="70"/>
                    <a:pt x="484" y="70"/>
                    <a:pt x="481" y="70"/>
                  </a:cubicBezTo>
                  <a:cubicBezTo>
                    <a:pt x="483" y="69"/>
                    <a:pt x="486" y="71"/>
                    <a:pt x="488" y="70"/>
                  </a:cubicBezTo>
                  <a:cubicBezTo>
                    <a:pt x="487" y="70"/>
                    <a:pt x="486" y="70"/>
                    <a:pt x="485" y="70"/>
                  </a:cubicBezTo>
                  <a:cubicBezTo>
                    <a:pt x="486" y="70"/>
                    <a:pt x="487" y="69"/>
                    <a:pt x="488" y="69"/>
                  </a:cubicBezTo>
                  <a:cubicBezTo>
                    <a:pt x="487" y="69"/>
                    <a:pt x="486" y="69"/>
                    <a:pt x="485" y="69"/>
                  </a:cubicBezTo>
                  <a:cubicBezTo>
                    <a:pt x="488" y="69"/>
                    <a:pt x="483" y="68"/>
                    <a:pt x="482" y="69"/>
                  </a:cubicBezTo>
                  <a:cubicBezTo>
                    <a:pt x="482" y="69"/>
                    <a:pt x="480" y="68"/>
                    <a:pt x="479" y="68"/>
                  </a:cubicBezTo>
                  <a:cubicBezTo>
                    <a:pt x="480" y="67"/>
                    <a:pt x="482" y="66"/>
                    <a:pt x="483" y="66"/>
                  </a:cubicBezTo>
                  <a:cubicBezTo>
                    <a:pt x="485" y="66"/>
                    <a:pt x="486" y="67"/>
                    <a:pt x="488" y="68"/>
                  </a:cubicBezTo>
                  <a:cubicBezTo>
                    <a:pt x="491" y="68"/>
                    <a:pt x="494" y="67"/>
                    <a:pt x="496" y="66"/>
                  </a:cubicBezTo>
                  <a:cubicBezTo>
                    <a:pt x="493" y="65"/>
                    <a:pt x="491" y="66"/>
                    <a:pt x="488" y="66"/>
                  </a:cubicBezTo>
                  <a:cubicBezTo>
                    <a:pt x="491" y="65"/>
                    <a:pt x="496" y="67"/>
                    <a:pt x="498" y="65"/>
                  </a:cubicBezTo>
                  <a:cubicBezTo>
                    <a:pt x="497" y="65"/>
                    <a:pt x="496" y="65"/>
                    <a:pt x="495" y="65"/>
                  </a:cubicBezTo>
                  <a:cubicBezTo>
                    <a:pt x="499" y="64"/>
                    <a:pt x="505" y="65"/>
                    <a:pt x="510" y="66"/>
                  </a:cubicBezTo>
                  <a:cubicBezTo>
                    <a:pt x="513" y="66"/>
                    <a:pt x="520" y="68"/>
                    <a:pt x="522" y="66"/>
                  </a:cubicBezTo>
                  <a:cubicBezTo>
                    <a:pt x="525" y="62"/>
                    <a:pt x="516" y="60"/>
                    <a:pt x="513" y="62"/>
                  </a:cubicBezTo>
                  <a:cubicBezTo>
                    <a:pt x="512" y="63"/>
                    <a:pt x="510" y="62"/>
                    <a:pt x="508" y="61"/>
                  </a:cubicBezTo>
                  <a:cubicBezTo>
                    <a:pt x="506" y="60"/>
                    <a:pt x="501" y="61"/>
                    <a:pt x="498" y="61"/>
                  </a:cubicBezTo>
                  <a:cubicBezTo>
                    <a:pt x="500" y="60"/>
                    <a:pt x="502" y="61"/>
                    <a:pt x="504" y="60"/>
                  </a:cubicBezTo>
                  <a:cubicBezTo>
                    <a:pt x="501" y="60"/>
                    <a:pt x="498" y="60"/>
                    <a:pt x="495" y="59"/>
                  </a:cubicBezTo>
                  <a:cubicBezTo>
                    <a:pt x="496" y="59"/>
                    <a:pt x="499" y="60"/>
                    <a:pt x="500" y="60"/>
                  </a:cubicBezTo>
                  <a:cubicBezTo>
                    <a:pt x="496" y="59"/>
                    <a:pt x="501" y="59"/>
                    <a:pt x="502" y="59"/>
                  </a:cubicBezTo>
                  <a:cubicBezTo>
                    <a:pt x="500" y="58"/>
                    <a:pt x="497" y="58"/>
                    <a:pt x="496" y="58"/>
                  </a:cubicBezTo>
                  <a:cubicBezTo>
                    <a:pt x="501" y="57"/>
                    <a:pt x="508" y="59"/>
                    <a:pt x="513" y="59"/>
                  </a:cubicBezTo>
                  <a:cubicBezTo>
                    <a:pt x="511" y="56"/>
                    <a:pt x="504" y="56"/>
                    <a:pt x="501" y="56"/>
                  </a:cubicBezTo>
                  <a:cubicBezTo>
                    <a:pt x="498" y="56"/>
                    <a:pt x="496" y="55"/>
                    <a:pt x="494" y="56"/>
                  </a:cubicBezTo>
                  <a:cubicBezTo>
                    <a:pt x="491" y="56"/>
                    <a:pt x="491" y="59"/>
                    <a:pt x="489" y="59"/>
                  </a:cubicBezTo>
                  <a:cubicBezTo>
                    <a:pt x="492" y="58"/>
                    <a:pt x="486" y="58"/>
                    <a:pt x="485" y="58"/>
                  </a:cubicBezTo>
                  <a:cubicBezTo>
                    <a:pt x="486" y="56"/>
                    <a:pt x="489" y="55"/>
                    <a:pt x="491" y="54"/>
                  </a:cubicBezTo>
                  <a:cubicBezTo>
                    <a:pt x="490" y="54"/>
                    <a:pt x="489" y="54"/>
                    <a:pt x="488" y="54"/>
                  </a:cubicBezTo>
                  <a:cubicBezTo>
                    <a:pt x="489" y="54"/>
                    <a:pt x="492" y="54"/>
                    <a:pt x="492" y="52"/>
                  </a:cubicBezTo>
                  <a:cubicBezTo>
                    <a:pt x="491" y="51"/>
                    <a:pt x="494" y="50"/>
                    <a:pt x="495" y="50"/>
                  </a:cubicBezTo>
                  <a:cubicBezTo>
                    <a:pt x="493" y="49"/>
                    <a:pt x="492" y="49"/>
                    <a:pt x="492" y="49"/>
                  </a:cubicBezTo>
                  <a:cubicBezTo>
                    <a:pt x="492" y="49"/>
                    <a:pt x="497" y="48"/>
                    <a:pt x="493" y="47"/>
                  </a:cubicBezTo>
                  <a:cubicBezTo>
                    <a:pt x="495" y="47"/>
                    <a:pt x="497" y="46"/>
                    <a:pt x="499" y="47"/>
                  </a:cubicBezTo>
                  <a:cubicBezTo>
                    <a:pt x="501" y="47"/>
                    <a:pt x="504" y="47"/>
                    <a:pt x="505" y="46"/>
                  </a:cubicBezTo>
                  <a:cubicBezTo>
                    <a:pt x="505" y="44"/>
                    <a:pt x="507" y="45"/>
                    <a:pt x="508" y="44"/>
                  </a:cubicBezTo>
                  <a:cubicBezTo>
                    <a:pt x="509" y="44"/>
                    <a:pt x="510" y="43"/>
                    <a:pt x="511" y="43"/>
                  </a:cubicBezTo>
                  <a:cubicBezTo>
                    <a:pt x="512" y="43"/>
                    <a:pt x="513" y="44"/>
                    <a:pt x="514" y="43"/>
                  </a:cubicBezTo>
                  <a:cubicBezTo>
                    <a:pt x="510" y="42"/>
                    <a:pt x="509" y="44"/>
                    <a:pt x="506" y="43"/>
                  </a:cubicBezTo>
                  <a:cubicBezTo>
                    <a:pt x="507" y="43"/>
                    <a:pt x="508" y="42"/>
                    <a:pt x="508" y="42"/>
                  </a:cubicBezTo>
                  <a:cubicBezTo>
                    <a:pt x="509" y="41"/>
                    <a:pt x="507" y="41"/>
                    <a:pt x="508" y="41"/>
                  </a:cubicBezTo>
                  <a:cubicBezTo>
                    <a:pt x="510" y="39"/>
                    <a:pt x="510" y="38"/>
                    <a:pt x="514" y="38"/>
                  </a:cubicBezTo>
                  <a:cubicBezTo>
                    <a:pt x="520" y="38"/>
                    <a:pt x="525" y="38"/>
                    <a:pt x="530" y="36"/>
                  </a:cubicBezTo>
                  <a:cubicBezTo>
                    <a:pt x="524" y="33"/>
                    <a:pt x="519" y="35"/>
                    <a:pt x="514" y="35"/>
                  </a:cubicBezTo>
                  <a:cubicBezTo>
                    <a:pt x="512" y="35"/>
                    <a:pt x="509" y="35"/>
                    <a:pt x="507" y="36"/>
                  </a:cubicBezTo>
                  <a:cubicBezTo>
                    <a:pt x="506" y="36"/>
                    <a:pt x="501" y="38"/>
                    <a:pt x="505" y="38"/>
                  </a:cubicBezTo>
                  <a:cubicBezTo>
                    <a:pt x="502" y="39"/>
                    <a:pt x="501" y="37"/>
                    <a:pt x="498" y="38"/>
                  </a:cubicBezTo>
                  <a:cubicBezTo>
                    <a:pt x="499" y="37"/>
                    <a:pt x="503" y="36"/>
                    <a:pt x="500" y="35"/>
                  </a:cubicBezTo>
                  <a:cubicBezTo>
                    <a:pt x="503" y="35"/>
                    <a:pt x="505" y="33"/>
                    <a:pt x="509" y="33"/>
                  </a:cubicBezTo>
                  <a:cubicBezTo>
                    <a:pt x="513" y="33"/>
                    <a:pt x="519" y="34"/>
                    <a:pt x="523" y="34"/>
                  </a:cubicBezTo>
                  <a:cubicBezTo>
                    <a:pt x="531" y="34"/>
                    <a:pt x="537" y="33"/>
                    <a:pt x="542" y="31"/>
                  </a:cubicBezTo>
                  <a:cubicBezTo>
                    <a:pt x="533" y="29"/>
                    <a:pt x="525" y="31"/>
                    <a:pt x="516" y="30"/>
                  </a:cubicBezTo>
                  <a:cubicBezTo>
                    <a:pt x="512" y="30"/>
                    <a:pt x="508" y="29"/>
                    <a:pt x="505" y="29"/>
                  </a:cubicBezTo>
                  <a:cubicBezTo>
                    <a:pt x="501" y="30"/>
                    <a:pt x="497" y="31"/>
                    <a:pt x="493" y="30"/>
                  </a:cubicBezTo>
                  <a:cubicBezTo>
                    <a:pt x="499" y="29"/>
                    <a:pt x="505" y="29"/>
                    <a:pt x="512" y="29"/>
                  </a:cubicBezTo>
                  <a:cubicBezTo>
                    <a:pt x="515" y="30"/>
                    <a:pt x="518" y="30"/>
                    <a:pt x="520" y="29"/>
                  </a:cubicBezTo>
                  <a:cubicBezTo>
                    <a:pt x="522" y="29"/>
                    <a:pt x="523" y="28"/>
                    <a:pt x="525" y="28"/>
                  </a:cubicBezTo>
                  <a:cubicBezTo>
                    <a:pt x="531" y="28"/>
                    <a:pt x="537" y="29"/>
                    <a:pt x="542" y="28"/>
                  </a:cubicBezTo>
                  <a:cubicBezTo>
                    <a:pt x="544" y="28"/>
                    <a:pt x="546" y="27"/>
                    <a:pt x="549" y="27"/>
                  </a:cubicBezTo>
                  <a:cubicBezTo>
                    <a:pt x="551" y="27"/>
                    <a:pt x="554" y="28"/>
                    <a:pt x="555" y="26"/>
                  </a:cubicBezTo>
                  <a:cubicBezTo>
                    <a:pt x="554" y="26"/>
                    <a:pt x="553" y="26"/>
                    <a:pt x="552" y="25"/>
                  </a:cubicBezTo>
                  <a:cubicBezTo>
                    <a:pt x="555" y="24"/>
                    <a:pt x="558" y="25"/>
                    <a:pt x="561" y="24"/>
                  </a:cubicBezTo>
                  <a:cubicBezTo>
                    <a:pt x="564" y="24"/>
                    <a:pt x="566" y="23"/>
                    <a:pt x="568" y="23"/>
                  </a:cubicBezTo>
                  <a:cubicBezTo>
                    <a:pt x="572" y="22"/>
                    <a:pt x="578" y="22"/>
                    <a:pt x="581" y="19"/>
                  </a:cubicBezTo>
                  <a:cubicBezTo>
                    <a:pt x="573" y="19"/>
                    <a:pt x="565" y="17"/>
                    <a:pt x="557" y="17"/>
                  </a:cubicBezTo>
                  <a:cubicBezTo>
                    <a:pt x="547" y="16"/>
                    <a:pt x="538" y="16"/>
                    <a:pt x="528" y="17"/>
                  </a:cubicBezTo>
                  <a:cubicBezTo>
                    <a:pt x="529" y="18"/>
                    <a:pt x="530" y="18"/>
                    <a:pt x="530" y="19"/>
                  </a:cubicBezTo>
                  <a:cubicBezTo>
                    <a:pt x="528" y="18"/>
                    <a:pt x="524" y="20"/>
                    <a:pt x="528" y="20"/>
                  </a:cubicBezTo>
                  <a:cubicBezTo>
                    <a:pt x="525" y="21"/>
                    <a:pt x="520" y="21"/>
                    <a:pt x="517" y="21"/>
                  </a:cubicBezTo>
                  <a:cubicBezTo>
                    <a:pt x="515" y="21"/>
                    <a:pt x="513" y="20"/>
                    <a:pt x="511" y="20"/>
                  </a:cubicBezTo>
                  <a:cubicBezTo>
                    <a:pt x="508" y="20"/>
                    <a:pt x="505" y="21"/>
                    <a:pt x="502" y="21"/>
                  </a:cubicBezTo>
                  <a:cubicBezTo>
                    <a:pt x="502" y="20"/>
                    <a:pt x="504" y="19"/>
                    <a:pt x="505" y="19"/>
                  </a:cubicBezTo>
                  <a:cubicBezTo>
                    <a:pt x="497" y="20"/>
                    <a:pt x="489" y="22"/>
                    <a:pt x="482" y="24"/>
                  </a:cubicBezTo>
                  <a:cubicBezTo>
                    <a:pt x="479" y="25"/>
                    <a:pt x="474" y="26"/>
                    <a:pt x="471" y="27"/>
                  </a:cubicBezTo>
                  <a:cubicBezTo>
                    <a:pt x="468" y="28"/>
                    <a:pt x="466" y="30"/>
                    <a:pt x="462" y="30"/>
                  </a:cubicBezTo>
                  <a:cubicBezTo>
                    <a:pt x="463" y="30"/>
                    <a:pt x="467" y="29"/>
                    <a:pt x="463" y="29"/>
                  </a:cubicBezTo>
                  <a:cubicBezTo>
                    <a:pt x="467" y="28"/>
                    <a:pt x="470" y="26"/>
                    <a:pt x="473" y="25"/>
                  </a:cubicBezTo>
                  <a:cubicBezTo>
                    <a:pt x="476" y="23"/>
                    <a:pt x="479" y="23"/>
                    <a:pt x="482" y="21"/>
                  </a:cubicBezTo>
                  <a:cubicBezTo>
                    <a:pt x="483" y="21"/>
                    <a:pt x="486" y="19"/>
                    <a:pt x="486" y="18"/>
                  </a:cubicBezTo>
                  <a:cubicBezTo>
                    <a:pt x="486" y="15"/>
                    <a:pt x="479" y="15"/>
                    <a:pt x="478" y="15"/>
                  </a:cubicBezTo>
                  <a:cubicBezTo>
                    <a:pt x="475" y="15"/>
                    <a:pt x="471" y="15"/>
                    <a:pt x="468" y="15"/>
                  </a:cubicBezTo>
                  <a:cubicBezTo>
                    <a:pt x="465" y="16"/>
                    <a:pt x="465" y="19"/>
                    <a:pt x="461" y="19"/>
                  </a:cubicBezTo>
                  <a:cubicBezTo>
                    <a:pt x="456" y="19"/>
                    <a:pt x="452" y="20"/>
                    <a:pt x="447" y="20"/>
                  </a:cubicBezTo>
                  <a:cubicBezTo>
                    <a:pt x="443" y="21"/>
                    <a:pt x="438" y="22"/>
                    <a:pt x="433" y="22"/>
                  </a:cubicBezTo>
                  <a:cubicBezTo>
                    <a:pt x="434" y="22"/>
                    <a:pt x="435" y="22"/>
                    <a:pt x="436" y="22"/>
                  </a:cubicBezTo>
                  <a:cubicBezTo>
                    <a:pt x="435" y="21"/>
                    <a:pt x="433" y="21"/>
                    <a:pt x="432" y="21"/>
                  </a:cubicBezTo>
                  <a:cubicBezTo>
                    <a:pt x="435" y="19"/>
                    <a:pt x="441" y="20"/>
                    <a:pt x="445" y="19"/>
                  </a:cubicBezTo>
                  <a:cubicBezTo>
                    <a:pt x="448" y="19"/>
                    <a:pt x="454" y="20"/>
                    <a:pt x="454" y="16"/>
                  </a:cubicBezTo>
                  <a:cubicBezTo>
                    <a:pt x="450" y="14"/>
                    <a:pt x="442" y="15"/>
                    <a:pt x="439" y="15"/>
                  </a:cubicBezTo>
                  <a:cubicBezTo>
                    <a:pt x="432" y="15"/>
                    <a:pt x="424" y="15"/>
                    <a:pt x="418" y="16"/>
                  </a:cubicBezTo>
                  <a:cubicBezTo>
                    <a:pt x="405" y="17"/>
                    <a:pt x="393" y="17"/>
                    <a:pt x="381" y="19"/>
                  </a:cubicBezTo>
                  <a:cubicBezTo>
                    <a:pt x="380" y="16"/>
                    <a:pt x="388" y="16"/>
                    <a:pt x="391" y="16"/>
                  </a:cubicBezTo>
                  <a:cubicBezTo>
                    <a:pt x="397" y="16"/>
                    <a:pt x="403" y="16"/>
                    <a:pt x="409" y="15"/>
                  </a:cubicBezTo>
                  <a:cubicBezTo>
                    <a:pt x="404" y="12"/>
                    <a:pt x="399" y="14"/>
                    <a:pt x="395" y="14"/>
                  </a:cubicBezTo>
                  <a:cubicBezTo>
                    <a:pt x="402" y="13"/>
                    <a:pt x="411" y="15"/>
                    <a:pt x="418" y="14"/>
                  </a:cubicBezTo>
                  <a:cubicBezTo>
                    <a:pt x="427" y="13"/>
                    <a:pt x="436" y="14"/>
                    <a:pt x="445" y="14"/>
                  </a:cubicBezTo>
                  <a:cubicBezTo>
                    <a:pt x="454" y="14"/>
                    <a:pt x="462" y="13"/>
                    <a:pt x="471" y="13"/>
                  </a:cubicBezTo>
                  <a:cubicBezTo>
                    <a:pt x="475" y="13"/>
                    <a:pt x="479" y="13"/>
                    <a:pt x="483" y="12"/>
                  </a:cubicBezTo>
                  <a:cubicBezTo>
                    <a:pt x="486" y="11"/>
                    <a:pt x="490" y="11"/>
                    <a:pt x="492" y="10"/>
                  </a:cubicBezTo>
                  <a:cubicBezTo>
                    <a:pt x="483" y="7"/>
                    <a:pt x="474" y="7"/>
                    <a:pt x="466" y="8"/>
                  </a:cubicBezTo>
                  <a:cubicBezTo>
                    <a:pt x="467" y="8"/>
                    <a:pt x="467" y="7"/>
                    <a:pt x="468" y="7"/>
                  </a:cubicBezTo>
                  <a:cubicBezTo>
                    <a:pt x="460" y="5"/>
                    <a:pt x="455" y="8"/>
                    <a:pt x="449" y="8"/>
                  </a:cubicBezTo>
                  <a:cubicBezTo>
                    <a:pt x="452" y="8"/>
                    <a:pt x="456" y="7"/>
                    <a:pt x="459" y="6"/>
                  </a:cubicBezTo>
                  <a:cubicBezTo>
                    <a:pt x="449" y="3"/>
                    <a:pt x="441" y="5"/>
                    <a:pt x="433" y="5"/>
                  </a:cubicBezTo>
                  <a:cubicBezTo>
                    <a:pt x="423" y="5"/>
                    <a:pt x="413" y="4"/>
                    <a:pt x="403" y="5"/>
                  </a:cubicBezTo>
                  <a:cubicBezTo>
                    <a:pt x="395" y="6"/>
                    <a:pt x="387" y="6"/>
                    <a:pt x="378" y="6"/>
                  </a:cubicBezTo>
                  <a:cubicBezTo>
                    <a:pt x="376" y="6"/>
                    <a:pt x="374" y="6"/>
                    <a:pt x="373" y="7"/>
                  </a:cubicBezTo>
                  <a:cubicBezTo>
                    <a:pt x="373" y="8"/>
                    <a:pt x="369" y="7"/>
                    <a:pt x="368" y="7"/>
                  </a:cubicBezTo>
                  <a:cubicBezTo>
                    <a:pt x="364" y="7"/>
                    <a:pt x="361" y="8"/>
                    <a:pt x="356" y="8"/>
                  </a:cubicBezTo>
                  <a:cubicBezTo>
                    <a:pt x="357" y="8"/>
                    <a:pt x="361" y="7"/>
                    <a:pt x="357" y="7"/>
                  </a:cubicBezTo>
                  <a:cubicBezTo>
                    <a:pt x="366" y="6"/>
                    <a:pt x="375" y="6"/>
                    <a:pt x="385" y="6"/>
                  </a:cubicBezTo>
                  <a:cubicBezTo>
                    <a:pt x="382" y="5"/>
                    <a:pt x="380" y="5"/>
                    <a:pt x="377" y="5"/>
                  </a:cubicBezTo>
                  <a:cubicBezTo>
                    <a:pt x="383" y="5"/>
                    <a:pt x="390" y="6"/>
                    <a:pt x="395" y="5"/>
                  </a:cubicBezTo>
                  <a:cubicBezTo>
                    <a:pt x="400" y="5"/>
                    <a:pt x="406" y="4"/>
                    <a:pt x="412" y="4"/>
                  </a:cubicBezTo>
                  <a:cubicBezTo>
                    <a:pt x="425" y="4"/>
                    <a:pt x="438" y="5"/>
                    <a:pt x="450" y="3"/>
                  </a:cubicBezTo>
                  <a:cubicBezTo>
                    <a:pt x="441" y="0"/>
                    <a:pt x="433" y="2"/>
                    <a:pt x="425" y="2"/>
                  </a:cubicBezTo>
                  <a:cubicBezTo>
                    <a:pt x="429" y="2"/>
                    <a:pt x="421" y="2"/>
                    <a:pt x="420" y="2"/>
                  </a:cubicBezTo>
                  <a:cubicBezTo>
                    <a:pt x="421" y="2"/>
                    <a:pt x="422" y="1"/>
                    <a:pt x="423" y="2"/>
                  </a:cubicBezTo>
                  <a:cubicBezTo>
                    <a:pt x="421" y="1"/>
                    <a:pt x="419" y="2"/>
                    <a:pt x="417" y="2"/>
                  </a:cubicBezTo>
                  <a:cubicBezTo>
                    <a:pt x="415" y="1"/>
                    <a:pt x="413" y="1"/>
                    <a:pt x="410" y="1"/>
                  </a:cubicBezTo>
                  <a:cubicBezTo>
                    <a:pt x="406" y="1"/>
                    <a:pt x="402" y="1"/>
                    <a:pt x="397" y="1"/>
                  </a:cubicBezTo>
                  <a:cubicBezTo>
                    <a:pt x="388" y="0"/>
                    <a:pt x="379" y="0"/>
                    <a:pt x="371" y="1"/>
                  </a:cubicBezTo>
                  <a:cubicBezTo>
                    <a:pt x="372" y="1"/>
                    <a:pt x="373" y="1"/>
                    <a:pt x="373" y="1"/>
                  </a:cubicBezTo>
                  <a:cubicBezTo>
                    <a:pt x="372" y="2"/>
                    <a:pt x="370" y="1"/>
                    <a:pt x="368" y="0"/>
                  </a:cubicBezTo>
                  <a:cubicBezTo>
                    <a:pt x="366" y="0"/>
                    <a:pt x="363" y="1"/>
                    <a:pt x="362" y="1"/>
                  </a:cubicBezTo>
                  <a:cubicBezTo>
                    <a:pt x="356" y="1"/>
                    <a:pt x="349" y="0"/>
                    <a:pt x="344" y="1"/>
                  </a:cubicBezTo>
                  <a:cubicBezTo>
                    <a:pt x="346" y="2"/>
                    <a:pt x="347" y="2"/>
                    <a:pt x="348" y="2"/>
                  </a:cubicBezTo>
                  <a:cubicBezTo>
                    <a:pt x="345" y="3"/>
                    <a:pt x="340" y="1"/>
                    <a:pt x="336" y="1"/>
                  </a:cubicBezTo>
                  <a:cubicBezTo>
                    <a:pt x="333" y="2"/>
                    <a:pt x="329" y="2"/>
                    <a:pt x="325" y="2"/>
                  </a:cubicBezTo>
                  <a:cubicBezTo>
                    <a:pt x="327" y="5"/>
                    <a:pt x="341" y="5"/>
                    <a:pt x="343" y="5"/>
                  </a:cubicBezTo>
                  <a:cubicBezTo>
                    <a:pt x="338" y="6"/>
                    <a:pt x="332" y="5"/>
                    <a:pt x="326" y="5"/>
                  </a:cubicBezTo>
                  <a:cubicBezTo>
                    <a:pt x="331" y="6"/>
                    <a:pt x="335" y="5"/>
                    <a:pt x="339" y="6"/>
                  </a:cubicBezTo>
                  <a:cubicBezTo>
                    <a:pt x="333" y="6"/>
                    <a:pt x="327" y="5"/>
                    <a:pt x="322" y="6"/>
                  </a:cubicBezTo>
                  <a:cubicBezTo>
                    <a:pt x="324" y="6"/>
                    <a:pt x="327" y="8"/>
                    <a:pt x="328" y="8"/>
                  </a:cubicBezTo>
                  <a:cubicBezTo>
                    <a:pt x="328" y="9"/>
                    <a:pt x="324" y="8"/>
                    <a:pt x="322" y="7"/>
                  </a:cubicBezTo>
                  <a:cubicBezTo>
                    <a:pt x="319" y="6"/>
                    <a:pt x="317" y="6"/>
                    <a:pt x="314" y="6"/>
                  </a:cubicBezTo>
                  <a:cubicBezTo>
                    <a:pt x="309" y="6"/>
                    <a:pt x="301" y="4"/>
                    <a:pt x="296" y="5"/>
                  </a:cubicBezTo>
                  <a:cubicBezTo>
                    <a:pt x="300" y="4"/>
                    <a:pt x="292" y="3"/>
                    <a:pt x="291" y="3"/>
                  </a:cubicBezTo>
                  <a:cubicBezTo>
                    <a:pt x="288" y="3"/>
                    <a:pt x="284" y="3"/>
                    <a:pt x="283" y="4"/>
                  </a:cubicBezTo>
                  <a:cubicBezTo>
                    <a:pt x="284" y="4"/>
                    <a:pt x="285" y="4"/>
                    <a:pt x="287" y="4"/>
                  </a:cubicBezTo>
                  <a:cubicBezTo>
                    <a:pt x="284" y="4"/>
                    <a:pt x="281" y="4"/>
                    <a:pt x="277" y="4"/>
                  </a:cubicBezTo>
                  <a:cubicBezTo>
                    <a:pt x="281" y="5"/>
                    <a:pt x="284" y="5"/>
                    <a:pt x="287" y="5"/>
                  </a:cubicBezTo>
                  <a:cubicBezTo>
                    <a:pt x="283" y="5"/>
                    <a:pt x="279" y="5"/>
                    <a:pt x="274" y="4"/>
                  </a:cubicBezTo>
                  <a:cubicBezTo>
                    <a:pt x="270" y="4"/>
                    <a:pt x="267" y="5"/>
                    <a:pt x="262" y="5"/>
                  </a:cubicBezTo>
                  <a:cubicBezTo>
                    <a:pt x="267" y="6"/>
                    <a:pt x="271" y="6"/>
                    <a:pt x="275" y="7"/>
                  </a:cubicBezTo>
                  <a:cubicBezTo>
                    <a:pt x="271" y="6"/>
                    <a:pt x="268" y="6"/>
                    <a:pt x="264" y="6"/>
                  </a:cubicBezTo>
                  <a:cubicBezTo>
                    <a:pt x="260" y="6"/>
                    <a:pt x="254" y="4"/>
                    <a:pt x="252" y="6"/>
                  </a:cubicBezTo>
                  <a:cubicBezTo>
                    <a:pt x="253" y="6"/>
                    <a:pt x="255" y="6"/>
                    <a:pt x="257" y="7"/>
                  </a:cubicBezTo>
                  <a:cubicBezTo>
                    <a:pt x="255" y="7"/>
                    <a:pt x="252" y="6"/>
                    <a:pt x="250" y="7"/>
                  </a:cubicBezTo>
                  <a:cubicBezTo>
                    <a:pt x="254" y="8"/>
                    <a:pt x="257" y="8"/>
                    <a:pt x="259" y="7"/>
                  </a:cubicBezTo>
                  <a:cubicBezTo>
                    <a:pt x="261" y="7"/>
                    <a:pt x="263" y="7"/>
                    <a:pt x="265" y="7"/>
                  </a:cubicBezTo>
                  <a:cubicBezTo>
                    <a:pt x="265" y="7"/>
                    <a:pt x="271" y="8"/>
                    <a:pt x="266" y="7"/>
                  </a:cubicBezTo>
                  <a:cubicBezTo>
                    <a:pt x="276" y="7"/>
                    <a:pt x="285" y="7"/>
                    <a:pt x="294" y="7"/>
                  </a:cubicBezTo>
                  <a:cubicBezTo>
                    <a:pt x="298" y="8"/>
                    <a:pt x="302" y="8"/>
                    <a:pt x="306" y="8"/>
                  </a:cubicBezTo>
                  <a:cubicBezTo>
                    <a:pt x="307" y="8"/>
                    <a:pt x="318" y="9"/>
                    <a:pt x="314" y="10"/>
                  </a:cubicBezTo>
                  <a:cubicBezTo>
                    <a:pt x="318" y="11"/>
                    <a:pt x="316" y="12"/>
                    <a:pt x="315" y="12"/>
                  </a:cubicBezTo>
                  <a:cubicBezTo>
                    <a:pt x="313" y="10"/>
                    <a:pt x="310" y="10"/>
                    <a:pt x="308" y="10"/>
                  </a:cubicBezTo>
                  <a:cubicBezTo>
                    <a:pt x="305" y="9"/>
                    <a:pt x="299" y="8"/>
                    <a:pt x="297" y="9"/>
                  </a:cubicBezTo>
                  <a:cubicBezTo>
                    <a:pt x="297" y="9"/>
                    <a:pt x="298" y="9"/>
                    <a:pt x="299" y="10"/>
                  </a:cubicBezTo>
                  <a:cubicBezTo>
                    <a:pt x="300" y="13"/>
                    <a:pt x="295" y="9"/>
                    <a:pt x="294" y="8"/>
                  </a:cubicBezTo>
                  <a:cubicBezTo>
                    <a:pt x="290" y="8"/>
                    <a:pt x="287" y="8"/>
                    <a:pt x="283" y="8"/>
                  </a:cubicBezTo>
                  <a:cubicBezTo>
                    <a:pt x="280" y="8"/>
                    <a:pt x="276" y="8"/>
                    <a:pt x="272" y="8"/>
                  </a:cubicBezTo>
                  <a:cubicBezTo>
                    <a:pt x="268" y="8"/>
                    <a:pt x="263" y="7"/>
                    <a:pt x="261" y="9"/>
                  </a:cubicBezTo>
                  <a:cubicBezTo>
                    <a:pt x="264" y="9"/>
                    <a:pt x="267" y="10"/>
                    <a:pt x="270" y="10"/>
                  </a:cubicBezTo>
                  <a:cubicBezTo>
                    <a:pt x="271" y="11"/>
                    <a:pt x="273" y="11"/>
                    <a:pt x="274" y="11"/>
                  </a:cubicBezTo>
                  <a:cubicBezTo>
                    <a:pt x="276" y="11"/>
                    <a:pt x="281" y="11"/>
                    <a:pt x="278" y="12"/>
                  </a:cubicBezTo>
                  <a:cubicBezTo>
                    <a:pt x="283" y="13"/>
                    <a:pt x="287" y="13"/>
                    <a:pt x="292" y="13"/>
                  </a:cubicBezTo>
                  <a:cubicBezTo>
                    <a:pt x="288" y="14"/>
                    <a:pt x="283" y="13"/>
                    <a:pt x="278" y="13"/>
                  </a:cubicBezTo>
                  <a:cubicBezTo>
                    <a:pt x="276" y="12"/>
                    <a:pt x="274" y="12"/>
                    <a:pt x="272" y="13"/>
                  </a:cubicBezTo>
                  <a:cubicBezTo>
                    <a:pt x="271" y="13"/>
                    <a:pt x="268" y="14"/>
                    <a:pt x="272" y="15"/>
                  </a:cubicBezTo>
                  <a:cubicBezTo>
                    <a:pt x="271" y="15"/>
                    <a:pt x="269" y="15"/>
                    <a:pt x="268" y="16"/>
                  </a:cubicBezTo>
                  <a:cubicBezTo>
                    <a:pt x="269" y="16"/>
                    <a:pt x="270" y="16"/>
                    <a:pt x="272" y="16"/>
                  </a:cubicBezTo>
                  <a:cubicBezTo>
                    <a:pt x="269" y="17"/>
                    <a:pt x="273" y="17"/>
                    <a:pt x="274" y="17"/>
                  </a:cubicBezTo>
                  <a:cubicBezTo>
                    <a:pt x="270" y="18"/>
                    <a:pt x="264" y="17"/>
                    <a:pt x="257" y="16"/>
                  </a:cubicBezTo>
                  <a:cubicBezTo>
                    <a:pt x="252" y="14"/>
                    <a:pt x="248" y="15"/>
                    <a:pt x="242" y="13"/>
                  </a:cubicBezTo>
                  <a:cubicBezTo>
                    <a:pt x="237" y="12"/>
                    <a:pt x="231" y="12"/>
                    <a:pt x="226" y="11"/>
                  </a:cubicBezTo>
                  <a:cubicBezTo>
                    <a:pt x="219" y="10"/>
                    <a:pt x="214" y="10"/>
                    <a:pt x="209" y="11"/>
                  </a:cubicBezTo>
                  <a:cubicBezTo>
                    <a:pt x="211" y="12"/>
                    <a:pt x="212" y="13"/>
                    <a:pt x="214" y="14"/>
                  </a:cubicBezTo>
                  <a:cubicBezTo>
                    <a:pt x="218" y="15"/>
                    <a:pt x="221" y="16"/>
                    <a:pt x="224" y="16"/>
                  </a:cubicBezTo>
                  <a:cubicBezTo>
                    <a:pt x="221" y="17"/>
                    <a:pt x="215" y="17"/>
                    <a:pt x="210" y="16"/>
                  </a:cubicBezTo>
                  <a:cubicBezTo>
                    <a:pt x="214" y="18"/>
                    <a:pt x="218" y="18"/>
                    <a:pt x="222" y="19"/>
                  </a:cubicBezTo>
                  <a:cubicBezTo>
                    <a:pt x="219" y="20"/>
                    <a:pt x="215" y="18"/>
                    <a:pt x="211" y="17"/>
                  </a:cubicBezTo>
                  <a:cubicBezTo>
                    <a:pt x="206" y="16"/>
                    <a:pt x="201" y="16"/>
                    <a:pt x="197" y="16"/>
                  </a:cubicBezTo>
                  <a:cubicBezTo>
                    <a:pt x="195" y="16"/>
                    <a:pt x="193" y="15"/>
                    <a:pt x="192" y="15"/>
                  </a:cubicBezTo>
                  <a:cubicBezTo>
                    <a:pt x="191" y="16"/>
                    <a:pt x="191" y="17"/>
                    <a:pt x="190" y="18"/>
                  </a:cubicBezTo>
                  <a:cubicBezTo>
                    <a:pt x="188" y="18"/>
                    <a:pt x="186" y="20"/>
                    <a:pt x="184" y="20"/>
                  </a:cubicBezTo>
                  <a:cubicBezTo>
                    <a:pt x="183" y="18"/>
                    <a:pt x="187" y="17"/>
                    <a:pt x="185" y="15"/>
                  </a:cubicBezTo>
                  <a:cubicBezTo>
                    <a:pt x="182" y="11"/>
                    <a:pt x="168" y="13"/>
                    <a:pt x="167" y="13"/>
                  </a:cubicBezTo>
                  <a:cubicBezTo>
                    <a:pt x="171" y="13"/>
                    <a:pt x="163" y="13"/>
                    <a:pt x="161" y="14"/>
                  </a:cubicBezTo>
                  <a:cubicBezTo>
                    <a:pt x="159" y="14"/>
                    <a:pt x="155" y="13"/>
                    <a:pt x="152" y="14"/>
                  </a:cubicBezTo>
                  <a:cubicBezTo>
                    <a:pt x="145" y="14"/>
                    <a:pt x="136" y="14"/>
                    <a:pt x="130" y="16"/>
                  </a:cubicBezTo>
                  <a:cubicBezTo>
                    <a:pt x="132" y="16"/>
                    <a:pt x="133" y="16"/>
                    <a:pt x="135" y="16"/>
                  </a:cubicBezTo>
                  <a:cubicBezTo>
                    <a:pt x="137" y="17"/>
                    <a:pt x="140" y="18"/>
                    <a:pt x="142" y="19"/>
                  </a:cubicBezTo>
                  <a:cubicBezTo>
                    <a:pt x="144" y="19"/>
                    <a:pt x="146" y="19"/>
                    <a:pt x="148" y="19"/>
                  </a:cubicBezTo>
                  <a:cubicBezTo>
                    <a:pt x="151" y="20"/>
                    <a:pt x="154" y="21"/>
                    <a:pt x="157" y="22"/>
                  </a:cubicBezTo>
                  <a:cubicBezTo>
                    <a:pt x="153" y="22"/>
                    <a:pt x="146" y="20"/>
                    <a:pt x="141" y="19"/>
                  </a:cubicBezTo>
                  <a:cubicBezTo>
                    <a:pt x="139" y="19"/>
                    <a:pt x="138" y="19"/>
                    <a:pt x="136" y="18"/>
                  </a:cubicBezTo>
                  <a:cubicBezTo>
                    <a:pt x="133" y="16"/>
                    <a:pt x="131" y="17"/>
                    <a:pt x="129" y="17"/>
                  </a:cubicBezTo>
                  <a:cubicBezTo>
                    <a:pt x="124" y="16"/>
                    <a:pt x="119" y="16"/>
                    <a:pt x="116" y="16"/>
                  </a:cubicBezTo>
                  <a:cubicBezTo>
                    <a:pt x="113" y="17"/>
                    <a:pt x="109" y="20"/>
                    <a:pt x="117" y="21"/>
                  </a:cubicBezTo>
                  <a:cubicBezTo>
                    <a:pt x="116" y="21"/>
                    <a:pt x="113" y="21"/>
                    <a:pt x="113" y="23"/>
                  </a:cubicBezTo>
                  <a:cubicBezTo>
                    <a:pt x="114" y="23"/>
                    <a:pt x="115" y="24"/>
                    <a:pt x="116" y="24"/>
                  </a:cubicBezTo>
                  <a:cubicBezTo>
                    <a:pt x="113" y="26"/>
                    <a:pt x="105" y="24"/>
                    <a:pt x="100" y="24"/>
                  </a:cubicBezTo>
                  <a:cubicBezTo>
                    <a:pt x="97" y="23"/>
                    <a:pt x="94" y="23"/>
                    <a:pt x="93" y="24"/>
                  </a:cubicBezTo>
                  <a:cubicBezTo>
                    <a:pt x="93" y="25"/>
                    <a:pt x="97" y="27"/>
                    <a:pt x="99" y="28"/>
                  </a:cubicBezTo>
                  <a:cubicBezTo>
                    <a:pt x="96" y="27"/>
                    <a:pt x="94" y="26"/>
                    <a:pt x="91" y="25"/>
                  </a:cubicBezTo>
                  <a:cubicBezTo>
                    <a:pt x="88" y="23"/>
                    <a:pt x="86" y="25"/>
                    <a:pt x="84" y="25"/>
                  </a:cubicBezTo>
                  <a:cubicBezTo>
                    <a:pt x="79" y="26"/>
                    <a:pt x="76" y="28"/>
                    <a:pt x="71" y="29"/>
                  </a:cubicBezTo>
                  <a:cubicBezTo>
                    <a:pt x="67" y="29"/>
                    <a:pt x="63" y="30"/>
                    <a:pt x="60" y="31"/>
                  </a:cubicBezTo>
                  <a:cubicBezTo>
                    <a:pt x="58" y="31"/>
                    <a:pt x="53" y="32"/>
                    <a:pt x="55" y="34"/>
                  </a:cubicBezTo>
                  <a:cubicBezTo>
                    <a:pt x="57" y="34"/>
                    <a:pt x="60" y="36"/>
                    <a:pt x="63" y="35"/>
                  </a:cubicBezTo>
                  <a:cubicBezTo>
                    <a:pt x="65" y="35"/>
                    <a:pt x="68" y="36"/>
                    <a:pt x="71" y="36"/>
                  </a:cubicBezTo>
                  <a:cubicBezTo>
                    <a:pt x="77" y="36"/>
                    <a:pt x="81" y="34"/>
                    <a:pt x="88" y="35"/>
                  </a:cubicBezTo>
                  <a:cubicBezTo>
                    <a:pt x="84" y="35"/>
                    <a:pt x="78" y="35"/>
                    <a:pt x="77" y="37"/>
                  </a:cubicBezTo>
                  <a:cubicBezTo>
                    <a:pt x="77" y="38"/>
                    <a:pt x="79" y="40"/>
                    <a:pt x="79" y="41"/>
                  </a:cubicBezTo>
                  <a:cubicBezTo>
                    <a:pt x="78" y="42"/>
                    <a:pt x="76" y="42"/>
                    <a:pt x="74" y="43"/>
                  </a:cubicBezTo>
                  <a:cubicBezTo>
                    <a:pt x="69" y="44"/>
                    <a:pt x="65" y="45"/>
                    <a:pt x="59" y="44"/>
                  </a:cubicBezTo>
                  <a:cubicBezTo>
                    <a:pt x="55" y="44"/>
                    <a:pt x="53" y="45"/>
                    <a:pt x="50" y="45"/>
                  </a:cubicBezTo>
                  <a:cubicBezTo>
                    <a:pt x="45" y="45"/>
                    <a:pt x="41" y="45"/>
                    <a:pt x="37" y="46"/>
                  </a:cubicBezTo>
                  <a:cubicBezTo>
                    <a:pt x="42" y="47"/>
                    <a:pt x="37" y="47"/>
                    <a:pt x="37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28" y="48"/>
                    <a:pt x="26" y="48"/>
                    <a:pt x="25" y="48"/>
                  </a:cubicBezTo>
                  <a:cubicBezTo>
                    <a:pt x="23" y="48"/>
                    <a:pt x="23" y="49"/>
                    <a:pt x="21" y="49"/>
                  </a:cubicBezTo>
                  <a:cubicBezTo>
                    <a:pt x="18" y="50"/>
                    <a:pt x="15" y="49"/>
                    <a:pt x="12" y="50"/>
                  </a:cubicBezTo>
                  <a:cubicBezTo>
                    <a:pt x="10" y="50"/>
                    <a:pt x="8" y="50"/>
                    <a:pt x="6" y="50"/>
                  </a:cubicBezTo>
                  <a:cubicBezTo>
                    <a:pt x="4" y="50"/>
                    <a:pt x="4" y="52"/>
                    <a:pt x="2" y="52"/>
                  </a:cubicBezTo>
                  <a:cubicBezTo>
                    <a:pt x="7" y="52"/>
                    <a:pt x="2" y="54"/>
                    <a:pt x="0" y="53"/>
                  </a:cubicBezTo>
                  <a:cubicBezTo>
                    <a:pt x="3" y="54"/>
                    <a:pt x="6" y="55"/>
                    <a:pt x="9" y="56"/>
                  </a:cubicBezTo>
                  <a:cubicBezTo>
                    <a:pt x="12" y="56"/>
                    <a:pt x="15" y="56"/>
                    <a:pt x="17" y="56"/>
                  </a:cubicBezTo>
                  <a:cubicBezTo>
                    <a:pt x="17" y="56"/>
                    <a:pt x="16" y="57"/>
                    <a:pt x="15" y="57"/>
                  </a:cubicBezTo>
                  <a:cubicBezTo>
                    <a:pt x="21" y="58"/>
                    <a:pt x="24" y="56"/>
                    <a:pt x="29" y="56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7" y="59"/>
                    <a:pt x="31" y="58"/>
                    <a:pt x="33" y="58"/>
                  </a:cubicBezTo>
                  <a:cubicBezTo>
                    <a:pt x="32" y="59"/>
                    <a:pt x="29" y="59"/>
                    <a:pt x="27" y="59"/>
                  </a:cubicBezTo>
                  <a:cubicBezTo>
                    <a:pt x="32" y="60"/>
                    <a:pt x="36" y="60"/>
                    <a:pt x="40" y="60"/>
                  </a:cubicBezTo>
                  <a:cubicBezTo>
                    <a:pt x="42" y="60"/>
                    <a:pt x="42" y="60"/>
                    <a:pt x="41" y="59"/>
                  </a:cubicBezTo>
                  <a:cubicBezTo>
                    <a:pt x="41" y="58"/>
                    <a:pt x="45" y="60"/>
                    <a:pt x="47" y="60"/>
                  </a:cubicBezTo>
                  <a:cubicBezTo>
                    <a:pt x="51" y="60"/>
                    <a:pt x="54" y="59"/>
                    <a:pt x="57" y="58"/>
                  </a:cubicBezTo>
                  <a:cubicBezTo>
                    <a:pt x="58" y="58"/>
                    <a:pt x="62" y="57"/>
                    <a:pt x="67" y="60"/>
                  </a:cubicBezTo>
                  <a:cubicBezTo>
                    <a:pt x="66" y="60"/>
                    <a:pt x="64" y="60"/>
                    <a:pt x="62" y="60"/>
                  </a:cubicBezTo>
                  <a:cubicBezTo>
                    <a:pt x="60" y="60"/>
                    <a:pt x="63" y="62"/>
                    <a:pt x="64" y="62"/>
                  </a:cubicBezTo>
                  <a:cubicBezTo>
                    <a:pt x="62" y="62"/>
                    <a:pt x="55" y="61"/>
                    <a:pt x="52" y="61"/>
                  </a:cubicBezTo>
                  <a:cubicBezTo>
                    <a:pt x="47" y="61"/>
                    <a:pt x="42" y="61"/>
                    <a:pt x="39" y="62"/>
                  </a:cubicBezTo>
                  <a:cubicBezTo>
                    <a:pt x="43" y="63"/>
                    <a:pt x="47" y="63"/>
                    <a:pt x="50" y="63"/>
                  </a:cubicBezTo>
                  <a:cubicBezTo>
                    <a:pt x="55" y="63"/>
                    <a:pt x="61" y="64"/>
                    <a:pt x="65" y="63"/>
                  </a:cubicBezTo>
                  <a:cubicBezTo>
                    <a:pt x="62" y="65"/>
                    <a:pt x="11" y="60"/>
                    <a:pt x="18" y="65"/>
                  </a:cubicBezTo>
                  <a:cubicBezTo>
                    <a:pt x="19" y="65"/>
                    <a:pt x="21" y="65"/>
                    <a:pt x="23" y="65"/>
                  </a:cubicBezTo>
                  <a:cubicBezTo>
                    <a:pt x="22" y="65"/>
                    <a:pt x="21" y="66"/>
                    <a:pt x="20" y="66"/>
                  </a:cubicBezTo>
                  <a:cubicBezTo>
                    <a:pt x="29" y="69"/>
                    <a:pt x="27" y="63"/>
                    <a:pt x="33" y="65"/>
                  </a:cubicBezTo>
                  <a:cubicBezTo>
                    <a:pt x="31" y="65"/>
                    <a:pt x="29" y="65"/>
                    <a:pt x="29" y="6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415"/>
            <p:cNvSpPr>
              <a:spLocks/>
            </p:cNvSpPr>
            <p:nvPr/>
          </p:nvSpPr>
          <p:spPr bwMode="auto">
            <a:xfrm>
              <a:off x="4175099" y="2632470"/>
              <a:ext cx="447941" cy="339047"/>
            </a:xfrm>
            <a:custGeom>
              <a:avLst/>
              <a:gdLst>
                <a:gd name="T0" fmla="*/ 2 w 151"/>
                <a:gd name="T1" fmla="*/ 82 h 114"/>
                <a:gd name="T2" fmla="*/ 11 w 151"/>
                <a:gd name="T3" fmla="*/ 81 h 114"/>
                <a:gd name="T4" fmla="*/ 23 w 151"/>
                <a:gd name="T5" fmla="*/ 79 h 114"/>
                <a:gd name="T6" fmla="*/ 28 w 151"/>
                <a:gd name="T7" fmla="*/ 78 h 114"/>
                <a:gd name="T8" fmla="*/ 37 w 151"/>
                <a:gd name="T9" fmla="*/ 75 h 114"/>
                <a:gd name="T10" fmla="*/ 40 w 151"/>
                <a:gd name="T11" fmla="*/ 61 h 114"/>
                <a:gd name="T12" fmla="*/ 44 w 151"/>
                <a:gd name="T13" fmla="*/ 41 h 114"/>
                <a:gd name="T14" fmla="*/ 61 w 151"/>
                <a:gd name="T15" fmla="*/ 34 h 114"/>
                <a:gd name="T16" fmla="*/ 99 w 151"/>
                <a:gd name="T17" fmla="*/ 9 h 114"/>
                <a:gd name="T18" fmla="*/ 124 w 151"/>
                <a:gd name="T19" fmla="*/ 3 h 114"/>
                <a:gd name="T20" fmla="*/ 136 w 151"/>
                <a:gd name="T21" fmla="*/ 8 h 114"/>
                <a:gd name="T22" fmla="*/ 144 w 151"/>
                <a:gd name="T23" fmla="*/ 18 h 114"/>
                <a:gd name="T24" fmla="*/ 148 w 151"/>
                <a:gd name="T25" fmla="*/ 25 h 114"/>
                <a:gd name="T26" fmla="*/ 151 w 151"/>
                <a:gd name="T27" fmla="*/ 31 h 114"/>
                <a:gd name="T28" fmla="*/ 147 w 151"/>
                <a:gd name="T29" fmla="*/ 51 h 114"/>
                <a:gd name="T30" fmla="*/ 146 w 151"/>
                <a:gd name="T31" fmla="*/ 64 h 114"/>
                <a:gd name="T32" fmla="*/ 137 w 151"/>
                <a:gd name="T33" fmla="*/ 74 h 114"/>
                <a:gd name="T34" fmla="*/ 129 w 151"/>
                <a:gd name="T35" fmla="*/ 87 h 114"/>
                <a:gd name="T36" fmla="*/ 129 w 151"/>
                <a:gd name="T37" fmla="*/ 95 h 114"/>
                <a:gd name="T38" fmla="*/ 124 w 151"/>
                <a:gd name="T39" fmla="*/ 96 h 114"/>
                <a:gd name="T40" fmla="*/ 112 w 151"/>
                <a:gd name="T41" fmla="*/ 100 h 114"/>
                <a:gd name="T42" fmla="*/ 94 w 151"/>
                <a:gd name="T43" fmla="*/ 100 h 114"/>
                <a:gd name="T44" fmla="*/ 89 w 151"/>
                <a:gd name="T45" fmla="*/ 103 h 114"/>
                <a:gd name="T46" fmla="*/ 73 w 151"/>
                <a:gd name="T47" fmla="*/ 99 h 114"/>
                <a:gd name="T48" fmla="*/ 68 w 151"/>
                <a:gd name="T49" fmla="*/ 101 h 114"/>
                <a:gd name="T50" fmla="*/ 57 w 151"/>
                <a:gd name="T51" fmla="*/ 95 h 114"/>
                <a:gd name="T52" fmla="*/ 48 w 151"/>
                <a:gd name="T53" fmla="*/ 94 h 114"/>
                <a:gd name="T54" fmla="*/ 39 w 151"/>
                <a:gd name="T55" fmla="*/ 98 h 114"/>
                <a:gd name="T56" fmla="*/ 34 w 151"/>
                <a:gd name="T57" fmla="*/ 108 h 114"/>
                <a:gd name="T58" fmla="*/ 26 w 151"/>
                <a:gd name="T59" fmla="*/ 107 h 114"/>
                <a:gd name="T60" fmla="*/ 22 w 151"/>
                <a:gd name="T61" fmla="*/ 109 h 114"/>
                <a:gd name="T62" fmla="*/ 20 w 151"/>
                <a:gd name="T63" fmla="*/ 109 h 114"/>
                <a:gd name="T64" fmla="*/ 20 w 151"/>
                <a:gd name="T65" fmla="*/ 104 h 114"/>
                <a:gd name="T66" fmla="*/ 9 w 151"/>
                <a:gd name="T67" fmla="*/ 98 h 114"/>
                <a:gd name="T68" fmla="*/ 6 w 151"/>
                <a:gd name="T69" fmla="*/ 95 h 114"/>
                <a:gd name="T70" fmla="*/ 2 w 151"/>
                <a:gd name="T71" fmla="*/ 8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14">
                  <a:moveTo>
                    <a:pt x="2" y="88"/>
                  </a:moveTo>
                  <a:cubicBezTo>
                    <a:pt x="0" y="86"/>
                    <a:pt x="2" y="84"/>
                    <a:pt x="2" y="82"/>
                  </a:cubicBezTo>
                  <a:cubicBezTo>
                    <a:pt x="3" y="83"/>
                    <a:pt x="5" y="83"/>
                    <a:pt x="7" y="83"/>
                  </a:cubicBezTo>
                  <a:cubicBezTo>
                    <a:pt x="9" y="83"/>
                    <a:pt x="10" y="82"/>
                    <a:pt x="11" y="81"/>
                  </a:cubicBezTo>
                  <a:cubicBezTo>
                    <a:pt x="12" y="79"/>
                    <a:pt x="14" y="80"/>
                    <a:pt x="16" y="79"/>
                  </a:cubicBezTo>
                  <a:cubicBezTo>
                    <a:pt x="18" y="79"/>
                    <a:pt x="21" y="79"/>
                    <a:pt x="23" y="79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9" y="79"/>
                    <a:pt x="27" y="78"/>
                    <a:pt x="28" y="78"/>
                  </a:cubicBezTo>
                  <a:cubicBezTo>
                    <a:pt x="30" y="78"/>
                    <a:pt x="32" y="80"/>
                    <a:pt x="33" y="78"/>
                  </a:cubicBezTo>
                  <a:cubicBezTo>
                    <a:pt x="34" y="76"/>
                    <a:pt x="36" y="76"/>
                    <a:pt x="37" y="75"/>
                  </a:cubicBezTo>
                  <a:cubicBezTo>
                    <a:pt x="37" y="73"/>
                    <a:pt x="37" y="72"/>
                    <a:pt x="38" y="70"/>
                  </a:cubicBezTo>
                  <a:cubicBezTo>
                    <a:pt x="40" y="67"/>
                    <a:pt x="40" y="64"/>
                    <a:pt x="40" y="61"/>
                  </a:cubicBezTo>
                  <a:cubicBezTo>
                    <a:pt x="40" y="56"/>
                    <a:pt x="40" y="51"/>
                    <a:pt x="40" y="46"/>
                  </a:cubicBezTo>
                  <a:cubicBezTo>
                    <a:pt x="40" y="43"/>
                    <a:pt x="40" y="42"/>
                    <a:pt x="44" y="41"/>
                  </a:cubicBezTo>
                  <a:cubicBezTo>
                    <a:pt x="47" y="41"/>
                    <a:pt x="50" y="41"/>
                    <a:pt x="53" y="40"/>
                  </a:cubicBezTo>
                  <a:cubicBezTo>
                    <a:pt x="56" y="39"/>
                    <a:pt x="59" y="36"/>
                    <a:pt x="61" y="34"/>
                  </a:cubicBezTo>
                  <a:cubicBezTo>
                    <a:pt x="65" y="31"/>
                    <a:pt x="68" y="27"/>
                    <a:pt x="72" y="25"/>
                  </a:cubicBezTo>
                  <a:cubicBezTo>
                    <a:pt x="81" y="19"/>
                    <a:pt x="90" y="14"/>
                    <a:pt x="99" y="9"/>
                  </a:cubicBezTo>
                  <a:cubicBezTo>
                    <a:pt x="103" y="7"/>
                    <a:pt x="107" y="4"/>
                    <a:pt x="111" y="2"/>
                  </a:cubicBezTo>
                  <a:cubicBezTo>
                    <a:pt x="115" y="0"/>
                    <a:pt x="120" y="2"/>
                    <a:pt x="124" y="3"/>
                  </a:cubicBezTo>
                  <a:cubicBezTo>
                    <a:pt x="128" y="4"/>
                    <a:pt x="131" y="6"/>
                    <a:pt x="133" y="8"/>
                  </a:cubicBezTo>
                  <a:cubicBezTo>
                    <a:pt x="134" y="9"/>
                    <a:pt x="135" y="9"/>
                    <a:pt x="136" y="8"/>
                  </a:cubicBezTo>
                  <a:cubicBezTo>
                    <a:pt x="138" y="7"/>
                    <a:pt x="140" y="6"/>
                    <a:pt x="142" y="5"/>
                  </a:cubicBezTo>
                  <a:cubicBezTo>
                    <a:pt x="143" y="10"/>
                    <a:pt x="143" y="14"/>
                    <a:pt x="144" y="18"/>
                  </a:cubicBezTo>
                  <a:cubicBezTo>
                    <a:pt x="144" y="20"/>
                    <a:pt x="145" y="21"/>
                    <a:pt x="146" y="22"/>
                  </a:cubicBezTo>
                  <a:cubicBezTo>
                    <a:pt x="147" y="23"/>
                    <a:pt x="147" y="24"/>
                    <a:pt x="148" y="25"/>
                  </a:cubicBezTo>
                  <a:cubicBezTo>
                    <a:pt x="148" y="26"/>
                    <a:pt x="147" y="26"/>
                    <a:pt x="148" y="27"/>
                  </a:cubicBezTo>
                  <a:cubicBezTo>
                    <a:pt x="149" y="28"/>
                    <a:pt x="150" y="29"/>
                    <a:pt x="151" y="31"/>
                  </a:cubicBezTo>
                  <a:cubicBezTo>
                    <a:pt x="151" y="32"/>
                    <a:pt x="149" y="34"/>
                    <a:pt x="149" y="36"/>
                  </a:cubicBezTo>
                  <a:cubicBezTo>
                    <a:pt x="148" y="41"/>
                    <a:pt x="147" y="46"/>
                    <a:pt x="147" y="51"/>
                  </a:cubicBezTo>
                  <a:cubicBezTo>
                    <a:pt x="147" y="54"/>
                    <a:pt x="147" y="56"/>
                    <a:pt x="147" y="58"/>
                  </a:cubicBezTo>
                  <a:cubicBezTo>
                    <a:pt x="147" y="60"/>
                    <a:pt x="147" y="62"/>
                    <a:pt x="146" y="64"/>
                  </a:cubicBezTo>
                  <a:cubicBezTo>
                    <a:pt x="146" y="65"/>
                    <a:pt x="144" y="67"/>
                    <a:pt x="143" y="68"/>
                  </a:cubicBezTo>
                  <a:cubicBezTo>
                    <a:pt x="141" y="70"/>
                    <a:pt x="139" y="72"/>
                    <a:pt x="137" y="74"/>
                  </a:cubicBezTo>
                  <a:cubicBezTo>
                    <a:pt x="135" y="77"/>
                    <a:pt x="132" y="80"/>
                    <a:pt x="130" y="84"/>
                  </a:cubicBezTo>
                  <a:cubicBezTo>
                    <a:pt x="130" y="85"/>
                    <a:pt x="129" y="86"/>
                    <a:pt x="129" y="87"/>
                  </a:cubicBezTo>
                  <a:cubicBezTo>
                    <a:pt x="128" y="87"/>
                    <a:pt x="128" y="87"/>
                    <a:pt x="127" y="88"/>
                  </a:cubicBezTo>
                  <a:cubicBezTo>
                    <a:pt x="127" y="89"/>
                    <a:pt x="129" y="93"/>
                    <a:pt x="129" y="95"/>
                  </a:cubicBezTo>
                  <a:cubicBezTo>
                    <a:pt x="128" y="95"/>
                    <a:pt x="127" y="94"/>
                    <a:pt x="126" y="95"/>
                  </a:cubicBezTo>
                  <a:cubicBezTo>
                    <a:pt x="125" y="95"/>
                    <a:pt x="125" y="96"/>
                    <a:pt x="124" y="96"/>
                  </a:cubicBezTo>
                  <a:cubicBezTo>
                    <a:pt x="122" y="97"/>
                    <a:pt x="121" y="98"/>
                    <a:pt x="119" y="99"/>
                  </a:cubicBezTo>
                  <a:cubicBezTo>
                    <a:pt x="117" y="102"/>
                    <a:pt x="115" y="101"/>
                    <a:pt x="112" y="100"/>
                  </a:cubicBezTo>
                  <a:cubicBezTo>
                    <a:pt x="109" y="98"/>
                    <a:pt x="106" y="98"/>
                    <a:pt x="102" y="98"/>
                  </a:cubicBezTo>
                  <a:cubicBezTo>
                    <a:pt x="99" y="98"/>
                    <a:pt x="96" y="98"/>
                    <a:pt x="94" y="100"/>
                  </a:cubicBezTo>
                  <a:cubicBezTo>
                    <a:pt x="93" y="101"/>
                    <a:pt x="92" y="102"/>
                    <a:pt x="92" y="103"/>
                  </a:cubicBezTo>
                  <a:cubicBezTo>
                    <a:pt x="91" y="104"/>
                    <a:pt x="90" y="103"/>
                    <a:pt x="89" y="103"/>
                  </a:cubicBezTo>
                  <a:cubicBezTo>
                    <a:pt x="85" y="104"/>
                    <a:pt x="83" y="102"/>
                    <a:pt x="80" y="101"/>
                  </a:cubicBezTo>
                  <a:cubicBezTo>
                    <a:pt x="78" y="100"/>
                    <a:pt x="76" y="97"/>
                    <a:pt x="73" y="99"/>
                  </a:cubicBezTo>
                  <a:cubicBezTo>
                    <a:pt x="72" y="99"/>
                    <a:pt x="71" y="100"/>
                    <a:pt x="70" y="100"/>
                  </a:cubicBezTo>
                  <a:cubicBezTo>
                    <a:pt x="69" y="101"/>
                    <a:pt x="68" y="100"/>
                    <a:pt x="68" y="101"/>
                  </a:cubicBezTo>
                  <a:cubicBezTo>
                    <a:pt x="66" y="103"/>
                    <a:pt x="64" y="100"/>
                    <a:pt x="63" y="99"/>
                  </a:cubicBezTo>
                  <a:cubicBezTo>
                    <a:pt x="62" y="96"/>
                    <a:pt x="60" y="95"/>
                    <a:pt x="57" y="95"/>
                  </a:cubicBezTo>
                  <a:cubicBezTo>
                    <a:pt x="55" y="95"/>
                    <a:pt x="54" y="93"/>
                    <a:pt x="52" y="93"/>
                  </a:cubicBezTo>
                  <a:cubicBezTo>
                    <a:pt x="51" y="93"/>
                    <a:pt x="50" y="94"/>
                    <a:pt x="48" y="94"/>
                  </a:cubicBezTo>
                  <a:cubicBezTo>
                    <a:pt x="45" y="94"/>
                    <a:pt x="43" y="94"/>
                    <a:pt x="40" y="96"/>
                  </a:cubicBezTo>
                  <a:cubicBezTo>
                    <a:pt x="40" y="97"/>
                    <a:pt x="39" y="97"/>
                    <a:pt x="39" y="98"/>
                  </a:cubicBezTo>
                  <a:cubicBezTo>
                    <a:pt x="39" y="100"/>
                    <a:pt x="39" y="101"/>
                    <a:pt x="38" y="103"/>
                  </a:cubicBezTo>
                  <a:cubicBezTo>
                    <a:pt x="36" y="105"/>
                    <a:pt x="34" y="106"/>
                    <a:pt x="34" y="108"/>
                  </a:cubicBezTo>
                  <a:cubicBezTo>
                    <a:pt x="34" y="109"/>
                    <a:pt x="34" y="114"/>
                    <a:pt x="34" y="114"/>
                  </a:cubicBezTo>
                  <a:cubicBezTo>
                    <a:pt x="32" y="113"/>
                    <a:pt x="28" y="107"/>
                    <a:pt x="26" y="107"/>
                  </a:cubicBezTo>
                  <a:cubicBezTo>
                    <a:pt x="26" y="107"/>
                    <a:pt x="25" y="108"/>
                    <a:pt x="25" y="108"/>
                  </a:cubicBezTo>
                  <a:cubicBezTo>
                    <a:pt x="24" y="108"/>
                    <a:pt x="23" y="108"/>
                    <a:pt x="22" y="109"/>
                  </a:cubicBezTo>
                  <a:cubicBezTo>
                    <a:pt x="22" y="109"/>
                    <a:pt x="23" y="112"/>
                    <a:pt x="22" y="112"/>
                  </a:cubicBezTo>
                  <a:cubicBezTo>
                    <a:pt x="22" y="112"/>
                    <a:pt x="20" y="110"/>
                    <a:pt x="20" y="109"/>
                  </a:cubicBezTo>
                  <a:cubicBezTo>
                    <a:pt x="19" y="108"/>
                    <a:pt x="20" y="107"/>
                    <a:pt x="21" y="107"/>
                  </a:cubicBezTo>
                  <a:cubicBezTo>
                    <a:pt x="21" y="106"/>
                    <a:pt x="21" y="105"/>
                    <a:pt x="20" y="104"/>
                  </a:cubicBezTo>
                  <a:cubicBezTo>
                    <a:pt x="18" y="103"/>
                    <a:pt x="17" y="106"/>
                    <a:pt x="16" y="105"/>
                  </a:cubicBezTo>
                  <a:cubicBezTo>
                    <a:pt x="13" y="105"/>
                    <a:pt x="8" y="101"/>
                    <a:pt x="9" y="98"/>
                  </a:cubicBezTo>
                  <a:cubicBezTo>
                    <a:pt x="10" y="99"/>
                    <a:pt x="11" y="99"/>
                    <a:pt x="12" y="98"/>
                  </a:cubicBezTo>
                  <a:cubicBezTo>
                    <a:pt x="11" y="98"/>
                    <a:pt x="6" y="94"/>
                    <a:pt x="6" y="95"/>
                  </a:cubicBezTo>
                  <a:cubicBezTo>
                    <a:pt x="6" y="94"/>
                    <a:pt x="4" y="92"/>
                    <a:pt x="4" y="92"/>
                  </a:cubicBezTo>
                  <a:cubicBezTo>
                    <a:pt x="3" y="90"/>
                    <a:pt x="3" y="89"/>
                    <a:pt x="2" y="8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416"/>
            <p:cNvSpPr>
              <a:spLocks noEditPoints="1"/>
            </p:cNvSpPr>
            <p:nvPr/>
          </p:nvSpPr>
          <p:spPr bwMode="auto">
            <a:xfrm>
              <a:off x="4401704" y="1655735"/>
              <a:ext cx="200256" cy="93106"/>
            </a:xfrm>
            <a:custGeom>
              <a:avLst/>
              <a:gdLst>
                <a:gd name="T0" fmla="*/ 18 w 68"/>
                <a:gd name="T1" fmla="*/ 28 h 31"/>
                <a:gd name="T2" fmla="*/ 1 w 68"/>
                <a:gd name="T3" fmla="*/ 11 h 31"/>
                <a:gd name="T4" fmla="*/ 5 w 68"/>
                <a:gd name="T5" fmla="*/ 11 h 31"/>
                <a:gd name="T6" fmla="*/ 9 w 68"/>
                <a:gd name="T7" fmla="*/ 11 h 31"/>
                <a:gd name="T8" fmla="*/ 11 w 68"/>
                <a:gd name="T9" fmla="*/ 10 h 31"/>
                <a:gd name="T10" fmla="*/ 13 w 68"/>
                <a:gd name="T11" fmla="*/ 7 h 31"/>
                <a:gd name="T12" fmla="*/ 20 w 68"/>
                <a:gd name="T13" fmla="*/ 7 h 31"/>
                <a:gd name="T14" fmla="*/ 17 w 68"/>
                <a:gd name="T15" fmla="*/ 11 h 31"/>
                <a:gd name="T16" fmla="*/ 20 w 68"/>
                <a:gd name="T17" fmla="*/ 12 h 31"/>
                <a:gd name="T18" fmla="*/ 25 w 68"/>
                <a:gd name="T19" fmla="*/ 15 h 31"/>
                <a:gd name="T20" fmla="*/ 23 w 68"/>
                <a:gd name="T21" fmla="*/ 15 h 31"/>
                <a:gd name="T22" fmla="*/ 17 w 68"/>
                <a:gd name="T23" fmla="*/ 18 h 31"/>
                <a:gd name="T24" fmla="*/ 14 w 68"/>
                <a:gd name="T25" fmla="*/ 20 h 31"/>
                <a:gd name="T26" fmla="*/ 15 w 68"/>
                <a:gd name="T27" fmla="*/ 24 h 31"/>
                <a:gd name="T28" fmla="*/ 16 w 68"/>
                <a:gd name="T29" fmla="*/ 28 h 31"/>
                <a:gd name="T30" fmla="*/ 11 w 68"/>
                <a:gd name="T31" fmla="*/ 28 h 31"/>
                <a:gd name="T32" fmla="*/ 4 w 68"/>
                <a:gd name="T33" fmla="*/ 25 h 31"/>
                <a:gd name="T34" fmla="*/ 1 w 68"/>
                <a:gd name="T35" fmla="*/ 20 h 31"/>
                <a:gd name="T36" fmla="*/ 3 w 68"/>
                <a:gd name="T37" fmla="*/ 18 h 31"/>
                <a:gd name="T38" fmla="*/ 1 w 68"/>
                <a:gd name="T39" fmla="*/ 11 h 31"/>
                <a:gd name="T40" fmla="*/ 8 w 68"/>
                <a:gd name="T41" fmla="*/ 8 h 31"/>
                <a:gd name="T42" fmla="*/ 5 w 68"/>
                <a:gd name="T43" fmla="*/ 10 h 31"/>
                <a:gd name="T44" fmla="*/ 16 w 68"/>
                <a:gd name="T45" fmla="*/ 22 h 31"/>
                <a:gd name="T46" fmla="*/ 20 w 68"/>
                <a:gd name="T47" fmla="*/ 26 h 31"/>
                <a:gd name="T48" fmla="*/ 24 w 68"/>
                <a:gd name="T49" fmla="*/ 22 h 31"/>
                <a:gd name="T50" fmla="*/ 24 w 68"/>
                <a:gd name="T51" fmla="*/ 21 h 31"/>
                <a:gd name="T52" fmla="*/ 16 w 68"/>
                <a:gd name="T53" fmla="*/ 22 h 31"/>
                <a:gd name="T54" fmla="*/ 20 w 68"/>
                <a:gd name="T55" fmla="*/ 27 h 31"/>
                <a:gd name="T56" fmla="*/ 23 w 68"/>
                <a:gd name="T57" fmla="*/ 27 h 31"/>
                <a:gd name="T58" fmla="*/ 23 w 68"/>
                <a:gd name="T59" fmla="*/ 27 h 31"/>
                <a:gd name="T60" fmla="*/ 23 w 68"/>
                <a:gd name="T61" fmla="*/ 17 h 31"/>
                <a:gd name="T62" fmla="*/ 25 w 68"/>
                <a:gd name="T63" fmla="*/ 18 h 31"/>
                <a:gd name="T64" fmla="*/ 25 w 68"/>
                <a:gd name="T65" fmla="*/ 29 h 31"/>
                <a:gd name="T66" fmla="*/ 25 w 68"/>
                <a:gd name="T67" fmla="*/ 27 h 31"/>
                <a:gd name="T68" fmla="*/ 29 w 68"/>
                <a:gd name="T69" fmla="*/ 4 h 31"/>
                <a:gd name="T70" fmla="*/ 28 w 68"/>
                <a:gd name="T71" fmla="*/ 5 h 31"/>
                <a:gd name="T72" fmla="*/ 31 w 68"/>
                <a:gd name="T73" fmla="*/ 25 h 31"/>
                <a:gd name="T74" fmla="*/ 34 w 68"/>
                <a:gd name="T75" fmla="*/ 26 h 31"/>
                <a:gd name="T76" fmla="*/ 35 w 68"/>
                <a:gd name="T77" fmla="*/ 27 h 31"/>
                <a:gd name="T78" fmla="*/ 38 w 68"/>
                <a:gd name="T79" fmla="*/ 28 h 31"/>
                <a:gd name="T80" fmla="*/ 39 w 68"/>
                <a:gd name="T81" fmla="*/ 27 h 31"/>
                <a:gd name="T82" fmla="*/ 40 w 68"/>
                <a:gd name="T83" fmla="*/ 22 h 31"/>
                <a:gd name="T84" fmla="*/ 43 w 68"/>
                <a:gd name="T85" fmla="*/ 17 h 31"/>
                <a:gd name="T86" fmla="*/ 37 w 68"/>
                <a:gd name="T87" fmla="*/ 20 h 31"/>
                <a:gd name="T88" fmla="*/ 35 w 68"/>
                <a:gd name="T89" fmla="*/ 20 h 31"/>
                <a:gd name="T90" fmla="*/ 32 w 68"/>
                <a:gd name="T91" fmla="*/ 17 h 31"/>
                <a:gd name="T92" fmla="*/ 27 w 68"/>
                <a:gd name="T93" fmla="*/ 20 h 31"/>
                <a:gd name="T94" fmla="*/ 28 w 68"/>
                <a:gd name="T95" fmla="*/ 29 h 31"/>
                <a:gd name="T96" fmla="*/ 33 w 68"/>
                <a:gd name="T97" fmla="*/ 28 h 31"/>
                <a:gd name="T98" fmla="*/ 29 w 68"/>
                <a:gd name="T99" fmla="*/ 28 h 31"/>
                <a:gd name="T100" fmla="*/ 39 w 68"/>
                <a:gd name="T101" fmla="*/ 27 h 31"/>
                <a:gd name="T102" fmla="*/ 42 w 68"/>
                <a:gd name="T103" fmla="*/ 27 h 31"/>
                <a:gd name="T104" fmla="*/ 42 w 68"/>
                <a:gd name="T105" fmla="*/ 21 h 31"/>
                <a:gd name="T106" fmla="*/ 42 w 68"/>
                <a:gd name="T107" fmla="*/ 21 h 31"/>
                <a:gd name="T108" fmla="*/ 64 w 68"/>
                <a:gd name="T109" fmla="*/ 26 h 31"/>
                <a:gd name="T110" fmla="*/ 3 w 68"/>
                <a:gd name="T111" fmla="*/ 11 h 31"/>
                <a:gd name="T112" fmla="*/ 12 w 68"/>
                <a:gd name="T113" fmla="*/ 6 h 31"/>
                <a:gd name="T114" fmla="*/ 24 w 68"/>
                <a:gd name="T115" fmla="*/ 0 h 31"/>
                <a:gd name="T116" fmla="*/ 17 w 68"/>
                <a:gd name="T117" fmla="*/ 7 h 31"/>
                <a:gd name="T118" fmla="*/ 9 w 68"/>
                <a:gd name="T119" fmla="*/ 7 h 31"/>
                <a:gd name="T120" fmla="*/ 3 w 68"/>
                <a:gd name="T121" fmla="*/ 10 h 31"/>
                <a:gd name="T122" fmla="*/ 3 w 68"/>
                <a:gd name="T12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31">
                  <a:moveTo>
                    <a:pt x="16" y="26"/>
                  </a:moveTo>
                  <a:cubicBezTo>
                    <a:pt x="16" y="27"/>
                    <a:pt x="17" y="29"/>
                    <a:pt x="18" y="28"/>
                  </a:cubicBezTo>
                  <a:cubicBezTo>
                    <a:pt x="20" y="27"/>
                    <a:pt x="17" y="26"/>
                    <a:pt x="16" y="26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4" y="12"/>
                    <a:pt x="5" y="11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7" y="9"/>
                    <a:pt x="12" y="10"/>
                    <a:pt x="9" y="11"/>
                  </a:cubicBezTo>
                  <a:cubicBezTo>
                    <a:pt x="10" y="11"/>
                    <a:pt x="12" y="11"/>
                    <a:pt x="12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8"/>
                    <a:pt x="11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1" y="9"/>
                    <a:pt x="22" y="10"/>
                  </a:cubicBezTo>
                  <a:cubicBezTo>
                    <a:pt x="20" y="10"/>
                    <a:pt x="19" y="10"/>
                    <a:pt x="17" y="11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0" y="12"/>
                    <a:pt x="20" y="12"/>
                  </a:cubicBezTo>
                  <a:cubicBezTo>
                    <a:pt x="21" y="11"/>
                    <a:pt x="26" y="12"/>
                    <a:pt x="27" y="12"/>
                  </a:cubicBezTo>
                  <a:cubicBezTo>
                    <a:pt x="28" y="13"/>
                    <a:pt x="26" y="15"/>
                    <a:pt x="25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2" y="16"/>
                    <a:pt x="22" y="15"/>
                    <a:pt x="23" y="15"/>
                  </a:cubicBezTo>
                  <a:cubicBezTo>
                    <a:pt x="21" y="14"/>
                    <a:pt x="21" y="15"/>
                    <a:pt x="21" y="17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8" y="18"/>
                    <a:pt x="19" y="19"/>
                    <a:pt x="18" y="20"/>
                  </a:cubicBezTo>
                  <a:cubicBezTo>
                    <a:pt x="18" y="21"/>
                    <a:pt x="16" y="20"/>
                    <a:pt x="14" y="20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5" y="22"/>
                    <a:pt x="14" y="21"/>
                    <a:pt x="15" y="24"/>
                  </a:cubicBezTo>
                  <a:cubicBezTo>
                    <a:pt x="16" y="25"/>
                    <a:pt x="13" y="25"/>
                    <a:pt x="13" y="26"/>
                  </a:cubicBezTo>
                  <a:cubicBezTo>
                    <a:pt x="15" y="26"/>
                    <a:pt x="16" y="27"/>
                    <a:pt x="16" y="28"/>
                  </a:cubicBezTo>
                  <a:cubicBezTo>
                    <a:pt x="15" y="28"/>
                    <a:pt x="15" y="27"/>
                    <a:pt x="14" y="28"/>
                  </a:cubicBezTo>
                  <a:cubicBezTo>
                    <a:pt x="13" y="29"/>
                    <a:pt x="12" y="28"/>
                    <a:pt x="11" y="28"/>
                  </a:cubicBezTo>
                  <a:cubicBezTo>
                    <a:pt x="9" y="28"/>
                    <a:pt x="5" y="28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9" y="25"/>
                    <a:pt x="3" y="22"/>
                    <a:pt x="2" y="21"/>
                  </a:cubicBezTo>
                  <a:cubicBezTo>
                    <a:pt x="2" y="23"/>
                    <a:pt x="1" y="21"/>
                    <a:pt x="1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8"/>
                    <a:pt x="3" y="19"/>
                    <a:pt x="3" y="18"/>
                  </a:cubicBezTo>
                  <a:cubicBezTo>
                    <a:pt x="3" y="17"/>
                    <a:pt x="0" y="15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moveTo>
                    <a:pt x="6" y="11"/>
                  </a:moveTo>
                  <a:cubicBezTo>
                    <a:pt x="7" y="10"/>
                    <a:pt x="8" y="9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6" y="11"/>
                  </a:cubicBezTo>
                  <a:moveTo>
                    <a:pt x="16" y="22"/>
                  </a:moveTo>
                  <a:cubicBezTo>
                    <a:pt x="16" y="23"/>
                    <a:pt x="18" y="24"/>
                    <a:pt x="18" y="26"/>
                  </a:cubicBezTo>
                  <a:cubicBezTo>
                    <a:pt x="18" y="24"/>
                    <a:pt x="19" y="25"/>
                    <a:pt x="20" y="26"/>
                  </a:cubicBezTo>
                  <a:cubicBezTo>
                    <a:pt x="20" y="26"/>
                    <a:pt x="23" y="26"/>
                    <a:pt x="24" y="26"/>
                  </a:cubicBezTo>
                  <a:cubicBezTo>
                    <a:pt x="27" y="26"/>
                    <a:pt x="27" y="23"/>
                    <a:pt x="24" y="22"/>
                  </a:cubicBezTo>
                  <a:cubicBezTo>
                    <a:pt x="24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4" y="20"/>
                    <a:pt x="17" y="22"/>
                    <a:pt x="16" y="22"/>
                  </a:cubicBezTo>
                  <a:moveTo>
                    <a:pt x="22" y="28"/>
                  </a:moveTo>
                  <a:cubicBezTo>
                    <a:pt x="22" y="28"/>
                    <a:pt x="21" y="27"/>
                    <a:pt x="20" y="27"/>
                  </a:cubicBezTo>
                  <a:cubicBezTo>
                    <a:pt x="21" y="27"/>
                    <a:pt x="22" y="28"/>
                    <a:pt x="22" y="28"/>
                  </a:cubicBezTo>
                  <a:moveTo>
                    <a:pt x="23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5" y="26"/>
                    <a:pt x="24" y="26"/>
                    <a:pt x="23" y="27"/>
                  </a:cubicBezTo>
                  <a:moveTo>
                    <a:pt x="25" y="18"/>
                  </a:moveTo>
                  <a:cubicBezTo>
                    <a:pt x="24" y="18"/>
                    <a:pt x="24" y="18"/>
                    <a:pt x="23" y="17"/>
                  </a:cubicBezTo>
                  <a:cubicBezTo>
                    <a:pt x="24" y="18"/>
                    <a:pt x="24" y="18"/>
                    <a:pt x="23" y="19"/>
                  </a:cubicBezTo>
                  <a:cubicBezTo>
                    <a:pt x="24" y="19"/>
                    <a:pt x="25" y="19"/>
                    <a:pt x="25" y="18"/>
                  </a:cubicBezTo>
                  <a:moveTo>
                    <a:pt x="25" y="27"/>
                  </a:moveTo>
                  <a:cubicBezTo>
                    <a:pt x="24" y="28"/>
                    <a:pt x="24" y="29"/>
                    <a:pt x="25" y="29"/>
                  </a:cubicBezTo>
                  <a:cubicBezTo>
                    <a:pt x="26" y="28"/>
                    <a:pt x="27" y="27"/>
                    <a:pt x="27" y="26"/>
                  </a:cubicBezTo>
                  <a:cubicBezTo>
                    <a:pt x="26" y="26"/>
                    <a:pt x="26" y="27"/>
                    <a:pt x="25" y="27"/>
                  </a:cubicBezTo>
                  <a:moveTo>
                    <a:pt x="28" y="5"/>
                  </a:moveTo>
                  <a:cubicBezTo>
                    <a:pt x="28" y="5"/>
                    <a:pt x="29" y="5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moveTo>
                    <a:pt x="29" y="23"/>
                  </a:moveTo>
                  <a:cubicBezTo>
                    <a:pt x="30" y="24"/>
                    <a:pt x="30" y="24"/>
                    <a:pt x="31" y="25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5" y="25"/>
                    <a:pt x="36" y="26"/>
                    <a:pt x="34" y="26"/>
                  </a:cubicBezTo>
                  <a:cubicBezTo>
                    <a:pt x="34" y="26"/>
                    <a:pt x="36" y="26"/>
                    <a:pt x="36" y="27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5" y="28"/>
                    <a:pt x="36" y="30"/>
                    <a:pt x="37" y="31"/>
                  </a:cubicBezTo>
                  <a:cubicBezTo>
                    <a:pt x="37" y="30"/>
                    <a:pt x="39" y="29"/>
                    <a:pt x="38" y="28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ubicBezTo>
                    <a:pt x="38" y="25"/>
                    <a:pt x="39" y="25"/>
                    <a:pt x="41" y="24"/>
                  </a:cubicBezTo>
                  <a:cubicBezTo>
                    <a:pt x="43" y="24"/>
                    <a:pt x="41" y="23"/>
                    <a:pt x="40" y="22"/>
                  </a:cubicBezTo>
                  <a:cubicBezTo>
                    <a:pt x="38" y="21"/>
                    <a:pt x="41" y="21"/>
                    <a:pt x="42" y="20"/>
                  </a:cubicBezTo>
                  <a:cubicBezTo>
                    <a:pt x="44" y="19"/>
                    <a:pt x="41" y="18"/>
                    <a:pt x="43" y="17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8" y="18"/>
                    <a:pt x="39" y="20"/>
                    <a:pt x="37" y="20"/>
                  </a:cubicBezTo>
                  <a:cubicBezTo>
                    <a:pt x="37" y="20"/>
                    <a:pt x="38" y="19"/>
                    <a:pt x="37" y="18"/>
                  </a:cubicBezTo>
                  <a:cubicBezTo>
                    <a:pt x="37" y="18"/>
                    <a:pt x="36" y="20"/>
                    <a:pt x="35" y="20"/>
                  </a:cubicBezTo>
                  <a:cubicBezTo>
                    <a:pt x="34" y="20"/>
                    <a:pt x="34" y="18"/>
                    <a:pt x="35" y="18"/>
                  </a:cubicBezTo>
                  <a:cubicBezTo>
                    <a:pt x="34" y="17"/>
                    <a:pt x="33" y="17"/>
                    <a:pt x="32" y="17"/>
                  </a:cubicBezTo>
                  <a:cubicBezTo>
                    <a:pt x="32" y="17"/>
                    <a:pt x="32" y="17"/>
                    <a:pt x="33" y="18"/>
                  </a:cubicBezTo>
                  <a:cubicBezTo>
                    <a:pt x="32" y="19"/>
                    <a:pt x="28" y="20"/>
                    <a:pt x="27" y="20"/>
                  </a:cubicBezTo>
                  <a:cubicBezTo>
                    <a:pt x="28" y="20"/>
                    <a:pt x="32" y="23"/>
                    <a:pt x="29" y="23"/>
                  </a:cubicBezTo>
                  <a:moveTo>
                    <a:pt x="28" y="29"/>
                  </a:moveTo>
                  <a:cubicBezTo>
                    <a:pt x="29" y="29"/>
                    <a:pt x="34" y="31"/>
                    <a:pt x="36" y="30"/>
                  </a:cubicBezTo>
                  <a:cubicBezTo>
                    <a:pt x="37" y="28"/>
                    <a:pt x="34" y="28"/>
                    <a:pt x="33" y="28"/>
                  </a:cubicBezTo>
                  <a:cubicBezTo>
                    <a:pt x="31" y="28"/>
                    <a:pt x="30" y="26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8" y="29"/>
                    <a:pt x="28" y="29"/>
                  </a:cubicBezTo>
                  <a:moveTo>
                    <a:pt x="39" y="27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3" y="27"/>
                    <a:pt x="42" y="27"/>
                  </a:cubicBezTo>
                  <a:cubicBezTo>
                    <a:pt x="42" y="26"/>
                    <a:pt x="40" y="27"/>
                    <a:pt x="39" y="27"/>
                  </a:cubicBezTo>
                  <a:moveTo>
                    <a:pt x="42" y="21"/>
                  </a:moveTo>
                  <a:cubicBezTo>
                    <a:pt x="43" y="22"/>
                    <a:pt x="43" y="22"/>
                    <a:pt x="44" y="20"/>
                  </a:cubicBezTo>
                  <a:cubicBezTo>
                    <a:pt x="43" y="21"/>
                    <a:pt x="43" y="21"/>
                    <a:pt x="42" y="21"/>
                  </a:cubicBezTo>
                  <a:moveTo>
                    <a:pt x="66" y="25"/>
                  </a:moveTo>
                  <a:cubicBezTo>
                    <a:pt x="64" y="24"/>
                    <a:pt x="62" y="25"/>
                    <a:pt x="64" y="26"/>
                  </a:cubicBezTo>
                  <a:cubicBezTo>
                    <a:pt x="66" y="28"/>
                    <a:pt x="68" y="25"/>
                    <a:pt x="66" y="25"/>
                  </a:cubicBezTo>
                  <a:moveTo>
                    <a:pt x="3" y="11"/>
                  </a:moveTo>
                  <a:cubicBezTo>
                    <a:pt x="1" y="9"/>
                    <a:pt x="3" y="7"/>
                    <a:pt x="4" y="7"/>
                  </a:cubicBezTo>
                  <a:cubicBezTo>
                    <a:pt x="6" y="5"/>
                    <a:pt x="10" y="6"/>
                    <a:pt x="12" y="6"/>
                  </a:cubicBezTo>
                  <a:cubicBezTo>
                    <a:pt x="14" y="6"/>
                    <a:pt x="15" y="4"/>
                    <a:pt x="17" y="3"/>
                  </a:cubicBezTo>
                  <a:cubicBezTo>
                    <a:pt x="18" y="2"/>
                    <a:pt x="22" y="1"/>
                    <a:pt x="24" y="0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2" y="7"/>
                    <a:pt x="20" y="7"/>
                    <a:pt x="17" y="7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2" y="7"/>
                    <a:pt x="11" y="7"/>
                    <a:pt x="9" y="7"/>
                  </a:cubicBezTo>
                  <a:cubicBezTo>
                    <a:pt x="8" y="7"/>
                    <a:pt x="6" y="7"/>
                    <a:pt x="6" y="8"/>
                  </a:cubicBezTo>
                  <a:cubicBezTo>
                    <a:pt x="5" y="9"/>
                    <a:pt x="4" y="10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18"/>
            <p:cNvSpPr>
              <a:spLocks/>
            </p:cNvSpPr>
            <p:nvPr/>
          </p:nvSpPr>
          <p:spPr bwMode="auto">
            <a:xfrm>
              <a:off x="4761813" y="1646951"/>
              <a:ext cx="205526" cy="72025"/>
            </a:xfrm>
            <a:custGeom>
              <a:avLst/>
              <a:gdLst>
                <a:gd name="T0" fmla="*/ 1 w 69"/>
                <a:gd name="T1" fmla="*/ 15 h 24"/>
                <a:gd name="T2" fmla="*/ 1 w 69"/>
                <a:gd name="T3" fmla="*/ 16 h 24"/>
                <a:gd name="T4" fmla="*/ 2 w 69"/>
                <a:gd name="T5" fmla="*/ 12 h 24"/>
                <a:gd name="T6" fmla="*/ 4 w 69"/>
                <a:gd name="T7" fmla="*/ 10 h 24"/>
                <a:gd name="T8" fmla="*/ 5 w 69"/>
                <a:gd name="T9" fmla="*/ 7 h 24"/>
                <a:gd name="T10" fmla="*/ 11 w 69"/>
                <a:gd name="T11" fmla="*/ 4 h 24"/>
                <a:gd name="T12" fmla="*/ 16 w 69"/>
                <a:gd name="T13" fmla="*/ 3 h 24"/>
                <a:gd name="T14" fmla="*/ 20 w 69"/>
                <a:gd name="T15" fmla="*/ 7 h 24"/>
                <a:gd name="T16" fmla="*/ 25 w 69"/>
                <a:gd name="T17" fmla="*/ 10 h 24"/>
                <a:gd name="T18" fmla="*/ 31 w 69"/>
                <a:gd name="T19" fmla="*/ 9 h 24"/>
                <a:gd name="T20" fmla="*/ 32 w 69"/>
                <a:gd name="T21" fmla="*/ 4 h 24"/>
                <a:gd name="T22" fmla="*/ 32 w 69"/>
                <a:gd name="T23" fmla="*/ 2 h 24"/>
                <a:gd name="T24" fmla="*/ 35 w 69"/>
                <a:gd name="T25" fmla="*/ 1 h 24"/>
                <a:gd name="T26" fmla="*/ 41 w 69"/>
                <a:gd name="T27" fmla="*/ 0 h 24"/>
                <a:gd name="T28" fmla="*/ 45 w 69"/>
                <a:gd name="T29" fmla="*/ 1 h 24"/>
                <a:gd name="T30" fmla="*/ 50 w 69"/>
                <a:gd name="T31" fmla="*/ 4 h 24"/>
                <a:gd name="T32" fmla="*/ 55 w 69"/>
                <a:gd name="T33" fmla="*/ 5 h 24"/>
                <a:gd name="T34" fmla="*/ 61 w 69"/>
                <a:gd name="T35" fmla="*/ 5 h 24"/>
                <a:gd name="T36" fmla="*/ 66 w 69"/>
                <a:gd name="T37" fmla="*/ 7 h 24"/>
                <a:gd name="T38" fmla="*/ 64 w 69"/>
                <a:gd name="T39" fmla="*/ 12 h 24"/>
                <a:gd name="T40" fmla="*/ 67 w 69"/>
                <a:gd name="T41" fmla="*/ 13 h 24"/>
                <a:gd name="T42" fmla="*/ 69 w 69"/>
                <a:gd name="T43" fmla="*/ 17 h 24"/>
                <a:gd name="T44" fmla="*/ 66 w 69"/>
                <a:gd name="T45" fmla="*/ 19 h 24"/>
                <a:gd name="T46" fmla="*/ 64 w 69"/>
                <a:gd name="T47" fmla="*/ 21 h 24"/>
                <a:gd name="T48" fmla="*/ 63 w 69"/>
                <a:gd name="T49" fmla="*/ 22 h 24"/>
                <a:gd name="T50" fmla="*/ 58 w 69"/>
                <a:gd name="T51" fmla="*/ 22 h 24"/>
                <a:gd name="T52" fmla="*/ 52 w 69"/>
                <a:gd name="T53" fmla="*/ 23 h 24"/>
                <a:gd name="T54" fmla="*/ 46 w 69"/>
                <a:gd name="T55" fmla="*/ 19 h 24"/>
                <a:gd name="T56" fmla="*/ 40 w 69"/>
                <a:gd name="T57" fmla="*/ 18 h 24"/>
                <a:gd name="T58" fmla="*/ 36 w 69"/>
                <a:gd name="T59" fmla="*/ 16 h 24"/>
                <a:gd name="T60" fmla="*/ 31 w 69"/>
                <a:gd name="T61" fmla="*/ 17 h 24"/>
                <a:gd name="T62" fmla="*/ 25 w 69"/>
                <a:gd name="T63" fmla="*/ 16 h 24"/>
                <a:gd name="T64" fmla="*/ 19 w 69"/>
                <a:gd name="T65" fmla="*/ 16 h 24"/>
                <a:gd name="T66" fmla="*/ 14 w 69"/>
                <a:gd name="T67" fmla="*/ 16 h 24"/>
                <a:gd name="T68" fmla="*/ 8 w 69"/>
                <a:gd name="T69" fmla="*/ 17 h 24"/>
                <a:gd name="T70" fmla="*/ 3 w 69"/>
                <a:gd name="T71" fmla="*/ 19 h 24"/>
                <a:gd name="T72" fmla="*/ 1 w 69"/>
                <a:gd name="T73" fmla="*/ 19 h 24"/>
                <a:gd name="T74" fmla="*/ 1 w 69"/>
                <a:gd name="T7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24"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5" y="9"/>
                    <a:pt x="4" y="8"/>
                    <a:pt x="5" y="7"/>
                  </a:cubicBezTo>
                  <a:cubicBezTo>
                    <a:pt x="7" y="6"/>
                    <a:pt x="8" y="5"/>
                    <a:pt x="11" y="4"/>
                  </a:cubicBezTo>
                  <a:cubicBezTo>
                    <a:pt x="12" y="4"/>
                    <a:pt x="15" y="3"/>
                    <a:pt x="16" y="3"/>
                  </a:cubicBezTo>
                  <a:cubicBezTo>
                    <a:pt x="17" y="5"/>
                    <a:pt x="19" y="5"/>
                    <a:pt x="20" y="7"/>
                  </a:cubicBezTo>
                  <a:cubicBezTo>
                    <a:pt x="22" y="8"/>
                    <a:pt x="22" y="10"/>
                    <a:pt x="25" y="10"/>
                  </a:cubicBezTo>
                  <a:cubicBezTo>
                    <a:pt x="27" y="11"/>
                    <a:pt x="29" y="10"/>
                    <a:pt x="31" y="9"/>
                  </a:cubicBezTo>
                  <a:cubicBezTo>
                    <a:pt x="33" y="8"/>
                    <a:pt x="33" y="6"/>
                    <a:pt x="32" y="4"/>
                  </a:cubicBezTo>
                  <a:cubicBezTo>
                    <a:pt x="32" y="4"/>
                    <a:pt x="32" y="3"/>
                    <a:pt x="32" y="2"/>
                  </a:cubicBezTo>
                  <a:cubicBezTo>
                    <a:pt x="33" y="2"/>
                    <a:pt x="34" y="2"/>
                    <a:pt x="35" y="1"/>
                  </a:cubicBezTo>
                  <a:cubicBezTo>
                    <a:pt x="36" y="1"/>
                    <a:pt x="39" y="0"/>
                    <a:pt x="41" y="0"/>
                  </a:cubicBezTo>
                  <a:cubicBezTo>
                    <a:pt x="42" y="1"/>
                    <a:pt x="44" y="1"/>
                    <a:pt x="45" y="1"/>
                  </a:cubicBezTo>
                  <a:cubicBezTo>
                    <a:pt x="47" y="2"/>
                    <a:pt x="49" y="2"/>
                    <a:pt x="50" y="4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7" y="4"/>
                    <a:pt x="59" y="5"/>
                    <a:pt x="61" y="5"/>
                  </a:cubicBezTo>
                  <a:cubicBezTo>
                    <a:pt x="63" y="5"/>
                    <a:pt x="65" y="7"/>
                    <a:pt x="66" y="7"/>
                  </a:cubicBezTo>
                  <a:cubicBezTo>
                    <a:pt x="66" y="8"/>
                    <a:pt x="64" y="11"/>
                    <a:pt x="64" y="12"/>
                  </a:cubicBezTo>
                  <a:cubicBezTo>
                    <a:pt x="67" y="11"/>
                    <a:pt x="65" y="13"/>
                    <a:pt x="67" y="13"/>
                  </a:cubicBezTo>
                  <a:cubicBezTo>
                    <a:pt x="68" y="14"/>
                    <a:pt x="69" y="16"/>
                    <a:pt x="69" y="17"/>
                  </a:cubicBezTo>
                  <a:cubicBezTo>
                    <a:pt x="69" y="18"/>
                    <a:pt x="68" y="18"/>
                    <a:pt x="66" y="19"/>
                  </a:cubicBezTo>
                  <a:cubicBezTo>
                    <a:pt x="66" y="19"/>
                    <a:pt x="65" y="20"/>
                    <a:pt x="64" y="21"/>
                  </a:cubicBezTo>
                  <a:cubicBezTo>
                    <a:pt x="64" y="21"/>
                    <a:pt x="64" y="22"/>
                    <a:pt x="63" y="22"/>
                  </a:cubicBezTo>
                  <a:cubicBezTo>
                    <a:pt x="61" y="23"/>
                    <a:pt x="60" y="21"/>
                    <a:pt x="58" y="22"/>
                  </a:cubicBezTo>
                  <a:cubicBezTo>
                    <a:pt x="55" y="23"/>
                    <a:pt x="54" y="24"/>
                    <a:pt x="52" y="23"/>
                  </a:cubicBezTo>
                  <a:cubicBezTo>
                    <a:pt x="50" y="22"/>
                    <a:pt x="48" y="20"/>
                    <a:pt x="46" y="19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8" y="17"/>
                    <a:pt x="38" y="15"/>
                    <a:pt x="36" y="16"/>
                  </a:cubicBezTo>
                  <a:cubicBezTo>
                    <a:pt x="34" y="17"/>
                    <a:pt x="33" y="17"/>
                    <a:pt x="31" y="17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2" y="17"/>
                    <a:pt x="21" y="17"/>
                    <a:pt x="19" y="16"/>
                  </a:cubicBezTo>
                  <a:cubicBezTo>
                    <a:pt x="18" y="16"/>
                    <a:pt x="15" y="16"/>
                    <a:pt x="14" y="16"/>
                  </a:cubicBezTo>
                  <a:cubicBezTo>
                    <a:pt x="12" y="16"/>
                    <a:pt x="10" y="16"/>
                    <a:pt x="8" y="17"/>
                  </a:cubicBezTo>
                  <a:cubicBezTo>
                    <a:pt x="6" y="17"/>
                    <a:pt x="4" y="17"/>
                    <a:pt x="3" y="19"/>
                  </a:cubicBezTo>
                  <a:cubicBezTo>
                    <a:pt x="3" y="19"/>
                    <a:pt x="2" y="20"/>
                    <a:pt x="1" y="19"/>
                  </a:cubicBezTo>
                  <a:cubicBezTo>
                    <a:pt x="0" y="18"/>
                    <a:pt x="1" y="16"/>
                    <a:pt x="1" y="1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20"/>
            <p:cNvSpPr>
              <a:spLocks/>
            </p:cNvSpPr>
            <p:nvPr/>
          </p:nvSpPr>
          <p:spPr bwMode="auto">
            <a:xfrm>
              <a:off x="4744247" y="1929783"/>
              <a:ext cx="267008" cy="129997"/>
            </a:xfrm>
            <a:custGeom>
              <a:avLst/>
              <a:gdLst>
                <a:gd name="T0" fmla="*/ 0 w 90"/>
                <a:gd name="T1" fmla="*/ 20 h 44"/>
                <a:gd name="T2" fmla="*/ 3 w 90"/>
                <a:gd name="T3" fmla="*/ 20 h 44"/>
                <a:gd name="T4" fmla="*/ 5 w 90"/>
                <a:gd name="T5" fmla="*/ 19 h 44"/>
                <a:gd name="T6" fmla="*/ 8 w 90"/>
                <a:gd name="T7" fmla="*/ 18 h 44"/>
                <a:gd name="T8" fmla="*/ 10 w 90"/>
                <a:gd name="T9" fmla="*/ 16 h 44"/>
                <a:gd name="T10" fmla="*/ 12 w 90"/>
                <a:gd name="T11" fmla="*/ 14 h 44"/>
                <a:gd name="T12" fmla="*/ 14 w 90"/>
                <a:gd name="T13" fmla="*/ 11 h 44"/>
                <a:gd name="T14" fmla="*/ 16 w 90"/>
                <a:gd name="T15" fmla="*/ 8 h 44"/>
                <a:gd name="T16" fmla="*/ 17 w 90"/>
                <a:gd name="T17" fmla="*/ 6 h 44"/>
                <a:gd name="T18" fmla="*/ 19 w 90"/>
                <a:gd name="T19" fmla="*/ 5 h 44"/>
                <a:gd name="T20" fmla="*/ 23 w 90"/>
                <a:gd name="T21" fmla="*/ 4 h 44"/>
                <a:gd name="T22" fmla="*/ 26 w 90"/>
                <a:gd name="T23" fmla="*/ 2 h 44"/>
                <a:gd name="T24" fmla="*/ 31 w 90"/>
                <a:gd name="T25" fmla="*/ 2 h 44"/>
                <a:gd name="T26" fmla="*/ 35 w 90"/>
                <a:gd name="T27" fmla="*/ 2 h 44"/>
                <a:gd name="T28" fmla="*/ 41 w 90"/>
                <a:gd name="T29" fmla="*/ 3 h 44"/>
                <a:gd name="T30" fmla="*/ 47 w 90"/>
                <a:gd name="T31" fmla="*/ 3 h 44"/>
                <a:gd name="T32" fmla="*/ 55 w 90"/>
                <a:gd name="T33" fmla="*/ 2 h 44"/>
                <a:gd name="T34" fmla="*/ 57 w 90"/>
                <a:gd name="T35" fmla="*/ 0 h 44"/>
                <a:gd name="T36" fmla="*/ 61 w 90"/>
                <a:gd name="T37" fmla="*/ 0 h 44"/>
                <a:gd name="T38" fmla="*/ 66 w 90"/>
                <a:gd name="T39" fmla="*/ 4 h 44"/>
                <a:gd name="T40" fmla="*/ 71 w 90"/>
                <a:gd name="T41" fmla="*/ 9 h 44"/>
                <a:gd name="T42" fmla="*/ 75 w 90"/>
                <a:gd name="T43" fmla="*/ 16 h 44"/>
                <a:gd name="T44" fmla="*/ 74 w 90"/>
                <a:gd name="T45" fmla="*/ 20 h 44"/>
                <a:gd name="T46" fmla="*/ 74 w 90"/>
                <a:gd name="T47" fmla="*/ 23 h 44"/>
                <a:gd name="T48" fmla="*/ 77 w 90"/>
                <a:gd name="T49" fmla="*/ 27 h 44"/>
                <a:gd name="T50" fmla="*/ 81 w 90"/>
                <a:gd name="T51" fmla="*/ 28 h 44"/>
                <a:gd name="T52" fmla="*/ 89 w 90"/>
                <a:gd name="T53" fmla="*/ 28 h 44"/>
                <a:gd name="T54" fmla="*/ 82 w 90"/>
                <a:gd name="T55" fmla="*/ 33 h 44"/>
                <a:gd name="T56" fmla="*/ 82 w 90"/>
                <a:gd name="T57" fmla="*/ 31 h 44"/>
                <a:gd name="T58" fmla="*/ 81 w 90"/>
                <a:gd name="T59" fmla="*/ 34 h 44"/>
                <a:gd name="T60" fmla="*/ 83 w 90"/>
                <a:gd name="T61" fmla="*/ 34 h 44"/>
                <a:gd name="T62" fmla="*/ 81 w 90"/>
                <a:gd name="T63" fmla="*/ 35 h 44"/>
                <a:gd name="T64" fmla="*/ 82 w 90"/>
                <a:gd name="T65" fmla="*/ 35 h 44"/>
                <a:gd name="T66" fmla="*/ 79 w 90"/>
                <a:gd name="T67" fmla="*/ 38 h 44"/>
                <a:gd name="T68" fmla="*/ 79 w 90"/>
                <a:gd name="T69" fmla="*/ 43 h 44"/>
                <a:gd name="T70" fmla="*/ 74 w 90"/>
                <a:gd name="T71" fmla="*/ 42 h 44"/>
                <a:gd name="T72" fmla="*/ 72 w 90"/>
                <a:gd name="T73" fmla="*/ 41 h 44"/>
                <a:gd name="T74" fmla="*/ 71 w 90"/>
                <a:gd name="T75" fmla="*/ 41 h 44"/>
                <a:gd name="T76" fmla="*/ 62 w 90"/>
                <a:gd name="T77" fmla="*/ 39 h 44"/>
                <a:gd name="T78" fmla="*/ 55 w 90"/>
                <a:gd name="T79" fmla="*/ 41 h 44"/>
                <a:gd name="T80" fmla="*/ 50 w 90"/>
                <a:gd name="T81" fmla="*/ 44 h 44"/>
                <a:gd name="T82" fmla="*/ 43 w 90"/>
                <a:gd name="T83" fmla="*/ 43 h 44"/>
                <a:gd name="T84" fmla="*/ 40 w 90"/>
                <a:gd name="T85" fmla="*/ 43 h 44"/>
                <a:gd name="T86" fmla="*/ 37 w 90"/>
                <a:gd name="T87" fmla="*/ 43 h 44"/>
                <a:gd name="T88" fmla="*/ 29 w 90"/>
                <a:gd name="T89" fmla="*/ 42 h 44"/>
                <a:gd name="T90" fmla="*/ 24 w 90"/>
                <a:gd name="T91" fmla="*/ 42 h 44"/>
                <a:gd name="T92" fmla="*/ 24 w 90"/>
                <a:gd name="T93" fmla="*/ 39 h 44"/>
                <a:gd name="T94" fmla="*/ 21 w 90"/>
                <a:gd name="T95" fmla="*/ 36 h 44"/>
                <a:gd name="T96" fmla="*/ 23 w 90"/>
                <a:gd name="T97" fmla="*/ 35 h 44"/>
                <a:gd name="T98" fmla="*/ 20 w 90"/>
                <a:gd name="T99" fmla="*/ 34 h 44"/>
                <a:gd name="T100" fmla="*/ 17 w 90"/>
                <a:gd name="T101" fmla="*/ 36 h 44"/>
                <a:gd name="T102" fmla="*/ 14 w 90"/>
                <a:gd name="T103" fmla="*/ 34 h 44"/>
                <a:gd name="T104" fmla="*/ 10 w 90"/>
                <a:gd name="T105" fmla="*/ 33 h 44"/>
                <a:gd name="T106" fmla="*/ 10 w 90"/>
                <a:gd name="T107" fmla="*/ 31 h 44"/>
                <a:gd name="T108" fmla="*/ 10 w 90"/>
                <a:gd name="T109" fmla="*/ 29 h 44"/>
                <a:gd name="T110" fmla="*/ 4 w 90"/>
                <a:gd name="T111" fmla="*/ 26 h 44"/>
                <a:gd name="T112" fmla="*/ 0 w 90"/>
                <a:gd name="T11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44">
                  <a:moveTo>
                    <a:pt x="0" y="20"/>
                  </a:move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18"/>
                    <a:pt x="7" y="19"/>
                    <a:pt x="8" y="18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0" y="15"/>
                    <a:pt x="11" y="14"/>
                    <a:pt x="12" y="14"/>
                  </a:cubicBezTo>
                  <a:cubicBezTo>
                    <a:pt x="13" y="13"/>
                    <a:pt x="13" y="12"/>
                    <a:pt x="14" y="11"/>
                  </a:cubicBezTo>
                  <a:cubicBezTo>
                    <a:pt x="15" y="10"/>
                    <a:pt x="15" y="9"/>
                    <a:pt x="16" y="8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20" y="4"/>
                    <a:pt x="22" y="5"/>
                    <a:pt x="23" y="4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8" y="1"/>
                    <a:pt x="29" y="2"/>
                    <a:pt x="31" y="2"/>
                  </a:cubicBezTo>
                  <a:cubicBezTo>
                    <a:pt x="32" y="2"/>
                    <a:pt x="34" y="2"/>
                    <a:pt x="35" y="2"/>
                  </a:cubicBezTo>
                  <a:cubicBezTo>
                    <a:pt x="37" y="3"/>
                    <a:pt x="39" y="2"/>
                    <a:pt x="41" y="3"/>
                  </a:cubicBezTo>
                  <a:cubicBezTo>
                    <a:pt x="44" y="4"/>
                    <a:pt x="44" y="5"/>
                    <a:pt x="47" y="3"/>
                  </a:cubicBezTo>
                  <a:cubicBezTo>
                    <a:pt x="49" y="2"/>
                    <a:pt x="53" y="2"/>
                    <a:pt x="55" y="2"/>
                  </a:cubicBezTo>
                  <a:cubicBezTo>
                    <a:pt x="56" y="2"/>
                    <a:pt x="56" y="1"/>
                    <a:pt x="57" y="0"/>
                  </a:cubicBezTo>
                  <a:cubicBezTo>
                    <a:pt x="58" y="0"/>
                    <a:pt x="60" y="0"/>
                    <a:pt x="61" y="0"/>
                  </a:cubicBezTo>
                  <a:cubicBezTo>
                    <a:pt x="64" y="0"/>
                    <a:pt x="65" y="2"/>
                    <a:pt x="66" y="4"/>
                  </a:cubicBezTo>
                  <a:cubicBezTo>
                    <a:pt x="67" y="6"/>
                    <a:pt x="69" y="8"/>
                    <a:pt x="71" y="9"/>
                  </a:cubicBezTo>
                  <a:cubicBezTo>
                    <a:pt x="73" y="12"/>
                    <a:pt x="75" y="13"/>
                    <a:pt x="75" y="16"/>
                  </a:cubicBezTo>
                  <a:cubicBezTo>
                    <a:pt x="76" y="17"/>
                    <a:pt x="75" y="19"/>
                    <a:pt x="74" y="20"/>
                  </a:cubicBezTo>
                  <a:cubicBezTo>
                    <a:pt x="74" y="21"/>
                    <a:pt x="74" y="22"/>
                    <a:pt x="74" y="23"/>
                  </a:cubicBezTo>
                  <a:cubicBezTo>
                    <a:pt x="74" y="25"/>
                    <a:pt x="75" y="26"/>
                    <a:pt x="77" y="27"/>
                  </a:cubicBezTo>
                  <a:cubicBezTo>
                    <a:pt x="77" y="28"/>
                    <a:pt x="80" y="30"/>
                    <a:pt x="81" y="28"/>
                  </a:cubicBezTo>
                  <a:cubicBezTo>
                    <a:pt x="83" y="29"/>
                    <a:pt x="88" y="25"/>
                    <a:pt x="89" y="28"/>
                  </a:cubicBezTo>
                  <a:cubicBezTo>
                    <a:pt x="90" y="32"/>
                    <a:pt x="87" y="33"/>
                    <a:pt x="82" y="33"/>
                  </a:cubicBezTo>
                  <a:cubicBezTo>
                    <a:pt x="83" y="33"/>
                    <a:pt x="84" y="31"/>
                    <a:pt x="82" y="31"/>
                  </a:cubicBezTo>
                  <a:cubicBezTo>
                    <a:pt x="81" y="31"/>
                    <a:pt x="82" y="33"/>
                    <a:pt x="81" y="34"/>
                  </a:cubicBezTo>
                  <a:cubicBezTo>
                    <a:pt x="81" y="34"/>
                    <a:pt x="82" y="34"/>
                    <a:pt x="83" y="34"/>
                  </a:cubicBezTo>
                  <a:cubicBezTo>
                    <a:pt x="81" y="34"/>
                    <a:pt x="80" y="34"/>
                    <a:pt x="81" y="35"/>
                  </a:cubicBezTo>
                  <a:cubicBezTo>
                    <a:pt x="81" y="35"/>
                    <a:pt x="82" y="35"/>
                    <a:pt x="82" y="35"/>
                  </a:cubicBezTo>
                  <a:cubicBezTo>
                    <a:pt x="81" y="36"/>
                    <a:pt x="80" y="37"/>
                    <a:pt x="79" y="38"/>
                  </a:cubicBezTo>
                  <a:cubicBezTo>
                    <a:pt x="79" y="39"/>
                    <a:pt x="80" y="41"/>
                    <a:pt x="79" y="43"/>
                  </a:cubicBezTo>
                  <a:cubicBezTo>
                    <a:pt x="78" y="43"/>
                    <a:pt x="75" y="43"/>
                    <a:pt x="74" y="42"/>
                  </a:cubicBezTo>
                  <a:cubicBezTo>
                    <a:pt x="73" y="42"/>
                    <a:pt x="73" y="41"/>
                    <a:pt x="72" y="41"/>
                  </a:cubicBezTo>
                  <a:cubicBezTo>
                    <a:pt x="72" y="40"/>
                    <a:pt x="72" y="41"/>
                    <a:pt x="71" y="41"/>
                  </a:cubicBezTo>
                  <a:cubicBezTo>
                    <a:pt x="68" y="40"/>
                    <a:pt x="65" y="39"/>
                    <a:pt x="62" y="39"/>
                  </a:cubicBezTo>
                  <a:cubicBezTo>
                    <a:pt x="59" y="40"/>
                    <a:pt x="57" y="40"/>
                    <a:pt x="55" y="41"/>
                  </a:cubicBezTo>
                  <a:cubicBezTo>
                    <a:pt x="53" y="42"/>
                    <a:pt x="52" y="44"/>
                    <a:pt x="50" y="44"/>
                  </a:cubicBezTo>
                  <a:cubicBezTo>
                    <a:pt x="47" y="44"/>
                    <a:pt x="45" y="43"/>
                    <a:pt x="43" y="43"/>
                  </a:cubicBezTo>
                  <a:cubicBezTo>
                    <a:pt x="42" y="43"/>
                    <a:pt x="41" y="43"/>
                    <a:pt x="40" y="43"/>
                  </a:cubicBezTo>
                  <a:cubicBezTo>
                    <a:pt x="39" y="43"/>
                    <a:pt x="38" y="44"/>
                    <a:pt x="37" y="43"/>
                  </a:cubicBezTo>
                  <a:cubicBezTo>
                    <a:pt x="34" y="43"/>
                    <a:pt x="32" y="42"/>
                    <a:pt x="29" y="42"/>
                  </a:cubicBezTo>
                  <a:cubicBezTo>
                    <a:pt x="28" y="42"/>
                    <a:pt x="25" y="43"/>
                    <a:pt x="24" y="42"/>
                  </a:cubicBezTo>
                  <a:cubicBezTo>
                    <a:pt x="23" y="40"/>
                    <a:pt x="28" y="40"/>
                    <a:pt x="24" y="39"/>
                  </a:cubicBezTo>
                  <a:cubicBezTo>
                    <a:pt x="23" y="38"/>
                    <a:pt x="21" y="37"/>
                    <a:pt x="21" y="36"/>
                  </a:cubicBezTo>
                  <a:cubicBezTo>
                    <a:pt x="20" y="35"/>
                    <a:pt x="23" y="35"/>
                    <a:pt x="23" y="35"/>
                  </a:cubicBezTo>
                  <a:cubicBezTo>
                    <a:pt x="23" y="34"/>
                    <a:pt x="21" y="34"/>
                    <a:pt x="20" y="34"/>
                  </a:cubicBezTo>
                  <a:cubicBezTo>
                    <a:pt x="19" y="34"/>
                    <a:pt x="18" y="36"/>
                    <a:pt x="17" y="36"/>
                  </a:cubicBezTo>
                  <a:cubicBezTo>
                    <a:pt x="16" y="36"/>
                    <a:pt x="15" y="34"/>
                    <a:pt x="14" y="34"/>
                  </a:cubicBezTo>
                  <a:cubicBezTo>
                    <a:pt x="13" y="34"/>
                    <a:pt x="11" y="33"/>
                    <a:pt x="10" y="33"/>
                  </a:cubicBezTo>
                  <a:cubicBezTo>
                    <a:pt x="11" y="32"/>
                    <a:pt x="12" y="31"/>
                    <a:pt x="10" y="31"/>
                  </a:cubicBezTo>
                  <a:cubicBezTo>
                    <a:pt x="12" y="30"/>
                    <a:pt x="11" y="29"/>
                    <a:pt x="10" y="29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6" y="23"/>
                    <a:pt x="2" y="22"/>
                    <a:pt x="0" y="2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22"/>
            <p:cNvSpPr>
              <a:spLocks/>
            </p:cNvSpPr>
            <p:nvPr/>
          </p:nvSpPr>
          <p:spPr bwMode="auto">
            <a:xfrm>
              <a:off x="4791676" y="3537179"/>
              <a:ext cx="330246" cy="288102"/>
            </a:xfrm>
            <a:custGeom>
              <a:avLst/>
              <a:gdLst>
                <a:gd name="T0" fmla="*/ 0 w 111"/>
                <a:gd name="T1" fmla="*/ 50 h 97"/>
                <a:gd name="T2" fmla="*/ 5 w 111"/>
                <a:gd name="T3" fmla="*/ 47 h 97"/>
                <a:gd name="T4" fmla="*/ 19 w 111"/>
                <a:gd name="T5" fmla="*/ 42 h 97"/>
                <a:gd name="T6" fmla="*/ 19 w 111"/>
                <a:gd name="T7" fmla="*/ 26 h 97"/>
                <a:gd name="T8" fmla="*/ 22 w 111"/>
                <a:gd name="T9" fmla="*/ 31 h 97"/>
                <a:gd name="T10" fmla="*/ 32 w 111"/>
                <a:gd name="T11" fmla="*/ 29 h 97"/>
                <a:gd name="T12" fmla="*/ 36 w 111"/>
                <a:gd name="T13" fmla="*/ 35 h 97"/>
                <a:gd name="T14" fmla="*/ 48 w 111"/>
                <a:gd name="T15" fmla="*/ 35 h 97"/>
                <a:gd name="T16" fmla="*/ 53 w 111"/>
                <a:gd name="T17" fmla="*/ 39 h 97"/>
                <a:gd name="T18" fmla="*/ 60 w 111"/>
                <a:gd name="T19" fmla="*/ 41 h 97"/>
                <a:gd name="T20" fmla="*/ 66 w 111"/>
                <a:gd name="T21" fmla="*/ 50 h 97"/>
                <a:gd name="T22" fmla="*/ 73 w 111"/>
                <a:gd name="T23" fmla="*/ 51 h 97"/>
                <a:gd name="T24" fmla="*/ 74 w 111"/>
                <a:gd name="T25" fmla="*/ 38 h 97"/>
                <a:gd name="T26" fmla="*/ 71 w 111"/>
                <a:gd name="T27" fmla="*/ 41 h 97"/>
                <a:gd name="T28" fmla="*/ 61 w 111"/>
                <a:gd name="T29" fmla="*/ 30 h 97"/>
                <a:gd name="T30" fmla="*/ 63 w 111"/>
                <a:gd name="T31" fmla="*/ 19 h 97"/>
                <a:gd name="T32" fmla="*/ 66 w 111"/>
                <a:gd name="T33" fmla="*/ 3 h 97"/>
                <a:gd name="T34" fmla="*/ 84 w 111"/>
                <a:gd name="T35" fmla="*/ 2 h 97"/>
                <a:gd name="T36" fmla="*/ 91 w 111"/>
                <a:gd name="T37" fmla="*/ 7 h 97"/>
                <a:gd name="T38" fmla="*/ 95 w 111"/>
                <a:gd name="T39" fmla="*/ 8 h 97"/>
                <a:gd name="T40" fmla="*/ 102 w 111"/>
                <a:gd name="T41" fmla="*/ 11 h 97"/>
                <a:gd name="T42" fmla="*/ 108 w 111"/>
                <a:gd name="T43" fmla="*/ 16 h 97"/>
                <a:gd name="T44" fmla="*/ 109 w 111"/>
                <a:gd name="T45" fmla="*/ 20 h 97"/>
                <a:gd name="T46" fmla="*/ 108 w 111"/>
                <a:gd name="T47" fmla="*/ 26 h 97"/>
                <a:gd name="T48" fmla="*/ 107 w 111"/>
                <a:gd name="T49" fmla="*/ 32 h 97"/>
                <a:gd name="T50" fmla="*/ 104 w 111"/>
                <a:gd name="T51" fmla="*/ 45 h 97"/>
                <a:gd name="T52" fmla="*/ 102 w 111"/>
                <a:gd name="T53" fmla="*/ 53 h 97"/>
                <a:gd name="T54" fmla="*/ 104 w 111"/>
                <a:gd name="T55" fmla="*/ 55 h 97"/>
                <a:gd name="T56" fmla="*/ 107 w 111"/>
                <a:gd name="T57" fmla="*/ 56 h 97"/>
                <a:gd name="T58" fmla="*/ 78 w 111"/>
                <a:gd name="T59" fmla="*/ 66 h 97"/>
                <a:gd name="T60" fmla="*/ 76 w 111"/>
                <a:gd name="T61" fmla="*/ 72 h 97"/>
                <a:gd name="T62" fmla="*/ 65 w 111"/>
                <a:gd name="T63" fmla="*/ 77 h 97"/>
                <a:gd name="T64" fmla="*/ 61 w 111"/>
                <a:gd name="T65" fmla="*/ 82 h 97"/>
                <a:gd name="T66" fmla="*/ 44 w 111"/>
                <a:gd name="T67" fmla="*/ 95 h 97"/>
                <a:gd name="T68" fmla="*/ 37 w 111"/>
                <a:gd name="T69" fmla="*/ 94 h 97"/>
                <a:gd name="T70" fmla="*/ 31 w 111"/>
                <a:gd name="T71" fmla="*/ 92 h 97"/>
                <a:gd name="T72" fmla="*/ 17 w 111"/>
                <a:gd name="T73" fmla="*/ 90 h 97"/>
                <a:gd name="T74" fmla="*/ 6 w 111"/>
                <a:gd name="T75" fmla="*/ 84 h 97"/>
                <a:gd name="T76" fmla="*/ 0 w 111"/>
                <a:gd name="T77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0" y="77"/>
                  </a:moveTo>
                  <a:cubicBezTo>
                    <a:pt x="0" y="68"/>
                    <a:pt x="0" y="59"/>
                    <a:pt x="0" y="50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2" y="46"/>
                    <a:pt x="4" y="47"/>
                    <a:pt x="5" y="47"/>
                  </a:cubicBezTo>
                  <a:cubicBezTo>
                    <a:pt x="10" y="47"/>
                    <a:pt x="15" y="47"/>
                    <a:pt x="19" y="46"/>
                  </a:cubicBezTo>
                  <a:cubicBezTo>
                    <a:pt x="18" y="45"/>
                    <a:pt x="19" y="43"/>
                    <a:pt x="19" y="42"/>
                  </a:cubicBezTo>
                  <a:cubicBezTo>
                    <a:pt x="20" y="40"/>
                    <a:pt x="19" y="39"/>
                    <a:pt x="19" y="37"/>
                  </a:cubicBezTo>
                  <a:cubicBezTo>
                    <a:pt x="19" y="33"/>
                    <a:pt x="21" y="29"/>
                    <a:pt x="19" y="26"/>
                  </a:cubicBezTo>
                  <a:cubicBezTo>
                    <a:pt x="20" y="26"/>
                    <a:pt x="20" y="27"/>
                    <a:pt x="22" y="28"/>
                  </a:cubicBezTo>
                  <a:cubicBezTo>
                    <a:pt x="24" y="28"/>
                    <a:pt x="23" y="30"/>
                    <a:pt x="22" y="31"/>
                  </a:cubicBezTo>
                  <a:cubicBezTo>
                    <a:pt x="24" y="32"/>
                    <a:pt x="24" y="31"/>
                    <a:pt x="26" y="31"/>
                  </a:cubicBezTo>
                  <a:cubicBezTo>
                    <a:pt x="28" y="30"/>
                    <a:pt x="30" y="30"/>
                    <a:pt x="32" y="29"/>
                  </a:cubicBezTo>
                  <a:cubicBezTo>
                    <a:pt x="31" y="31"/>
                    <a:pt x="32" y="33"/>
                    <a:pt x="33" y="34"/>
                  </a:cubicBezTo>
                  <a:cubicBezTo>
                    <a:pt x="34" y="35"/>
                    <a:pt x="35" y="34"/>
                    <a:pt x="36" y="35"/>
                  </a:cubicBezTo>
                  <a:cubicBezTo>
                    <a:pt x="38" y="36"/>
                    <a:pt x="39" y="36"/>
                    <a:pt x="41" y="36"/>
                  </a:cubicBezTo>
                  <a:cubicBezTo>
                    <a:pt x="44" y="36"/>
                    <a:pt x="47" y="38"/>
                    <a:pt x="48" y="35"/>
                  </a:cubicBezTo>
                  <a:cubicBezTo>
                    <a:pt x="49" y="31"/>
                    <a:pt x="50" y="35"/>
                    <a:pt x="52" y="36"/>
                  </a:cubicBezTo>
                  <a:cubicBezTo>
                    <a:pt x="53" y="37"/>
                    <a:pt x="52" y="38"/>
                    <a:pt x="53" y="39"/>
                  </a:cubicBezTo>
                  <a:cubicBezTo>
                    <a:pt x="54" y="40"/>
                    <a:pt x="55" y="39"/>
                    <a:pt x="56" y="39"/>
                  </a:cubicBezTo>
                  <a:cubicBezTo>
                    <a:pt x="58" y="40"/>
                    <a:pt x="59" y="41"/>
                    <a:pt x="60" y="41"/>
                  </a:cubicBezTo>
                  <a:cubicBezTo>
                    <a:pt x="62" y="42"/>
                    <a:pt x="62" y="44"/>
                    <a:pt x="63" y="45"/>
                  </a:cubicBezTo>
                  <a:cubicBezTo>
                    <a:pt x="65" y="47"/>
                    <a:pt x="65" y="48"/>
                    <a:pt x="66" y="50"/>
                  </a:cubicBezTo>
                  <a:cubicBezTo>
                    <a:pt x="68" y="52"/>
                    <a:pt x="72" y="48"/>
                    <a:pt x="73" y="49"/>
                  </a:cubicBezTo>
                  <a:cubicBezTo>
                    <a:pt x="72" y="50"/>
                    <a:pt x="72" y="50"/>
                    <a:pt x="73" y="51"/>
                  </a:cubicBezTo>
                  <a:cubicBezTo>
                    <a:pt x="75" y="51"/>
                    <a:pt x="74" y="49"/>
                    <a:pt x="74" y="48"/>
                  </a:cubicBezTo>
                  <a:cubicBezTo>
                    <a:pt x="74" y="45"/>
                    <a:pt x="74" y="42"/>
                    <a:pt x="74" y="38"/>
                  </a:cubicBezTo>
                  <a:cubicBezTo>
                    <a:pt x="74" y="39"/>
                    <a:pt x="73" y="39"/>
                    <a:pt x="72" y="39"/>
                  </a:cubicBezTo>
                  <a:cubicBezTo>
                    <a:pt x="71" y="39"/>
                    <a:pt x="71" y="40"/>
                    <a:pt x="71" y="41"/>
                  </a:cubicBezTo>
                  <a:cubicBezTo>
                    <a:pt x="69" y="42"/>
                    <a:pt x="66" y="39"/>
                    <a:pt x="65" y="38"/>
                  </a:cubicBezTo>
                  <a:cubicBezTo>
                    <a:pt x="63" y="36"/>
                    <a:pt x="60" y="34"/>
                    <a:pt x="61" y="30"/>
                  </a:cubicBezTo>
                  <a:cubicBezTo>
                    <a:pt x="62" y="28"/>
                    <a:pt x="63" y="26"/>
                    <a:pt x="63" y="24"/>
                  </a:cubicBezTo>
                  <a:cubicBezTo>
                    <a:pt x="64" y="23"/>
                    <a:pt x="63" y="21"/>
                    <a:pt x="63" y="19"/>
                  </a:cubicBezTo>
                  <a:cubicBezTo>
                    <a:pt x="63" y="17"/>
                    <a:pt x="64" y="12"/>
                    <a:pt x="61" y="11"/>
                  </a:cubicBezTo>
                  <a:cubicBezTo>
                    <a:pt x="62" y="8"/>
                    <a:pt x="68" y="7"/>
                    <a:pt x="66" y="3"/>
                  </a:cubicBezTo>
                  <a:cubicBezTo>
                    <a:pt x="71" y="2"/>
                    <a:pt x="76" y="1"/>
                    <a:pt x="81" y="1"/>
                  </a:cubicBezTo>
                  <a:cubicBezTo>
                    <a:pt x="83" y="0"/>
                    <a:pt x="83" y="1"/>
                    <a:pt x="84" y="2"/>
                  </a:cubicBezTo>
                  <a:cubicBezTo>
                    <a:pt x="85" y="3"/>
                    <a:pt x="86" y="4"/>
                    <a:pt x="88" y="4"/>
                  </a:cubicBezTo>
                  <a:cubicBezTo>
                    <a:pt x="90" y="5"/>
                    <a:pt x="90" y="5"/>
                    <a:pt x="91" y="7"/>
                  </a:cubicBezTo>
                  <a:cubicBezTo>
                    <a:pt x="92" y="7"/>
                    <a:pt x="92" y="7"/>
                    <a:pt x="93" y="7"/>
                  </a:cubicBezTo>
                  <a:cubicBezTo>
                    <a:pt x="94" y="7"/>
                    <a:pt x="94" y="8"/>
                    <a:pt x="95" y="8"/>
                  </a:cubicBezTo>
                  <a:cubicBezTo>
                    <a:pt x="97" y="9"/>
                    <a:pt x="99" y="9"/>
                    <a:pt x="100" y="10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03" y="11"/>
                    <a:pt x="104" y="12"/>
                    <a:pt x="104" y="13"/>
                  </a:cubicBezTo>
                  <a:cubicBezTo>
                    <a:pt x="105" y="15"/>
                    <a:pt x="107" y="14"/>
                    <a:pt x="108" y="16"/>
                  </a:cubicBezTo>
                  <a:cubicBezTo>
                    <a:pt x="108" y="17"/>
                    <a:pt x="107" y="17"/>
                    <a:pt x="108" y="18"/>
                  </a:cubicBezTo>
                  <a:cubicBezTo>
                    <a:pt x="108" y="19"/>
                    <a:pt x="109" y="19"/>
                    <a:pt x="109" y="20"/>
                  </a:cubicBezTo>
                  <a:cubicBezTo>
                    <a:pt x="110" y="20"/>
                    <a:pt x="110" y="22"/>
                    <a:pt x="111" y="23"/>
                  </a:cubicBezTo>
                  <a:cubicBezTo>
                    <a:pt x="111" y="24"/>
                    <a:pt x="109" y="25"/>
                    <a:pt x="108" y="26"/>
                  </a:cubicBezTo>
                  <a:cubicBezTo>
                    <a:pt x="106" y="26"/>
                    <a:pt x="107" y="27"/>
                    <a:pt x="108" y="28"/>
                  </a:cubicBezTo>
                  <a:cubicBezTo>
                    <a:pt x="108" y="30"/>
                    <a:pt x="107" y="31"/>
                    <a:pt x="107" y="32"/>
                  </a:cubicBezTo>
                  <a:cubicBezTo>
                    <a:pt x="107" y="35"/>
                    <a:pt x="106" y="40"/>
                    <a:pt x="110" y="41"/>
                  </a:cubicBezTo>
                  <a:cubicBezTo>
                    <a:pt x="108" y="42"/>
                    <a:pt x="104" y="42"/>
                    <a:pt x="104" y="45"/>
                  </a:cubicBezTo>
                  <a:cubicBezTo>
                    <a:pt x="104" y="46"/>
                    <a:pt x="105" y="47"/>
                    <a:pt x="104" y="48"/>
                  </a:cubicBezTo>
                  <a:cubicBezTo>
                    <a:pt x="104" y="50"/>
                    <a:pt x="104" y="51"/>
                    <a:pt x="102" y="53"/>
                  </a:cubicBezTo>
                  <a:cubicBezTo>
                    <a:pt x="103" y="53"/>
                    <a:pt x="102" y="53"/>
                    <a:pt x="102" y="53"/>
                  </a:cubicBezTo>
                  <a:cubicBezTo>
                    <a:pt x="102" y="54"/>
                    <a:pt x="104" y="55"/>
                    <a:pt x="104" y="55"/>
                  </a:cubicBezTo>
                  <a:cubicBezTo>
                    <a:pt x="104" y="56"/>
                    <a:pt x="104" y="56"/>
                    <a:pt x="105" y="56"/>
                  </a:cubicBezTo>
                  <a:cubicBezTo>
                    <a:pt x="106" y="56"/>
                    <a:pt x="106" y="55"/>
                    <a:pt x="107" y="56"/>
                  </a:cubicBezTo>
                  <a:cubicBezTo>
                    <a:pt x="100" y="59"/>
                    <a:pt x="93" y="61"/>
                    <a:pt x="87" y="63"/>
                  </a:cubicBezTo>
                  <a:cubicBezTo>
                    <a:pt x="84" y="64"/>
                    <a:pt x="81" y="64"/>
                    <a:pt x="78" y="66"/>
                  </a:cubicBezTo>
                  <a:cubicBezTo>
                    <a:pt x="76" y="67"/>
                    <a:pt x="83" y="72"/>
                    <a:pt x="79" y="72"/>
                  </a:cubicBezTo>
                  <a:cubicBezTo>
                    <a:pt x="78" y="72"/>
                    <a:pt x="77" y="72"/>
                    <a:pt x="76" y="72"/>
                  </a:cubicBezTo>
                  <a:cubicBezTo>
                    <a:pt x="74" y="71"/>
                    <a:pt x="72" y="72"/>
                    <a:pt x="71" y="73"/>
                  </a:cubicBezTo>
                  <a:cubicBezTo>
                    <a:pt x="68" y="73"/>
                    <a:pt x="66" y="75"/>
                    <a:pt x="65" y="77"/>
                  </a:cubicBezTo>
                  <a:cubicBezTo>
                    <a:pt x="65" y="78"/>
                    <a:pt x="65" y="79"/>
                    <a:pt x="65" y="80"/>
                  </a:cubicBezTo>
                  <a:cubicBezTo>
                    <a:pt x="64" y="81"/>
                    <a:pt x="62" y="81"/>
                    <a:pt x="61" y="82"/>
                  </a:cubicBezTo>
                  <a:cubicBezTo>
                    <a:pt x="59" y="83"/>
                    <a:pt x="55" y="84"/>
                    <a:pt x="54" y="86"/>
                  </a:cubicBezTo>
                  <a:cubicBezTo>
                    <a:pt x="53" y="88"/>
                    <a:pt x="48" y="97"/>
                    <a:pt x="44" y="95"/>
                  </a:cubicBezTo>
                  <a:cubicBezTo>
                    <a:pt x="43" y="94"/>
                    <a:pt x="42" y="94"/>
                    <a:pt x="41" y="94"/>
                  </a:cubicBezTo>
                  <a:cubicBezTo>
                    <a:pt x="40" y="93"/>
                    <a:pt x="39" y="95"/>
                    <a:pt x="37" y="94"/>
                  </a:cubicBezTo>
                  <a:cubicBezTo>
                    <a:pt x="37" y="94"/>
                    <a:pt x="36" y="93"/>
                    <a:pt x="35" y="93"/>
                  </a:cubicBezTo>
                  <a:cubicBezTo>
                    <a:pt x="33" y="93"/>
                    <a:pt x="32" y="94"/>
                    <a:pt x="31" y="92"/>
                  </a:cubicBezTo>
                  <a:cubicBezTo>
                    <a:pt x="28" y="90"/>
                    <a:pt x="26" y="90"/>
                    <a:pt x="23" y="90"/>
                  </a:cubicBezTo>
                  <a:cubicBezTo>
                    <a:pt x="21" y="89"/>
                    <a:pt x="19" y="90"/>
                    <a:pt x="17" y="90"/>
                  </a:cubicBezTo>
                  <a:cubicBezTo>
                    <a:pt x="17" y="91"/>
                    <a:pt x="15" y="91"/>
                    <a:pt x="14" y="91"/>
                  </a:cubicBezTo>
                  <a:cubicBezTo>
                    <a:pt x="11" y="89"/>
                    <a:pt x="9" y="87"/>
                    <a:pt x="6" y="84"/>
                  </a:cubicBezTo>
                  <a:cubicBezTo>
                    <a:pt x="5" y="83"/>
                    <a:pt x="4" y="82"/>
                    <a:pt x="2" y="81"/>
                  </a:cubicBezTo>
                  <a:cubicBezTo>
                    <a:pt x="1" y="80"/>
                    <a:pt x="1" y="78"/>
                    <a:pt x="0" y="7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423"/>
            <p:cNvSpPr>
              <a:spLocks noEditPoints="1"/>
            </p:cNvSpPr>
            <p:nvPr/>
          </p:nvSpPr>
          <p:spPr bwMode="auto">
            <a:xfrm>
              <a:off x="5411766" y="2170453"/>
              <a:ext cx="544555" cy="419856"/>
            </a:xfrm>
            <a:custGeom>
              <a:avLst/>
              <a:gdLst>
                <a:gd name="T0" fmla="*/ 87 w 184"/>
                <a:gd name="T1" fmla="*/ 125 h 142"/>
                <a:gd name="T2" fmla="*/ 94 w 184"/>
                <a:gd name="T3" fmla="*/ 128 h 142"/>
                <a:gd name="T4" fmla="*/ 107 w 184"/>
                <a:gd name="T5" fmla="*/ 126 h 142"/>
                <a:gd name="T6" fmla="*/ 116 w 184"/>
                <a:gd name="T7" fmla="*/ 123 h 142"/>
                <a:gd name="T8" fmla="*/ 4 w 184"/>
                <a:gd name="T9" fmla="*/ 1 h 142"/>
                <a:gd name="T10" fmla="*/ 12 w 184"/>
                <a:gd name="T11" fmla="*/ 6 h 142"/>
                <a:gd name="T12" fmla="*/ 29 w 184"/>
                <a:gd name="T13" fmla="*/ 5 h 142"/>
                <a:gd name="T14" fmla="*/ 41 w 184"/>
                <a:gd name="T15" fmla="*/ 4 h 142"/>
                <a:gd name="T16" fmla="*/ 44 w 184"/>
                <a:gd name="T17" fmla="*/ 13 h 142"/>
                <a:gd name="T18" fmla="*/ 58 w 184"/>
                <a:gd name="T19" fmla="*/ 23 h 142"/>
                <a:gd name="T20" fmla="*/ 78 w 184"/>
                <a:gd name="T21" fmla="*/ 30 h 142"/>
                <a:gd name="T22" fmla="*/ 95 w 184"/>
                <a:gd name="T23" fmla="*/ 28 h 142"/>
                <a:gd name="T24" fmla="*/ 103 w 184"/>
                <a:gd name="T25" fmla="*/ 20 h 142"/>
                <a:gd name="T26" fmla="*/ 119 w 184"/>
                <a:gd name="T27" fmla="*/ 15 h 142"/>
                <a:gd name="T28" fmla="*/ 127 w 184"/>
                <a:gd name="T29" fmla="*/ 17 h 142"/>
                <a:gd name="T30" fmla="*/ 143 w 184"/>
                <a:gd name="T31" fmla="*/ 21 h 142"/>
                <a:gd name="T32" fmla="*/ 155 w 184"/>
                <a:gd name="T33" fmla="*/ 30 h 142"/>
                <a:gd name="T34" fmla="*/ 163 w 184"/>
                <a:gd name="T35" fmla="*/ 35 h 142"/>
                <a:gd name="T36" fmla="*/ 162 w 184"/>
                <a:gd name="T37" fmla="*/ 44 h 142"/>
                <a:gd name="T38" fmla="*/ 157 w 184"/>
                <a:gd name="T39" fmla="*/ 54 h 142"/>
                <a:gd name="T40" fmla="*/ 160 w 184"/>
                <a:gd name="T41" fmla="*/ 72 h 142"/>
                <a:gd name="T42" fmla="*/ 168 w 184"/>
                <a:gd name="T43" fmla="*/ 86 h 142"/>
                <a:gd name="T44" fmla="*/ 162 w 184"/>
                <a:gd name="T45" fmla="*/ 97 h 142"/>
                <a:gd name="T46" fmla="*/ 174 w 184"/>
                <a:gd name="T47" fmla="*/ 109 h 142"/>
                <a:gd name="T48" fmla="*/ 182 w 184"/>
                <a:gd name="T49" fmla="*/ 121 h 142"/>
                <a:gd name="T50" fmla="*/ 170 w 184"/>
                <a:gd name="T51" fmla="*/ 130 h 142"/>
                <a:gd name="T52" fmla="*/ 166 w 184"/>
                <a:gd name="T53" fmla="*/ 140 h 142"/>
                <a:gd name="T54" fmla="*/ 156 w 184"/>
                <a:gd name="T55" fmla="*/ 139 h 142"/>
                <a:gd name="T56" fmla="*/ 141 w 184"/>
                <a:gd name="T57" fmla="*/ 137 h 142"/>
                <a:gd name="T58" fmla="*/ 130 w 184"/>
                <a:gd name="T59" fmla="*/ 136 h 142"/>
                <a:gd name="T60" fmla="*/ 117 w 184"/>
                <a:gd name="T61" fmla="*/ 121 h 142"/>
                <a:gd name="T62" fmla="*/ 107 w 184"/>
                <a:gd name="T63" fmla="*/ 125 h 142"/>
                <a:gd name="T64" fmla="*/ 90 w 184"/>
                <a:gd name="T65" fmla="*/ 124 h 142"/>
                <a:gd name="T66" fmla="*/ 78 w 184"/>
                <a:gd name="T67" fmla="*/ 116 h 142"/>
                <a:gd name="T68" fmla="*/ 67 w 184"/>
                <a:gd name="T69" fmla="*/ 109 h 142"/>
                <a:gd name="T70" fmla="*/ 65 w 184"/>
                <a:gd name="T71" fmla="*/ 103 h 142"/>
                <a:gd name="T72" fmla="*/ 58 w 184"/>
                <a:gd name="T73" fmla="*/ 93 h 142"/>
                <a:gd name="T74" fmla="*/ 47 w 184"/>
                <a:gd name="T75" fmla="*/ 90 h 142"/>
                <a:gd name="T76" fmla="*/ 47 w 184"/>
                <a:gd name="T77" fmla="*/ 90 h 142"/>
                <a:gd name="T78" fmla="*/ 41 w 184"/>
                <a:gd name="T79" fmla="*/ 92 h 142"/>
                <a:gd name="T80" fmla="*/ 36 w 184"/>
                <a:gd name="T81" fmla="*/ 79 h 142"/>
                <a:gd name="T82" fmla="*/ 25 w 184"/>
                <a:gd name="T83" fmla="*/ 67 h 142"/>
                <a:gd name="T84" fmla="*/ 16 w 184"/>
                <a:gd name="T85" fmla="*/ 58 h 142"/>
                <a:gd name="T86" fmla="*/ 14 w 184"/>
                <a:gd name="T87" fmla="*/ 52 h 142"/>
                <a:gd name="T88" fmla="*/ 16 w 184"/>
                <a:gd name="T89" fmla="*/ 48 h 142"/>
                <a:gd name="T90" fmla="*/ 20 w 184"/>
                <a:gd name="T91" fmla="*/ 44 h 142"/>
                <a:gd name="T92" fmla="*/ 20 w 184"/>
                <a:gd name="T93" fmla="*/ 38 h 142"/>
                <a:gd name="T94" fmla="*/ 10 w 184"/>
                <a:gd name="T95" fmla="*/ 31 h 142"/>
                <a:gd name="T96" fmla="*/ 6 w 184"/>
                <a:gd name="T97" fmla="*/ 23 h 142"/>
                <a:gd name="T98" fmla="*/ 4 w 184"/>
                <a:gd name="T99" fmla="*/ 14 h 142"/>
                <a:gd name="T100" fmla="*/ 0 w 184"/>
                <a:gd name="T101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" h="142">
                  <a:moveTo>
                    <a:pt x="88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8" y="125"/>
                    <a:pt x="88" y="124"/>
                    <a:pt x="87" y="125"/>
                  </a:cubicBezTo>
                  <a:cubicBezTo>
                    <a:pt x="88" y="125"/>
                    <a:pt x="88" y="125"/>
                    <a:pt x="88" y="125"/>
                  </a:cubicBezTo>
                  <a:moveTo>
                    <a:pt x="95" y="128"/>
                  </a:moveTo>
                  <a:cubicBezTo>
                    <a:pt x="95" y="127"/>
                    <a:pt x="95" y="127"/>
                    <a:pt x="94" y="128"/>
                  </a:cubicBezTo>
                  <a:cubicBezTo>
                    <a:pt x="95" y="128"/>
                    <a:pt x="95" y="128"/>
                    <a:pt x="95" y="128"/>
                  </a:cubicBezTo>
                  <a:moveTo>
                    <a:pt x="112" y="124"/>
                  </a:moveTo>
                  <a:cubicBezTo>
                    <a:pt x="110" y="125"/>
                    <a:pt x="109" y="127"/>
                    <a:pt x="107" y="126"/>
                  </a:cubicBezTo>
                  <a:cubicBezTo>
                    <a:pt x="106" y="128"/>
                    <a:pt x="110" y="126"/>
                    <a:pt x="111" y="126"/>
                  </a:cubicBezTo>
                  <a:cubicBezTo>
                    <a:pt x="112" y="126"/>
                    <a:pt x="113" y="126"/>
                    <a:pt x="113" y="126"/>
                  </a:cubicBezTo>
                  <a:cubicBezTo>
                    <a:pt x="115" y="125"/>
                    <a:pt x="115" y="124"/>
                    <a:pt x="116" y="123"/>
                  </a:cubicBezTo>
                  <a:cubicBezTo>
                    <a:pt x="115" y="122"/>
                    <a:pt x="114" y="124"/>
                    <a:pt x="112" y="124"/>
                  </a:cubicBezTo>
                  <a:moveTo>
                    <a:pt x="0" y="4"/>
                  </a:moveTo>
                  <a:cubicBezTo>
                    <a:pt x="3" y="3"/>
                    <a:pt x="4" y="4"/>
                    <a:pt x="4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4" y="7"/>
                    <a:pt x="15" y="8"/>
                    <a:pt x="18" y="9"/>
                  </a:cubicBezTo>
                  <a:cubicBezTo>
                    <a:pt x="19" y="9"/>
                    <a:pt x="22" y="9"/>
                    <a:pt x="24" y="9"/>
                  </a:cubicBezTo>
                  <a:cubicBezTo>
                    <a:pt x="25" y="8"/>
                    <a:pt x="28" y="6"/>
                    <a:pt x="29" y="5"/>
                  </a:cubicBezTo>
                  <a:cubicBezTo>
                    <a:pt x="29" y="4"/>
                    <a:pt x="31" y="4"/>
                    <a:pt x="32" y="3"/>
                  </a:cubicBezTo>
                  <a:cubicBezTo>
                    <a:pt x="33" y="3"/>
                    <a:pt x="34" y="2"/>
                    <a:pt x="35" y="1"/>
                  </a:cubicBezTo>
                  <a:cubicBezTo>
                    <a:pt x="38" y="0"/>
                    <a:pt x="40" y="2"/>
                    <a:pt x="41" y="4"/>
                  </a:cubicBezTo>
                  <a:cubicBezTo>
                    <a:pt x="37" y="5"/>
                    <a:pt x="42" y="7"/>
                    <a:pt x="40" y="8"/>
                  </a:cubicBezTo>
                  <a:cubicBezTo>
                    <a:pt x="36" y="9"/>
                    <a:pt x="40" y="10"/>
                    <a:pt x="41" y="11"/>
                  </a:cubicBezTo>
                  <a:cubicBezTo>
                    <a:pt x="42" y="12"/>
                    <a:pt x="43" y="13"/>
                    <a:pt x="44" y="13"/>
                  </a:cubicBezTo>
                  <a:cubicBezTo>
                    <a:pt x="44" y="13"/>
                    <a:pt x="46" y="13"/>
                    <a:pt x="46" y="13"/>
                  </a:cubicBezTo>
                  <a:cubicBezTo>
                    <a:pt x="47" y="16"/>
                    <a:pt x="46" y="20"/>
                    <a:pt x="49" y="21"/>
                  </a:cubicBezTo>
                  <a:cubicBezTo>
                    <a:pt x="52" y="22"/>
                    <a:pt x="55" y="22"/>
                    <a:pt x="58" y="23"/>
                  </a:cubicBezTo>
                  <a:cubicBezTo>
                    <a:pt x="59" y="24"/>
                    <a:pt x="60" y="25"/>
                    <a:pt x="61" y="26"/>
                  </a:cubicBezTo>
                  <a:cubicBezTo>
                    <a:pt x="62" y="27"/>
                    <a:pt x="65" y="28"/>
                    <a:pt x="67" y="29"/>
                  </a:cubicBezTo>
                  <a:cubicBezTo>
                    <a:pt x="70" y="30"/>
                    <a:pt x="74" y="31"/>
                    <a:pt x="78" y="30"/>
                  </a:cubicBezTo>
                  <a:cubicBezTo>
                    <a:pt x="83" y="29"/>
                    <a:pt x="89" y="27"/>
                    <a:pt x="94" y="28"/>
                  </a:cubicBezTo>
                  <a:cubicBezTo>
                    <a:pt x="93" y="28"/>
                    <a:pt x="92" y="28"/>
                    <a:pt x="91" y="28"/>
                  </a:cubicBezTo>
                  <a:cubicBezTo>
                    <a:pt x="92" y="29"/>
                    <a:pt x="94" y="29"/>
                    <a:pt x="95" y="28"/>
                  </a:cubicBezTo>
                  <a:cubicBezTo>
                    <a:pt x="95" y="27"/>
                    <a:pt x="94" y="24"/>
                    <a:pt x="94" y="23"/>
                  </a:cubicBezTo>
                  <a:cubicBezTo>
                    <a:pt x="96" y="24"/>
                    <a:pt x="98" y="23"/>
                    <a:pt x="100" y="23"/>
                  </a:cubicBezTo>
                  <a:cubicBezTo>
                    <a:pt x="103" y="22"/>
                    <a:pt x="101" y="21"/>
                    <a:pt x="103" y="20"/>
                  </a:cubicBezTo>
                  <a:cubicBezTo>
                    <a:pt x="104" y="18"/>
                    <a:pt x="107" y="17"/>
                    <a:pt x="109" y="16"/>
                  </a:cubicBezTo>
                  <a:cubicBezTo>
                    <a:pt x="112" y="16"/>
                    <a:pt x="114" y="17"/>
                    <a:pt x="117" y="16"/>
                  </a:cubicBezTo>
                  <a:cubicBezTo>
                    <a:pt x="116" y="15"/>
                    <a:pt x="118" y="15"/>
                    <a:pt x="119" y="15"/>
                  </a:cubicBezTo>
                  <a:cubicBezTo>
                    <a:pt x="120" y="15"/>
                    <a:pt x="121" y="14"/>
                    <a:pt x="121" y="15"/>
                  </a:cubicBezTo>
                  <a:cubicBezTo>
                    <a:pt x="122" y="15"/>
                    <a:pt x="123" y="15"/>
                    <a:pt x="124" y="15"/>
                  </a:cubicBezTo>
                  <a:cubicBezTo>
                    <a:pt x="126" y="15"/>
                    <a:pt x="126" y="15"/>
                    <a:pt x="127" y="17"/>
                  </a:cubicBezTo>
                  <a:cubicBezTo>
                    <a:pt x="127" y="18"/>
                    <a:pt x="130" y="18"/>
                    <a:pt x="132" y="18"/>
                  </a:cubicBezTo>
                  <a:cubicBezTo>
                    <a:pt x="134" y="19"/>
                    <a:pt x="135" y="20"/>
                    <a:pt x="137" y="20"/>
                  </a:cubicBezTo>
                  <a:cubicBezTo>
                    <a:pt x="139" y="21"/>
                    <a:pt x="141" y="20"/>
                    <a:pt x="143" y="21"/>
                  </a:cubicBezTo>
                  <a:cubicBezTo>
                    <a:pt x="145" y="22"/>
                    <a:pt x="146" y="22"/>
                    <a:pt x="146" y="24"/>
                  </a:cubicBezTo>
                  <a:cubicBezTo>
                    <a:pt x="147" y="26"/>
                    <a:pt x="150" y="26"/>
                    <a:pt x="152" y="27"/>
                  </a:cubicBezTo>
                  <a:cubicBezTo>
                    <a:pt x="153" y="27"/>
                    <a:pt x="154" y="29"/>
                    <a:pt x="155" y="30"/>
                  </a:cubicBezTo>
                  <a:cubicBezTo>
                    <a:pt x="157" y="31"/>
                    <a:pt x="160" y="30"/>
                    <a:pt x="162" y="30"/>
                  </a:cubicBezTo>
                  <a:cubicBezTo>
                    <a:pt x="163" y="30"/>
                    <a:pt x="163" y="33"/>
                    <a:pt x="163" y="33"/>
                  </a:cubicBezTo>
                  <a:cubicBezTo>
                    <a:pt x="163" y="34"/>
                    <a:pt x="163" y="34"/>
                    <a:pt x="163" y="35"/>
                  </a:cubicBezTo>
                  <a:cubicBezTo>
                    <a:pt x="163" y="36"/>
                    <a:pt x="162" y="36"/>
                    <a:pt x="163" y="37"/>
                  </a:cubicBezTo>
                  <a:cubicBezTo>
                    <a:pt x="164" y="38"/>
                    <a:pt x="164" y="40"/>
                    <a:pt x="164" y="41"/>
                  </a:cubicBezTo>
                  <a:cubicBezTo>
                    <a:pt x="164" y="42"/>
                    <a:pt x="162" y="43"/>
                    <a:pt x="162" y="44"/>
                  </a:cubicBezTo>
                  <a:cubicBezTo>
                    <a:pt x="162" y="46"/>
                    <a:pt x="162" y="50"/>
                    <a:pt x="159" y="50"/>
                  </a:cubicBezTo>
                  <a:cubicBezTo>
                    <a:pt x="159" y="51"/>
                    <a:pt x="160" y="52"/>
                    <a:pt x="160" y="52"/>
                  </a:cubicBezTo>
                  <a:cubicBezTo>
                    <a:pt x="159" y="53"/>
                    <a:pt x="157" y="53"/>
                    <a:pt x="157" y="54"/>
                  </a:cubicBezTo>
                  <a:cubicBezTo>
                    <a:pt x="156" y="56"/>
                    <a:pt x="156" y="60"/>
                    <a:pt x="159" y="60"/>
                  </a:cubicBezTo>
                  <a:cubicBezTo>
                    <a:pt x="162" y="60"/>
                    <a:pt x="158" y="62"/>
                    <a:pt x="158" y="64"/>
                  </a:cubicBezTo>
                  <a:cubicBezTo>
                    <a:pt x="156" y="66"/>
                    <a:pt x="159" y="70"/>
                    <a:pt x="160" y="72"/>
                  </a:cubicBezTo>
                  <a:cubicBezTo>
                    <a:pt x="160" y="74"/>
                    <a:pt x="158" y="78"/>
                    <a:pt x="160" y="80"/>
                  </a:cubicBezTo>
                  <a:cubicBezTo>
                    <a:pt x="162" y="81"/>
                    <a:pt x="166" y="80"/>
                    <a:pt x="168" y="81"/>
                  </a:cubicBezTo>
                  <a:cubicBezTo>
                    <a:pt x="170" y="82"/>
                    <a:pt x="169" y="85"/>
                    <a:pt x="168" y="86"/>
                  </a:cubicBezTo>
                  <a:cubicBezTo>
                    <a:pt x="167" y="88"/>
                    <a:pt x="165" y="89"/>
                    <a:pt x="164" y="91"/>
                  </a:cubicBezTo>
                  <a:cubicBezTo>
                    <a:pt x="163" y="92"/>
                    <a:pt x="160" y="94"/>
                    <a:pt x="160" y="95"/>
                  </a:cubicBezTo>
                  <a:cubicBezTo>
                    <a:pt x="160" y="96"/>
                    <a:pt x="161" y="97"/>
                    <a:pt x="162" y="97"/>
                  </a:cubicBezTo>
                  <a:cubicBezTo>
                    <a:pt x="163" y="98"/>
                    <a:pt x="164" y="100"/>
                    <a:pt x="164" y="101"/>
                  </a:cubicBezTo>
                  <a:cubicBezTo>
                    <a:pt x="166" y="104"/>
                    <a:pt x="167" y="107"/>
                    <a:pt x="170" y="108"/>
                  </a:cubicBezTo>
                  <a:cubicBezTo>
                    <a:pt x="171" y="108"/>
                    <a:pt x="173" y="109"/>
                    <a:pt x="174" y="109"/>
                  </a:cubicBezTo>
                  <a:cubicBezTo>
                    <a:pt x="175" y="110"/>
                    <a:pt x="176" y="111"/>
                    <a:pt x="177" y="111"/>
                  </a:cubicBezTo>
                  <a:cubicBezTo>
                    <a:pt x="179" y="111"/>
                    <a:pt x="178" y="116"/>
                    <a:pt x="178" y="118"/>
                  </a:cubicBezTo>
                  <a:cubicBezTo>
                    <a:pt x="178" y="122"/>
                    <a:pt x="179" y="120"/>
                    <a:pt x="182" y="121"/>
                  </a:cubicBezTo>
                  <a:cubicBezTo>
                    <a:pt x="184" y="121"/>
                    <a:pt x="183" y="124"/>
                    <a:pt x="182" y="125"/>
                  </a:cubicBezTo>
                  <a:cubicBezTo>
                    <a:pt x="182" y="128"/>
                    <a:pt x="172" y="126"/>
                    <a:pt x="173" y="129"/>
                  </a:cubicBezTo>
                  <a:cubicBezTo>
                    <a:pt x="172" y="129"/>
                    <a:pt x="171" y="130"/>
                    <a:pt x="170" y="130"/>
                  </a:cubicBezTo>
                  <a:cubicBezTo>
                    <a:pt x="168" y="131"/>
                    <a:pt x="169" y="132"/>
                    <a:pt x="168" y="134"/>
                  </a:cubicBezTo>
                  <a:cubicBezTo>
                    <a:pt x="168" y="135"/>
                    <a:pt x="167" y="136"/>
                    <a:pt x="167" y="138"/>
                  </a:cubicBezTo>
                  <a:cubicBezTo>
                    <a:pt x="167" y="139"/>
                    <a:pt x="167" y="141"/>
                    <a:pt x="166" y="140"/>
                  </a:cubicBezTo>
                  <a:cubicBezTo>
                    <a:pt x="166" y="142"/>
                    <a:pt x="161" y="140"/>
                    <a:pt x="160" y="140"/>
                  </a:cubicBezTo>
                  <a:cubicBezTo>
                    <a:pt x="159" y="140"/>
                    <a:pt x="157" y="140"/>
                    <a:pt x="157" y="139"/>
                  </a:cubicBezTo>
                  <a:cubicBezTo>
                    <a:pt x="157" y="137"/>
                    <a:pt x="155" y="138"/>
                    <a:pt x="156" y="139"/>
                  </a:cubicBezTo>
                  <a:cubicBezTo>
                    <a:pt x="155" y="139"/>
                    <a:pt x="151" y="139"/>
                    <a:pt x="150" y="139"/>
                  </a:cubicBezTo>
                  <a:cubicBezTo>
                    <a:pt x="149" y="138"/>
                    <a:pt x="146" y="138"/>
                    <a:pt x="144" y="138"/>
                  </a:cubicBezTo>
                  <a:cubicBezTo>
                    <a:pt x="143" y="139"/>
                    <a:pt x="142" y="138"/>
                    <a:pt x="141" y="137"/>
                  </a:cubicBezTo>
                  <a:cubicBezTo>
                    <a:pt x="140" y="136"/>
                    <a:pt x="138" y="137"/>
                    <a:pt x="137" y="137"/>
                  </a:cubicBezTo>
                  <a:cubicBezTo>
                    <a:pt x="136" y="136"/>
                    <a:pt x="134" y="137"/>
                    <a:pt x="133" y="137"/>
                  </a:cubicBezTo>
                  <a:cubicBezTo>
                    <a:pt x="132" y="136"/>
                    <a:pt x="132" y="135"/>
                    <a:pt x="130" y="136"/>
                  </a:cubicBezTo>
                  <a:cubicBezTo>
                    <a:pt x="131" y="135"/>
                    <a:pt x="127" y="135"/>
                    <a:pt x="126" y="134"/>
                  </a:cubicBezTo>
                  <a:cubicBezTo>
                    <a:pt x="124" y="132"/>
                    <a:pt x="124" y="128"/>
                    <a:pt x="124" y="126"/>
                  </a:cubicBezTo>
                  <a:cubicBezTo>
                    <a:pt x="123" y="123"/>
                    <a:pt x="120" y="121"/>
                    <a:pt x="117" y="121"/>
                  </a:cubicBezTo>
                  <a:cubicBezTo>
                    <a:pt x="115" y="121"/>
                    <a:pt x="114" y="122"/>
                    <a:pt x="112" y="123"/>
                  </a:cubicBezTo>
                  <a:cubicBezTo>
                    <a:pt x="111" y="123"/>
                    <a:pt x="109" y="123"/>
                    <a:pt x="110" y="125"/>
                  </a:cubicBezTo>
                  <a:cubicBezTo>
                    <a:pt x="110" y="125"/>
                    <a:pt x="107" y="125"/>
                    <a:pt x="107" y="125"/>
                  </a:cubicBezTo>
                  <a:cubicBezTo>
                    <a:pt x="105" y="125"/>
                    <a:pt x="104" y="127"/>
                    <a:pt x="103" y="128"/>
                  </a:cubicBezTo>
                  <a:cubicBezTo>
                    <a:pt x="100" y="129"/>
                    <a:pt x="98" y="126"/>
                    <a:pt x="96" y="126"/>
                  </a:cubicBezTo>
                  <a:cubicBezTo>
                    <a:pt x="93" y="126"/>
                    <a:pt x="92" y="126"/>
                    <a:pt x="90" y="124"/>
                  </a:cubicBezTo>
                  <a:cubicBezTo>
                    <a:pt x="89" y="123"/>
                    <a:pt x="88" y="122"/>
                    <a:pt x="86" y="122"/>
                  </a:cubicBezTo>
                  <a:cubicBezTo>
                    <a:pt x="85" y="121"/>
                    <a:pt x="83" y="120"/>
                    <a:pt x="81" y="119"/>
                  </a:cubicBezTo>
                  <a:cubicBezTo>
                    <a:pt x="83" y="118"/>
                    <a:pt x="79" y="117"/>
                    <a:pt x="78" y="116"/>
                  </a:cubicBezTo>
                  <a:cubicBezTo>
                    <a:pt x="77" y="116"/>
                    <a:pt x="77" y="115"/>
                    <a:pt x="76" y="115"/>
                  </a:cubicBezTo>
                  <a:cubicBezTo>
                    <a:pt x="74" y="115"/>
                    <a:pt x="73" y="115"/>
                    <a:pt x="72" y="114"/>
                  </a:cubicBezTo>
                  <a:cubicBezTo>
                    <a:pt x="69" y="113"/>
                    <a:pt x="69" y="111"/>
                    <a:pt x="67" y="109"/>
                  </a:cubicBezTo>
                  <a:cubicBezTo>
                    <a:pt x="67" y="108"/>
                    <a:pt x="67" y="107"/>
                    <a:pt x="66" y="106"/>
                  </a:cubicBezTo>
                  <a:cubicBezTo>
                    <a:pt x="66" y="105"/>
                    <a:pt x="64" y="105"/>
                    <a:pt x="64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4" y="102"/>
                    <a:pt x="62" y="103"/>
                    <a:pt x="63" y="101"/>
                  </a:cubicBezTo>
                  <a:cubicBezTo>
                    <a:pt x="64" y="100"/>
                    <a:pt x="61" y="98"/>
                    <a:pt x="61" y="97"/>
                  </a:cubicBezTo>
                  <a:cubicBezTo>
                    <a:pt x="59" y="96"/>
                    <a:pt x="58" y="95"/>
                    <a:pt x="58" y="93"/>
                  </a:cubicBezTo>
                  <a:cubicBezTo>
                    <a:pt x="57" y="90"/>
                    <a:pt x="53" y="95"/>
                    <a:pt x="52" y="93"/>
                  </a:cubicBezTo>
                  <a:cubicBezTo>
                    <a:pt x="51" y="92"/>
                    <a:pt x="50" y="93"/>
                    <a:pt x="49" y="92"/>
                  </a:cubicBezTo>
                  <a:cubicBezTo>
                    <a:pt x="49" y="91"/>
                    <a:pt x="47" y="91"/>
                    <a:pt x="47" y="90"/>
                  </a:cubicBezTo>
                  <a:cubicBezTo>
                    <a:pt x="48" y="90"/>
                    <a:pt x="48" y="91"/>
                    <a:pt x="49" y="90"/>
                  </a:cubicBezTo>
                  <a:cubicBezTo>
                    <a:pt x="49" y="89"/>
                    <a:pt x="48" y="89"/>
                    <a:pt x="47" y="89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5" y="90"/>
                    <a:pt x="48" y="95"/>
                    <a:pt x="44" y="94"/>
                  </a:cubicBezTo>
                  <a:cubicBezTo>
                    <a:pt x="44" y="94"/>
                    <a:pt x="43" y="95"/>
                    <a:pt x="42" y="94"/>
                  </a:cubicBezTo>
                  <a:cubicBezTo>
                    <a:pt x="41" y="94"/>
                    <a:pt x="42" y="93"/>
                    <a:pt x="41" y="92"/>
                  </a:cubicBezTo>
                  <a:cubicBezTo>
                    <a:pt x="41" y="90"/>
                    <a:pt x="38" y="90"/>
                    <a:pt x="38" y="88"/>
                  </a:cubicBezTo>
                  <a:cubicBezTo>
                    <a:pt x="38" y="87"/>
                    <a:pt x="39" y="84"/>
                    <a:pt x="37" y="84"/>
                  </a:cubicBezTo>
                  <a:cubicBezTo>
                    <a:pt x="34" y="85"/>
                    <a:pt x="35" y="81"/>
                    <a:pt x="36" y="79"/>
                  </a:cubicBezTo>
                  <a:cubicBezTo>
                    <a:pt x="37" y="76"/>
                    <a:pt x="35" y="76"/>
                    <a:pt x="34" y="74"/>
                  </a:cubicBezTo>
                  <a:cubicBezTo>
                    <a:pt x="32" y="72"/>
                    <a:pt x="33" y="71"/>
                    <a:pt x="30" y="70"/>
                  </a:cubicBezTo>
                  <a:cubicBezTo>
                    <a:pt x="28" y="70"/>
                    <a:pt x="26" y="68"/>
                    <a:pt x="25" y="67"/>
                  </a:cubicBezTo>
                  <a:cubicBezTo>
                    <a:pt x="24" y="66"/>
                    <a:pt x="23" y="66"/>
                    <a:pt x="22" y="66"/>
                  </a:cubicBezTo>
                  <a:cubicBezTo>
                    <a:pt x="19" y="66"/>
                    <a:pt x="21" y="65"/>
                    <a:pt x="19" y="64"/>
                  </a:cubicBezTo>
                  <a:cubicBezTo>
                    <a:pt x="23" y="63"/>
                    <a:pt x="17" y="59"/>
                    <a:pt x="16" y="58"/>
                  </a:cubicBezTo>
                  <a:cubicBezTo>
                    <a:pt x="15" y="58"/>
                    <a:pt x="15" y="57"/>
                    <a:pt x="14" y="56"/>
                  </a:cubicBezTo>
                  <a:cubicBezTo>
                    <a:pt x="13" y="56"/>
                    <a:pt x="14" y="55"/>
                    <a:pt x="14" y="54"/>
                  </a:cubicBezTo>
                  <a:cubicBezTo>
                    <a:pt x="15" y="53"/>
                    <a:pt x="15" y="53"/>
                    <a:pt x="14" y="52"/>
                  </a:cubicBezTo>
                  <a:cubicBezTo>
                    <a:pt x="13" y="52"/>
                    <a:pt x="14" y="51"/>
                    <a:pt x="14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49"/>
                    <a:pt x="16" y="48"/>
                  </a:cubicBezTo>
                  <a:cubicBezTo>
                    <a:pt x="16" y="47"/>
                    <a:pt x="17" y="47"/>
                    <a:pt x="18" y="46"/>
                  </a:cubicBezTo>
                  <a:cubicBezTo>
                    <a:pt x="18" y="45"/>
                    <a:pt x="18" y="45"/>
                    <a:pt x="19" y="45"/>
                  </a:cubicBezTo>
                  <a:cubicBezTo>
                    <a:pt x="21" y="45"/>
                    <a:pt x="21" y="44"/>
                    <a:pt x="20" y="44"/>
                  </a:cubicBezTo>
                  <a:cubicBezTo>
                    <a:pt x="20" y="43"/>
                    <a:pt x="18" y="42"/>
                    <a:pt x="19" y="40"/>
                  </a:cubicBezTo>
                  <a:cubicBezTo>
                    <a:pt x="19" y="39"/>
                    <a:pt x="21" y="39"/>
                    <a:pt x="22" y="38"/>
                  </a:cubicBezTo>
                  <a:cubicBezTo>
                    <a:pt x="21" y="38"/>
                    <a:pt x="21" y="38"/>
                    <a:pt x="20" y="38"/>
                  </a:cubicBezTo>
                  <a:cubicBezTo>
                    <a:pt x="19" y="38"/>
                    <a:pt x="17" y="38"/>
                    <a:pt x="16" y="38"/>
                  </a:cubicBezTo>
                  <a:cubicBezTo>
                    <a:pt x="15" y="37"/>
                    <a:pt x="15" y="36"/>
                    <a:pt x="13" y="36"/>
                  </a:cubicBezTo>
                  <a:cubicBezTo>
                    <a:pt x="14" y="34"/>
                    <a:pt x="9" y="33"/>
                    <a:pt x="10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8" y="29"/>
                    <a:pt x="7" y="25"/>
                    <a:pt x="7" y="25"/>
                  </a:cubicBezTo>
                  <a:cubicBezTo>
                    <a:pt x="8" y="23"/>
                    <a:pt x="6" y="24"/>
                    <a:pt x="6" y="23"/>
                  </a:cubicBezTo>
                  <a:cubicBezTo>
                    <a:pt x="5" y="21"/>
                    <a:pt x="6" y="20"/>
                    <a:pt x="5" y="19"/>
                  </a:cubicBezTo>
                  <a:cubicBezTo>
                    <a:pt x="4" y="19"/>
                    <a:pt x="2" y="18"/>
                    <a:pt x="2" y="18"/>
                  </a:cubicBezTo>
                  <a:cubicBezTo>
                    <a:pt x="2" y="17"/>
                    <a:pt x="3" y="15"/>
                    <a:pt x="4" y="14"/>
                  </a:cubicBezTo>
                  <a:cubicBezTo>
                    <a:pt x="2" y="13"/>
                    <a:pt x="3" y="11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2" y="6"/>
                    <a:pt x="1" y="5"/>
                    <a:pt x="0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424"/>
            <p:cNvSpPr>
              <a:spLocks noEditPoints="1"/>
            </p:cNvSpPr>
            <p:nvPr/>
          </p:nvSpPr>
          <p:spPr bwMode="auto">
            <a:xfrm>
              <a:off x="6766128" y="2490176"/>
              <a:ext cx="251198" cy="530529"/>
            </a:xfrm>
            <a:custGeom>
              <a:avLst/>
              <a:gdLst>
                <a:gd name="T0" fmla="*/ 7 w 85"/>
                <a:gd name="T1" fmla="*/ 82 h 179"/>
                <a:gd name="T2" fmla="*/ 11 w 85"/>
                <a:gd name="T3" fmla="*/ 83 h 179"/>
                <a:gd name="T4" fmla="*/ 12 w 85"/>
                <a:gd name="T5" fmla="*/ 93 h 179"/>
                <a:gd name="T6" fmla="*/ 16 w 85"/>
                <a:gd name="T7" fmla="*/ 88 h 179"/>
                <a:gd name="T8" fmla="*/ 25 w 85"/>
                <a:gd name="T9" fmla="*/ 121 h 179"/>
                <a:gd name="T10" fmla="*/ 50 w 85"/>
                <a:gd name="T11" fmla="*/ 118 h 179"/>
                <a:gd name="T12" fmla="*/ 55 w 85"/>
                <a:gd name="T13" fmla="*/ 156 h 179"/>
                <a:gd name="T14" fmla="*/ 55 w 85"/>
                <a:gd name="T15" fmla="*/ 158 h 179"/>
                <a:gd name="T16" fmla="*/ 57 w 85"/>
                <a:gd name="T17" fmla="*/ 150 h 179"/>
                <a:gd name="T18" fmla="*/ 56 w 85"/>
                <a:gd name="T19" fmla="*/ 169 h 179"/>
                <a:gd name="T20" fmla="*/ 57 w 85"/>
                <a:gd name="T21" fmla="*/ 161 h 179"/>
                <a:gd name="T22" fmla="*/ 58 w 85"/>
                <a:gd name="T23" fmla="*/ 156 h 179"/>
                <a:gd name="T24" fmla="*/ 56 w 85"/>
                <a:gd name="T25" fmla="*/ 178 h 179"/>
                <a:gd name="T26" fmla="*/ 59 w 85"/>
                <a:gd name="T27" fmla="*/ 159 h 179"/>
                <a:gd name="T28" fmla="*/ 59 w 85"/>
                <a:gd name="T29" fmla="*/ 159 h 179"/>
                <a:gd name="T30" fmla="*/ 0 w 85"/>
                <a:gd name="T31" fmla="*/ 71 h 179"/>
                <a:gd name="T32" fmla="*/ 4 w 85"/>
                <a:gd name="T33" fmla="*/ 63 h 179"/>
                <a:gd name="T34" fmla="*/ 9 w 85"/>
                <a:gd name="T35" fmla="*/ 59 h 179"/>
                <a:gd name="T36" fmla="*/ 12 w 85"/>
                <a:gd name="T37" fmla="*/ 44 h 179"/>
                <a:gd name="T38" fmla="*/ 26 w 85"/>
                <a:gd name="T39" fmla="*/ 27 h 179"/>
                <a:gd name="T40" fmla="*/ 34 w 85"/>
                <a:gd name="T41" fmla="*/ 16 h 179"/>
                <a:gd name="T42" fmla="*/ 47 w 85"/>
                <a:gd name="T43" fmla="*/ 14 h 179"/>
                <a:gd name="T44" fmla="*/ 50 w 85"/>
                <a:gd name="T45" fmla="*/ 2 h 179"/>
                <a:gd name="T46" fmla="*/ 58 w 85"/>
                <a:gd name="T47" fmla="*/ 10 h 179"/>
                <a:gd name="T48" fmla="*/ 60 w 85"/>
                <a:gd name="T49" fmla="*/ 24 h 179"/>
                <a:gd name="T50" fmla="*/ 53 w 85"/>
                <a:gd name="T51" fmla="*/ 32 h 179"/>
                <a:gd name="T52" fmla="*/ 52 w 85"/>
                <a:gd name="T53" fmla="*/ 42 h 179"/>
                <a:gd name="T54" fmla="*/ 62 w 85"/>
                <a:gd name="T55" fmla="*/ 45 h 179"/>
                <a:gd name="T56" fmla="*/ 69 w 85"/>
                <a:gd name="T57" fmla="*/ 54 h 179"/>
                <a:gd name="T58" fmla="*/ 75 w 85"/>
                <a:gd name="T59" fmla="*/ 66 h 179"/>
                <a:gd name="T60" fmla="*/ 84 w 85"/>
                <a:gd name="T61" fmla="*/ 69 h 179"/>
                <a:gd name="T62" fmla="*/ 74 w 85"/>
                <a:gd name="T63" fmla="*/ 79 h 179"/>
                <a:gd name="T64" fmla="*/ 64 w 85"/>
                <a:gd name="T65" fmla="*/ 84 h 179"/>
                <a:gd name="T66" fmla="*/ 53 w 85"/>
                <a:gd name="T67" fmla="*/ 88 h 179"/>
                <a:gd name="T68" fmla="*/ 49 w 85"/>
                <a:gd name="T69" fmla="*/ 96 h 179"/>
                <a:gd name="T70" fmla="*/ 56 w 85"/>
                <a:gd name="T71" fmla="*/ 108 h 179"/>
                <a:gd name="T72" fmla="*/ 63 w 85"/>
                <a:gd name="T73" fmla="*/ 116 h 179"/>
                <a:gd name="T74" fmla="*/ 59 w 85"/>
                <a:gd name="T75" fmla="*/ 128 h 179"/>
                <a:gd name="T76" fmla="*/ 66 w 85"/>
                <a:gd name="T77" fmla="*/ 147 h 179"/>
                <a:gd name="T78" fmla="*/ 70 w 85"/>
                <a:gd name="T79" fmla="*/ 160 h 179"/>
                <a:gd name="T80" fmla="*/ 60 w 85"/>
                <a:gd name="T81" fmla="*/ 179 h 179"/>
                <a:gd name="T82" fmla="*/ 62 w 85"/>
                <a:gd name="T83" fmla="*/ 165 h 179"/>
                <a:gd name="T84" fmla="*/ 61 w 85"/>
                <a:gd name="T85" fmla="*/ 160 h 179"/>
                <a:gd name="T86" fmla="*/ 62 w 85"/>
                <a:gd name="T87" fmla="*/ 154 h 179"/>
                <a:gd name="T88" fmla="*/ 56 w 85"/>
                <a:gd name="T89" fmla="*/ 139 h 179"/>
                <a:gd name="T90" fmla="*/ 55 w 85"/>
                <a:gd name="T91" fmla="*/ 133 h 179"/>
                <a:gd name="T92" fmla="*/ 51 w 85"/>
                <a:gd name="T93" fmla="*/ 121 h 179"/>
                <a:gd name="T94" fmla="*/ 47 w 85"/>
                <a:gd name="T95" fmla="*/ 110 h 179"/>
                <a:gd name="T96" fmla="*/ 44 w 85"/>
                <a:gd name="T97" fmla="*/ 113 h 179"/>
                <a:gd name="T98" fmla="*/ 36 w 85"/>
                <a:gd name="T99" fmla="*/ 117 h 179"/>
                <a:gd name="T100" fmla="*/ 29 w 85"/>
                <a:gd name="T101" fmla="*/ 121 h 179"/>
                <a:gd name="T102" fmla="*/ 26 w 85"/>
                <a:gd name="T103" fmla="*/ 118 h 179"/>
                <a:gd name="T104" fmla="*/ 22 w 85"/>
                <a:gd name="T105" fmla="*/ 121 h 179"/>
                <a:gd name="T106" fmla="*/ 21 w 85"/>
                <a:gd name="T107" fmla="*/ 113 h 179"/>
                <a:gd name="T108" fmla="*/ 20 w 85"/>
                <a:gd name="T109" fmla="*/ 96 h 179"/>
                <a:gd name="T110" fmla="*/ 16 w 85"/>
                <a:gd name="T111" fmla="*/ 90 h 179"/>
                <a:gd name="T112" fmla="*/ 15 w 85"/>
                <a:gd name="T113" fmla="*/ 89 h 179"/>
                <a:gd name="T114" fmla="*/ 13 w 85"/>
                <a:gd name="T115" fmla="*/ 83 h 179"/>
                <a:gd name="T116" fmla="*/ 8 w 85"/>
                <a:gd name="T117" fmla="*/ 82 h 179"/>
                <a:gd name="T118" fmla="*/ 8 w 85"/>
                <a:gd name="T119" fmla="*/ 79 h 179"/>
                <a:gd name="T120" fmla="*/ 6 w 85"/>
                <a:gd name="T121" fmla="*/ 79 h 179"/>
                <a:gd name="T122" fmla="*/ 0 w 85"/>
                <a:gd name="T123" fmla="*/ 7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179">
                  <a:moveTo>
                    <a:pt x="5" y="78"/>
                  </a:moveTo>
                  <a:cubicBezTo>
                    <a:pt x="5" y="78"/>
                    <a:pt x="5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moveTo>
                    <a:pt x="7" y="82"/>
                  </a:moveTo>
                  <a:cubicBezTo>
                    <a:pt x="7" y="83"/>
                    <a:pt x="7" y="83"/>
                    <a:pt x="8" y="84"/>
                  </a:cubicBezTo>
                  <a:cubicBezTo>
                    <a:pt x="7" y="83"/>
                    <a:pt x="7" y="82"/>
                    <a:pt x="6" y="81"/>
                  </a:cubicBezTo>
                  <a:cubicBezTo>
                    <a:pt x="7" y="82"/>
                    <a:pt x="7" y="82"/>
                    <a:pt x="7" y="82"/>
                  </a:cubicBezTo>
                  <a:moveTo>
                    <a:pt x="11" y="83"/>
                  </a:moveTo>
                  <a:cubicBezTo>
                    <a:pt x="11" y="83"/>
                    <a:pt x="12" y="84"/>
                    <a:pt x="12" y="84"/>
                  </a:cubicBezTo>
                  <a:cubicBezTo>
                    <a:pt x="12" y="84"/>
                    <a:pt x="12" y="83"/>
                    <a:pt x="11" y="83"/>
                  </a:cubicBezTo>
                  <a:moveTo>
                    <a:pt x="13" y="93"/>
                  </a:moveTo>
                  <a:cubicBezTo>
                    <a:pt x="13" y="93"/>
                    <a:pt x="12" y="93"/>
                    <a:pt x="12" y="93"/>
                  </a:cubicBezTo>
                  <a:cubicBezTo>
                    <a:pt x="15" y="96"/>
                    <a:pt x="15" y="93"/>
                    <a:pt x="13" y="93"/>
                  </a:cubicBezTo>
                  <a:moveTo>
                    <a:pt x="16" y="88"/>
                  </a:moveTo>
                  <a:cubicBezTo>
                    <a:pt x="16" y="87"/>
                    <a:pt x="15" y="87"/>
                    <a:pt x="14" y="87"/>
                  </a:cubicBezTo>
                  <a:cubicBezTo>
                    <a:pt x="13" y="88"/>
                    <a:pt x="15" y="90"/>
                    <a:pt x="16" y="88"/>
                  </a:cubicBezTo>
                  <a:moveTo>
                    <a:pt x="23" y="118"/>
                  </a:moveTo>
                  <a:cubicBezTo>
                    <a:pt x="22" y="119"/>
                    <a:pt x="20" y="121"/>
                    <a:pt x="21" y="122"/>
                  </a:cubicBezTo>
                  <a:cubicBezTo>
                    <a:pt x="22" y="121"/>
                    <a:pt x="24" y="120"/>
                    <a:pt x="23" y="118"/>
                  </a:cubicBezTo>
                  <a:moveTo>
                    <a:pt x="25" y="121"/>
                  </a:moveTo>
                  <a:cubicBezTo>
                    <a:pt x="24" y="122"/>
                    <a:pt x="24" y="122"/>
                    <a:pt x="25" y="122"/>
                  </a:cubicBezTo>
                  <a:cubicBezTo>
                    <a:pt x="25" y="121"/>
                    <a:pt x="25" y="121"/>
                    <a:pt x="25" y="121"/>
                  </a:cubicBezTo>
                  <a:moveTo>
                    <a:pt x="50" y="116"/>
                  </a:moveTo>
                  <a:cubicBezTo>
                    <a:pt x="50" y="116"/>
                    <a:pt x="49" y="118"/>
                    <a:pt x="50" y="118"/>
                  </a:cubicBezTo>
                  <a:cubicBezTo>
                    <a:pt x="51" y="118"/>
                    <a:pt x="51" y="116"/>
                    <a:pt x="50" y="116"/>
                  </a:cubicBezTo>
                  <a:moveTo>
                    <a:pt x="55" y="156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4" y="155"/>
                    <a:pt x="54" y="156"/>
                    <a:pt x="55" y="156"/>
                  </a:cubicBezTo>
                  <a:moveTo>
                    <a:pt x="55" y="162"/>
                  </a:move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5" y="162"/>
                    <a:pt x="55" y="162"/>
                  </a:cubicBezTo>
                  <a:moveTo>
                    <a:pt x="55" y="158"/>
                  </a:moveTo>
                  <a:cubicBezTo>
                    <a:pt x="56" y="158"/>
                    <a:pt x="56" y="158"/>
                    <a:pt x="56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moveTo>
                    <a:pt x="57" y="150"/>
                  </a:moveTo>
                  <a:cubicBezTo>
                    <a:pt x="58" y="149"/>
                    <a:pt x="58" y="148"/>
                    <a:pt x="57" y="148"/>
                  </a:cubicBezTo>
                  <a:cubicBezTo>
                    <a:pt x="57" y="149"/>
                    <a:pt x="57" y="149"/>
                    <a:pt x="57" y="150"/>
                  </a:cubicBezTo>
                  <a:moveTo>
                    <a:pt x="57" y="171"/>
                  </a:moveTo>
                  <a:cubicBezTo>
                    <a:pt x="57" y="171"/>
                    <a:pt x="57" y="170"/>
                    <a:pt x="56" y="169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69"/>
                    <a:pt x="57" y="171"/>
                    <a:pt x="57" y="171"/>
                  </a:cubicBezTo>
                  <a:moveTo>
                    <a:pt x="56" y="164"/>
                  </a:moveTo>
                  <a:cubicBezTo>
                    <a:pt x="58" y="164"/>
                    <a:pt x="58" y="162"/>
                    <a:pt x="57" y="161"/>
                  </a:cubicBezTo>
                  <a:cubicBezTo>
                    <a:pt x="57" y="162"/>
                    <a:pt x="57" y="163"/>
                    <a:pt x="56" y="164"/>
                  </a:cubicBezTo>
                  <a:moveTo>
                    <a:pt x="58" y="156"/>
                  </a:moveTo>
                  <a:cubicBezTo>
                    <a:pt x="58" y="156"/>
                    <a:pt x="61" y="153"/>
                    <a:pt x="58" y="153"/>
                  </a:cubicBezTo>
                  <a:cubicBezTo>
                    <a:pt x="58" y="154"/>
                    <a:pt x="58" y="155"/>
                    <a:pt x="58" y="156"/>
                  </a:cubicBezTo>
                  <a:moveTo>
                    <a:pt x="56" y="178"/>
                  </a:move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6" y="178"/>
                    <a:pt x="56" y="178"/>
                  </a:cubicBezTo>
                  <a:moveTo>
                    <a:pt x="59" y="163"/>
                  </a:moveTo>
                  <a:cubicBezTo>
                    <a:pt x="59" y="163"/>
                    <a:pt x="59" y="164"/>
                    <a:pt x="60" y="164"/>
                  </a:cubicBezTo>
                  <a:cubicBezTo>
                    <a:pt x="61" y="161"/>
                    <a:pt x="57" y="161"/>
                    <a:pt x="59" y="163"/>
                  </a:cubicBezTo>
                  <a:moveTo>
                    <a:pt x="59" y="159"/>
                  </a:moveTo>
                  <a:cubicBezTo>
                    <a:pt x="59" y="160"/>
                    <a:pt x="59" y="160"/>
                    <a:pt x="60" y="160"/>
                  </a:cubicBezTo>
                  <a:cubicBezTo>
                    <a:pt x="60" y="160"/>
                    <a:pt x="60" y="160"/>
                    <a:pt x="61" y="160"/>
                  </a:cubicBezTo>
                  <a:cubicBezTo>
                    <a:pt x="60" y="159"/>
                    <a:pt x="59" y="159"/>
                    <a:pt x="59" y="158"/>
                  </a:cubicBezTo>
                  <a:cubicBezTo>
                    <a:pt x="59" y="159"/>
                    <a:pt x="59" y="159"/>
                    <a:pt x="59" y="159"/>
                  </a:cubicBezTo>
                  <a:moveTo>
                    <a:pt x="59" y="155"/>
                  </a:moveTo>
                  <a:cubicBezTo>
                    <a:pt x="60" y="155"/>
                    <a:pt x="60" y="155"/>
                    <a:pt x="59" y="154"/>
                  </a:cubicBezTo>
                  <a:cubicBezTo>
                    <a:pt x="59" y="155"/>
                    <a:pt x="59" y="155"/>
                    <a:pt x="59" y="155"/>
                  </a:cubicBezTo>
                  <a:moveTo>
                    <a:pt x="0" y="71"/>
                  </a:moveTo>
                  <a:cubicBezTo>
                    <a:pt x="0" y="70"/>
                    <a:pt x="0" y="69"/>
                    <a:pt x="1" y="69"/>
                  </a:cubicBezTo>
                  <a:cubicBezTo>
                    <a:pt x="2" y="68"/>
                    <a:pt x="3" y="70"/>
                    <a:pt x="4" y="70"/>
                  </a:cubicBezTo>
                  <a:cubicBezTo>
                    <a:pt x="4" y="68"/>
                    <a:pt x="3" y="67"/>
                    <a:pt x="4" y="65"/>
                  </a:cubicBezTo>
                  <a:cubicBezTo>
                    <a:pt x="4" y="65"/>
                    <a:pt x="4" y="64"/>
                    <a:pt x="4" y="63"/>
                  </a:cubicBezTo>
                  <a:cubicBezTo>
                    <a:pt x="3" y="63"/>
                    <a:pt x="5" y="62"/>
                    <a:pt x="5" y="62"/>
                  </a:cubicBezTo>
                  <a:cubicBezTo>
                    <a:pt x="5" y="62"/>
                    <a:pt x="6" y="64"/>
                    <a:pt x="7" y="63"/>
                  </a:cubicBezTo>
                  <a:cubicBezTo>
                    <a:pt x="8" y="63"/>
                    <a:pt x="8" y="62"/>
                    <a:pt x="8" y="61"/>
                  </a:cubicBezTo>
                  <a:cubicBezTo>
                    <a:pt x="10" y="62"/>
                    <a:pt x="9" y="60"/>
                    <a:pt x="9" y="59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10" y="54"/>
                    <a:pt x="11" y="52"/>
                    <a:pt x="11" y="51"/>
                  </a:cubicBezTo>
                  <a:cubicBezTo>
                    <a:pt x="11" y="48"/>
                    <a:pt x="11" y="46"/>
                    <a:pt x="10" y="43"/>
                  </a:cubicBezTo>
                  <a:cubicBezTo>
                    <a:pt x="11" y="43"/>
                    <a:pt x="11" y="44"/>
                    <a:pt x="12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4" y="44"/>
                    <a:pt x="17" y="45"/>
                    <a:pt x="18" y="45"/>
                  </a:cubicBezTo>
                  <a:cubicBezTo>
                    <a:pt x="19" y="42"/>
                    <a:pt x="25" y="35"/>
                    <a:pt x="23" y="32"/>
                  </a:cubicBezTo>
                  <a:cubicBezTo>
                    <a:pt x="21" y="31"/>
                    <a:pt x="26" y="29"/>
                    <a:pt x="26" y="27"/>
                  </a:cubicBezTo>
                  <a:cubicBezTo>
                    <a:pt x="27" y="25"/>
                    <a:pt x="28" y="24"/>
                    <a:pt x="27" y="23"/>
                  </a:cubicBezTo>
                  <a:cubicBezTo>
                    <a:pt x="27" y="21"/>
                    <a:pt x="27" y="19"/>
                    <a:pt x="29" y="18"/>
                  </a:cubicBezTo>
                  <a:cubicBezTo>
                    <a:pt x="29" y="18"/>
                    <a:pt x="31" y="18"/>
                    <a:pt x="31" y="17"/>
                  </a:cubicBezTo>
                  <a:cubicBezTo>
                    <a:pt x="31" y="17"/>
                    <a:pt x="33" y="16"/>
                    <a:pt x="34" y="16"/>
                  </a:cubicBezTo>
                  <a:cubicBezTo>
                    <a:pt x="35" y="15"/>
                    <a:pt x="35" y="14"/>
                    <a:pt x="36" y="13"/>
                  </a:cubicBezTo>
                  <a:cubicBezTo>
                    <a:pt x="37" y="12"/>
                    <a:pt x="40" y="12"/>
                    <a:pt x="41" y="12"/>
                  </a:cubicBezTo>
                  <a:cubicBezTo>
                    <a:pt x="42" y="12"/>
                    <a:pt x="43" y="11"/>
                    <a:pt x="44" y="12"/>
                  </a:cubicBezTo>
                  <a:cubicBezTo>
                    <a:pt x="45" y="13"/>
                    <a:pt x="45" y="15"/>
                    <a:pt x="47" y="14"/>
                  </a:cubicBezTo>
                  <a:cubicBezTo>
                    <a:pt x="47" y="13"/>
                    <a:pt x="46" y="12"/>
                    <a:pt x="45" y="11"/>
                  </a:cubicBezTo>
                  <a:cubicBezTo>
                    <a:pt x="44" y="10"/>
                    <a:pt x="45" y="8"/>
                    <a:pt x="47" y="7"/>
                  </a:cubicBezTo>
                  <a:cubicBezTo>
                    <a:pt x="49" y="5"/>
                    <a:pt x="48" y="6"/>
                    <a:pt x="49" y="4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52" y="2"/>
                    <a:pt x="56" y="2"/>
                    <a:pt x="56" y="4"/>
                  </a:cubicBezTo>
                  <a:cubicBezTo>
                    <a:pt x="57" y="5"/>
                    <a:pt x="56" y="6"/>
                    <a:pt x="57" y="7"/>
                  </a:cubicBezTo>
                  <a:cubicBezTo>
                    <a:pt x="57" y="8"/>
                    <a:pt x="58" y="9"/>
                    <a:pt x="58" y="10"/>
                  </a:cubicBezTo>
                  <a:cubicBezTo>
                    <a:pt x="59" y="9"/>
                    <a:pt x="59" y="9"/>
                    <a:pt x="59" y="8"/>
                  </a:cubicBezTo>
                  <a:cubicBezTo>
                    <a:pt x="63" y="10"/>
                    <a:pt x="62" y="13"/>
                    <a:pt x="62" y="17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1" y="22"/>
                    <a:pt x="62" y="24"/>
                    <a:pt x="60" y="24"/>
                  </a:cubicBezTo>
                  <a:cubicBezTo>
                    <a:pt x="61" y="24"/>
                    <a:pt x="62" y="27"/>
                    <a:pt x="60" y="26"/>
                  </a:cubicBezTo>
                  <a:cubicBezTo>
                    <a:pt x="60" y="26"/>
                    <a:pt x="58" y="28"/>
                    <a:pt x="58" y="28"/>
                  </a:cubicBezTo>
                  <a:cubicBezTo>
                    <a:pt x="58" y="29"/>
                    <a:pt x="57" y="29"/>
                    <a:pt x="56" y="28"/>
                  </a:cubicBezTo>
                  <a:cubicBezTo>
                    <a:pt x="56" y="29"/>
                    <a:pt x="55" y="33"/>
                    <a:pt x="53" y="32"/>
                  </a:cubicBezTo>
                  <a:cubicBezTo>
                    <a:pt x="53" y="33"/>
                    <a:pt x="52" y="34"/>
                    <a:pt x="52" y="36"/>
                  </a:cubicBezTo>
                  <a:cubicBezTo>
                    <a:pt x="51" y="36"/>
                    <a:pt x="51" y="37"/>
                    <a:pt x="50" y="38"/>
                  </a:cubicBezTo>
                  <a:cubicBezTo>
                    <a:pt x="50" y="39"/>
                    <a:pt x="51" y="39"/>
                    <a:pt x="52" y="40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3"/>
                    <a:pt x="50" y="44"/>
                    <a:pt x="51" y="45"/>
                  </a:cubicBezTo>
                  <a:cubicBezTo>
                    <a:pt x="52" y="45"/>
                    <a:pt x="55" y="43"/>
                    <a:pt x="56" y="43"/>
                  </a:cubicBezTo>
                  <a:cubicBezTo>
                    <a:pt x="58" y="42"/>
                    <a:pt x="61" y="44"/>
                    <a:pt x="63" y="42"/>
                  </a:cubicBezTo>
                  <a:cubicBezTo>
                    <a:pt x="63" y="43"/>
                    <a:pt x="61" y="44"/>
                    <a:pt x="62" y="45"/>
                  </a:cubicBezTo>
                  <a:cubicBezTo>
                    <a:pt x="62" y="46"/>
                    <a:pt x="62" y="46"/>
                    <a:pt x="63" y="47"/>
                  </a:cubicBezTo>
                  <a:cubicBezTo>
                    <a:pt x="63" y="47"/>
                    <a:pt x="62" y="48"/>
                    <a:pt x="63" y="49"/>
                  </a:cubicBezTo>
                  <a:cubicBezTo>
                    <a:pt x="64" y="50"/>
                    <a:pt x="63" y="51"/>
                    <a:pt x="65" y="52"/>
                  </a:cubicBezTo>
                  <a:cubicBezTo>
                    <a:pt x="67" y="53"/>
                    <a:pt x="69" y="52"/>
                    <a:pt x="69" y="54"/>
                  </a:cubicBezTo>
                  <a:cubicBezTo>
                    <a:pt x="67" y="54"/>
                    <a:pt x="68" y="57"/>
                    <a:pt x="68" y="58"/>
                  </a:cubicBezTo>
                  <a:cubicBezTo>
                    <a:pt x="68" y="59"/>
                    <a:pt x="65" y="61"/>
                    <a:pt x="67" y="62"/>
                  </a:cubicBezTo>
                  <a:cubicBezTo>
                    <a:pt x="69" y="62"/>
                    <a:pt x="72" y="61"/>
                    <a:pt x="73" y="63"/>
                  </a:cubicBezTo>
                  <a:cubicBezTo>
                    <a:pt x="75" y="64"/>
                    <a:pt x="72" y="66"/>
                    <a:pt x="75" y="66"/>
                  </a:cubicBezTo>
                  <a:cubicBezTo>
                    <a:pt x="75" y="67"/>
                    <a:pt x="75" y="68"/>
                    <a:pt x="75" y="68"/>
                  </a:cubicBezTo>
                  <a:cubicBezTo>
                    <a:pt x="76" y="69"/>
                    <a:pt x="77" y="67"/>
                    <a:pt x="78" y="68"/>
                  </a:cubicBezTo>
                  <a:cubicBezTo>
                    <a:pt x="79" y="69"/>
                    <a:pt x="83" y="66"/>
                    <a:pt x="84" y="65"/>
                  </a:cubicBezTo>
                  <a:cubicBezTo>
                    <a:pt x="84" y="67"/>
                    <a:pt x="85" y="67"/>
                    <a:pt x="84" y="69"/>
                  </a:cubicBezTo>
                  <a:cubicBezTo>
                    <a:pt x="83" y="69"/>
                    <a:pt x="81" y="69"/>
                    <a:pt x="81" y="70"/>
                  </a:cubicBezTo>
                  <a:cubicBezTo>
                    <a:pt x="80" y="70"/>
                    <a:pt x="78" y="75"/>
                    <a:pt x="80" y="74"/>
                  </a:cubicBezTo>
                  <a:cubicBezTo>
                    <a:pt x="79" y="75"/>
                    <a:pt x="77" y="74"/>
                    <a:pt x="76" y="75"/>
                  </a:cubicBezTo>
                  <a:cubicBezTo>
                    <a:pt x="75" y="76"/>
                    <a:pt x="75" y="78"/>
                    <a:pt x="74" y="79"/>
                  </a:cubicBezTo>
                  <a:cubicBezTo>
                    <a:pt x="73" y="77"/>
                    <a:pt x="71" y="79"/>
                    <a:pt x="69" y="79"/>
                  </a:cubicBezTo>
                  <a:cubicBezTo>
                    <a:pt x="69" y="80"/>
                    <a:pt x="69" y="81"/>
                    <a:pt x="68" y="81"/>
                  </a:cubicBezTo>
                  <a:cubicBezTo>
                    <a:pt x="67" y="82"/>
                    <a:pt x="67" y="81"/>
                    <a:pt x="66" y="81"/>
                  </a:cubicBezTo>
                  <a:cubicBezTo>
                    <a:pt x="65" y="81"/>
                    <a:pt x="64" y="83"/>
                    <a:pt x="64" y="84"/>
                  </a:cubicBezTo>
                  <a:cubicBezTo>
                    <a:pt x="64" y="85"/>
                    <a:pt x="63" y="85"/>
                    <a:pt x="63" y="84"/>
                  </a:cubicBezTo>
                  <a:cubicBezTo>
                    <a:pt x="62" y="84"/>
                    <a:pt x="61" y="85"/>
                    <a:pt x="60" y="85"/>
                  </a:cubicBezTo>
                  <a:cubicBezTo>
                    <a:pt x="59" y="85"/>
                    <a:pt x="55" y="85"/>
                    <a:pt x="55" y="85"/>
                  </a:cubicBezTo>
                  <a:cubicBezTo>
                    <a:pt x="55" y="86"/>
                    <a:pt x="54" y="87"/>
                    <a:pt x="53" y="88"/>
                  </a:cubicBezTo>
                  <a:cubicBezTo>
                    <a:pt x="53" y="89"/>
                    <a:pt x="53" y="89"/>
                    <a:pt x="53" y="90"/>
                  </a:cubicBezTo>
                  <a:cubicBezTo>
                    <a:pt x="53" y="91"/>
                    <a:pt x="52" y="92"/>
                    <a:pt x="52" y="92"/>
                  </a:cubicBezTo>
                  <a:cubicBezTo>
                    <a:pt x="52" y="93"/>
                    <a:pt x="53" y="95"/>
                    <a:pt x="52" y="96"/>
                  </a:cubicBezTo>
                  <a:cubicBezTo>
                    <a:pt x="52" y="97"/>
                    <a:pt x="49" y="97"/>
                    <a:pt x="49" y="96"/>
                  </a:cubicBezTo>
                  <a:cubicBezTo>
                    <a:pt x="49" y="97"/>
                    <a:pt x="50" y="99"/>
                    <a:pt x="51" y="99"/>
                  </a:cubicBezTo>
                  <a:cubicBezTo>
                    <a:pt x="51" y="99"/>
                    <a:pt x="52" y="100"/>
                    <a:pt x="52" y="101"/>
                  </a:cubicBezTo>
                  <a:cubicBezTo>
                    <a:pt x="52" y="102"/>
                    <a:pt x="52" y="102"/>
                    <a:pt x="52" y="103"/>
                  </a:cubicBezTo>
                  <a:cubicBezTo>
                    <a:pt x="53" y="105"/>
                    <a:pt x="55" y="107"/>
                    <a:pt x="56" y="108"/>
                  </a:cubicBezTo>
                  <a:cubicBezTo>
                    <a:pt x="57" y="109"/>
                    <a:pt x="57" y="110"/>
                    <a:pt x="58" y="110"/>
                  </a:cubicBezTo>
                  <a:cubicBezTo>
                    <a:pt x="58" y="111"/>
                    <a:pt x="60" y="111"/>
                    <a:pt x="60" y="112"/>
                  </a:cubicBezTo>
                  <a:cubicBezTo>
                    <a:pt x="60" y="114"/>
                    <a:pt x="60" y="116"/>
                    <a:pt x="62" y="118"/>
                  </a:cubicBezTo>
                  <a:cubicBezTo>
                    <a:pt x="62" y="117"/>
                    <a:pt x="63" y="117"/>
                    <a:pt x="63" y="116"/>
                  </a:cubicBezTo>
                  <a:cubicBezTo>
                    <a:pt x="64" y="117"/>
                    <a:pt x="63" y="119"/>
                    <a:pt x="62" y="120"/>
                  </a:cubicBezTo>
                  <a:cubicBezTo>
                    <a:pt x="61" y="121"/>
                    <a:pt x="60" y="119"/>
                    <a:pt x="60" y="122"/>
                  </a:cubicBezTo>
                  <a:cubicBezTo>
                    <a:pt x="60" y="123"/>
                    <a:pt x="61" y="125"/>
                    <a:pt x="60" y="126"/>
                  </a:cubicBezTo>
                  <a:cubicBezTo>
                    <a:pt x="60" y="127"/>
                    <a:pt x="58" y="127"/>
                    <a:pt x="59" y="128"/>
                  </a:cubicBezTo>
                  <a:cubicBezTo>
                    <a:pt x="58" y="127"/>
                    <a:pt x="57" y="128"/>
                    <a:pt x="57" y="129"/>
                  </a:cubicBezTo>
                  <a:cubicBezTo>
                    <a:pt x="56" y="130"/>
                    <a:pt x="57" y="131"/>
                    <a:pt x="57" y="132"/>
                  </a:cubicBezTo>
                  <a:cubicBezTo>
                    <a:pt x="59" y="135"/>
                    <a:pt x="62" y="137"/>
                    <a:pt x="64" y="139"/>
                  </a:cubicBezTo>
                  <a:cubicBezTo>
                    <a:pt x="66" y="142"/>
                    <a:pt x="66" y="144"/>
                    <a:pt x="66" y="147"/>
                  </a:cubicBezTo>
                  <a:cubicBezTo>
                    <a:pt x="66" y="148"/>
                    <a:pt x="65" y="148"/>
                    <a:pt x="66" y="150"/>
                  </a:cubicBezTo>
                  <a:cubicBezTo>
                    <a:pt x="66" y="151"/>
                    <a:pt x="66" y="152"/>
                    <a:pt x="68" y="153"/>
                  </a:cubicBezTo>
                  <a:cubicBezTo>
                    <a:pt x="69" y="154"/>
                    <a:pt x="68" y="155"/>
                    <a:pt x="69" y="156"/>
                  </a:cubicBezTo>
                  <a:cubicBezTo>
                    <a:pt x="69" y="158"/>
                    <a:pt x="70" y="159"/>
                    <a:pt x="70" y="160"/>
                  </a:cubicBezTo>
                  <a:cubicBezTo>
                    <a:pt x="71" y="162"/>
                    <a:pt x="68" y="165"/>
                    <a:pt x="67" y="166"/>
                  </a:cubicBezTo>
                  <a:cubicBezTo>
                    <a:pt x="66" y="168"/>
                    <a:pt x="65" y="170"/>
                    <a:pt x="63" y="171"/>
                  </a:cubicBezTo>
                  <a:cubicBezTo>
                    <a:pt x="62" y="172"/>
                    <a:pt x="63" y="173"/>
                    <a:pt x="62" y="174"/>
                  </a:cubicBezTo>
                  <a:cubicBezTo>
                    <a:pt x="61" y="175"/>
                    <a:pt x="61" y="177"/>
                    <a:pt x="60" y="179"/>
                  </a:cubicBezTo>
                  <a:cubicBezTo>
                    <a:pt x="59" y="177"/>
                    <a:pt x="60" y="175"/>
                    <a:pt x="59" y="173"/>
                  </a:cubicBezTo>
                  <a:cubicBezTo>
                    <a:pt x="59" y="172"/>
                    <a:pt x="59" y="172"/>
                    <a:pt x="60" y="171"/>
                  </a:cubicBezTo>
                  <a:cubicBezTo>
                    <a:pt x="61" y="171"/>
                    <a:pt x="60" y="171"/>
                    <a:pt x="60" y="170"/>
                  </a:cubicBezTo>
                  <a:cubicBezTo>
                    <a:pt x="62" y="169"/>
                    <a:pt x="62" y="167"/>
                    <a:pt x="62" y="165"/>
                  </a:cubicBezTo>
                  <a:cubicBezTo>
                    <a:pt x="62" y="165"/>
                    <a:pt x="61" y="162"/>
                    <a:pt x="63" y="162"/>
                  </a:cubicBezTo>
                  <a:cubicBezTo>
                    <a:pt x="63" y="162"/>
                    <a:pt x="63" y="161"/>
                    <a:pt x="63" y="161"/>
                  </a:cubicBezTo>
                  <a:cubicBezTo>
                    <a:pt x="62" y="161"/>
                    <a:pt x="61" y="162"/>
                    <a:pt x="61" y="162"/>
                  </a:cubicBezTo>
                  <a:cubicBezTo>
                    <a:pt x="61" y="161"/>
                    <a:pt x="62" y="160"/>
                    <a:pt x="61" y="160"/>
                  </a:cubicBezTo>
                  <a:cubicBezTo>
                    <a:pt x="63" y="159"/>
                    <a:pt x="60" y="158"/>
                    <a:pt x="62" y="157"/>
                  </a:cubicBezTo>
                  <a:cubicBezTo>
                    <a:pt x="61" y="157"/>
                    <a:pt x="60" y="157"/>
                    <a:pt x="60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0" y="155"/>
                    <a:pt x="62" y="154"/>
                  </a:cubicBezTo>
                  <a:cubicBezTo>
                    <a:pt x="60" y="154"/>
                    <a:pt x="61" y="153"/>
                    <a:pt x="61" y="152"/>
                  </a:cubicBezTo>
                  <a:cubicBezTo>
                    <a:pt x="61" y="151"/>
                    <a:pt x="61" y="149"/>
                    <a:pt x="60" y="148"/>
                  </a:cubicBezTo>
                  <a:cubicBezTo>
                    <a:pt x="59" y="146"/>
                    <a:pt x="59" y="145"/>
                    <a:pt x="58" y="144"/>
                  </a:cubicBezTo>
                  <a:cubicBezTo>
                    <a:pt x="57" y="142"/>
                    <a:pt x="57" y="141"/>
                    <a:pt x="56" y="139"/>
                  </a:cubicBezTo>
                  <a:cubicBezTo>
                    <a:pt x="57" y="141"/>
                    <a:pt x="57" y="143"/>
                    <a:pt x="56" y="144"/>
                  </a:cubicBezTo>
                  <a:cubicBezTo>
                    <a:pt x="57" y="143"/>
                    <a:pt x="56" y="142"/>
                    <a:pt x="56" y="141"/>
                  </a:cubicBezTo>
                  <a:cubicBezTo>
                    <a:pt x="56" y="141"/>
                    <a:pt x="56" y="139"/>
                    <a:pt x="56" y="138"/>
                  </a:cubicBezTo>
                  <a:cubicBezTo>
                    <a:pt x="56" y="138"/>
                    <a:pt x="53" y="132"/>
                    <a:pt x="5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2" y="130"/>
                    <a:pt x="53" y="126"/>
                    <a:pt x="52" y="122"/>
                  </a:cubicBezTo>
                  <a:cubicBezTo>
                    <a:pt x="52" y="122"/>
                    <a:pt x="51" y="121"/>
                    <a:pt x="51" y="121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1" y="118"/>
                    <a:pt x="51" y="116"/>
                    <a:pt x="52" y="115"/>
                  </a:cubicBezTo>
                  <a:cubicBezTo>
                    <a:pt x="51" y="115"/>
                    <a:pt x="50" y="116"/>
                    <a:pt x="49" y="115"/>
                  </a:cubicBezTo>
                  <a:cubicBezTo>
                    <a:pt x="48" y="114"/>
                    <a:pt x="47" y="112"/>
                    <a:pt x="47" y="110"/>
                  </a:cubicBezTo>
                  <a:cubicBezTo>
                    <a:pt x="46" y="110"/>
                    <a:pt x="46" y="109"/>
                    <a:pt x="46" y="109"/>
                  </a:cubicBezTo>
                  <a:cubicBezTo>
                    <a:pt x="45" y="108"/>
                    <a:pt x="44" y="108"/>
                    <a:pt x="44" y="107"/>
                  </a:cubicBezTo>
                  <a:cubicBezTo>
                    <a:pt x="44" y="107"/>
                    <a:pt x="44" y="109"/>
                    <a:pt x="44" y="109"/>
                  </a:cubicBezTo>
                  <a:cubicBezTo>
                    <a:pt x="44" y="110"/>
                    <a:pt x="45" y="112"/>
                    <a:pt x="44" y="113"/>
                  </a:cubicBezTo>
                  <a:cubicBezTo>
                    <a:pt x="43" y="114"/>
                    <a:pt x="42" y="116"/>
                    <a:pt x="40" y="116"/>
                  </a:cubicBezTo>
                  <a:cubicBezTo>
                    <a:pt x="39" y="116"/>
                    <a:pt x="37" y="114"/>
                    <a:pt x="39" y="113"/>
                  </a:cubicBezTo>
                  <a:cubicBezTo>
                    <a:pt x="37" y="113"/>
                    <a:pt x="38" y="114"/>
                    <a:pt x="38" y="115"/>
                  </a:cubicBezTo>
                  <a:cubicBezTo>
                    <a:pt x="39" y="117"/>
                    <a:pt x="37" y="118"/>
                    <a:pt x="36" y="117"/>
                  </a:cubicBezTo>
                  <a:cubicBezTo>
                    <a:pt x="37" y="118"/>
                    <a:pt x="34" y="120"/>
                    <a:pt x="33" y="119"/>
                  </a:cubicBezTo>
                  <a:cubicBezTo>
                    <a:pt x="33" y="120"/>
                    <a:pt x="32" y="124"/>
                    <a:pt x="30" y="123"/>
                  </a:cubicBezTo>
                  <a:cubicBezTo>
                    <a:pt x="28" y="123"/>
                    <a:pt x="30" y="120"/>
                    <a:pt x="30" y="119"/>
                  </a:cubicBezTo>
                  <a:cubicBezTo>
                    <a:pt x="30" y="119"/>
                    <a:pt x="28" y="123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7" y="122"/>
                    <a:pt x="27" y="120"/>
                    <a:pt x="28" y="120"/>
                  </a:cubicBezTo>
                  <a:cubicBezTo>
                    <a:pt x="27" y="119"/>
                    <a:pt x="27" y="124"/>
                    <a:pt x="25" y="123"/>
                  </a:cubicBezTo>
                  <a:cubicBezTo>
                    <a:pt x="24" y="122"/>
                    <a:pt x="26" y="119"/>
                    <a:pt x="26" y="118"/>
                  </a:cubicBezTo>
                  <a:cubicBezTo>
                    <a:pt x="25" y="119"/>
                    <a:pt x="24" y="121"/>
                    <a:pt x="23" y="122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4" y="121"/>
                    <a:pt x="24" y="120"/>
                    <a:pt x="24" y="119"/>
                  </a:cubicBezTo>
                  <a:cubicBezTo>
                    <a:pt x="24" y="120"/>
                    <a:pt x="23" y="121"/>
                    <a:pt x="22" y="121"/>
                  </a:cubicBezTo>
                  <a:cubicBezTo>
                    <a:pt x="24" y="120"/>
                    <a:pt x="23" y="118"/>
                    <a:pt x="24" y="116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4" y="117"/>
                    <a:pt x="21" y="120"/>
                    <a:pt x="20" y="121"/>
                  </a:cubicBezTo>
                  <a:cubicBezTo>
                    <a:pt x="18" y="121"/>
                    <a:pt x="20" y="114"/>
                    <a:pt x="21" y="113"/>
                  </a:cubicBezTo>
                  <a:cubicBezTo>
                    <a:pt x="21" y="112"/>
                    <a:pt x="21" y="109"/>
                    <a:pt x="22" y="109"/>
                  </a:cubicBezTo>
                  <a:cubicBezTo>
                    <a:pt x="23" y="108"/>
                    <a:pt x="22" y="105"/>
                    <a:pt x="22" y="103"/>
                  </a:cubicBezTo>
                  <a:cubicBezTo>
                    <a:pt x="21" y="102"/>
                    <a:pt x="22" y="99"/>
                    <a:pt x="21" y="98"/>
                  </a:cubicBezTo>
                  <a:cubicBezTo>
                    <a:pt x="20" y="98"/>
                    <a:pt x="20" y="97"/>
                    <a:pt x="20" y="96"/>
                  </a:cubicBezTo>
                  <a:cubicBezTo>
                    <a:pt x="19" y="95"/>
                    <a:pt x="18" y="95"/>
                    <a:pt x="19" y="94"/>
                  </a:cubicBezTo>
                  <a:cubicBezTo>
                    <a:pt x="18" y="94"/>
                    <a:pt x="17" y="93"/>
                    <a:pt x="17" y="92"/>
                  </a:cubicBezTo>
                  <a:cubicBezTo>
                    <a:pt x="17" y="91"/>
                    <a:pt x="18" y="89"/>
                    <a:pt x="17" y="88"/>
                  </a:cubicBezTo>
                  <a:cubicBezTo>
                    <a:pt x="17" y="89"/>
                    <a:pt x="17" y="91"/>
                    <a:pt x="16" y="90"/>
                  </a:cubicBezTo>
                  <a:cubicBezTo>
                    <a:pt x="17" y="91"/>
                    <a:pt x="17" y="92"/>
                    <a:pt x="16" y="93"/>
                  </a:cubicBezTo>
                  <a:cubicBezTo>
                    <a:pt x="14" y="92"/>
                    <a:pt x="13" y="90"/>
                    <a:pt x="12" y="89"/>
                  </a:cubicBezTo>
                  <a:cubicBezTo>
                    <a:pt x="12" y="88"/>
                    <a:pt x="13" y="88"/>
                    <a:pt x="13" y="88"/>
                  </a:cubicBezTo>
                  <a:cubicBezTo>
                    <a:pt x="13" y="89"/>
                    <a:pt x="14" y="89"/>
                    <a:pt x="15" y="89"/>
                  </a:cubicBezTo>
                  <a:cubicBezTo>
                    <a:pt x="16" y="90"/>
                    <a:pt x="17" y="89"/>
                    <a:pt x="16" y="88"/>
                  </a:cubicBezTo>
                  <a:cubicBezTo>
                    <a:pt x="16" y="87"/>
                    <a:pt x="13" y="86"/>
                    <a:pt x="15" y="85"/>
                  </a:cubicBezTo>
                  <a:cubicBezTo>
                    <a:pt x="14" y="85"/>
                    <a:pt x="14" y="85"/>
                    <a:pt x="13" y="85"/>
                  </a:cubicBezTo>
                  <a:cubicBezTo>
                    <a:pt x="13" y="84"/>
                    <a:pt x="13" y="84"/>
                    <a:pt x="13" y="83"/>
                  </a:cubicBezTo>
                  <a:cubicBezTo>
                    <a:pt x="13" y="83"/>
                    <a:pt x="12" y="83"/>
                    <a:pt x="11" y="82"/>
                  </a:cubicBezTo>
                  <a:cubicBezTo>
                    <a:pt x="10" y="81"/>
                    <a:pt x="10" y="82"/>
                    <a:pt x="8" y="81"/>
                  </a:cubicBezTo>
                  <a:cubicBezTo>
                    <a:pt x="9" y="82"/>
                    <a:pt x="9" y="83"/>
                    <a:pt x="9" y="84"/>
                  </a:cubicBezTo>
                  <a:cubicBezTo>
                    <a:pt x="9" y="83"/>
                    <a:pt x="9" y="83"/>
                    <a:pt x="8" y="82"/>
                  </a:cubicBezTo>
                  <a:cubicBezTo>
                    <a:pt x="8" y="83"/>
                    <a:pt x="8" y="83"/>
                    <a:pt x="9" y="84"/>
                  </a:cubicBezTo>
                  <a:cubicBezTo>
                    <a:pt x="8" y="83"/>
                    <a:pt x="7" y="82"/>
                    <a:pt x="8" y="80"/>
                  </a:cubicBezTo>
                  <a:cubicBezTo>
                    <a:pt x="8" y="80"/>
                    <a:pt x="8" y="80"/>
                    <a:pt x="7" y="80"/>
                  </a:cubicBezTo>
                  <a:cubicBezTo>
                    <a:pt x="7" y="80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8"/>
                    <a:pt x="8" y="78"/>
                    <a:pt x="8" y="77"/>
                  </a:cubicBezTo>
                  <a:cubicBezTo>
                    <a:pt x="7" y="78"/>
                    <a:pt x="7" y="80"/>
                    <a:pt x="6" y="81"/>
                  </a:cubicBezTo>
                  <a:cubicBezTo>
                    <a:pt x="5" y="81"/>
                    <a:pt x="6" y="80"/>
                    <a:pt x="6" y="79"/>
                  </a:cubicBezTo>
                  <a:cubicBezTo>
                    <a:pt x="6" y="78"/>
                    <a:pt x="5" y="77"/>
                    <a:pt x="5" y="77"/>
                  </a:cubicBezTo>
                  <a:cubicBezTo>
                    <a:pt x="5" y="78"/>
                    <a:pt x="5" y="78"/>
                    <a:pt x="4" y="79"/>
                  </a:cubicBezTo>
                  <a:cubicBezTo>
                    <a:pt x="4" y="78"/>
                    <a:pt x="2" y="77"/>
                    <a:pt x="2" y="76"/>
                  </a:cubicBezTo>
                  <a:cubicBezTo>
                    <a:pt x="1" y="74"/>
                    <a:pt x="0" y="72"/>
                    <a:pt x="0" y="7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426"/>
            <p:cNvSpPr>
              <a:spLocks/>
            </p:cNvSpPr>
            <p:nvPr/>
          </p:nvSpPr>
          <p:spPr bwMode="auto">
            <a:xfrm>
              <a:off x="5100843" y="2878410"/>
              <a:ext cx="423348" cy="330263"/>
            </a:xfrm>
            <a:custGeom>
              <a:avLst/>
              <a:gdLst>
                <a:gd name="T0" fmla="*/ 2 w 143"/>
                <a:gd name="T1" fmla="*/ 64 h 111"/>
                <a:gd name="T2" fmla="*/ 11 w 143"/>
                <a:gd name="T3" fmla="*/ 61 h 111"/>
                <a:gd name="T4" fmla="*/ 12 w 143"/>
                <a:gd name="T5" fmla="*/ 49 h 111"/>
                <a:gd name="T6" fmla="*/ 13 w 143"/>
                <a:gd name="T7" fmla="*/ 43 h 111"/>
                <a:gd name="T8" fmla="*/ 17 w 143"/>
                <a:gd name="T9" fmla="*/ 41 h 111"/>
                <a:gd name="T10" fmla="*/ 20 w 143"/>
                <a:gd name="T11" fmla="*/ 33 h 111"/>
                <a:gd name="T12" fmla="*/ 25 w 143"/>
                <a:gd name="T13" fmla="*/ 24 h 111"/>
                <a:gd name="T14" fmla="*/ 30 w 143"/>
                <a:gd name="T15" fmla="*/ 21 h 111"/>
                <a:gd name="T16" fmla="*/ 32 w 143"/>
                <a:gd name="T17" fmla="*/ 13 h 111"/>
                <a:gd name="T18" fmla="*/ 39 w 143"/>
                <a:gd name="T19" fmla="*/ 6 h 111"/>
                <a:gd name="T20" fmla="*/ 44 w 143"/>
                <a:gd name="T21" fmla="*/ 8 h 111"/>
                <a:gd name="T22" fmla="*/ 49 w 143"/>
                <a:gd name="T23" fmla="*/ 2 h 111"/>
                <a:gd name="T24" fmla="*/ 55 w 143"/>
                <a:gd name="T25" fmla="*/ 5 h 111"/>
                <a:gd name="T26" fmla="*/ 58 w 143"/>
                <a:gd name="T27" fmla="*/ 3 h 111"/>
                <a:gd name="T28" fmla="*/ 66 w 143"/>
                <a:gd name="T29" fmla="*/ 5 h 111"/>
                <a:gd name="T30" fmla="*/ 80 w 143"/>
                <a:gd name="T31" fmla="*/ 14 h 111"/>
                <a:gd name="T32" fmla="*/ 87 w 143"/>
                <a:gd name="T33" fmla="*/ 21 h 111"/>
                <a:gd name="T34" fmla="*/ 84 w 143"/>
                <a:gd name="T35" fmla="*/ 34 h 111"/>
                <a:gd name="T36" fmla="*/ 91 w 143"/>
                <a:gd name="T37" fmla="*/ 37 h 111"/>
                <a:gd name="T38" fmla="*/ 93 w 143"/>
                <a:gd name="T39" fmla="*/ 43 h 111"/>
                <a:gd name="T40" fmla="*/ 98 w 143"/>
                <a:gd name="T41" fmla="*/ 50 h 111"/>
                <a:gd name="T42" fmla="*/ 102 w 143"/>
                <a:gd name="T43" fmla="*/ 54 h 111"/>
                <a:gd name="T44" fmla="*/ 125 w 143"/>
                <a:gd name="T45" fmla="*/ 64 h 111"/>
                <a:gd name="T46" fmla="*/ 143 w 143"/>
                <a:gd name="T47" fmla="*/ 67 h 111"/>
                <a:gd name="T48" fmla="*/ 115 w 143"/>
                <a:gd name="T49" fmla="*/ 95 h 111"/>
                <a:gd name="T50" fmla="*/ 96 w 143"/>
                <a:gd name="T51" fmla="*/ 100 h 111"/>
                <a:gd name="T52" fmla="*/ 87 w 143"/>
                <a:gd name="T53" fmla="*/ 103 h 111"/>
                <a:gd name="T54" fmla="*/ 77 w 143"/>
                <a:gd name="T55" fmla="*/ 105 h 111"/>
                <a:gd name="T56" fmla="*/ 71 w 143"/>
                <a:gd name="T57" fmla="*/ 104 h 111"/>
                <a:gd name="T58" fmla="*/ 65 w 143"/>
                <a:gd name="T59" fmla="*/ 109 h 111"/>
                <a:gd name="T60" fmla="*/ 57 w 143"/>
                <a:gd name="T61" fmla="*/ 110 h 111"/>
                <a:gd name="T62" fmla="*/ 51 w 143"/>
                <a:gd name="T63" fmla="*/ 109 h 111"/>
                <a:gd name="T64" fmla="*/ 30 w 143"/>
                <a:gd name="T65" fmla="*/ 101 h 111"/>
                <a:gd name="T66" fmla="*/ 27 w 143"/>
                <a:gd name="T67" fmla="*/ 93 h 111"/>
                <a:gd name="T68" fmla="*/ 21 w 143"/>
                <a:gd name="T69" fmla="*/ 89 h 111"/>
                <a:gd name="T70" fmla="*/ 17 w 143"/>
                <a:gd name="T71" fmla="*/ 80 h 111"/>
                <a:gd name="T72" fmla="*/ 14 w 143"/>
                <a:gd name="T73" fmla="*/ 77 h 111"/>
                <a:gd name="T74" fmla="*/ 12 w 143"/>
                <a:gd name="T75" fmla="*/ 75 h 111"/>
                <a:gd name="T76" fmla="*/ 4 w 143"/>
                <a:gd name="T77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11">
                  <a:moveTo>
                    <a:pt x="0" y="68"/>
                  </a:moveTo>
                  <a:cubicBezTo>
                    <a:pt x="1" y="66"/>
                    <a:pt x="2" y="66"/>
                    <a:pt x="2" y="64"/>
                  </a:cubicBezTo>
                  <a:cubicBezTo>
                    <a:pt x="2" y="62"/>
                    <a:pt x="4" y="62"/>
                    <a:pt x="6" y="62"/>
                  </a:cubicBezTo>
                  <a:cubicBezTo>
                    <a:pt x="8" y="63"/>
                    <a:pt x="10" y="63"/>
                    <a:pt x="11" y="61"/>
                  </a:cubicBezTo>
                  <a:cubicBezTo>
                    <a:pt x="12" y="60"/>
                    <a:pt x="11" y="58"/>
                    <a:pt x="11" y="56"/>
                  </a:cubicBezTo>
                  <a:cubicBezTo>
                    <a:pt x="11" y="54"/>
                    <a:pt x="11" y="51"/>
                    <a:pt x="12" y="49"/>
                  </a:cubicBezTo>
                  <a:cubicBezTo>
                    <a:pt x="12" y="48"/>
                    <a:pt x="12" y="47"/>
                    <a:pt x="13" y="47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2"/>
                    <a:pt x="14" y="40"/>
                    <a:pt x="15" y="39"/>
                  </a:cubicBezTo>
                  <a:cubicBezTo>
                    <a:pt x="16" y="38"/>
                    <a:pt x="17" y="40"/>
                    <a:pt x="17" y="41"/>
                  </a:cubicBezTo>
                  <a:cubicBezTo>
                    <a:pt x="18" y="40"/>
                    <a:pt x="21" y="37"/>
                    <a:pt x="19" y="36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0" y="30"/>
                    <a:pt x="21" y="29"/>
                  </a:cubicBezTo>
                  <a:cubicBezTo>
                    <a:pt x="23" y="28"/>
                    <a:pt x="24" y="26"/>
                    <a:pt x="25" y="24"/>
                  </a:cubicBezTo>
                  <a:cubicBezTo>
                    <a:pt x="26" y="23"/>
                    <a:pt x="26" y="22"/>
                    <a:pt x="27" y="22"/>
                  </a:cubicBezTo>
                  <a:cubicBezTo>
                    <a:pt x="28" y="22"/>
                    <a:pt x="30" y="22"/>
                    <a:pt x="30" y="21"/>
                  </a:cubicBezTo>
                  <a:cubicBezTo>
                    <a:pt x="31" y="20"/>
                    <a:pt x="31" y="18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2"/>
                    <a:pt x="33" y="10"/>
                    <a:pt x="34" y="8"/>
                  </a:cubicBezTo>
                  <a:cubicBezTo>
                    <a:pt x="34" y="5"/>
                    <a:pt x="36" y="6"/>
                    <a:pt x="39" y="6"/>
                  </a:cubicBezTo>
                  <a:cubicBezTo>
                    <a:pt x="40" y="6"/>
                    <a:pt x="40" y="4"/>
                    <a:pt x="41" y="5"/>
                  </a:cubicBezTo>
                  <a:cubicBezTo>
                    <a:pt x="43" y="6"/>
                    <a:pt x="43" y="7"/>
                    <a:pt x="44" y="8"/>
                  </a:cubicBezTo>
                  <a:cubicBezTo>
                    <a:pt x="45" y="6"/>
                    <a:pt x="46" y="3"/>
                    <a:pt x="47" y="0"/>
                  </a:cubicBezTo>
                  <a:cubicBezTo>
                    <a:pt x="47" y="1"/>
                    <a:pt x="48" y="2"/>
                    <a:pt x="49" y="2"/>
                  </a:cubicBezTo>
                  <a:cubicBezTo>
                    <a:pt x="49" y="3"/>
                    <a:pt x="50" y="2"/>
                    <a:pt x="51" y="3"/>
                  </a:cubicBezTo>
                  <a:cubicBezTo>
                    <a:pt x="52" y="5"/>
                    <a:pt x="53" y="5"/>
                    <a:pt x="55" y="5"/>
                  </a:cubicBezTo>
                  <a:cubicBezTo>
                    <a:pt x="55" y="4"/>
                    <a:pt x="56" y="4"/>
                    <a:pt x="57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4"/>
                    <a:pt x="60" y="5"/>
                  </a:cubicBezTo>
                  <a:cubicBezTo>
                    <a:pt x="61" y="3"/>
                    <a:pt x="64" y="5"/>
                    <a:pt x="66" y="5"/>
                  </a:cubicBezTo>
                  <a:cubicBezTo>
                    <a:pt x="69" y="4"/>
                    <a:pt x="72" y="7"/>
                    <a:pt x="74" y="7"/>
                  </a:cubicBezTo>
                  <a:cubicBezTo>
                    <a:pt x="77" y="8"/>
                    <a:pt x="77" y="12"/>
                    <a:pt x="80" y="14"/>
                  </a:cubicBezTo>
                  <a:cubicBezTo>
                    <a:pt x="81" y="15"/>
                    <a:pt x="83" y="15"/>
                    <a:pt x="84" y="17"/>
                  </a:cubicBezTo>
                  <a:cubicBezTo>
                    <a:pt x="85" y="18"/>
                    <a:pt x="85" y="20"/>
                    <a:pt x="87" y="21"/>
                  </a:cubicBezTo>
                  <a:cubicBezTo>
                    <a:pt x="89" y="22"/>
                    <a:pt x="90" y="23"/>
                    <a:pt x="88" y="26"/>
                  </a:cubicBezTo>
                  <a:cubicBezTo>
                    <a:pt x="86" y="29"/>
                    <a:pt x="84" y="31"/>
                    <a:pt x="84" y="34"/>
                  </a:cubicBezTo>
                  <a:cubicBezTo>
                    <a:pt x="84" y="36"/>
                    <a:pt x="83" y="38"/>
                    <a:pt x="86" y="38"/>
                  </a:cubicBezTo>
                  <a:cubicBezTo>
                    <a:pt x="88" y="38"/>
                    <a:pt x="90" y="37"/>
                    <a:pt x="91" y="37"/>
                  </a:cubicBezTo>
                  <a:cubicBezTo>
                    <a:pt x="93" y="37"/>
                    <a:pt x="93" y="38"/>
                    <a:pt x="95" y="38"/>
                  </a:cubicBezTo>
                  <a:cubicBezTo>
                    <a:pt x="95" y="40"/>
                    <a:pt x="92" y="41"/>
                    <a:pt x="93" y="43"/>
                  </a:cubicBezTo>
                  <a:cubicBezTo>
                    <a:pt x="94" y="44"/>
                    <a:pt x="95" y="46"/>
                    <a:pt x="96" y="48"/>
                  </a:cubicBezTo>
                  <a:cubicBezTo>
                    <a:pt x="97" y="49"/>
                    <a:pt x="97" y="49"/>
                    <a:pt x="98" y="50"/>
                  </a:cubicBezTo>
                  <a:cubicBezTo>
                    <a:pt x="98" y="51"/>
                    <a:pt x="99" y="52"/>
                    <a:pt x="100" y="53"/>
                  </a:cubicBezTo>
                  <a:cubicBezTo>
                    <a:pt x="100" y="54"/>
                    <a:pt x="101" y="54"/>
                    <a:pt x="102" y="54"/>
                  </a:cubicBezTo>
                  <a:cubicBezTo>
                    <a:pt x="103" y="55"/>
                    <a:pt x="104" y="57"/>
                    <a:pt x="106" y="57"/>
                  </a:cubicBezTo>
                  <a:cubicBezTo>
                    <a:pt x="112" y="59"/>
                    <a:pt x="118" y="62"/>
                    <a:pt x="125" y="64"/>
                  </a:cubicBezTo>
                  <a:cubicBezTo>
                    <a:pt x="128" y="65"/>
                    <a:pt x="131" y="66"/>
                    <a:pt x="134" y="67"/>
                  </a:cubicBezTo>
                  <a:cubicBezTo>
                    <a:pt x="137" y="67"/>
                    <a:pt x="140" y="67"/>
                    <a:pt x="143" y="67"/>
                  </a:cubicBezTo>
                  <a:cubicBezTo>
                    <a:pt x="135" y="74"/>
                    <a:pt x="127" y="82"/>
                    <a:pt x="120" y="90"/>
                  </a:cubicBezTo>
                  <a:cubicBezTo>
                    <a:pt x="118" y="91"/>
                    <a:pt x="117" y="93"/>
                    <a:pt x="115" y="95"/>
                  </a:cubicBezTo>
                  <a:cubicBezTo>
                    <a:pt x="114" y="97"/>
                    <a:pt x="112" y="96"/>
                    <a:pt x="110" y="96"/>
                  </a:cubicBezTo>
                  <a:cubicBezTo>
                    <a:pt x="105" y="96"/>
                    <a:pt x="99" y="96"/>
                    <a:pt x="96" y="100"/>
                  </a:cubicBezTo>
                  <a:cubicBezTo>
                    <a:pt x="95" y="101"/>
                    <a:pt x="94" y="102"/>
                    <a:pt x="92" y="103"/>
                  </a:cubicBezTo>
                  <a:cubicBezTo>
                    <a:pt x="91" y="103"/>
                    <a:pt x="89" y="102"/>
                    <a:pt x="87" y="103"/>
                  </a:cubicBezTo>
                  <a:cubicBezTo>
                    <a:pt x="85" y="104"/>
                    <a:pt x="85" y="106"/>
                    <a:pt x="83" y="105"/>
                  </a:cubicBezTo>
                  <a:cubicBezTo>
                    <a:pt x="81" y="105"/>
                    <a:pt x="79" y="107"/>
                    <a:pt x="77" y="105"/>
                  </a:cubicBezTo>
                  <a:cubicBezTo>
                    <a:pt x="76" y="104"/>
                    <a:pt x="76" y="102"/>
                    <a:pt x="74" y="102"/>
                  </a:cubicBezTo>
                  <a:cubicBezTo>
                    <a:pt x="73" y="102"/>
                    <a:pt x="72" y="103"/>
                    <a:pt x="71" y="104"/>
                  </a:cubicBezTo>
                  <a:cubicBezTo>
                    <a:pt x="69" y="105"/>
                    <a:pt x="67" y="105"/>
                    <a:pt x="66" y="107"/>
                  </a:cubicBezTo>
                  <a:cubicBezTo>
                    <a:pt x="65" y="107"/>
                    <a:pt x="65" y="108"/>
                    <a:pt x="65" y="109"/>
                  </a:cubicBezTo>
                  <a:cubicBezTo>
                    <a:pt x="64" y="109"/>
                    <a:pt x="63" y="110"/>
                    <a:pt x="63" y="111"/>
                  </a:cubicBezTo>
                  <a:cubicBezTo>
                    <a:pt x="62" y="110"/>
                    <a:pt x="59" y="110"/>
                    <a:pt x="57" y="110"/>
                  </a:cubicBezTo>
                  <a:cubicBezTo>
                    <a:pt x="56" y="110"/>
                    <a:pt x="55" y="109"/>
                    <a:pt x="54" y="109"/>
                  </a:cubicBezTo>
                  <a:cubicBezTo>
                    <a:pt x="53" y="108"/>
                    <a:pt x="52" y="109"/>
                    <a:pt x="51" y="109"/>
                  </a:cubicBezTo>
                  <a:cubicBezTo>
                    <a:pt x="46" y="108"/>
                    <a:pt x="43" y="103"/>
                    <a:pt x="38" y="101"/>
                  </a:cubicBezTo>
                  <a:cubicBezTo>
                    <a:pt x="36" y="100"/>
                    <a:pt x="33" y="101"/>
                    <a:pt x="30" y="101"/>
                  </a:cubicBezTo>
                  <a:cubicBezTo>
                    <a:pt x="29" y="101"/>
                    <a:pt x="27" y="98"/>
                    <a:pt x="27" y="98"/>
                  </a:cubicBezTo>
                  <a:cubicBezTo>
                    <a:pt x="26" y="96"/>
                    <a:pt x="28" y="94"/>
                    <a:pt x="27" y="93"/>
                  </a:cubicBezTo>
                  <a:cubicBezTo>
                    <a:pt x="27" y="92"/>
                    <a:pt x="24" y="91"/>
                    <a:pt x="23" y="92"/>
                  </a:cubicBezTo>
                  <a:cubicBezTo>
                    <a:pt x="22" y="92"/>
                    <a:pt x="21" y="90"/>
                    <a:pt x="21" y="89"/>
                  </a:cubicBezTo>
                  <a:cubicBezTo>
                    <a:pt x="20" y="88"/>
                    <a:pt x="19" y="86"/>
                    <a:pt x="18" y="84"/>
                  </a:cubicBezTo>
                  <a:cubicBezTo>
                    <a:pt x="18" y="82"/>
                    <a:pt x="18" y="81"/>
                    <a:pt x="17" y="80"/>
                  </a:cubicBezTo>
                  <a:cubicBezTo>
                    <a:pt x="16" y="79"/>
                    <a:pt x="16" y="79"/>
                    <a:pt x="15" y="79"/>
                  </a:cubicBezTo>
                  <a:cubicBezTo>
                    <a:pt x="15" y="78"/>
                    <a:pt x="15" y="78"/>
                    <a:pt x="14" y="77"/>
                  </a:cubicBezTo>
                  <a:cubicBezTo>
                    <a:pt x="14" y="77"/>
                    <a:pt x="14" y="77"/>
                    <a:pt x="13" y="77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1" y="74"/>
                    <a:pt x="10" y="72"/>
                    <a:pt x="8" y="71"/>
                  </a:cubicBezTo>
                  <a:cubicBezTo>
                    <a:pt x="7" y="70"/>
                    <a:pt x="6" y="69"/>
                    <a:pt x="4" y="69"/>
                  </a:cubicBezTo>
                  <a:cubicBezTo>
                    <a:pt x="3" y="69"/>
                    <a:pt x="1" y="69"/>
                    <a:pt x="0" y="6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428"/>
            <p:cNvSpPr>
              <a:spLocks/>
            </p:cNvSpPr>
            <p:nvPr/>
          </p:nvSpPr>
          <p:spPr bwMode="auto">
            <a:xfrm>
              <a:off x="1582313" y="2792331"/>
              <a:ext cx="112424" cy="119457"/>
            </a:xfrm>
            <a:custGeom>
              <a:avLst/>
              <a:gdLst>
                <a:gd name="T0" fmla="*/ 0 w 38"/>
                <a:gd name="T1" fmla="*/ 33 h 40"/>
                <a:gd name="T2" fmla="*/ 1 w 38"/>
                <a:gd name="T3" fmla="*/ 29 h 40"/>
                <a:gd name="T4" fmla="*/ 2 w 38"/>
                <a:gd name="T5" fmla="*/ 27 h 40"/>
                <a:gd name="T6" fmla="*/ 2 w 38"/>
                <a:gd name="T7" fmla="*/ 25 h 40"/>
                <a:gd name="T8" fmla="*/ 4 w 38"/>
                <a:gd name="T9" fmla="*/ 19 h 40"/>
                <a:gd name="T10" fmla="*/ 10 w 38"/>
                <a:gd name="T11" fmla="*/ 18 h 40"/>
                <a:gd name="T12" fmla="*/ 17 w 38"/>
                <a:gd name="T13" fmla="*/ 18 h 40"/>
                <a:gd name="T14" fmla="*/ 17 w 38"/>
                <a:gd name="T15" fmla="*/ 14 h 40"/>
                <a:gd name="T16" fmla="*/ 15 w 38"/>
                <a:gd name="T17" fmla="*/ 13 h 40"/>
                <a:gd name="T18" fmla="*/ 13 w 38"/>
                <a:gd name="T19" fmla="*/ 11 h 40"/>
                <a:gd name="T20" fmla="*/ 8 w 38"/>
                <a:gd name="T21" fmla="*/ 7 h 40"/>
                <a:gd name="T22" fmla="*/ 12 w 38"/>
                <a:gd name="T23" fmla="*/ 6 h 40"/>
                <a:gd name="T24" fmla="*/ 12 w 38"/>
                <a:gd name="T25" fmla="*/ 2 h 40"/>
                <a:gd name="T26" fmla="*/ 20 w 38"/>
                <a:gd name="T27" fmla="*/ 1 h 40"/>
                <a:gd name="T28" fmla="*/ 29 w 38"/>
                <a:gd name="T29" fmla="*/ 1 h 40"/>
                <a:gd name="T30" fmla="*/ 29 w 38"/>
                <a:gd name="T31" fmla="*/ 10 h 40"/>
                <a:gd name="T32" fmla="*/ 29 w 38"/>
                <a:gd name="T33" fmla="*/ 20 h 40"/>
                <a:gd name="T34" fmla="*/ 35 w 38"/>
                <a:gd name="T35" fmla="*/ 22 h 40"/>
                <a:gd name="T36" fmla="*/ 36 w 38"/>
                <a:gd name="T37" fmla="*/ 20 h 40"/>
                <a:gd name="T38" fmla="*/ 35 w 38"/>
                <a:gd name="T39" fmla="*/ 19 h 40"/>
                <a:gd name="T40" fmla="*/ 38 w 38"/>
                <a:gd name="T41" fmla="*/ 21 h 40"/>
                <a:gd name="T42" fmla="*/ 31 w 38"/>
                <a:gd name="T43" fmla="*/ 27 h 40"/>
                <a:gd name="T44" fmla="*/ 29 w 38"/>
                <a:gd name="T45" fmla="*/ 30 h 40"/>
                <a:gd name="T46" fmla="*/ 29 w 38"/>
                <a:gd name="T47" fmla="*/ 33 h 40"/>
                <a:gd name="T48" fmla="*/ 26 w 38"/>
                <a:gd name="T49" fmla="*/ 35 h 40"/>
                <a:gd name="T50" fmla="*/ 25 w 38"/>
                <a:gd name="T51" fmla="*/ 36 h 40"/>
                <a:gd name="T52" fmla="*/ 24 w 38"/>
                <a:gd name="T53" fmla="*/ 37 h 40"/>
                <a:gd name="T54" fmla="*/ 21 w 38"/>
                <a:gd name="T55" fmla="*/ 40 h 40"/>
                <a:gd name="T56" fmla="*/ 16 w 38"/>
                <a:gd name="T57" fmla="*/ 39 h 40"/>
                <a:gd name="T58" fmla="*/ 11 w 38"/>
                <a:gd name="T59" fmla="*/ 39 h 40"/>
                <a:gd name="T60" fmla="*/ 0 w 38"/>
                <a:gd name="T6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0">
                  <a:moveTo>
                    <a:pt x="0" y="33"/>
                  </a:moveTo>
                  <a:cubicBezTo>
                    <a:pt x="1" y="32"/>
                    <a:pt x="1" y="30"/>
                    <a:pt x="1" y="29"/>
                  </a:cubicBezTo>
                  <a:cubicBezTo>
                    <a:pt x="1" y="29"/>
                    <a:pt x="2" y="28"/>
                    <a:pt x="2" y="27"/>
                  </a:cubicBezTo>
                  <a:cubicBezTo>
                    <a:pt x="1" y="26"/>
                    <a:pt x="1" y="26"/>
                    <a:pt x="2" y="25"/>
                  </a:cubicBezTo>
                  <a:cubicBezTo>
                    <a:pt x="3" y="23"/>
                    <a:pt x="3" y="20"/>
                    <a:pt x="4" y="19"/>
                  </a:cubicBezTo>
                  <a:cubicBezTo>
                    <a:pt x="5" y="17"/>
                    <a:pt x="8" y="18"/>
                    <a:pt x="10" y="18"/>
                  </a:cubicBezTo>
                  <a:cubicBezTo>
                    <a:pt x="11" y="18"/>
                    <a:pt x="17" y="19"/>
                    <a:pt x="17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5" y="12"/>
                    <a:pt x="15" y="12"/>
                    <a:pt x="13" y="11"/>
                  </a:cubicBezTo>
                  <a:cubicBezTo>
                    <a:pt x="11" y="10"/>
                    <a:pt x="10" y="8"/>
                    <a:pt x="8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5"/>
                    <a:pt x="11" y="3"/>
                    <a:pt x="12" y="2"/>
                  </a:cubicBezTo>
                  <a:cubicBezTo>
                    <a:pt x="13" y="0"/>
                    <a:pt x="18" y="1"/>
                    <a:pt x="20" y="1"/>
                  </a:cubicBezTo>
                  <a:cubicBezTo>
                    <a:pt x="23" y="1"/>
                    <a:pt x="26" y="1"/>
                    <a:pt x="29" y="1"/>
                  </a:cubicBezTo>
                  <a:cubicBezTo>
                    <a:pt x="29" y="4"/>
                    <a:pt x="30" y="7"/>
                    <a:pt x="29" y="10"/>
                  </a:cubicBezTo>
                  <a:cubicBezTo>
                    <a:pt x="29" y="14"/>
                    <a:pt x="29" y="17"/>
                    <a:pt x="29" y="20"/>
                  </a:cubicBezTo>
                  <a:cubicBezTo>
                    <a:pt x="30" y="20"/>
                    <a:pt x="34" y="20"/>
                    <a:pt x="35" y="22"/>
                  </a:cubicBezTo>
                  <a:cubicBezTo>
                    <a:pt x="35" y="21"/>
                    <a:pt x="35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20"/>
                    <a:pt x="37" y="21"/>
                    <a:pt x="38" y="21"/>
                  </a:cubicBezTo>
                  <a:cubicBezTo>
                    <a:pt x="35" y="22"/>
                    <a:pt x="34" y="25"/>
                    <a:pt x="31" y="27"/>
                  </a:cubicBezTo>
                  <a:cubicBezTo>
                    <a:pt x="30" y="27"/>
                    <a:pt x="29" y="28"/>
                    <a:pt x="29" y="30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28" y="33"/>
                    <a:pt x="25" y="34"/>
                    <a:pt x="26" y="35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0" y="38"/>
                    <a:pt x="21" y="40"/>
                  </a:cubicBezTo>
                  <a:cubicBezTo>
                    <a:pt x="19" y="40"/>
                    <a:pt x="18" y="39"/>
                    <a:pt x="16" y="39"/>
                  </a:cubicBezTo>
                  <a:cubicBezTo>
                    <a:pt x="14" y="38"/>
                    <a:pt x="13" y="39"/>
                    <a:pt x="11" y="39"/>
                  </a:cubicBezTo>
                  <a:cubicBezTo>
                    <a:pt x="7" y="38"/>
                    <a:pt x="3" y="35"/>
                    <a:pt x="0" y="3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2544946" y="3131378"/>
              <a:ext cx="115938" cy="124727"/>
            </a:xfrm>
            <a:custGeom>
              <a:avLst/>
              <a:gdLst>
                <a:gd name="T0" fmla="*/ 2 w 39"/>
                <a:gd name="T1" fmla="*/ 24 h 42"/>
                <a:gd name="T2" fmla="*/ 0 w 39"/>
                <a:gd name="T3" fmla="*/ 19 h 42"/>
                <a:gd name="T4" fmla="*/ 0 w 39"/>
                <a:gd name="T5" fmla="*/ 12 h 42"/>
                <a:gd name="T6" fmla="*/ 6 w 39"/>
                <a:gd name="T7" fmla="*/ 10 h 42"/>
                <a:gd name="T8" fmla="*/ 6 w 39"/>
                <a:gd name="T9" fmla="*/ 7 h 42"/>
                <a:gd name="T10" fmla="*/ 12 w 39"/>
                <a:gd name="T11" fmla="*/ 1 h 42"/>
                <a:gd name="T12" fmla="*/ 20 w 39"/>
                <a:gd name="T13" fmla="*/ 4 h 42"/>
                <a:gd name="T14" fmla="*/ 22 w 39"/>
                <a:gd name="T15" fmla="*/ 1 h 42"/>
                <a:gd name="T16" fmla="*/ 27 w 39"/>
                <a:gd name="T17" fmla="*/ 3 h 42"/>
                <a:gd name="T18" fmla="*/ 30 w 39"/>
                <a:gd name="T19" fmla="*/ 2 h 42"/>
                <a:gd name="T20" fmla="*/ 27 w 39"/>
                <a:gd name="T21" fmla="*/ 1 h 42"/>
                <a:gd name="T22" fmla="*/ 35 w 39"/>
                <a:gd name="T23" fmla="*/ 2 h 42"/>
                <a:gd name="T24" fmla="*/ 37 w 39"/>
                <a:gd name="T25" fmla="*/ 6 h 42"/>
                <a:gd name="T26" fmla="*/ 33 w 39"/>
                <a:gd name="T27" fmla="*/ 13 h 42"/>
                <a:gd name="T28" fmla="*/ 35 w 39"/>
                <a:gd name="T29" fmla="*/ 20 h 42"/>
                <a:gd name="T30" fmla="*/ 37 w 39"/>
                <a:gd name="T31" fmla="*/ 26 h 42"/>
                <a:gd name="T32" fmla="*/ 36 w 39"/>
                <a:gd name="T33" fmla="*/ 28 h 42"/>
                <a:gd name="T34" fmla="*/ 36 w 39"/>
                <a:gd name="T35" fmla="*/ 31 h 42"/>
                <a:gd name="T36" fmla="*/ 33 w 39"/>
                <a:gd name="T37" fmla="*/ 36 h 42"/>
                <a:gd name="T38" fmla="*/ 29 w 39"/>
                <a:gd name="T39" fmla="*/ 34 h 42"/>
                <a:gd name="T40" fmla="*/ 23 w 39"/>
                <a:gd name="T41" fmla="*/ 35 h 42"/>
                <a:gd name="T42" fmla="*/ 20 w 39"/>
                <a:gd name="T43" fmla="*/ 35 h 42"/>
                <a:gd name="T44" fmla="*/ 19 w 39"/>
                <a:gd name="T45" fmla="*/ 36 h 42"/>
                <a:gd name="T46" fmla="*/ 20 w 39"/>
                <a:gd name="T47" fmla="*/ 39 h 42"/>
                <a:gd name="T48" fmla="*/ 14 w 39"/>
                <a:gd name="T49" fmla="*/ 40 h 42"/>
                <a:gd name="T50" fmla="*/ 12 w 39"/>
                <a:gd name="T51" fmla="*/ 39 h 42"/>
                <a:gd name="T52" fmla="*/ 10 w 39"/>
                <a:gd name="T53" fmla="*/ 36 h 42"/>
                <a:gd name="T54" fmla="*/ 7 w 39"/>
                <a:gd name="T55" fmla="*/ 30 h 42"/>
                <a:gd name="T56" fmla="*/ 6 w 39"/>
                <a:gd name="T57" fmla="*/ 26 h 42"/>
                <a:gd name="T58" fmla="*/ 4 w 39"/>
                <a:gd name="T59" fmla="*/ 26 h 42"/>
                <a:gd name="T60" fmla="*/ 2 w 39"/>
                <a:gd name="T6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2">
                  <a:moveTo>
                    <a:pt x="2" y="24"/>
                  </a:moveTo>
                  <a:cubicBezTo>
                    <a:pt x="1" y="24"/>
                    <a:pt x="0" y="20"/>
                    <a:pt x="0" y="19"/>
                  </a:cubicBezTo>
                  <a:cubicBezTo>
                    <a:pt x="0" y="18"/>
                    <a:pt x="0" y="14"/>
                    <a:pt x="0" y="12"/>
                  </a:cubicBezTo>
                  <a:cubicBezTo>
                    <a:pt x="0" y="9"/>
                    <a:pt x="4" y="11"/>
                    <a:pt x="6" y="10"/>
                  </a:cubicBezTo>
                  <a:cubicBezTo>
                    <a:pt x="7" y="10"/>
                    <a:pt x="8" y="8"/>
                    <a:pt x="6" y="7"/>
                  </a:cubicBezTo>
                  <a:cubicBezTo>
                    <a:pt x="8" y="5"/>
                    <a:pt x="7" y="1"/>
                    <a:pt x="12" y="1"/>
                  </a:cubicBezTo>
                  <a:cubicBezTo>
                    <a:pt x="13" y="1"/>
                    <a:pt x="20" y="2"/>
                    <a:pt x="20" y="4"/>
                  </a:cubicBezTo>
                  <a:cubicBezTo>
                    <a:pt x="21" y="2"/>
                    <a:pt x="19" y="1"/>
                    <a:pt x="22" y="1"/>
                  </a:cubicBezTo>
                  <a:cubicBezTo>
                    <a:pt x="23" y="1"/>
                    <a:pt x="27" y="1"/>
                    <a:pt x="27" y="3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3" y="2"/>
                    <a:pt x="35" y="2"/>
                  </a:cubicBezTo>
                  <a:cubicBezTo>
                    <a:pt x="38" y="2"/>
                    <a:pt x="38" y="4"/>
                    <a:pt x="37" y="6"/>
                  </a:cubicBezTo>
                  <a:cubicBezTo>
                    <a:pt x="35" y="9"/>
                    <a:pt x="33" y="10"/>
                    <a:pt x="33" y="13"/>
                  </a:cubicBezTo>
                  <a:cubicBezTo>
                    <a:pt x="34" y="15"/>
                    <a:pt x="33" y="18"/>
                    <a:pt x="35" y="20"/>
                  </a:cubicBezTo>
                  <a:cubicBezTo>
                    <a:pt x="36" y="22"/>
                    <a:pt x="39" y="24"/>
                    <a:pt x="37" y="26"/>
                  </a:cubicBezTo>
                  <a:cubicBezTo>
                    <a:pt x="37" y="27"/>
                    <a:pt x="36" y="27"/>
                    <a:pt x="36" y="28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5" y="33"/>
                    <a:pt x="34" y="35"/>
                    <a:pt x="33" y="36"/>
                  </a:cubicBezTo>
                  <a:cubicBezTo>
                    <a:pt x="32" y="37"/>
                    <a:pt x="29" y="35"/>
                    <a:pt x="29" y="34"/>
                  </a:cubicBezTo>
                  <a:cubicBezTo>
                    <a:pt x="28" y="33"/>
                    <a:pt x="25" y="35"/>
                    <a:pt x="23" y="35"/>
                  </a:cubicBezTo>
                  <a:cubicBezTo>
                    <a:pt x="22" y="35"/>
                    <a:pt x="22" y="35"/>
                    <a:pt x="20" y="35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7" y="37"/>
                    <a:pt x="19" y="37"/>
                    <a:pt x="20" y="39"/>
                  </a:cubicBezTo>
                  <a:cubicBezTo>
                    <a:pt x="20" y="42"/>
                    <a:pt x="15" y="40"/>
                    <a:pt x="14" y="40"/>
                  </a:cubicBezTo>
                  <a:cubicBezTo>
                    <a:pt x="14" y="39"/>
                    <a:pt x="12" y="39"/>
                    <a:pt x="12" y="39"/>
                  </a:cubicBezTo>
                  <a:cubicBezTo>
                    <a:pt x="11" y="38"/>
                    <a:pt x="11" y="37"/>
                    <a:pt x="10" y="36"/>
                  </a:cubicBezTo>
                  <a:cubicBezTo>
                    <a:pt x="10" y="35"/>
                    <a:pt x="7" y="32"/>
                    <a:pt x="7" y="30"/>
                  </a:cubicBezTo>
                  <a:cubicBezTo>
                    <a:pt x="7" y="30"/>
                    <a:pt x="7" y="26"/>
                    <a:pt x="6" y="26"/>
                  </a:cubicBezTo>
                  <a:cubicBezTo>
                    <a:pt x="5" y="26"/>
                    <a:pt x="4" y="27"/>
                    <a:pt x="4" y="26"/>
                  </a:cubicBezTo>
                  <a:cubicBezTo>
                    <a:pt x="3" y="26"/>
                    <a:pt x="3" y="25"/>
                    <a:pt x="2" y="2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432"/>
            <p:cNvSpPr>
              <a:spLocks/>
            </p:cNvSpPr>
            <p:nvPr/>
          </p:nvSpPr>
          <p:spPr bwMode="auto">
            <a:xfrm>
              <a:off x="3690269" y="2513013"/>
              <a:ext cx="242415" cy="200266"/>
            </a:xfrm>
            <a:custGeom>
              <a:avLst/>
              <a:gdLst>
                <a:gd name="T0" fmla="*/ 2 w 82"/>
                <a:gd name="T1" fmla="*/ 67 h 67"/>
                <a:gd name="T2" fmla="*/ 3 w 82"/>
                <a:gd name="T3" fmla="*/ 58 h 67"/>
                <a:gd name="T4" fmla="*/ 4 w 82"/>
                <a:gd name="T5" fmla="*/ 54 h 67"/>
                <a:gd name="T6" fmla="*/ 8 w 82"/>
                <a:gd name="T7" fmla="*/ 50 h 67"/>
                <a:gd name="T8" fmla="*/ 10 w 82"/>
                <a:gd name="T9" fmla="*/ 46 h 67"/>
                <a:gd name="T10" fmla="*/ 11 w 82"/>
                <a:gd name="T11" fmla="*/ 44 h 67"/>
                <a:gd name="T12" fmla="*/ 14 w 82"/>
                <a:gd name="T13" fmla="*/ 37 h 67"/>
                <a:gd name="T14" fmla="*/ 12 w 82"/>
                <a:gd name="T15" fmla="*/ 39 h 67"/>
                <a:gd name="T16" fmla="*/ 20 w 82"/>
                <a:gd name="T17" fmla="*/ 31 h 67"/>
                <a:gd name="T18" fmla="*/ 24 w 82"/>
                <a:gd name="T19" fmla="*/ 21 h 67"/>
                <a:gd name="T20" fmla="*/ 29 w 82"/>
                <a:gd name="T21" fmla="*/ 13 h 67"/>
                <a:gd name="T22" fmla="*/ 37 w 82"/>
                <a:gd name="T23" fmla="*/ 6 h 67"/>
                <a:gd name="T24" fmla="*/ 41 w 82"/>
                <a:gd name="T25" fmla="*/ 0 h 67"/>
                <a:gd name="T26" fmla="*/ 54 w 82"/>
                <a:gd name="T27" fmla="*/ 1 h 67"/>
                <a:gd name="T28" fmla="*/ 70 w 82"/>
                <a:gd name="T29" fmla="*/ 1 h 67"/>
                <a:gd name="T30" fmla="*/ 78 w 82"/>
                <a:gd name="T31" fmla="*/ 1 h 67"/>
                <a:gd name="T32" fmla="*/ 81 w 82"/>
                <a:gd name="T33" fmla="*/ 2 h 67"/>
                <a:gd name="T34" fmla="*/ 81 w 82"/>
                <a:gd name="T35" fmla="*/ 13 h 67"/>
                <a:gd name="T36" fmla="*/ 81 w 82"/>
                <a:gd name="T37" fmla="*/ 17 h 67"/>
                <a:gd name="T38" fmla="*/ 73 w 82"/>
                <a:gd name="T39" fmla="*/ 17 h 67"/>
                <a:gd name="T40" fmla="*/ 56 w 82"/>
                <a:gd name="T41" fmla="*/ 17 h 67"/>
                <a:gd name="T42" fmla="*/ 50 w 82"/>
                <a:gd name="T43" fmla="*/ 17 h 67"/>
                <a:gd name="T44" fmla="*/ 50 w 82"/>
                <a:gd name="T45" fmla="*/ 23 h 67"/>
                <a:gd name="T46" fmla="*/ 50 w 82"/>
                <a:gd name="T47" fmla="*/ 37 h 67"/>
                <a:gd name="T48" fmla="*/ 50 w 82"/>
                <a:gd name="T49" fmla="*/ 41 h 67"/>
                <a:gd name="T50" fmla="*/ 43 w 82"/>
                <a:gd name="T51" fmla="*/ 43 h 67"/>
                <a:gd name="T52" fmla="*/ 40 w 82"/>
                <a:gd name="T53" fmla="*/ 50 h 67"/>
                <a:gd name="T54" fmla="*/ 40 w 82"/>
                <a:gd name="T55" fmla="*/ 61 h 67"/>
                <a:gd name="T56" fmla="*/ 33 w 82"/>
                <a:gd name="T57" fmla="*/ 61 h 67"/>
                <a:gd name="T58" fmla="*/ 18 w 82"/>
                <a:gd name="T59" fmla="*/ 61 h 67"/>
                <a:gd name="T60" fmla="*/ 5 w 82"/>
                <a:gd name="T61" fmla="*/ 61 h 67"/>
                <a:gd name="T62" fmla="*/ 2 w 82"/>
                <a:gd name="T6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67">
                  <a:moveTo>
                    <a:pt x="2" y="67"/>
                  </a:moveTo>
                  <a:cubicBezTo>
                    <a:pt x="0" y="65"/>
                    <a:pt x="2" y="61"/>
                    <a:pt x="3" y="58"/>
                  </a:cubicBezTo>
                  <a:cubicBezTo>
                    <a:pt x="3" y="57"/>
                    <a:pt x="3" y="55"/>
                    <a:pt x="4" y="54"/>
                  </a:cubicBezTo>
                  <a:cubicBezTo>
                    <a:pt x="5" y="52"/>
                    <a:pt x="8" y="52"/>
                    <a:pt x="8" y="50"/>
                  </a:cubicBezTo>
                  <a:cubicBezTo>
                    <a:pt x="9" y="49"/>
                    <a:pt x="9" y="47"/>
                    <a:pt x="10" y="46"/>
                  </a:cubicBezTo>
                  <a:cubicBezTo>
                    <a:pt x="11" y="46"/>
                    <a:pt x="10" y="45"/>
                    <a:pt x="11" y="44"/>
                  </a:cubicBezTo>
                  <a:cubicBezTo>
                    <a:pt x="11" y="43"/>
                    <a:pt x="15" y="39"/>
                    <a:pt x="14" y="37"/>
                  </a:cubicBezTo>
                  <a:cubicBezTo>
                    <a:pt x="13" y="38"/>
                    <a:pt x="13" y="38"/>
                    <a:pt x="12" y="39"/>
                  </a:cubicBezTo>
                  <a:cubicBezTo>
                    <a:pt x="14" y="36"/>
                    <a:pt x="17" y="34"/>
                    <a:pt x="20" y="31"/>
                  </a:cubicBezTo>
                  <a:cubicBezTo>
                    <a:pt x="23" y="28"/>
                    <a:pt x="22" y="25"/>
                    <a:pt x="24" y="21"/>
                  </a:cubicBezTo>
                  <a:cubicBezTo>
                    <a:pt x="25" y="18"/>
                    <a:pt x="26" y="14"/>
                    <a:pt x="29" y="13"/>
                  </a:cubicBezTo>
                  <a:cubicBezTo>
                    <a:pt x="33" y="11"/>
                    <a:pt x="35" y="9"/>
                    <a:pt x="37" y="6"/>
                  </a:cubicBezTo>
                  <a:cubicBezTo>
                    <a:pt x="37" y="3"/>
                    <a:pt x="38" y="0"/>
                    <a:pt x="41" y="0"/>
                  </a:cubicBezTo>
                  <a:cubicBezTo>
                    <a:pt x="45" y="0"/>
                    <a:pt x="50" y="1"/>
                    <a:pt x="54" y="1"/>
                  </a:cubicBezTo>
                  <a:cubicBezTo>
                    <a:pt x="59" y="1"/>
                    <a:pt x="65" y="1"/>
                    <a:pt x="70" y="1"/>
                  </a:cubicBezTo>
                  <a:cubicBezTo>
                    <a:pt x="73" y="1"/>
                    <a:pt x="76" y="1"/>
                    <a:pt x="78" y="1"/>
                  </a:cubicBezTo>
                  <a:cubicBezTo>
                    <a:pt x="80" y="1"/>
                    <a:pt x="81" y="0"/>
                    <a:pt x="81" y="2"/>
                  </a:cubicBezTo>
                  <a:cubicBezTo>
                    <a:pt x="81" y="6"/>
                    <a:pt x="81" y="9"/>
                    <a:pt x="81" y="13"/>
                  </a:cubicBezTo>
                  <a:cubicBezTo>
                    <a:pt x="81" y="13"/>
                    <a:pt x="82" y="16"/>
                    <a:pt x="81" y="17"/>
                  </a:cubicBezTo>
                  <a:cubicBezTo>
                    <a:pt x="78" y="17"/>
                    <a:pt x="75" y="17"/>
                    <a:pt x="73" y="17"/>
                  </a:cubicBezTo>
                  <a:cubicBezTo>
                    <a:pt x="67" y="17"/>
                    <a:pt x="62" y="17"/>
                    <a:pt x="56" y="17"/>
                  </a:cubicBezTo>
                  <a:cubicBezTo>
                    <a:pt x="55" y="17"/>
                    <a:pt x="50" y="16"/>
                    <a:pt x="50" y="17"/>
                  </a:cubicBezTo>
                  <a:cubicBezTo>
                    <a:pt x="49" y="18"/>
                    <a:pt x="50" y="22"/>
                    <a:pt x="50" y="23"/>
                  </a:cubicBezTo>
                  <a:cubicBezTo>
                    <a:pt x="50" y="28"/>
                    <a:pt x="50" y="32"/>
                    <a:pt x="50" y="37"/>
                  </a:cubicBezTo>
                  <a:cubicBezTo>
                    <a:pt x="50" y="38"/>
                    <a:pt x="50" y="41"/>
                    <a:pt x="50" y="41"/>
                  </a:cubicBezTo>
                  <a:cubicBezTo>
                    <a:pt x="48" y="42"/>
                    <a:pt x="45" y="42"/>
                    <a:pt x="43" y="43"/>
                  </a:cubicBezTo>
                  <a:cubicBezTo>
                    <a:pt x="40" y="45"/>
                    <a:pt x="39" y="47"/>
                    <a:pt x="40" y="50"/>
                  </a:cubicBezTo>
                  <a:cubicBezTo>
                    <a:pt x="40" y="52"/>
                    <a:pt x="42" y="61"/>
                    <a:pt x="40" y="61"/>
                  </a:cubicBezTo>
                  <a:cubicBezTo>
                    <a:pt x="38" y="62"/>
                    <a:pt x="35" y="61"/>
                    <a:pt x="33" y="61"/>
                  </a:cubicBezTo>
                  <a:cubicBezTo>
                    <a:pt x="28" y="61"/>
                    <a:pt x="23" y="61"/>
                    <a:pt x="18" y="61"/>
                  </a:cubicBezTo>
                  <a:cubicBezTo>
                    <a:pt x="13" y="61"/>
                    <a:pt x="9" y="61"/>
                    <a:pt x="5" y="61"/>
                  </a:cubicBezTo>
                  <a:cubicBezTo>
                    <a:pt x="2" y="61"/>
                    <a:pt x="2" y="65"/>
                    <a:pt x="2" y="6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434"/>
            <p:cNvSpPr>
              <a:spLocks/>
            </p:cNvSpPr>
            <p:nvPr/>
          </p:nvSpPr>
          <p:spPr bwMode="auto">
            <a:xfrm>
              <a:off x="4514128" y="1848974"/>
              <a:ext cx="194986" cy="68512"/>
            </a:xfrm>
            <a:custGeom>
              <a:avLst/>
              <a:gdLst>
                <a:gd name="T0" fmla="*/ 0 w 66"/>
                <a:gd name="T1" fmla="*/ 7 h 23"/>
                <a:gd name="T2" fmla="*/ 2 w 66"/>
                <a:gd name="T3" fmla="*/ 8 h 23"/>
                <a:gd name="T4" fmla="*/ 9 w 66"/>
                <a:gd name="T5" fmla="*/ 5 h 23"/>
                <a:gd name="T6" fmla="*/ 22 w 66"/>
                <a:gd name="T7" fmla="*/ 1 h 23"/>
                <a:gd name="T8" fmla="*/ 21 w 66"/>
                <a:gd name="T9" fmla="*/ 0 h 23"/>
                <a:gd name="T10" fmla="*/ 24 w 66"/>
                <a:gd name="T11" fmla="*/ 0 h 23"/>
                <a:gd name="T12" fmla="*/ 26 w 66"/>
                <a:gd name="T13" fmla="*/ 2 h 23"/>
                <a:gd name="T14" fmla="*/ 28 w 66"/>
                <a:gd name="T15" fmla="*/ 1 h 23"/>
                <a:gd name="T16" fmla="*/ 29 w 66"/>
                <a:gd name="T17" fmla="*/ 1 h 23"/>
                <a:gd name="T18" fmla="*/ 31 w 66"/>
                <a:gd name="T19" fmla="*/ 1 h 23"/>
                <a:gd name="T20" fmla="*/ 32 w 66"/>
                <a:gd name="T21" fmla="*/ 2 h 23"/>
                <a:gd name="T22" fmla="*/ 38 w 66"/>
                <a:gd name="T23" fmla="*/ 4 h 23"/>
                <a:gd name="T24" fmla="*/ 40 w 66"/>
                <a:gd name="T25" fmla="*/ 3 h 23"/>
                <a:gd name="T26" fmla="*/ 39 w 66"/>
                <a:gd name="T27" fmla="*/ 6 h 23"/>
                <a:gd name="T28" fmla="*/ 43 w 66"/>
                <a:gd name="T29" fmla="*/ 8 h 23"/>
                <a:gd name="T30" fmla="*/ 47 w 66"/>
                <a:gd name="T31" fmla="*/ 7 h 23"/>
                <a:gd name="T32" fmla="*/ 46 w 66"/>
                <a:gd name="T33" fmla="*/ 6 h 23"/>
                <a:gd name="T34" fmla="*/ 54 w 66"/>
                <a:gd name="T35" fmla="*/ 7 h 23"/>
                <a:gd name="T36" fmla="*/ 55 w 66"/>
                <a:gd name="T37" fmla="*/ 10 h 23"/>
                <a:gd name="T38" fmla="*/ 58 w 66"/>
                <a:gd name="T39" fmla="*/ 10 h 23"/>
                <a:gd name="T40" fmla="*/ 62 w 66"/>
                <a:gd name="T41" fmla="*/ 12 h 23"/>
                <a:gd name="T42" fmla="*/ 64 w 66"/>
                <a:gd name="T43" fmla="*/ 14 h 23"/>
                <a:gd name="T44" fmla="*/ 59 w 66"/>
                <a:gd name="T45" fmla="*/ 16 h 23"/>
                <a:gd name="T46" fmla="*/ 56 w 66"/>
                <a:gd name="T47" fmla="*/ 19 h 23"/>
                <a:gd name="T48" fmla="*/ 51 w 66"/>
                <a:gd name="T49" fmla="*/ 21 h 23"/>
                <a:gd name="T50" fmla="*/ 46 w 66"/>
                <a:gd name="T51" fmla="*/ 23 h 23"/>
                <a:gd name="T52" fmla="*/ 39 w 66"/>
                <a:gd name="T53" fmla="*/ 22 h 23"/>
                <a:gd name="T54" fmla="*/ 33 w 66"/>
                <a:gd name="T55" fmla="*/ 20 h 23"/>
                <a:gd name="T56" fmla="*/ 28 w 66"/>
                <a:gd name="T57" fmla="*/ 19 h 23"/>
                <a:gd name="T58" fmla="*/ 28 w 66"/>
                <a:gd name="T59" fmla="*/ 22 h 23"/>
                <a:gd name="T60" fmla="*/ 25 w 66"/>
                <a:gd name="T61" fmla="*/ 23 h 23"/>
                <a:gd name="T62" fmla="*/ 21 w 66"/>
                <a:gd name="T63" fmla="*/ 23 h 23"/>
                <a:gd name="T64" fmla="*/ 17 w 66"/>
                <a:gd name="T65" fmla="*/ 21 h 23"/>
                <a:gd name="T66" fmla="*/ 13 w 66"/>
                <a:gd name="T67" fmla="*/ 19 h 23"/>
                <a:gd name="T68" fmla="*/ 8 w 66"/>
                <a:gd name="T69" fmla="*/ 16 h 23"/>
                <a:gd name="T70" fmla="*/ 3 w 66"/>
                <a:gd name="T71" fmla="*/ 12 h 23"/>
                <a:gd name="T72" fmla="*/ 0 w 66"/>
                <a:gd name="T7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23">
                  <a:moveTo>
                    <a:pt x="0" y="7"/>
                  </a:moveTo>
                  <a:cubicBezTo>
                    <a:pt x="1" y="7"/>
                    <a:pt x="2" y="7"/>
                    <a:pt x="2" y="8"/>
                  </a:cubicBezTo>
                  <a:cubicBezTo>
                    <a:pt x="3" y="5"/>
                    <a:pt x="7" y="7"/>
                    <a:pt x="9" y="5"/>
                  </a:cubicBezTo>
                  <a:cubicBezTo>
                    <a:pt x="13" y="3"/>
                    <a:pt x="18" y="2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4" y="1"/>
                    <a:pt x="25" y="2"/>
                    <a:pt x="26" y="2"/>
                  </a:cubicBezTo>
                  <a:cubicBezTo>
                    <a:pt x="27" y="1"/>
                    <a:pt x="28" y="2"/>
                    <a:pt x="28" y="1"/>
                  </a:cubicBezTo>
                  <a:cubicBezTo>
                    <a:pt x="28" y="0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2" y="2"/>
                    <a:pt x="32" y="2"/>
                  </a:cubicBezTo>
                  <a:cubicBezTo>
                    <a:pt x="34" y="2"/>
                    <a:pt x="38" y="2"/>
                    <a:pt x="38" y="4"/>
                  </a:cubicBezTo>
                  <a:cubicBezTo>
                    <a:pt x="38" y="3"/>
                    <a:pt x="39" y="3"/>
                    <a:pt x="40" y="3"/>
                  </a:cubicBezTo>
                  <a:cubicBezTo>
                    <a:pt x="42" y="4"/>
                    <a:pt x="40" y="5"/>
                    <a:pt x="39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4" y="10"/>
                    <a:pt x="46" y="8"/>
                    <a:pt x="47" y="7"/>
                  </a:cubicBezTo>
                  <a:cubicBezTo>
                    <a:pt x="46" y="7"/>
                    <a:pt x="46" y="6"/>
                    <a:pt x="46" y="6"/>
                  </a:cubicBezTo>
                  <a:cubicBezTo>
                    <a:pt x="49" y="6"/>
                    <a:pt x="51" y="8"/>
                    <a:pt x="54" y="7"/>
                  </a:cubicBezTo>
                  <a:cubicBezTo>
                    <a:pt x="54" y="8"/>
                    <a:pt x="53" y="10"/>
                    <a:pt x="55" y="10"/>
                  </a:cubicBezTo>
                  <a:cubicBezTo>
                    <a:pt x="57" y="10"/>
                    <a:pt x="57" y="9"/>
                    <a:pt x="58" y="10"/>
                  </a:cubicBezTo>
                  <a:cubicBezTo>
                    <a:pt x="60" y="11"/>
                    <a:pt x="61" y="10"/>
                    <a:pt x="62" y="12"/>
                  </a:cubicBezTo>
                  <a:cubicBezTo>
                    <a:pt x="62" y="12"/>
                    <a:pt x="66" y="14"/>
                    <a:pt x="64" y="14"/>
                  </a:cubicBezTo>
                  <a:cubicBezTo>
                    <a:pt x="62" y="15"/>
                    <a:pt x="61" y="15"/>
                    <a:pt x="59" y="16"/>
                  </a:cubicBezTo>
                  <a:cubicBezTo>
                    <a:pt x="58" y="17"/>
                    <a:pt x="58" y="19"/>
                    <a:pt x="56" y="19"/>
                  </a:cubicBezTo>
                  <a:cubicBezTo>
                    <a:pt x="54" y="19"/>
                    <a:pt x="53" y="21"/>
                    <a:pt x="51" y="21"/>
                  </a:cubicBezTo>
                  <a:cubicBezTo>
                    <a:pt x="48" y="21"/>
                    <a:pt x="47" y="21"/>
                    <a:pt x="46" y="23"/>
                  </a:cubicBezTo>
                  <a:cubicBezTo>
                    <a:pt x="46" y="20"/>
                    <a:pt x="41" y="22"/>
                    <a:pt x="39" y="22"/>
                  </a:cubicBezTo>
                  <a:cubicBezTo>
                    <a:pt x="37" y="21"/>
                    <a:pt x="35" y="21"/>
                    <a:pt x="33" y="20"/>
                  </a:cubicBezTo>
                  <a:cubicBezTo>
                    <a:pt x="32" y="20"/>
                    <a:pt x="29" y="19"/>
                    <a:pt x="28" y="19"/>
                  </a:cubicBezTo>
                  <a:cubicBezTo>
                    <a:pt x="28" y="20"/>
                    <a:pt x="27" y="21"/>
                    <a:pt x="28" y="22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3" y="23"/>
                    <a:pt x="23" y="23"/>
                    <a:pt x="21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6" y="21"/>
                    <a:pt x="14" y="20"/>
                    <a:pt x="13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6" y="16"/>
                    <a:pt x="5" y="13"/>
                    <a:pt x="3" y="12"/>
                  </a:cubicBezTo>
                  <a:cubicBezTo>
                    <a:pt x="6" y="10"/>
                    <a:pt x="1" y="9"/>
                    <a:pt x="0" y="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436"/>
            <p:cNvSpPr>
              <a:spLocks/>
            </p:cNvSpPr>
            <p:nvPr/>
          </p:nvSpPr>
          <p:spPr bwMode="auto">
            <a:xfrm>
              <a:off x="4552774" y="2635983"/>
              <a:ext cx="298627" cy="453233"/>
            </a:xfrm>
            <a:custGeom>
              <a:avLst/>
              <a:gdLst>
                <a:gd name="T0" fmla="*/ 2 w 101"/>
                <a:gd name="T1" fmla="*/ 86 h 153"/>
                <a:gd name="T2" fmla="*/ 4 w 101"/>
                <a:gd name="T3" fmla="*/ 81 h 153"/>
                <a:gd name="T4" fmla="*/ 20 w 101"/>
                <a:gd name="T5" fmla="*/ 60 h 153"/>
                <a:gd name="T6" fmla="*/ 23 w 101"/>
                <a:gd name="T7" fmla="*/ 32 h 153"/>
                <a:gd name="T8" fmla="*/ 21 w 101"/>
                <a:gd name="T9" fmla="*/ 26 h 153"/>
                <a:gd name="T10" fmla="*/ 17 w 101"/>
                <a:gd name="T11" fmla="*/ 19 h 153"/>
                <a:gd name="T12" fmla="*/ 15 w 101"/>
                <a:gd name="T13" fmla="*/ 6 h 153"/>
                <a:gd name="T14" fmla="*/ 22 w 101"/>
                <a:gd name="T15" fmla="*/ 1 h 153"/>
                <a:gd name="T16" fmla="*/ 30 w 101"/>
                <a:gd name="T17" fmla="*/ 3 h 153"/>
                <a:gd name="T18" fmla="*/ 87 w 101"/>
                <a:gd name="T19" fmla="*/ 31 h 153"/>
                <a:gd name="T20" fmla="*/ 100 w 101"/>
                <a:gd name="T21" fmla="*/ 41 h 153"/>
                <a:gd name="T22" fmla="*/ 100 w 101"/>
                <a:gd name="T23" fmla="*/ 75 h 153"/>
                <a:gd name="T24" fmla="*/ 90 w 101"/>
                <a:gd name="T25" fmla="*/ 80 h 153"/>
                <a:gd name="T26" fmla="*/ 86 w 101"/>
                <a:gd name="T27" fmla="*/ 85 h 153"/>
                <a:gd name="T28" fmla="*/ 83 w 101"/>
                <a:gd name="T29" fmla="*/ 96 h 153"/>
                <a:gd name="T30" fmla="*/ 81 w 101"/>
                <a:gd name="T31" fmla="*/ 104 h 153"/>
                <a:gd name="T32" fmla="*/ 85 w 101"/>
                <a:gd name="T33" fmla="*/ 105 h 153"/>
                <a:gd name="T34" fmla="*/ 87 w 101"/>
                <a:gd name="T35" fmla="*/ 109 h 153"/>
                <a:gd name="T36" fmla="*/ 88 w 101"/>
                <a:gd name="T37" fmla="*/ 115 h 153"/>
                <a:gd name="T38" fmla="*/ 90 w 101"/>
                <a:gd name="T39" fmla="*/ 121 h 153"/>
                <a:gd name="T40" fmla="*/ 83 w 101"/>
                <a:gd name="T41" fmla="*/ 121 h 153"/>
                <a:gd name="T42" fmla="*/ 78 w 101"/>
                <a:gd name="T43" fmla="*/ 124 h 153"/>
                <a:gd name="T44" fmla="*/ 76 w 101"/>
                <a:gd name="T45" fmla="*/ 128 h 153"/>
                <a:gd name="T46" fmla="*/ 70 w 101"/>
                <a:gd name="T47" fmla="*/ 135 h 153"/>
                <a:gd name="T48" fmla="*/ 62 w 101"/>
                <a:gd name="T49" fmla="*/ 138 h 153"/>
                <a:gd name="T50" fmla="*/ 52 w 101"/>
                <a:gd name="T51" fmla="*/ 141 h 153"/>
                <a:gd name="T52" fmla="*/ 51 w 101"/>
                <a:gd name="T53" fmla="*/ 146 h 153"/>
                <a:gd name="T54" fmla="*/ 43 w 101"/>
                <a:gd name="T55" fmla="*/ 149 h 153"/>
                <a:gd name="T56" fmla="*/ 32 w 101"/>
                <a:gd name="T57" fmla="*/ 153 h 153"/>
                <a:gd name="T58" fmla="*/ 28 w 101"/>
                <a:gd name="T59" fmla="*/ 152 h 153"/>
                <a:gd name="T60" fmla="*/ 20 w 101"/>
                <a:gd name="T61" fmla="*/ 153 h 153"/>
                <a:gd name="T62" fmla="*/ 16 w 101"/>
                <a:gd name="T63" fmla="*/ 143 h 153"/>
                <a:gd name="T64" fmla="*/ 8 w 101"/>
                <a:gd name="T65" fmla="*/ 136 h 153"/>
                <a:gd name="T66" fmla="*/ 9 w 101"/>
                <a:gd name="T67" fmla="*/ 129 h 153"/>
                <a:gd name="T68" fmla="*/ 19 w 101"/>
                <a:gd name="T69" fmla="*/ 130 h 153"/>
                <a:gd name="T70" fmla="*/ 15 w 101"/>
                <a:gd name="T71" fmla="*/ 118 h 153"/>
                <a:gd name="T72" fmla="*/ 16 w 101"/>
                <a:gd name="T73" fmla="*/ 112 h 153"/>
                <a:gd name="T74" fmla="*/ 14 w 101"/>
                <a:gd name="T75" fmla="*/ 108 h 153"/>
                <a:gd name="T76" fmla="*/ 11 w 101"/>
                <a:gd name="T77" fmla="*/ 103 h 153"/>
                <a:gd name="T78" fmla="*/ 2 w 101"/>
                <a:gd name="T79" fmla="*/ 9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153">
                  <a:moveTo>
                    <a:pt x="0" y="87"/>
                  </a:moveTo>
                  <a:cubicBezTo>
                    <a:pt x="1" y="86"/>
                    <a:pt x="1" y="86"/>
                    <a:pt x="2" y="86"/>
                  </a:cubicBezTo>
                  <a:cubicBezTo>
                    <a:pt x="2" y="85"/>
                    <a:pt x="2" y="84"/>
                    <a:pt x="3" y="84"/>
                  </a:cubicBezTo>
                  <a:cubicBezTo>
                    <a:pt x="4" y="84"/>
                    <a:pt x="4" y="82"/>
                    <a:pt x="4" y="81"/>
                  </a:cubicBezTo>
                  <a:cubicBezTo>
                    <a:pt x="6" y="77"/>
                    <a:pt x="10" y="73"/>
                    <a:pt x="13" y="70"/>
                  </a:cubicBezTo>
                  <a:cubicBezTo>
                    <a:pt x="16" y="67"/>
                    <a:pt x="19" y="64"/>
                    <a:pt x="20" y="60"/>
                  </a:cubicBezTo>
                  <a:cubicBezTo>
                    <a:pt x="20" y="55"/>
                    <a:pt x="20" y="50"/>
                    <a:pt x="21" y="45"/>
                  </a:cubicBezTo>
                  <a:cubicBezTo>
                    <a:pt x="21" y="41"/>
                    <a:pt x="21" y="35"/>
                    <a:pt x="23" y="32"/>
                  </a:cubicBezTo>
                  <a:cubicBezTo>
                    <a:pt x="24" y="30"/>
                    <a:pt x="24" y="29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cubicBezTo>
                    <a:pt x="20" y="25"/>
                    <a:pt x="21" y="25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6" y="17"/>
                    <a:pt x="17" y="16"/>
                    <a:pt x="17" y="14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5" y="6"/>
                    <a:pt x="15" y="4"/>
                    <a:pt x="15" y="4"/>
                  </a:cubicBezTo>
                  <a:cubicBezTo>
                    <a:pt x="17" y="3"/>
                    <a:pt x="20" y="2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7" y="1"/>
                    <a:pt x="29" y="2"/>
                    <a:pt x="30" y="3"/>
                  </a:cubicBezTo>
                  <a:cubicBezTo>
                    <a:pt x="39" y="8"/>
                    <a:pt x="48" y="11"/>
                    <a:pt x="57" y="16"/>
                  </a:cubicBezTo>
                  <a:cubicBezTo>
                    <a:pt x="67" y="21"/>
                    <a:pt x="77" y="26"/>
                    <a:pt x="87" y="31"/>
                  </a:cubicBezTo>
                  <a:cubicBezTo>
                    <a:pt x="91" y="33"/>
                    <a:pt x="96" y="35"/>
                    <a:pt x="99" y="38"/>
                  </a:cubicBezTo>
                  <a:cubicBezTo>
                    <a:pt x="101" y="38"/>
                    <a:pt x="100" y="40"/>
                    <a:pt x="100" y="41"/>
                  </a:cubicBezTo>
                  <a:cubicBezTo>
                    <a:pt x="100" y="44"/>
                    <a:pt x="100" y="47"/>
                    <a:pt x="100" y="49"/>
                  </a:cubicBezTo>
                  <a:cubicBezTo>
                    <a:pt x="100" y="58"/>
                    <a:pt x="100" y="66"/>
                    <a:pt x="100" y="75"/>
                  </a:cubicBezTo>
                  <a:cubicBezTo>
                    <a:pt x="98" y="74"/>
                    <a:pt x="94" y="74"/>
                    <a:pt x="92" y="75"/>
                  </a:cubicBezTo>
                  <a:cubicBezTo>
                    <a:pt x="88" y="76"/>
                    <a:pt x="92" y="78"/>
                    <a:pt x="90" y="80"/>
                  </a:cubicBezTo>
                  <a:cubicBezTo>
                    <a:pt x="89" y="81"/>
                    <a:pt x="89" y="82"/>
                    <a:pt x="88" y="83"/>
                  </a:cubicBezTo>
                  <a:cubicBezTo>
                    <a:pt x="87" y="84"/>
                    <a:pt x="88" y="84"/>
                    <a:pt x="86" y="85"/>
                  </a:cubicBezTo>
                  <a:cubicBezTo>
                    <a:pt x="84" y="85"/>
                    <a:pt x="85" y="88"/>
                    <a:pt x="87" y="89"/>
                  </a:cubicBezTo>
                  <a:cubicBezTo>
                    <a:pt x="83" y="92"/>
                    <a:pt x="82" y="92"/>
                    <a:pt x="83" y="96"/>
                  </a:cubicBezTo>
                  <a:cubicBezTo>
                    <a:pt x="84" y="98"/>
                    <a:pt x="81" y="99"/>
                    <a:pt x="80" y="101"/>
                  </a:cubicBezTo>
                  <a:cubicBezTo>
                    <a:pt x="80" y="102"/>
                    <a:pt x="80" y="103"/>
                    <a:pt x="81" y="104"/>
                  </a:cubicBezTo>
                  <a:cubicBezTo>
                    <a:pt x="82" y="105"/>
                    <a:pt x="83" y="103"/>
                    <a:pt x="84" y="104"/>
                  </a:cubicBezTo>
                  <a:cubicBezTo>
                    <a:pt x="85" y="104"/>
                    <a:pt x="86" y="104"/>
                    <a:pt x="85" y="105"/>
                  </a:cubicBezTo>
                  <a:cubicBezTo>
                    <a:pt x="84" y="106"/>
                    <a:pt x="86" y="108"/>
                    <a:pt x="86" y="110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7" y="112"/>
                    <a:pt x="87" y="113"/>
                  </a:cubicBezTo>
                  <a:cubicBezTo>
                    <a:pt x="87" y="114"/>
                    <a:pt x="87" y="114"/>
                    <a:pt x="88" y="115"/>
                  </a:cubicBezTo>
                  <a:cubicBezTo>
                    <a:pt x="89" y="116"/>
                    <a:pt x="90" y="116"/>
                    <a:pt x="90" y="117"/>
                  </a:cubicBezTo>
                  <a:cubicBezTo>
                    <a:pt x="91" y="118"/>
                    <a:pt x="90" y="120"/>
                    <a:pt x="90" y="121"/>
                  </a:cubicBezTo>
                  <a:cubicBezTo>
                    <a:pt x="89" y="120"/>
                    <a:pt x="87" y="119"/>
                    <a:pt x="85" y="120"/>
                  </a:cubicBezTo>
                  <a:cubicBezTo>
                    <a:pt x="85" y="120"/>
                    <a:pt x="84" y="121"/>
                    <a:pt x="83" y="121"/>
                  </a:cubicBezTo>
                  <a:cubicBezTo>
                    <a:pt x="83" y="122"/>
                    <a:pt x="82" y="121"/>
                    <a:pt x="81" y="122"/>
                  </a:cubicBezTo>
                  <a:cubicBezTo>
                    <a:pt x="80" y="123"/>
                    <a:pt x="79" y="123"/>
                    <a:pt x="78" y="124"/>
                  </a:cubicBezTo>
                  <a:cubicBezTo>
                    <a:pt x="78" y="125"/>
                    <a:pt x="79" y="125"/>
                    <a:pt x="79" y="126"/>
                  </a:cubicBezTo>
                  <a:cubicBezTo>
                    <a:pt x="78" y="127"/>
                    <a:pt x="77" y="127"/>
                    <a:pt x="76" y="128"/>
                  </a:cubicBezTo>
                  <a:cubicBezTo>
                    <a:pt x="75" y="129"/>
                    <a:pt x="75" y="129"/>
                    <a:pt x="73" y="131"/>
                  </a:cubicBezTo>
                  <a:cubicBezTo>
                    <a:pt x="72" y="132"/>
                    <a:pt x="72" y="133"/>
                    <a:pt x="70" y="135"/>
                  </a:cubicBezTo>
                  <a:cubicBezTo>
                    <a:pt x="69" y="135"/>
                    <a:pt x="67" y="136"/>
                    <a:pt x="67" y="137"/>
                  </a:cubicBezTo>
                  <a:cubicBezTo>
                    <a:pt x="66" y="139"/>
                    <a:pt x="64" y="138"/>
                    <a:pt x="62" y="138"/>
                  </a:cubicBezTo>
                  <a:cubicBezTo>
                    <a:pt x="60" y="139"/>
                    <a:pt x="57" y="139"/>
                    <a:pt x="55" y="139"/>
                  </a:cubicBezTo>
                  <a:cubicBezTo>
                    <a:pt x="55" y="139"/>
                    <a:pt x="51" y="140"/>
                    <a:pt x="52" y="141"/>
                  </a:cubicBezTo>
                  <a:cubicBezTo>
                    <a:pt x="53" y="141"/>
                    <a:pt x="54" y="141"/>
                    <a:pt x="54" y="142"/>
                  </a:cubicBezTo>
                  <a:cubicBezTo>
                    <a:pt x="53" y="144"/>
                    <a:pt x="52" y="145"/>
                    <a:pt x="51" y="146"/>
                  </a:cubicBezTo>
                  <a:cubicBezTo>
                    <a:pt x="50" y="147"/>
                    <a:pt x="50" y="148"/>
                    <a:pt x="49" y="148"/>
                  </a:cubicBezTo>
                  <a:cubicBezTo>
                    <a:pt x="47" y="149"/>
                    <a:pt x="44" y="148"/>
                    <a:pt x="43" y="149"/>
                  </a:cubicBezTo>
                  <a:cubicBezTo>
                    <a:pt x="40" y="149"/>
                    <a:pt x="38" y="149"/>
                    <a:pt x="36" y="151"/>
                  </a:cubicBezTo>
                  <a:cubicBezTo>
                    <a:pt x="35" y="151"/>
                    <a:pt x="33" y="152"/>
                    <a:pt x="32" y="153"/>
                  </a:cubicBezTo>
                  <a:cubicBezTo>
                    <a:pt x="31" y="152"/>
                    <a:pt x="30" y="151"/>
                    <a:pt x="30" y="150"/>
                  </a:cubicBezTo>
                  <a:cubicBezTo>
                    <a:pt x="29" y="150"/>
                    <a:pt x="29" y="151"/>
                    <a:pt x="28" y="152"/>
                  </a:cubicBezTo>
                  <a:cubicBezTo>
                    <a:pt x="28" y="152"/>
                    <a:pt x="26" y="152"/>
                    <a:pt x="26" y="152"/>
                  </a:cubicBezTo>
                  <a:cubicBezTo>
                    <a:pt x="23" y="153"/>
                    <a:pt x="22" y="153"/>
                    <a:pt x="20" y="153"/>
                  </a:cubicBezTo>
                  <a:cubicBezTo>
                    <a:pt x="21" y="152"/>
                    <a:pt x="19" y="151"/>
                    <a:pt x="19" y="149"/>
                  </a:cubicBezTo>
                  <a:cubicBezTo>
                    <a:pt x="18" y="147"/>
                    <a:pt x="18" y="145"/>
                    <a:pt x="16" y="143"/>
                  </a:cubicBezTo>
                  <a:cubicBezTo>
                    <a:pt x="15" y="142"/>
                    <a:pt x="13" y="141"/>
                    <a:pt x="11" y="140"/>
                  </a:cubicBezTo>
                  <a:cubicBezTo>
                    <a:pt x="10" y="139"/>
                    <a:pt x="9" y="137"/>
                    <a:pt x="8" y="136"/>
                  </a:cubicBezTo>
                  <a:cubicBezTo>
                    <a:pt x="7" y="135"/>
                    <a:pt x="5" y="133"/>
                    <a:pt x="6" y="132"/>
                  </a:cubicBezTo>
                  <a:cubicBezTo>
                    <a:pt x="7" y="130"/>
                    <a:pt x="7" y="129"/>
                    <a:pt x="9" y="129"/>
                  </a:cubicBezTo>
                  <a:cubicBezTo>
                    <a:pt x="11" y="129"/>
                    <a:pt x="14" y="130"/>
                    <a:pt x="16" y="130"/>
                  </a:cubicBezTo>
                  <a:cubicBezTo>
                    <a:pt x="17" y="129"/>
                    <a:pt x="18" y="130"/>
                    <a:pt x="19" y="130"/>
                  </a:cubicBezTo>
                  <a:cubicBezTo>
                    <a:pt x="19" y="130"/>
                    <a:pt x="21" y="130"/>
                    <a:pt x="21" y="129"/>
                  </a:cubicBezTo>
                  <a:cubicBezTo>
                    <a:pt x="17" y="127"/>
                    <a:pt x="15" y="122"/>
                    <a:pt x="15" y="118"/>
                  </a:cubicBezTo>
                  <a:cubicBezTo>
                    <a:pt x="15" y="117"/>
                    <a:pt x="16" y="116"/>
                    <a:pt x="16" y="115"/>
                  </a:cubicBezTo>
                  <a:cubicBezTo>
                    <a:pt x="16" y="114"/>
                    <a:pt x="16" y="113"/>
                    <a:pt x="16" y="112"/>
                  </a:cubicBezTo>
                  <a:cubicBezTo>
                    <a:pt x="16" y="111"/>
                    <a:pt x="16" y="110"/>
                    <a:pt x="15" y="109"/>
                  </a:cubicBezTo>
                  <a:cubicBezTo>
                    <a:pt x="15" y="109"/>
                    <a:pt x="14" y="109"/>
                    <a:pt x="14" y="108"/>
                  </a:cubicBezTo>
                  <a:cubicBezTo>
                    <a:pt x="14" y="107"/>
                    <a:pt x="14" y="106"/>
                    <a:pt x="13" y="105"/>
                  </a:cubicBezTo>
                  <a:cubicBezTo>
                    <a:pt x="13" y="104"/>
                    <a:pt x="12" y="104"/>
                    <a:pt x="11" y="103"/>
                  </a:cubicBezTo>
                  <a:cubicBezTo>
                    <a:pt x="9" y="102"/>
                    <a:pt x="11" y="99"/>
                    <a:pt x="8" y="100"/>
                  </a:cubicBezTo>
                  <a:cubicBezTo>
                    <a:pt x="5" y="100"/>
                    <a:pt x="3" y="96"/>
                    <a:pt x="2" y="94"/>
                  </a:cubicBezTo>
                  <a:cubicBezTo>
                    <a:pt x="1" y="92"/>
                    <a:pt x="1" y="89"/>
                    <a:pt x="0" y="8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438"/>
            <p:cNvSpPr>
              <a:spLocks/>
            </p:cNvSpPr>
            <p:nvPr/>
          </p:nvSpPr>
          <p:spPr bwMode="auto">
            <a:xfrm>
              <a:off x="4717897" y="2086131"/>
              <a:ext cx="50942" cy="89593"/>
            </a:xfrm>
            <a:custGeom>
              <a:avLst/>
              <a:gdLst>
                <a:gd name="T0" fmla="*/ 0 w 17"/>
                <a:gd name="T1" fmla="*/ 20 h 30"/>
                <a:gd name="T2" fmla="*/ 0 w 17"/>
                <a:gd name="T3" fmla="*/ 17 h 30"/>
                <a:gd name="T4" fmla="*/ 2 w 17"/>
                <a:gd name="T5" fmla="*/ 14 h 30"/>
                <a:gd name="T6" fmla="*/ 1 w 17"/>
                <a:gd name="T7" fmla="*/ 12 h 30"/>
                <a:gd name="T8" fmla="*/ 2 w 17"/>
                <a:gd name="T9" fmla="*/ 10 h 30"/>
                <a:gd name="T10" fmla="*/ 0 w 17"/>
                <a:gd name="T11" fmla="*/ 8 h 30"/>
                <a:gd name="T12" fmla="*/ 1 w 17"/>
                <a:gd name="T13" fmla="*/ 3 h 30"/>
                <a:gd name="T14" fmla="*/ 4 w 17"/>
                <a:gd name="T15" fmla="*/ 2 h 30"/>
                <a:gd name="T16" fmla="*/ 8 w 17"/>
                <a:gd name="T17" fmla="*/ 2 h 30"/>
                <a:gd name="T18" fmla="*/ 9 w 17"/>
                <a:gd name="T19" fmla="*/ 4 h 30"/>
                <a:gd name="T20" fmla="*/ 11 w 17"/>
                <a:gd name="T21" fmla="*/ 5 h 30"/>
                <a:gd name="T22" fmla="*/ 11 w 17"/>
                <a:gd name="T23" fmla="*/ 11 h 30"/>
                <a:gd name="T24" fmla="*/ 11 w 17"/>
                <a:gd name="T25" fmla="*/ 12 h 30"/>
                <a:gd name="T26" fmla="*/ 11 w 17"/>
                <a:gd name="T27" fmla="*/ 13 h 30"/>
                <a:gd name="T28" fmla="*/ 12 w 17"/>
                <a:gd name="T29" fmla="*/ 15 h 30"/>
                <a:gd name="T30" fmla="*/ 14 w 17"/>
                <a:gd name="T31" fmla="*/ 17 h 30"/>
                <a:gd name="T32" fmla="*/ 16 w 17"/>
                <a:gd name="T33" fmla="*/ 18 h 30"/>
                <a:gd name="T34" fmla="*/ 13 w 17"/>
                <a:gd name="T35" fmla="*/ 22 h 30"/>
                <a:gd name="T36" fmla="*/ 12 w 17"/>
                <a:gd name="T37" fmla="*/ 25 h 30"/>
                <a:gd name="T38" fmla="*/ 10 w 17"/>
                <a:gd name="T39" fmla="*/ 28 h 30"/>
                <a:gd name="T40" fmla="*/ 8 w 17"/>
                <a:gd name="T41" fmla="*/ 29 h 30"/>
                <a:gd name="T42" fmla="*/ 6 w 17"/>
                <a:gd name="T43" fmla="*/ 28 h 30"/>
                <a:gd name="T44" fmla="*/ 0 w 17"/>
                <a:gd name="T45" fmla="*/ 22 h 30"/>
                <a:gd name="T46" fmla="*/ 1 w 17"/>
                <a:gd name="T47" fmla="*/ 23 h 30"/>
                <a:gd name="T48" fmla="*/ 1 w 17"/>
                <a:gd name="T49" fmla="*/ 21 h 30"/>
                <a:gd name="T50" fmla="*/ 0 w 17"/>
                <a:gd name="T5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30">
                  <a:moveTo>
                    <a:pt x="0" y="20"/>
                  </a:moveTo>
                  <a:cubicBezTo>
                    <a:pt x="0" y="19"/>
                    <a:pt x="1" y="18"/>
                    <a:pt x="0" y="17"/>
                  </a:cubicBezTo>
                  <a:cubicBezTo>
                    <a:pt x="2" y="17"/>
                    <a:pt x="1" y="15"/>
                    <a:pt x="2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9"/>
                    <a:pt x="2" y="8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3" y="1"/>
                    <a:pt x="3" y="0"/>
                    <a:pt x="4" y="2"/>
                  </a:cubicBezTo>
                  <a:cubicBezTo>
                    <a:pt x="5" y="3"/>
                    <a:pt x="7" y="1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2" y="6"/>
                    <a:pt x="12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7" y="21"/>
                    <a:pt x="14" y="21"/>
                    <a:pt x="13" y="22"/>
                  </a:cubicBezTo>
                  <a:cubicBezTo>
                    <a:pt x="13" y="23"/>
                    <a:pt x="13" y="25"/>
                    <a:pt x="12" y="25"/>
                  </a:cubicBezTo>
                  <a:cubicBezTo>
                    <a:pt x="9" y="26"/>
                    <a:pt x="9" y="26"/>
                    <a:pt x="10" y="28"/>
                  </a:cubicBezTo>
                  <a:cubicBezTo>
                    <a:pt x="8" y="28"/>
                    <a:pt x="10" y="29"/>
                    <a:pt x="8" y="29"/>
                  </a:cubicBezTo>
                  <a:cubicBezTo>
                    <a:pt x="7" y="30"/>
                    <a:pt x="6" y="29"/>
                    <a:pt x="6" y="28"/>
                  </a:cubicBezTo>
                  <a:cubicBezTo>
                    <a:pt x="6" y="25"/>
                    <a:pt x="1" y="24"/>
                    <a:pt x="0" y="22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2" y="22"/>
                    <a:pt x="0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439"/>
            <p:cNvSpPr>
              <a:spLocks noEditPoints="1"/>
            </p:cNvSpPr>
            <p:nvPr/>
          </p:nvSpPr>
          <p:spPr bwMode="auto">
            <a:xfrm>
              <a:off x="4724924" y="1302635"/>
              <a:ext cx="337273" cy="295129"/>
            </a:xfrm>
            <a:custGeom>
              <a:avLst/>
              <a:gdLst>
                <a:gd name="T0" fmla="*/ 1 w 114"/>
                <a:gd name="T1" fmla="*/ 95 h 99"/>
                <a:gd name="T2" fmla="*/ 7 w 114"/>
                <a:gd name="T3" fmla="*/ 96 h 99"/>
                <a:gd name="T4" fmla="*/ 1 w 114"/>
                <a:gd name="T5" fmla="*/ 95 h 99"/>
                <a:gd name="T6" fmla="*/ 4 w 114"/>
                <a:gd name="T7" fmla="*/ 97 h 99"/>
                <a:gd name="T8" fmla="*/ 7 w 114"/>
                <a:gd name="T9" fmla="*/ 98 h 99"/>
                <a:gd name="T10" fmla="*/ 16 w 114"/>
                <a:gd name="T11" fmla="*/ 67 h 99"/>
                <a:gd name="T12" fmla="*/ 17 w 114"/>
                <a:gd name="T13" fmla="*/ 92 h 99"/>
                <a:gd name="T14" fmla="*/ 24 w 114"/>
                <a:gd name="T15" fmla="*/ 65 h 99"/>
                <a:gd name="T16" fmla="*/ 26 w 114"/>
                <a:gd name="T17" fmla="*/ 65 h 99"/>
                <a:gd name="T18" fmla="*/ 24 w 114"/>
                <a:gd name="T19" fmla="*/ 94 h 99"/>
                <a:gd name="T20" fmla="*/ 22 w 114"/>
                <a:gd name="T21" fmla="*/ 96 h 99"/>
                <a:gd name="T22" fmla="*/ 24 w 114"/>
                <a:gd name="T23" fmla="*/ 95 h 99"/>
                <a:gd name="T24" fmla="*/ 31 w 114"/>
                <a:gd name="T25" fmla="*/ 61 h 99"/>
                <a:gd name="T26" fmla="*/ 27 w 114"/>
                <a:gd name="T27" fmla="*/ 94 h 99"/>
                <a:gd name="T28" fmla="*/ 27 w 114"/>
                <a:gd name="T29" fmla="*/ 98 h 99"/>
                <a:gd name="T30" fmla="*/ 28 w 114"/>
                <a:gd name="T31" fmla="*/ 96 h 99"/>
                <a:gd name="T32" fmla="*/ 34 w 114"/>
                <a:gd name="T33" fmla="*/ 98 h 99"/>
                <a:gd name="T34" fmla="*/ 52 w 114"/>
                <a:gd name="T35" fmla="*/ 49 h 99"/>
                <a:gd name="T36" fmla="*/ 15 w 114"/>
                <a:gd name="T37" fmla="*/ 10 h 99"/>
                <a:gd name="T38" fmla="*/ 36 w 114"/>
                <a:gd name="T39" fmla="*/ 14 h 99"/>
                <a:gd name="T40" fmla="*/ 52 w 114"/>
                <a:gd name="T41" fmla="*/ 14 h 99"/>
                <a:gd name="T42" fmla="*/ 61 w 114"/>
                <a:gd name="T43" fmla="*/ 5 h 99"/>
                <a:gd name="T44" fmla="*/ 83 w 114"/>
                <a:gd name="T45" fmla="*/ 3 h 99"/>
                <a:gd name="T46" fmla="*/ 84 w 114"/>
                <a:gd name="T47" fmla="*/ 12 h 99"/>
                <a:gd name="T48" fmla="*/ 93 w 114"/>
                <a:gd name="T49" fmla="*/ 20 h 99"/>
                <a:gd name="T50" fmla="*/ 100 w 114"/>
                <a:gd name="T51" fmla="*/ 43 h 99"/>
                <a:gd name="T52" fmla="*/ 98 w 114"/>
                <a:gd name="T53" fmla="*/ 48 h 99"/>
                <a:gd name="T54" fmla="*/ 104 w 114"/>
                <a:gd name="T55" fmla="*/ 57 h 99"/>
                <a:gd name="T56" fmla="*/ 113 w 114"/>
                <a:gd name="T57" fmla="*/ 68 h 99"/>
                <a:gd name="T58" fmla="*/ 95 w 114"/>
                <a:gd name="T59" fmla="*/ 83 h 99"/>
                <a:gd name="T60" fmla="*/ 78 w 114"/>
                <a:gd name="T61" fmla="*/ 93 h 99"/>
                <a:gd name="T62" fmla="*/ 67 w 114"/>
                <a:gd name="T63" fmla="*/ 93 h 99"/>
                <a:gd name="T64" fmla="*/ 61 w 114"/>
                <a:gd name="T65" fmla="*/ 93 h 99"/>
                <a:gd name="T66" fmla="*/ 58 w 114"/>
                <a:gd name="T67" fmla="*/ 94 h 99"/>
                <a:gd name="T68" fmla="*/ 47 w 114"/>
                <a:gd name="T69" fmla="*/ 98 h 99"/>
                <a:gd name="T70" fmla="*/ 38 w 114"/>
                <a:gd name="T71" fmla="*/ 98 h 99"/>
                <a:gd name="T72" fmla="*/ 35 w 114"/>
                <a:gd name="T73" fmla="*/ 97 h 99"/>
                <a:gd name="T74" fmla="*/ 29 w 114"/>
                <a:gd name="T75" fmla="*/ 94 h 99"/>
                <a:gd name="T76" fmla="*/ 18 w 114"/>
                <a:gd name="T77" fmla="*/ 91 h 99"/>
                <a:gd name="T78" fmla="*/ 17 w 114"/>
                <a:gd name="T79" fmla="*/ 78 h 99"/>
                <a:gd name="T80" fmla="*/ 20 w 114"/>
                <a:gd name="T81" fmla="*/ 68 h 99"/>
                <a:gd name="T82" fmla="*/ 27 w 114"/>
                <a:gd name="T83" fmla="*/ 64 h 99"/>
                <a:gd name="T84" fmla="*/ 37 w 114"/>
                <a:gd name="T85" fmla="*/ 60 h 99"/>
                <a:gd name="T86" fmla="*/ 46 w 114"/>
                <a:gd name="T87" fmla="*/ 54 h 99"/>
                <a:gd name="T88" fmla="*/ 54 w 114"/>
                <a:gd name="T89" fmla="*/ 50 h 99"/>
                <a:gd name="T90" fmla="*/ 55 w 114"/>
                <a:gd name="T91" fmla="*/ 45 h 99"/>
                <a:gd name="T92" fmla="*/ 40 w 114"/>
                <a:gd name="T93" fmla="*/ 37 h 99"/>
                <a:gd name="T94" fmla="*/ 40 w 114"/>
                <a:gd name="T95" fmla="*/ 26 h 99"/>
                <a:gd name="T96" fmla="*/ 39 w 114"/>
                <a:gd name="T97" fmla="*/ 21 h 99"/>
                <a:gd name="T98" fmla="*/ 28 w 114"/>
                <a:gd name="T99" fmla="*/ 16 h 99"/>
                <a:gd name="T100" fmla="*/ 26 w 114"/>
                <a:gd name="T101" fmla="*/ 95 h 99"/>
                <a:gd name="T102" fmla="*/ 26 w 114"/>
                <a:gd name="T103" fmla="*/ 95 h 99"/>
                <a:gd name="T104" fmla="*/ 27 w 114"/>
                <a:gd name="T105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" h="99">
                  <a:moveTo>
                    <a:pt x="1" y="95"/>
                  </a:moveTo>
                  <a:cubicBezTo>
                    <a:pt x="0" y="95"/>
                    <a:pt x="0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moveTo>
                    <a:pt x="3" y="97"/>
                  </a:moveTo>
                  <a:cubicBezTo>
                    <a:pt x="5" y="97"/>
                    <a:pt x="5" y="96"/>
                    <a:pt x="4" y="95"/>
                  </a:cubicBezTo>
                  <a:cubicBezTo>
                    <a:pt x="5" y="95"/>
                    <a:pt x="6" y="96"/>
                    <a:pt x="7" y="96"/>
                  </a:cubicBezTo>
                  <a:cubicBezTo>
                    <a:pt x="8" y="95"/>
                    <a:pt x="3" y="94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3" y="95"/>
                    <a:pt x="2" y="94"/>
                    <a:pt x="1" y="95"/>
                  </a:cubicBezTo>
                  <a:cubicBezTo>
                    <a:pt x="1" y="96"/>
                    <a:pt x="2" y="97"/>
                    <a:pt x="3" y="97"/>
                  </a:cubicBezTo>
                  <a:moveTo>
                    <a:pt x="4" y="97"/>
                  </a:moveTo>
                  <a:cubicBezTo>
                    <a:pt x="8" y="98"/>
                    <a:pt x="6" y="96"/>
                    <a:pt x="4" y="97"/>
                  </a:cubicBezTo>
                  <a:moveTo>
                    <a:pt x="7" y="98"/>
                  </a:moveTo>
                  <a:cubicBezTo>
                    <a:pt x="8" y="98"/>
                    <a:pt x="8" y="98"/>
                    <a:pt x="9" y="98"/>
                  </a:cubicBezTo>
                  <a:cubicBezTo>
                    <a:pt x="8" y="98"/>
                    <a:pt x="8" y="98"/>
                    <a:pt x="7" y="98"/>
                  </a:cubicBezTo>
                  <a:moveTo>
                    <a:pt x="16" y="67"/>
                  </a:moveTo>
                  <a:cubicBezTo>
                    <a:pt x="19" y="67"/>
                    <a:pt x="17" y="65"/>
                    <a:pt x="15" y="66"/>
                  </a:cubicBezTo>
                  <a:cubicBezTo>
                    <a:pt x="16" y="66"/>
                    <a:pt x="16" y="67"/>
                    <a:pt x="16" y="67"/>
                  </a:cubicBezTo>
                  <a:moveTo>
                    <a:pt x="17" y="92"/>
                  </a:moveTo>
                  <a:cubicBezTo>
                    <a:pt x="18" y="92"/>
                    <a:pt x="18" y="92"/>
                    <a:pt x="19" y="92"/>
                  </a:cubicBezTo>
                  <a:cubicBezTo>
                    <a:pt x="18" y="92"/>
                    <a:pt x="17" y="92"/>
                    <a:pt x="17" y="92"/>
                  </a:cubicBezTo>
                  <a:moveTo>
                    <a:pt x="24" y="65"/>
                  </a:move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moveTo>
                    <a:pt x="26" y="65"/>
                  </a:moveTo>
                  <a:cubicBezTo>
                    <a:pt x="25" y="65"/>
                    <a:pt x="25" y="65"/>
                    <a:pt x="24" y="65"/>
                  </a:cubicBezTo>
                  <a:cubicBezTo>
                    <a:pt x="26" y="66"/>
                    <a:pt x="26" y="66"/>
                    <a:pt x="26" y="65"/>
                  </a:cubicBezTo>
                  <a:moveTo>
                    <a:pt x="23" y="94"/>
                  </a:moveTo>
                  <a:cubicBezTo>
                    <a:pt x="23" y="93"/>
                    <a:pt x="22" y="93"/>
                    <a:pt x="22" y="93"/>
                  </a:cubicBezTo>
                  <a:cubicBezTo>
                    <a:pt x="21" y="94"/>
                    <a:pt x="23" y="94"/>
                    <a:pt x="24" y="94"/>
                  </a:cubicBezTo>
                  <a:cubicBezTo>
                    <a:pt x="23" y="94"/>
                    <a:pt x="23" y="94"/>
                    <a:pt x="23" y="94"/>
                  </a:cubicBezTo>
                  <a:moveTo>
                    <a:pt x="23" y="96"/>
                  </a:moveTo>
                  <a:cubicBezTo>
                    <a:pt x="22" y="96"/>
                    <a:pt x="22" y="96"/>
                    <a:pt x="22" y="96"/>
                  </a:cubicBezTo>
                  <a:cubicBezTo>
                    <a:pt x="23" y="96"/>
                    <a:pt x="23" y="96"/>
                    <a:pt x="23" y="96"/>
                  </a:cubicBezTo>
                  <a:moveTo>
                    <a:pt x="23" y="96"/>
                  </a:moveTo>
                  <a:cubicBezTo>
                    <a:pt x="24" y="96"/>
                    <a:pt x="24" y="96"/>
                    <a:pt x="24" y="95"/>
                  </a:cubicBezTo>
                  <a:cubicBezTo>
                    <a:pt x="24" y="96"/>
                    <a:pt x="23" y="96"/>
                    <a:pt x="23" y="96"/>
                  </a:cubicBezTo>
                  <a:moveTo>
                    <a:pt x="32" y="61"/>
                  </a:moveTo>
                  <a:cubicBezTo>
                    <a:pt x="32" y="61"/>
                    <a:pt x="31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3" y="60"/>
                    <a:pt x="32" y="61"/>
                  </a:cubicBezTo>
                  <a:moveTo>
                    <a:pt x="27" y="94"/>
                  </a:moveTo>
                  <a:cubicBezTo>
                    <a:pt x="27" y="95"/>
                    <a:pt x="28" y="95"/>
                    <a:pt x="28" y="95"/>
                  </a:cubicBezTo>
                  <a:cubicBezTo>
                    <a:pt x="27" y="94"/>
                    <a:pt x="27" y="94"/>
                    <a:pt x="27" y="94"/>
                  </a:cubicBezTo>
                  <a:moveTo>
                    <a:pt x="27" y="98"/>
                  </a:moveTo>
                  <a:cubicBezTo>
                    <a:pt x="28" y="98"/>
                    <a:pt x="29" y="98"/>
                    <a:pt x="30" y="98"/>
                  </a:cubicBezTo>
                  <a:cubicBezTo>
                    <a:pt x="32" y="97"/>
                    <a:pt x="31" y="95"/>
                    <a:pt x="33" y="95"/>
                  </a:cubicBezTo>
                  <a:cubicBezTo>
                    <a:pt x="31" y="95"/>
                    <a:pt x="29" y="96"/>
                    <a:pt x="28" y="96"/>
                  </a:cubicBezTo>
                  <a:cubicBezTo>
                    <a:pt x="30" y="96"/>
                    <a:pt x="27" y="96"/>
                    <a:pt x="27" y="98"/>
                  </a:cubicBezTo>
                  <a:moveTo>
                    <a:pt x="31" y="98"/>
                  </a:moveTo>
                  <a:cubicBezTo>
                    <a:pt x="32" y="98"/>
                    <a:pt x="33" y="99"/>
                    <a:pt x="34" y="98"/>
                  </a:cubicBezTo>
                  <a:cubicBezTo>
                    <a:pt x="33" y="98"/>
                    <a:pt x="32" y="98"/>
                    <a:pt x="31" y="98"/>
                  </a:cubicBezTo>
                  <a:moveTo>
                    <a:pt x="48" y="50"/>
                  </a:moveTo>
                  <a:cubicBezTo>
                    <a:pt x="50" y="50"/>
                    <a:pt x="50" y="49"/>
                    <a:pt x="52" y="49"/>
                  </a:cubicBezTo>
                  <a:cubicBezTo>
                    <a:pt x="51" y="48"/>
                    <a:pt x="48" y="48"/>
                    <a:pt x="48" y="50"/>
                  </a:cubicBezTo>
                  <a:moveTo>
                    <a:pt x="10" y="11"/>
                  </a:moveTo>
                  <a:cubicBezTo>
                    <a:pt x="12" y="9"/>
                    <a:pt x="14" y="11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9" y="7"/>
                    <a:pt x="23" y="10"/>
                    <a:pt x="26" y="12"/>
                  </a:cubicBezTo>
                  <a:cubicBezTo>
                    <a:pt x="28" y="14"/>
                    <a:pt x="33" y="15"/>
                    <a:pt x="36" y="14"/>
                  </a:cubicBezTo>
                  <a:cubicBezTo>
                    <a:pt x="38" y="14"/>
                    <a:pt x="39" y="14"/>
                    <a:pt x="41" y="13"/>
                  </a:cubicBezTo>
                  <a:cubicBezTo>
                    <a:pt x="42" y="12"/>
                    <a:pt x="46" y="13"/>
                    <a:pt x="47" y="14"/>
                  </a:cubicBezTo>
                  <a:cubicBezTo>
                    <a:pt x="49" y="14"/>
                    <a:pt x="50" y="15"/>
                    <a:pt x="52" y="14"/>
                  </a:cubicBezTo>
                  <a:cubicBezTo>
                    <a:pt x="54" y="14"/>
                    <a:pt x="54" y="12"/>
                    <a:pt x="56" y="12"/>
                  </a:cubicBezTo>
                  <a:cubicBezTo>
                    <a:pt x="57" y="12"/>
                    <a:pt x="59" y="12"/>
                    <a:pt x="59" y="11"/>
                  </a:cubicBezTo>
                  <a:cubicBezTo>
                    <a:pt x="59" y="9"/>
                    <a:pt x="60" y="7"/>
                    <a:pt x="61" y="5"/>
                  </a:cubicBezTo>
                  <a:cubicBezTo>
                    <a:pt x="63" y="4"/>
                    <a:pt x="66" y="2"/>
                    <a:pt x="69" y="2"/>
                  </a:cubicBezTo>
                  <a:cubicBezTo>
                    <a:pt x="72" y="2"/>
                    <a:pt x="74" y="2"/>
                    <a:pt x="76" y="1"/>
                  </a:cubicBezTo>
                  <a:cubicBezTo>
                    <a:pt x="79" y="0"/>
                    <a:pt x="81" y="2"/>
                    <a:pt x="83" y="3"/>
                  </a:cubicBezTo>
                  <a:cubicBezTo>
                    <a:pt x="85" y="3"/>
                    <a:pt x="88" y="4"/>
                    <a:pt x="90" y="4"/>
                  </a:cubicBezTo>
                  <a:cubicBezTo>
                    <a:pt x="97" y="6"/>
                    <a:pt x="85" y="9"/>
                    <a:pt x="90" y="11"/>
                  </a:cubicBezTo>
                  <a:cubicBezTo>
                    <a:pt x="88" y="11"/>
                    <a:pt x="86" y="12"/>
                    <a:pt x="84" y="12"/>
                  </a:cubicBezTo>
                  <a:cubicBezTo>
                    <a:pt x="85" y="12"/>
                    <a:pt x="89" y="12"/>
                    <a:pt x="87" y="14"/>
                  </a:cubicBezTo>
                  <a:cubicBezTo>
                    <a:pt x="85" y="15"/>
                    <a:pt x="84" y="16"/>
                    <a:pt x="86" y="18"/>
                  </a:cubicBezTo>
                  <a:cubicBezTo>
                    <a:pt x="88" y="19"/>
                    <a:pt x="91" y="19"/>
                    <a:pt x="93" y="20"/>
                  </a:cubicBezTo>
                  <a:cubicBezTo>
                    <a:pt x="95" y="21"/>
                    <a:pt x="97" y="22"/>
                    <a:pt x="98" y="23"/>
                  </a:cubicBezTo>
                  <a:cubicBezTo>
                    <a:pt x="102" y="25"/>
                    <a:pt x="89" y="29"/>
                    <a:pt x="91" y="32"/>
                  </a:cubicBezTo>
                  <a:cubicBezTo>
                    <a:pt x="94" y="36"/>
                    <a:pt x="99" y="38"/>
                    <a:pt x="100" y="43"/>
                  </a:cubicBezTo>
                  <a:cubicBezTo>
                    <a:pt x="99" y="43"/>
                    <a:pt x="98" y="43"/>
                    <a:pt x="97" y="43"/>
                  </a:cubicBezTo>
                  <a:cubicBezTo>
                    <a:pt x="98" y="44"/>
                    <a:pt x="97" y="45"/>
                    <a:pt x="96" y="46"/>
                  </a:cubicBezTo>
                  <a:cubicBezTo>
                    <a:pt x="95" y="47"/>
                    <a:pt x="97" y="48"/>
                    <a:pt x="98" y="48"/>
                  </a:cubicBezTo>
                  <a:cubicBezTo>
                    <a:pt x="95" y="49"/>
                    <a:pt x="95" y="50"/>
                    <a:pt x="96" y="51"/>
                  </a:cubicBezTo>
                  <a:cubicBezTo>
                    <a:pt x="98" y="52"/>
                    <a:pt x="100" y="51"/>
                    <a:pt x="101" y="53"/>
                  </a:cubicBezTo>
                  <a:cubicBezTo>
                    <a:pt x="96" y="54"/>
                    <a:pt x="102" y="56"/>
                    <a:pt x="104" y="57"/>
                  </a:cubicBezTo>
                  <a:cubicBezTo>
                    <a:pt x="107" y="58"/>
                    <a:pt x="101" y="61"/>
                    <a:pt x="99" y="62"/>
                  </a:cubicBezTo>
                  <a:cubicBezTo>
                    <a:pt x="102" y="63"/>
                    <a:pt x="106" y="64"/>
                    <a:pt x="109" y="66"/>
                  </a:cubicBezTo>
                  <a:cubicBezTo>
                    <a:pt x="110" y="67"/>
                    <a:pt x="112" y="67"/>
                    <a:pt x="113" y="68"/>
                  </a:cubicBezTo>
                  <a:cubicBezTo>
                    <a:pt x="114" y="69"/>
                    <a:pt x="114" y="70"/>
                    <a:pt x="113" y="71"/>
                  </a:cubicBezTo>
                  <a:cubicBezTo>
                    <a:pt x="111" y="74"/>
                    <a:pt x="109" y="75"/>
                    <a:pt x="106" y="76"/>
                  </a:cubicBezTo>
                  <a:cubicBezTo>
                    <a:pt x="102" y="78"/>
                    <a:pt x="99" y="81"/>
                    <a:pt x="95" y="83"/>
                  </a:cubicBezTo>
                  <a:cubicBezTo>
                    <a:pt x="92" y="85"/>
                    <a:pt x="88" y="87"/>
                    <a:pt x="85" y="89"/>
                  </a:cubicBezTo>
                  <a:cubicBezTo>
                    <a:pt x="83" y="89"/>
                    <a:pt x="82" y="90"/>
                    <a:pt x="80" y="91"/>
                  </a:cubicBezTo>
                  <a:cubicBezTo>
                    <a:pt x="79" y="92"/>
                    <a:pt x="79" y="92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3"/>
                    <a:pt x="73" y="92"/>
                    <a:pt x="71" y="92"/>
                  </a:cubicBezTo>
                  <a:cubicBezTo>
                    <a:pt x="70" y="93"/>
                    <a:pt x="69" y="93"/>
                    <a:pt x="67" y="93"/>
                  </a:cubicBezTo>
                  <a:cubicBezTo>
                    <a:pt x="67" y="93"/>
                    <a:pt x="66" y="93"/>
                    <a:pt x="66" y="93"/>
                  </a:cubicBezTo>
                  <a:cubicBezTo>
                    <a:pt x="66" y="93"/>
                    <a:pt x="65" y="94"/>
                    <a:pt x="65" y="94"/>
                  </a:cubicBezTo>
                  <a:cubicBezTo>
                    <a:pt x="63" y="94"/>
                    <a:pt x="62" y="94"/>
                    <a:pt x="61" y="93"/>
                  </a:cubicBezTo>
                  <a:cubicBezTo>
                    <a:pt x="62" y="94"/>
                    <a:pt x="61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9" y="95"/>
                    <a:pt x="58" y="95"/>
                    <a:pt x="58" y="94"/>
                  </a:cubicBezTo>
                  <a:cubicBezTo>
                    <a:pt x="57" y="95"/>
                    <a:pt x="54" y="95"/>
                    <a:pt x="52" y="96"/>
                  </a:cubicBezTo>
                  <a:cubicBezTo>
                    <a:pt x="51" y="96"/>
                    <a:pt x="50" y="96"/>
                    <a:pt x="48" y="97"/>
                  </a:cubicBezTo>
                  <a:cubicBezTo>
                    <a:pt x="48" y="97"/>
                    <a:pt x="48" y="97"/>
                    <a:pt x="47" y="98"/>
                  </a:cubicBezTo>
                  <a:cubicBezTo>
                    <a:pt x="45" y="98"/>
                    <a:pt x="45" y="97"/>
                    <a:pt x="43" y="97"/>
                  </a:cubicBezTo>
                  <a:cubicBezTo>
                    <a:pt x="41" y="98"/>
                    <a:pt x="38" y="99"/>
                    <a:pt x="36" y="98"/>
                  </a:cubicBezTo>
                  <a:cubicBezTo>
                    <a:pt x="37" y="98"/>
                    <a:pt x="37" y="98"/>
                    <a:pt x="38" y="98"/>
                  </a:cubicBezTo>
                  <a:cubicBezTo>
                    <a:pt x="36" y="98"/>
                    <a:pt x="34" y="99"/>
                    <a:pt x="32" y="99"/>
                  </a:cubicBezTo>
                  <a:cubicBezTo>
                    <a:pt x="33" y="99"/>
                    <a:pt x="34" y="99"/>
                    <a:pt x="34" y="98"/>
                  </a:cubicBezTo>
                  <a:cubicBezTo>
                    <a:pt x="35" y="97"/>
                    <a:pt x="32" y="98"/>
                    <a:pt x="35" y="97"/>
                  </a:cubicBezTo>
                  <a:cubicBezTo>
                    <a:pt x="34" y="97"/>
                    <a:pt x="33" y="97"/>
                    <a:pt x="33" y="96"/>
                  </a:cubicBezTo>
                  <a:cubicBezTo>
                    <a:pt x="31" y="96"/>
                    <a:pt x="33" y="95"/>
                    <a:pt x="34" y="94"/>
                  </a:cubicBezTo>
                  <a:cubicBezTo>
                    <a:pt x="33" y="94"/>
                    <a:pt x="26" y="96"/>
                    <a:pt x="29" y="94"/>
                  </a:cubicBezTo>
                  <a:cubicBezTo>
                    <a:pt x="27" y="94"/>
                    <a:pt x="24" y="94"/>
                    <a:pt x="23" y="93"/>
                  </a:cubicBezTo>
                  <a:cubicBezTo>
                    <a:pt x="22" y="92"/>
                    <a:pt x="20" y="91"/>
                    <a:pt x="20" y="93"/>
                  </a:cubicBezTo>
                  <a:cubicBezTo>
                    <a:pt x="20" y="92"/>
                    <a:pt x="18" y="92"/>
                    <a:pt x="18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21" y="87"/>
                    <a:pt x="17" y="81"/>
                    <a:pt x="21" y="83"/>
                  </a:cubicBezTo>
                  <a:cubicBezTo>
                    <a:pt x="19" y="82"/>
                    <a:pt x="17" y="79"/>
                    <a:pt x="17" y="78"/>
                  </a:cubicBezTo>
                  <a:cubicBezTo>
                    <a:pt x="17" y="77"/>
                    <a:pt x="18" y="76"/>
                    <a:pt x="17" y="75"/>
                  </a:cubicBezTo>
                  <a:cubicBezTo>
                    <a:pt x="16" y="74"/>
                    <a:pt x="16" y="72"/>
                    <a:pt x="15" y="72"/>
                  </a:cubicBezTo>
                  <a:cubicBezTo>
                    <a:pt x="16" y="71"/>
                    <a:pt x="18" y="68"/>
                    <a:pt x="20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21" y="67"/>
                    <a:pt x="25" y="66"/>
                    <a:pt x="27" y="66"/>
                  </a:cubicBezTo>
                  <a:cubicBezTo>
                    <a:pt x="27" y="65"/>
                    <a:pt x="25" y="63"/>
                    <a:pt x="2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8" y="65"/>
                    <a:pt x="29" y="62"/>
                    <a:pt x="32" y="63"/>
                  </a:cubicBezTo>
                  <a:cubicBezTo>
                    <a:pt x="31" y="61"/>
                    <a:pt x="35" y="60"/>
                    <a:pt x="37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9" y="58"/>
                    <a:pt x="40" y="57"/>
                  </a:cubicBezTo>
                  <a:cubicBezTo>
                    <a:pt x="42" y="56"/>
                    <a:pt x="44" y="55"/>
                    <a:pt x="46" y="54"/>
                  </a:cubicBezTo>
                  <a:cubicBezTo>
                    <a:pt x="47" y="53"/>
                    <a:pt x="48" y="52"/>
                    <a:pt x="49" y="51"/>
                  </a:cubicBezTo>
                  <a:cubicBezTo>
                    <a:pt x="51" y="50"/>
                    <a:pt x="53" y="51"/>
                    <a:pt x="55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6" y="49"/>
                    <a:pt x="54" y="48"/>
                    <a:pt x="54" y="48"/>
                  </a:cubicBezTo>
                  <a:cubicBezTo>
                    <a:pt x="55" y="47"/>
                    <a:pt x="56" y="46"/>
                    <a:pt x="55" y="45"/>
                  </a:cubicBezTo>
                  <a:cubicBezTo>
                    <a:pt x="53" y="44"/>
                    <a:pt x="48" y="44"/>
                    <a:pt x="48" y="42"/>
                  </a:cubicBezTo>
                  <a:cubicBezTo>
                    <a:pt x="46" y="43"/>
                    <a:pt x="44" y="42"/>
                    <a:pt x="43" y="41"/>
                  </a:cubicBezTo>
                  <a:cubicBezTo>
                    <a:pt x="42" y="39"/>
                    <a:pt x="41" y="39"/>
                    <a:pt x="40" y="37"/>
                  </a:cubicBezTo>
                  <a:cubicBezTo>
                    <a:pt x="37" y="36"/>
                    <a:pt x="44" y="33"/>
                    <a:pt x="41" y="30"/>
                  </a:cubicBezTo>
                  <a:cubicBezTo>
                    <a:pt x="40" y="30"/>
                    <a:pt x="38" y="29"/>
                    <a:pt x="39" y="28"/>
                  </a:cubicBezTo>
                  <a:cubicBezTo>
                    <a:pt x="39" y="27"/>
                    <a:pt x="41" y="26"/>
                    <a:pt x="40" y="26"/>
                  </a:cubicBezTo>
                  <a:cubicBezTo>
                    <a:pt x="38" y="25"/>
                    <a:pt x="37" y="26"/>
                    <a:pt x="37" y="24"/>
                  </a:cubicBezTo>
                  <a:cubicBezTo>
                    <a:pt x="37" y="23"/>
                    <a:pt x="38" y="23"/>
                    <a:pt x="37" y="22"/>
                  </a:cubicBezTo>
                  <a:cubicBezTo>
                    <a:pt x="37" y="21"/>
                    <a:pt x="39" y="22"/>
                    <a:pt x="39" y="21"/>
                  </a:cubicBezTo>
                  <a:cubicBezTo>
                    <a:pt x="39" y="20"/>
                    <a:pt x="36" y="19"/>
                    <a:pt x="35" y="19"/>
                  </a:cubicBezTo>
                  <a:cubicBezTo>
                    <a:pt x="34" y="19"/>
                    <a:pt x="34" y="18"/>
                    <a:pt x="32" y="17"/>
                  </a:cubicBezTo>
                  <a:cubicBezTo>
                    <a:pt x="31" y="17"/>
                    <a:pt x="30" y="17"/>
                    <a:pt x="28" y="16"/>
                  </a:cubicBezTo>
                  <a:cubicBezTo>
                    <a:pt x="26" y="16"/>
                    <a:pt x="23" y="15"/>
                    <a:pt x="21" y="14"/>
                  </a:cubicBezTo>
                  <a:cubicBezTo>
                    <a:pt x="18" y="13"/>
                    <a:pt x="14" y="11"/>
                    <a:pt x="10" y="11"/>
                  </a:cubicBezTo>
                  <a:moveTo>
                    <a:pt x="26" y="95"/>
                  </a:moveTo>
                  <a:cubicBezTo>
                    <a:pt x="25" y="95"/>
                    <a:pt x="25" y="95"/>
                    <a:pt x="24" y="95"/>
                  </a:cubicBezTo>
                  <a:cubicBezTo>
                    <a:pt x="25" y="94"/>
                    <a:pt x="26" y="94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moveTo>
                    <a:pt x="27" y="94"/>
                  </a:move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7" y="94"/>
                    <a:pt x="27" y="9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441"/>
            <p:cNvSpPr>
              <a:spLocks/>
            </p:cNvSpPr>
            <p:nvPr/>
          </p:nvSpPr>
          <p:spPr bwMode="auto">
            <a:xfrm>
              <a:off x="5174621" y="2235452"/>
              <a:ext cx="193229" cy="151078"/>
            </a:xfrm>
            <a:custGeom>
              <a:avLst/>
              <a:gdLst>
                <a:gd name="T0" fmla="*/ 0 w 65"/>
                <a:gd name="T1" fmla="*/ 41 h 51"/>
                <a:gd name="T2" fmla="*/ 5 w 65"/>
                <a:gd name="T3" fmla="*/ 38 h 51"/>
                <a:gd name="T4" fmla="*/ 8 w 65"/>
                <a:gd name="T5" fmla="*/ 35 h 51"/>
                <a:gd name="T6" fmla="*/ 10 w 65"/>
                <a:gd name="T7" fmla="*/ 32 h 51"/>
                <a:gd name="T8" fmla="*/ 8 w 65"/>
                <a:gd name="T9" fmla="*/ 29 h 51"/>
                <a:gd name="T10" fmla="*/ 7 w 65"/>
                <a:gd name="T11" fmla="*/ 27 h 51"/>
                <a:gd name="T12" fmla="*/ 3 w 65"/>
                <a:gd name="T13" fmla="*/ 25 h 51"/>
                <a:gd name="T14" fmla="*/ 3 w 65"/>
                <a:gd name="T15" fmla="*/ 20 h 51"/>
                <a:gd name="T16" fmla="*/ 2 w 65"/>
                <a:gd name="T17" fmla="*/ 16 h 51"/>
                <a:gd name="T18" fmla="*/ 5 w 65"/>
                <a:gd name="T19" fmla="*/ 16 h 51"/>
                <a:gd name="T20" fmla="*/ 7 w 65"/>
                <a:gd name="T21" fmla="*/ 15 h 51"/>
                <a:gd name="T22" fmla="*/ 8 w 65"/>
                <a:gd name="T23" fmla="*/ 12 h 51"/>
                <a:gd name="T24" fmla="*/ 11 w 65"/>
                <a:gd name="T25" fmla="*/ 12 h 51"/>
                <a:gd name="T26" fmla="*/ 10 w 65"/>
                <a:gd name="T27" fmla="*/ 9 h 51"/>
                <a:gd name="T28" fmla="*/ 11 w 65"/>
                <a:gd name="T29" fmla="*/ 7 h 51"/>
                <a:gd name="T30" fmla="*/ 13 w 65"/>
                <a:gd name="T31" fmla="*/ 7 h 51"/>
                <a:gd name="T32" fmla="*/ 16 w 65"/>
                <a:gd name="T33" fmla="*/ 8 h 51"/>
                <a:gd name="T34" fmla="*/ 21 w 65"/>
                <a:gd name="T35" fmla="*/ 7 h 51"/>
                <a:gd name="T36" fmla="*/ 27 w 65"/>
                <a:gd name="T37" fmla="*/ 6 h 51"/>
                <a:gd name="T38" fmla="*/ 30 w 65"/>
                <a:gd name="T39" fmla="*/ 7 h 51"/>
                <a:gd name="T40" fmla="*/ 36 w 65"/>
                <a:gd name="T41" fmla="*/ 8 h 51"/>
                <a:gd name="T42" fmla="*/ 48 w 65"/>
                <a:gd name="T43" fmla="*/ 4 h 51"/>
                <a:gd name="T44" fmla="*/ 59 w 65"/>
                <a:gd name="T45" fmla="*/ 4 h 51"/>
                <a:gd name="T46" fmla="*/ 64 w 65"/>
                <a:gd name="T47" fmla="*/ 4 h 51"/>
                <a:gd name="T48" fmla="*/ 60 w 65"/>
                <a:gd name="T49" fmla="*/ 8 h 51"/>
                <a:gd name="T50" fmla="*/ 56 w 65"/>
                <a:gd name="T51" fmla="*/ 9 h 51"/>
                <a:gd name="T52" fmla="*/ 55 w 65"/>
                <a:gd name="T53" fmla="*/ 17 h 51"/>
                <a:gd name="T54" fmla="*/ 54 w 65"/>
                <a:gd name="T55" fmla="*/ 21 h 51"/>
                <a:gd name="T56" fmla="*/ 53 w 65"/>
                <a:gd name="T57" fmla="*/ 27 h 51"/>
                <a:gd name="T58" fmla="*/ 19 w 65"/>
                <a:gd name="T59" fmla="*/ 46 h 51"/>
                <a:gd name="T60" fmla="*/ 8 w 65"/>
                <a:gd name="T61" fmla="*/ 49 h 51"/>
                <a:gd name="T62" fmla="*/ 4 w 65"/>
                <a:gd name="T63" fmla="*/ 47 h 51"/>
                <a:gd name="T64" fmla="*/ 1 w 65"/>
                <a:gd name="T65" fmla="*/ 46 h 51"/>
                <a:gd name="T66" fmla="*/ 0 w 65"/>
                <a:gd name="T6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1">
                  <a:moveTo>
                    <a:pt x="0" y="41"/>
                  </a:moveTo>
                  <a:cubicBezTo>
                    <a:pt x="2" y="40"/>
                    <a:pt x="3" y="38"/>
                    <a:pt x="5" y="38"/>
                  </a:cubicBezTo>
                  <a:cubicBezTo>
                    <a:pt x="3" y="36"/>
                    <a:pt x="6" y="35"/>
                    <a:pt x="8" y="35"/>
                  </a:cubicBezTo>
                  <a:cubicBezTo>
                    <a:pt x="6" y="34"/>
                    <a:pt x="9" y="34"/>
                    <a:pt x="10" y="32"/>
                  </a:cubicBezTo>
                  <a:cubicBezTo>
                    <a:pt x="10" y="31"/>
                    <a:pt x="9" y="29"/>
                    <a:pt x="8" y="29"/>
                  </a:cubicBezTo>
                  <a:cubicBezTo>
                    <a:pt x="7" y="29"/>
                    <a:pt x="8" y="27"/>
                    <a:pt x="7" y="27"/>
                  </a:cubicBezTo>
                  <a:cubicBezTo>
                    <a:pt x="4" y="29"/>
                    <a:pt x="3" y="26"/>
                    <a:pt x="3" y="25"/>
                  </a:cubicBezTo>
                  <a:cubicBezTo>
                    <a:pt x="3" y="23"/>
                    <a:pt x="4" y="21"/>
                    <a:pt x="3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2" y="15"/>
                    <a:pt x="5" y="16"/>
                    <a:pt x="5" y="16"/>
                  </a:cubicBezTo>
                  <a:cubicBezTo>
                    <a:pt x="5" y="16"/>
                    <a:pt x="7" y="15"/>
                    <a:pt x="7" y="15"/>
                  </a:cubicBezTo>
                  <a:cubicBezTo>
                    <a:pt x="8" y="14"/>
                    <a:pt x="7" y="13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0" y="11"/>
                    <a:pt x="9" y="10"/>
                    <a:pt x="10" y="9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6"/>
                    <a:pt x="12" y="7"/>
                    <a:pt x="13" y="7"/>
                  </a:cubicBezTo>
                  <a:cubicBezTo>
                    <a:pt x="14" y="8"/>
                    <a:pt x="14" y="8"/>
                    <a:pt x="16" y="8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6"/>
                    <a:pt x="25" y="6"/>
                    <a:pt x="27" y="6"/>
                  </a:cubicBezTo>
                  <a:cubicBezTo>
                    <a:pt x="28" y="6"/>
                    <a:pt x="29" y="7"/>
                    <a:pt x="30" y="7"/>
                  </a:cubicBezTo>
                  <a:cubicBezTo>
                    <a:pt x="32" y="8"/>
                    <a:pt x="34" y="8"/>
                    <a:pt x="36" y="8"/>
                  </a:cubicBezTo>
                  <a:cubicBezTo>
                    <a:pt x="40" y="7"/>
                    <a:pt x="44" y="6"/>
                    <a:pt x="48" y="4"/>
                  </a:cubicBezTo>
                  <a:cubicBezTo>
                    <a:pt x="51" y="3"/>
                    <a:pt x="55" y="5"/>
                    <a:pt x="59" y="4"/>
                  </a:cubicBezTo>
                  <a:cubicBezTo>
                    <a:pt x="62" y="3"/>
                    <a:pt x="65" y="0"/>
                    <a:pt x="64" y="4"/>
                  </a:cubicBezTo>
                  <a:cubicBezTo>
                    <a:pt x="64" y="5"/>
                    <a:pt x="61" y="7"/>
                    <a:pt x="60" y="8"/>
                  </a:cubicBezTo>
                  <a:cubicBezTo>
                    <a:pt x="59" y="9"/>
                    <a:pt x="57" y="9"/>
                    <a:pt x="56" y="9"/>
                  </a:cubicBezTo>
                  <a:cubicBezTo>
                    <a:pt x="52" y="11"/>
                    <a:pt x="55" y="15"/>
                    <a:pt x="55" y="17"/>
                  </a:cubicBezTo>
                  <a:cubicBezTo>
                    <a:pt x="55" y="18"/>
                    <a:pt x="54" y="19"/>
                    <a:pt x="54" y="21"/>
                  </a:cubicBezTo>
                  <a:cubicBezTo>
                    <a:pt x="53" y="22"/>
                    <a:pt x="53" y="26"/>
                    <a:pt x="53" y="27"/>
                  </a:cubicBezTo>
                  <a:cubicBezTo>
                    <a:pt x="52" y="31"/>
                    <a:pt x="23" y="43"/>
                    <a:pt x="19" y="46"/>
                  </a:cubicBezTo>
                  <a:cubicBezTo>
                    <a:pt x="16" y="47"/>
                    <a:pt x="11" y="51"/>
                    <a:pt x="8" y="49"/>
                  </a:cubicBezTo>
                  <a:cubicBezTo>
                    <a:pt x="7" y="48"/>
                    <a:pt x="5" y="48"/>
                    <a:pt x="4" y="47"/>
                  </a:cubicBezTo>
                  <a:cubicBezTo>
                    <a:pt x="3" y="45"/>
                    <a:pt x="2" y="47"/>
                    <a:pt x="1" y="46"/>
                  </a:cubicBezTo>
                  <a:cubicBezTo>
                    <a:pt x="0" y="46"/>
                    <a:pt x="2" y="41"/>
                    <a:pt x="0" y="4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443"/>
            <p:cNvSpPr>
              <a:spLocks/>
            </p:cNvSpPr>
            <p:nvPr/>
          </p:nvSpPr>
          <p:spPr bwMode="auto">
            <a:xfrm>
              <a:off x="6119688" y="2072077"/>
              <a:ext cx="310923" cy="115943"/>
            </a:xfrm>
            <a:custGeom>
              <a:avLst/>
              <a:gdLst>
                <a:gd name="T0" fmla="*/ 9 w 105"/>
                <a:gd name="T1" fmla="*/ 29 h 39"/>
                <a:gd name="T2" fmla="*/ 15 w 105"/>
                <a:gd name="T3" fmla="*/ 29 h 39"/>
                <a:gd name="T4" fmla="*/ 22 w 105"/>
                <a:gd name="T5" fmla="*/ 29 h 39"/>
                <a:gd name="T6" fmla="*/ 27 w 105"/>
                <a:gd name="T7" fmla="*/ 29 h 39"/>
                <a:gd name="T8" fmla="*/ 30 w 105"/>
                <a:gd name="T9" fmla="*/ 25 h 39"/>
                <a:gd name="T10" fmla="*/ 37 w 105"/>
                <a:gd name="T11" fmla="*/ 23 h 39"/>
                <a:gd name="T12" fmla="*/ 28 w 105"/>
                <a:gd name="T13" fmla="*/ 21 h 39"/>
                <a:gd name="T14" fmla="*/ 23 w 105"/>
                <a:gd name="T15" fmla="*/ 16 h 39"/>
                <a:gd name="T16" fmla="*/ 21 w 105"/>
                <a:gd name="T17" fmla="*/ 19 h 39"/>
                <a:gd name="T18" fmla="*/ 15 w 105"/>
                <a:gd name="T19" fmla="*/ 18 h 39"/>
                <a:gd name="T20" fmla="*/ 9 w 105"/>
                <a:gd name="T21" fmla="*/ 16 h 39"/>
                <a:gd name="T22" fmla="*/ 18 w 105"/>
                <a:gd name="T23" fmla="*/ 7 h 39"/>
                <a:gd name="T24" fmla="*/ 23 w 105"/>
                <a:gd name="T25" fmla="*/ 4 h 39"/>
                <a:gd name="T26" fmla="*/ 34 w 105"/>
                <a:gd name="T27" fmla="*/ 6 h 39"/>
                <a:gd name="T28" fmla="*/ 41 w 105"/>
                <a:gd name="T29" fmla="*/ 7 h 39"/>
                <a:gd name="T30" fmla="*/ 47 w 105"/>
                <a:gd name="T31" fmla="*/ 0 h 39"/>
                <a:gd name="T32" fmla="*/ 61 w 105"/>
                <a:gd name="T33" fmla="*/ 4 h 39"/>
                <a:gd name="T34" fmla="*/ 69 w 105"/>
                <a:gd name="T35" fmla="*/ 3 h 39"/>
                <a:gd name="T36" fmla="*/ 78 w 105"/>
                <a:gd name="T37" fmla="*/ 3 h 39"/>
                <a:gd name="T38" fmla="*/ 87 w 105"/>
                <a:gd name="T39" fmla="*/ 3 h 39"/>
                <a:gd name="T40" fmla="*/ 98 w 105"/>
                <a:gd name="T41" fmla="*/ 7 h 39"/>
                <a:gd name="T42" fmla="*/ 105 w 105"/>
                <a:gd name="T43" fmla="*/ 11 h 39"/>
                <a:gd name="T44" fmla="*/ 89 w 105"/>
                <a:gd name="T45" fmla="*/ 17 h 39"/>
                <a:gd name="T46" fmla="*/ 83 w 105"/>
                <a:gd name="T47" fmla="*/ 21 h 39"/>
                <a:gd name="T48" fmla="*/ 75 w 105"/>
                <a:gd name="T49" fmla="*/ 21 h 39"/>
                <a:gd name="T50" fmla="*/ 64 w 105"/>
                <a:gd name="T51" fmla="*/ 28 h 39"/>
                <a:gd name="T52" fmla="*/ 58 w 105"/>
                <a:gd name="T53" fmla="*/ 26 h 39"/>
                <a:gd name="T54" fmla="*/ 53 w 105"/>
                <a:gd name="T55" fmla="*/ 28 h 39"/>
                <a:gd name="T56" fmla="*/ 45 w 105"/>
                <a:gd name="T57" fmla="*/ 31 h 39"/>
                <a:gd name="T58" fmla="*/ 40 w 105"/>
                <a:gd name="T59" fmla="*/ 36 h 39"/>
                <a:gd name="T60" fmla="*/ 29 w 105"/>
                <a:gd name="T61" fmla="*/ 39 h 39"/>
                <a:gd name="T62" fmla="*/ 24 w 105"/>
                <a:gd name="T63" fmla="*/ 38 h 39"/>
                <a:gd name="T64" fmla="*/ 22 w 105"/>
                <a:gd name="T65" fmla="*/ 36 h 39"/>
                <a:gd name="T66" fmla="*/ 16 w 105"/>
                <a:gd name="T67" fmla="*/ 37 h 39"/>
                <a:gd name="T68" fmla="*/ 9 w 105"/>
                <a:gd name="T69" fmla="*/ 35 h 39"/>
                <a:gd name="T70" fmla="*/ 5 w 105"/>
                <a:gd name="T71" fmla="*/ 35 h 39"/>
                <a:gd name="T72" fmla="*/ 2 w 105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39">
                  <a:moveTo>
                    <a:pt x="3" y="30"/>
                  </a:moveTo>
                  <a:cubicBezTo>
                    <a:pt x="5" y="29"/>
                    <a:pt x="7" y="29"/>
                    <a:pt x="9" y="29"/>
                  </a:cubicBezTo>
                  <a:cubicBezTo>
                    <a:pt x="10" y="30"/>
                    <a:pt x="13" y="31"/>
                    <a:pt x="12" y="32"/>
                  </a:cubicBezTo>
                  <a:cubicBezTo>
                    <a:pt x="13" y="31"/>
                    <a:pt x="14" y="30"/>
                    <a:pt x="15" y="29"/>
                  </a:cubicBezTo>
                  <a:cubicBezTo>
                    <a:pt x="17" y="29"/>
                    <a:pt x="19" y="27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3" y="29"/>
                    <a:pt x="23" y="28"/>
                    <a:pt x="24" y="29"/>
                  </a:cubicBezTo>
                  <a:cubicBezTo>
                    <a:pt x="24" y="30"/>
                    <a:pt x="26" y="29"/>
                    <a:pt x="27" y="29"/>
                  </a:cubicBezTo>
                  <a:cubicBezTo>
                    <a:pt x="24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5"/>
                  </a:cubicBezTo>
                  <a:cubicBezTo>
                    <a:pt x="32" y="26"/>
                    <a:pt x="33" y="26"/>
                    <a:pt x="34" y="24"/>
                  </a:cubicBezTo>
                  <a:cubicBezTo>
                    <a:pt x="35" y="24"/>
                    <a:pt x="38" y="23"/>
                    <a:pt x="37" y="23"/>
                  </a:cubicBezTo>
                  <a:cubicBezTo>
                    <a:pt x="36" y="23"/>
                    <a:pt x="35" y="22"/>
                    <a:pt x="34" y="22"/>
                  </a:cubicBezTo>
                  <a:cubicBezTo>
                    <a:pt x="32" y="23"/>
                    <a:pt x="31" y="20"/>
                    <a:pt x="28" y="21"/>
                  </a:cubicBezTo>
                  <a:cubicBezTo>
                    <a:pt x="29" y="19"/>
                    <a:pt x="27" y="20"/>
                    <a:pt x="26" y="19"/>
                  </a:cubicBezTo>
                  <a:cubicBezTo>
                    <a:pt x="25" y="18"/>
                    <a:pt x="24" y="17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19" y="19"/>
                    <a:pt x="15" y="20"/>
                    <a:pt x="15" y="18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11" y="14"/>
                    <a:pt x="17" y="11"/>
                    <a:pt x="20" y="10"/>
                  </a:cubicBezTo>
                  <a:cubicBezTo>
                    <a:pt x="17" y="8"/>
                    <a:pt x="15" y="10"/>
                    <a:pt x="18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21" y="4"/>
                    <a:pt x="22" y="5"/>
                    <a:pt x="23" y="4"/>
                  </a:cubicBezTo>
                  <a:cubicBezTo>
                    <a:pt x="26" y="3"/>
                    <a:pt x="31" y="4"/>
                    <a:pt x="32" y="5"/>
                  </a:cubicBezTo>
                  <a:cubicBezTo>
                    <a:pt x="33" y="5"/>
                    <a:pt x="34" y="5"/>
                    <a:pt x="34" y="6"/>
                  </a:cubicBezTo>
                  <a:cubicBezTo>
                    <a:pt x="35" y="7"/>
                    <a:pt x="36" y="6"/>
                    <a:pt x="37" y="6"/>
                  </a:cubicBezTo>
                  <a:cubicBezTo>
                    <a:pt x="39" y="6"/>
                    <a:pt x="39" y="8"/>
                    <a:pt x="41" y="7"/>
                  </a:cubicBezTo>
                  <a:cubicBezTo>
                    <a:pt x="40" y="6"/>
                    <a:pt x="40" y="2"/>
                    <a:pt x="43" y="1"/>
                  </a:cubicBezTo>
                  <a:cubicBezTo>
                    <a:pt x="43" y="1"/>
                    <a:pt x="48" y="0"/>
                    <a:pt x="47" y="0"/>
                  </a:cubicBezTo>
                  <a:cubicBezTo>
                    <a:pt x="50" y="0"/>
                    <a:pt x="52" y="2"/>
                    <a:pt x="55" y="3"/>
                  </a:cubicBezTo>
                  <a:cubicBezTo>
                    <a:pt x="56" y="3"/>
                    <a:pt x="60" y="4"/>
                    <a:pt x="61" y="4"/>
                  </a:cubicBezTo>
                  <a:cubicBezTo>
                    <a:pt x="63" y="4"/>
                    <a:pt x="62" y="3"/>
                    <a:pt x="63" y="3"/>
                  </a:cubicBezTo>
                  <a:cubicBezTo>
                    <a:pt x="65" y="3"/>
                    <a:pt x="67" y="3"/>
                    <a:pt x="69" y="3"/>
                  </a:cubicBezTo>
                  <a:cubicBezTo>
                    <a:pt x="71" y="3"/>
                    <a:pt x="72" y="2"/>
                    <a:pt x="74" y="2"/>
                  </a:cubicBezTo>
                  <a:cubicBezTo>
                    <a:pt x="75" y="2"/>
                    <a:pt x="76" y="3"/>
                    <a:pt x="78" y="3"/>
                  </a:cubicBezTo>
                  <a:cubicBezTo>
                    <a:pt x="79" y="2"/>
                    <a:pt x="81" y="3"/>
                    <a:pt x="82" y="3"/>
                  </a:cubicBezTo>
                  <a:cubicBezTo>
                    <a:pt x="84" y="3"/>
                    <a:pt x="86" y="3"/>
                    <a:pt x="87" y="3"/>
                  </a:cubicBezTo>
                  <a:cubicBezTo>
                    <a:pt x="90" y="3"/>
                    <a:pt x="94" y="4"/>
                    <a:pt x="96" y="6"/>
                  </a:cubicBezTo>
                  <a:cubicBezTo>
                    <a:pt x="97" y="6"/>
                    <a:pt x="97" y="7"/>
                    <a:pt x="98" y="7"/>
                  </a:cubicBezTo>
                  <a:cubicBezTo>
                    <a:pt x="100" y="7"/>
                    <a:pt x="101" y="7"/>
                    <a:pt x="101" y="8"/>
                  </a:cubicBezTo>
                  <a:cubicBezTo>
                    <a:pt x="103" y="8"/>
                    <a:pt x="104" y="9"/>
                    <a:pt x="105" y="11"/>
                  </a:cubicBezTo>
                  <a:cubicBezTo>
                    <a:pt x="105" y="11"/>
                    <a:pt x="100" y="12"/>
                    <a:pt x="99" y="13"/>
                  </a:cubicBezTo>
                  <a:cubicBezTo>
                    <a:pt x="96" y="14"/>
                    <a:pt x="92" y="15"/>
                    <a:pt x="89" y="17"/>
                  </a:cubicBezTo>
                  <a:cubicBezTo>
                    <a:pt x="88" y="17"/>
                    <a:pt x="87" y="18"/>
                    <a:pt x="86" y="19"/>
                  </a:cubicBezTo>
                  <a:cubicBezTo>
                    <a:pt x="86" y="20"/>
                    <a:pt x="85" y="21"/>
                    <a:pt x="83" y="21"/>
                  </a:cubicBezTo>
                  <a:cubicBezTo>
                    <a:pt x="82" y="21"/>
                    <a:pt x="80" y="21"/>
                    <a:pt x="79" y="21"/>
                  </a:cubicBezTo>
                  <a:cubicBezTo>
                    <a:pt x="78" y="21"/>
                    <a:pt x="76" y="21"/>
                    <a:pt x="75" y="21"/>
                  </a:cubicBezTo>
                  <a:cubicBezTo>
                    <a:pt x="72" y="21"/>
                    <a:pt x="71" y="23"/>
                    <a:pt x="70" y="25"/>
                  </a:cubicBezTo>
                  <a:cubicBezTo>
                    <a:pt x="69" y="28"/>
                    <a:pt x="67" y="27"/>
                    <a:pt x="64" y="28"/>
                  </a:cubicBezTo>
                  <a:cubicBezTo>
                    <a:pt x="60" y="29"/>
                    <a:pt x="62" y="26"/>
                    <a:pt x="61" y="25"/>
                  </a:cubicBezTo>
                  <a:cubicBezTo>
                    <a:pt x="60" y="25"/>
                    <a:pt x="58" y="26"/>
                    <a:pt x="58" y="26"/>
                  </a:cubicBezTo>
                  <a:cubicBezTo>
                    <a:pt x="56" y="27"/>
                    <a:pt x="55" y="26"/>
                    <a:pt x="53" y="26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2" y="28"/>
                    <a:pt x="51" y="29"/>
                    <a:pt x="49" y="29"/>
                  </a:cubicBezTo>
                  <a:cubicBezTo>
                    <a:pt x="48" y="30"/>
                    <a:pt x="46" y="30"/>
                    <a:pt x="45" y="31"/>
                  </a:cubicBezTo>
                  <a:cubicBezTo>
                    <a:pt x="43" y="33"/>
                    <a:pt x="46" y="35"/>
                    <a:pt x="43" y="36"/>
                  </a:cubicBezTo>
                  <a:cubicBezTo>
                    <a:pt x="42" y="37"/>
                    <a:pt x="41" y="36"/>
                    <a:pt x="40" y="36"/>
                  </a:cubicBezTo>
                  <a:cubicBezTo>
                    <a:pt x="38" y="37"/>
                    <a:pt x="36" y="37"/>
                    <a:pt x="35" y="37"/>
                  </a:cubicBezTo>
                  <a:cubicBezTo>
                    <a:pt x="33" y="37"/>
                    <a:pt x="30" y="36"/>
                    <a:pt x="29" y="39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0" y="34"/>
                    <a:pt x="17" y="37"/>
                    <a:pt x="16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3" y="34"/>
                    <a:pt x="11" y="35"/>
                    <a:pt x="9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6" y="36"/>
                    <a:pt x="5" y="35"/>
                  </a:cubicBezTo>
                  <a:cubicBezTo>
                    <a:pt x="4" y="34"/>
                    <a:pt x="2" y="36"/>
                    <a:pt x="1" y="35"/>
                  </a:cubicBezTo>
                  <a:cubicBezTo>
                    <a:pt x="0" y="35"/>
                    <a:pt x="1" y="30"/>
                    <a:pt x="2" y="32"/>
                  </a:cubicBezTo>
                  <a:cubicBezTo>
                    <a:pt x="2" y="31"/>
                    <a:pt x="3" y="31"/>
                    <a:pt x="3" y="3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444"/>
            <p:cNvSpPr>
              <a:spLocks noEditPoints="1"/>
            </p:cNvSpPr>
            <p:nvPr/>
          </p:nvSpPr>
          <p:spPr bwMode="auto">
            <a:xfrm>
              <a:off x="8568430" y="3493261"/>
              <a:ext cx="295114" cy="147564"/>
            </a:xfrm>
            <a:custGeom>
              <a:avLst/>
              <a:gdLst>
                <a:gd name="T0" fmla="*/ 4 w 100"/>
                <a:gd name="T1" fmla="*/ 11 h 50"/>
                <a:gd name="T2" fmla="*/ 3 w 100"/>
                <a:gd name="T3" fmla="*/ 13 h 50"/>
                <a:gd name="T4" fmla="*/ 2 w 100"/>
                <a:gd name="T5" fmla="*/ 13 h 50"/>
                <a:gd name="T6" fmla="*/ 5 w 100"/>
                <a:gd name="T7" fmla="*/ 5 h 50"/>
                <a:gd name="T8" fmla="*/ 8 w 100"/>
                <a:gd name="T9" fmla="*/ 6 h 50"/>
                <a:gd name="T10" fmla="*/ 1 w 100"/>
                <a:gd name="T11" fmla="*/ 0 h 50"/>
                <a:gd name="T12" fmla="*/ 8 w 100"/>
                <a:gd name="T13" fmla="*/ 15 h 50"/>
                <a:gd name="T14" fmla="*/ 8 w 100"/>
                <a:gd name="T15" fmla="*/ 15 h 50"/>
                <a:gd name="T16" fmla="*/ 10 w 100"/>
                <a:gd name="T17" fmla="*/ 17 h 50"/>
                <a:gd name="T18" fmla="*/ 14 w 100"/>
                <a:gd name="T19" fmla="*/ 19 h 50"/>
                <a:gd name="T20" fmla="*/ 12 w 100"/>
                <a:gd name="T21" fmla="*/ 15 h 50"/>
                <a:gd name="T22" fmla="*/ 8 w 100"/>
                <a:gd name="T23" fmla="*/ 16 h 50"/>
                <a:gd name="T24" fmla="*/ 12 w 100"/>
                <a:gd name="T25" fmla="*/ 18 h 50"/>
                <a:gd name="T26" fmla="*/ 12 w 100"/>
                <a:gd name="T27" fmla="*/ 21 h 50"/>
                <a:gd name="T28" fmla="*/ 12 w 100"/>
                <a:gd name="T29" fmla="*/ 21 h 50"/>
                <a:gd name="T30" fmla="*/ 11 w 100"/>
                <a:gd name="T31" fmla="*/ 8 h 50"/>
                <a:gd name="T32" fmla="*/ 13 w 100"/>
                <a:gd name="T33" fmla="*/ 8 h 50"/>
                <a:gd name="T34" fmla="*/ 13 w 100"/>
                <a:gd name="T35" fmla="*/ 8 h 50"/>
                <a:gd name="T36" fmla="*/ 16 w 100"/>
                <a:gd name="T37" fmla="*/ 19 h 50"/>
                <a:gd name="T38" fmla="*/ 20 w 100"/>
                <a:gd name="T39" fmla="*/ 9 h 50"/>
                <a:gd name="T40" fmla="*/ 20 w 100"/>
                <a:gd name="T41" fmla="*/ 9 h 50"/>
                <a:gd name="T42" fmla="*/ 19 w 100"/>
                <a:gd name="T43" fmla="*/ 10 h 50"/>
                <a:gd name="T44" fmla="*/ 26 w 100"/>
                <a:gd name="T45" fmla="*/ 15 h 50"/>
                <a:gd name="T46" fmla="*/ 28 w 100"/>
                <a:gd name="T47" fmla="*/ 13 h 50"/>
                <a:gd name="T48" fmla="*/ 22 w 100"/>
                <a:gd name="T49" fmla="*/ 9 h 50"/>
                <a:gd name="T50" fmla="*/ 26 w 100"/>
                <a:gd name="T51" fmla="*/ 15 h 50"/>
                <a:gd name="T52" fmla="*/ 27 w 100"/>
                <a:gd name="T53" fmla="*/ 23 h 50"/>
                <a:gd name="T54" fmla="*/ 34 w 100"/>
                <a:gd name="T55" fmla="*/ 31 h 50"/>
                <a:gd name="T56" fmla="*/ 42 w 100"/>
                <a:gd name="T57" fmla="*/ 31 h 50"/>
                <a:gd name="T58" fmla="*/ 33 w 100"/>
                <a:gd name="T59" fmla="*/ 26 h 50"/>
                <a:gd name="T60" fmla="*/ 34 w 100"/>
                <a:gd name="T61" fmla="*/ 31 h 50"/>
                <a:gd name="T62" fmla="*/ 31 w 100"/>
                <a:gd name="T63" fmla="*/ 17 h 50"/>
                <a:gd name="T64" fmla="*/ 35 w 100"/>
                <a:gd name="T65" fmla="*/ 48 h 50"/>
                <a:gd name="T66" fmla="*/ 39 w 100"/>
                <a:gd name="T67" fmla="*/ 50 h 50"/>
                <a:gd name="T68" fmla="*/ 37 w 100"/>
                <a:gd name="T69" fmla="*/ 24 h 50"/>
                <a:gd name="T70" fmla="*/ 37 w 100"/>
                <a:gd name="T71" fmla="*/ 24 h 50"/>
                <a:gd name="T72" fmla="*/ 38 w 100"/>
                <a:gd name="T73" fmla="*/ 24 h 50"/>
                <a:gd name="T74" fmla="*/ 43 w 100"/>
                <a:gd name="T75" fmla="*/ 25 h 50"/>
                <a:gd name="T76" fmla="*/ 46 w 100"/>
                <a:gd name="T77" fmla="*/ 23 h 50"/>
                <a:gd name="T78" fmla="*/ 44 w 100"/>
                <a:gd name="T79" fmla="*/ 19 h 50"/>
                <a:gd name="T80" fmla="*/ 40 w 100"/>
                <a:gd name="T81" fmla="*/ 17 h 50"/>
                <a:gd name="T82" fmla="*/ 52 w 100"/>
                <a:gd name="T83" fmla="*/ 40 h 50"/>
                <a:gd name="T84" fmla="*/ 52 w 100"/>
                <a:gd name="T85" fmla="*/ 37 h 50"/>
                <a:gd name="T86" fmla="*/ 48 w 100"/>
                <a:gd name="T87" fmla="*/ 37 h 50"/>
                <a:gd name="T88" fmla="*/ 49 w 100"/>
                <a:gd name="T89" fmla="*/ 31 h 50"/>
                <a:gd name="T90" fmla="*/ 48 w 100"/>
                <a:gd name="T91" fmla="*/ 29 h 50"/>
                <a:gd name="T92" fmla="*/ 90 w 100"/>
                <a:gd name="T93" fmla="*/ 41 h 50"/>
                <a:gd name="T94" fmla="*/ 89 w 100"/>
                <a:gd name="T95" fmla="*/ 41 h 50"/>
                <a:gd name="T96" fmla="*/ 99 w 100"/>
                <a:gd name="T97" fmla="*/ 49 h 50"/>
                <a:gd name="T98" fmla="*/ 99 w 100"/>
                <a:gd name="T9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50">
                  <a:moveTo>
                    <a:pt x="3" y="13"/>
                  </a:moveTo>
                  <a:cubicBezTo>
                    <a:pt x="3" y="12"/>
                    <a:pt x="5" y="11"/>
                    <a:pt x="4" y="11"/>
                  </a:cubicBezTo>
                  <a:cubicBezTo>
                    <a:pt x="4" y="11"/>
                    <a:pt x="3" y="9"/>
                    <a:pt x="2" y="9"/>
                  </a:cubicBezTo>
                  <a:cubicBezTo>
                    <a:pt x="0" y="9"/>
                    <a:pt x="2" y="12"/>
                    <a:pt x="3" y="13"/>
                  </a:cubicBezTo>
                  <a:moveTo>
                    <a:pt x="2" y="15"/>
                  </a:moveTo>
                  <a:cubicBezTo>
                    <a:pt x="2" y="15"/>
                    <a:pt x="2" y="14"/>
                    <a:pt x="2" y="13"/>
                  </a:cubicBezTo>
                  <a:cubicBezTo>
                    <a:pt x="2" y="14"/>
                    <a:pt x="2" y="15"/>
                    <a:pt x="2" y="15"/>
                  </a:cubicBezTo>
                  <a:moveTo>
                    <a:pt x="5" y="5"/>
                  </a:moveTo>
                  <a:cubicBezTo>
                    <a:pt x="6" y="7"/>
                    <a:pt x="9" y="8"/>
                    <a:pt x="11" y="8"/>
                  </a:cubicBezTo>
                  <a:cubicBezTo>
                    <a:pt x="10" y="7"/>
                    <a:pt x="9" y="7"/>
                    <a:pt x="8" y="6"/>
                  </a:cubicBezTo>
                  <a:cubicBezTo>
                    <a:pt x="7" y="5"/>
                    <a:pt x="7" y="4"/>
                    <a:pt x="6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2"/>
                    <a:pt x="4" y="4"/>
                    <a:pt x="5" y="5"/>
                  </a:cubicBezTo>
                  <a:moveTo>
                    <a:pt x="8" y="15"/>
                  </a:moveTo>
                  <a:cubicBezTo>
                    <a:pt x="8" y="14"/>
                    <a:pt x="8" y="12"/>
                    <a:pt x="7" y="12"/>
                  </a:cubicBezTo>
                  <a:cubicBezTo>
                    <a:pt x="5" y="12"/>
                    <a:pt x="6" y="15"/>
                    <a:pt x="8" y="15"/>
                  </a:cubicBezTo>
                  <a:moveTo>
                    <a:pt x="10" y="21"/>
                  </a:moveTo>
                  <a:cubicBezTo>
                    <a:pt x="9" y="19"/>
                    <a:pt x="10" y="19"/>
                    <a:pt x="10" y="17"/>
                  </a:cubicBezTo>
                  <a:cubicBezTo>
                    <a:pt x="8" y="19"/>
                    <a:pt x="8" y="19"/>
                    <a:pt x="10" y="21"/>
                  </a:cubicBezTo>
                  <a:moveTo>
                    <a:pt x="14" y="19"/>
                  </a:moveTo>
                  <a:cubicBezTo>
                    <a:pt x="15" y="19"/>
                    <a:pt x="15" y="18"/>
                    <a:pt x="15" y="18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11" y="12"/>
                    <a:pt x="10" y="14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9" y="17"/>
                    <a:pt x="11" y="16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2" y="8"/>
                  </a:moveTo>
                  <a:cubicBezTo>
                    <a:pt x="12" y="8"/>
                    <a:pt x="12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3" y="8"/>
                  </a:move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moveTo>
                    <a:pt x="15" y="21"/>
                  </a:moveTo>
                  <a:cubicBezTo>
                    <a:pt x="17" y="21"/>
                    <a:pt x="16" y="20"/>
                    <a:pt x="16" y="19"/>
                  </a:cubicBezTo>
                  <a:cubicBezTo>
                    <a:pt x="14" y="18"/>
                    <a:pt x="14" y="20"/>
                    <a:pt x="15" y="21"/>
                  </a:cubicBezTo>
                  <a:moveTo>
                    <a:pt x="2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1" y="10"/>
                  </a:moveTo>
                  <a:cubicBezTo>
                    <a:pt x="20" y="10"/>
                    <a:pt x="19" y="9"/>
                    <a:pt x="19" y="10"/>
                  </a:cubicBezTo>
                  <a:cubicBezTo>
                    <a:pt x="19" y="10"/>
                    <a:pt x="20" y="10"/>
                    <a:pt x="21" y="10"/>
                  </a:cubicBezTo>
                  <a:moveTo>
                    <a:pt x="26" y="15"/>
                  </a:moveTo>
                  <a:cubicBezTo>
                    <a:pt x="28" y="16"/>
                    <a:pt x="31" y="17"/>
                    <a:pt x="33" y="19"/>
                  </a:cubicBezTo>
                  <a:cubicBezTo>
                    <a:pt x="33" y="16"/>
                    <a:pt x="30" y="14"/>
                    <a:pt x="28" y="13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3" y="10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1" y="11"/>
                    <a:pt x="23" y="14"/>
                    <a:pt x="26" y="15"/>
                  </a:cubicBezTo>
                  <a:moveTo>
                    <a:pt x="26" y="24"/>
                  </a:moveTo>
                  <a:cubicBezTo>
                    <a:pt x="26" y="24"/>
                    <a:pt x="27" y="24"/>
                    <a:pt x="27" y="23"/>
                  </a:cubicBezTo>
                  <a:cubicBezTo>
                    <a:pt x="26" y="23"/>
                    <a:pt x="25" y="23"/>
                    <a:pt x="26" y="24"/>
                  </a:cubicBezTo>
                  <a:moveTo>
                    <a:pt x="34" y="31"/>
                  </a:moveTo>
                  <a:cubicBezTo>
                    <a:pt x="36" y="31"/>
                    <a:pt x="37" y="31"/>
                    <a:pt x="39" y="32"/>
                  </a:cubicBezTo>
                  <a:cubicBezTo>
                    <a:pt x="40" y="32"/>
                    <a:pt x="41" y="32"/>
                    <a:pt x="42" y="31"/>
                  </a:cubicBezTo>
                  <a:cubicBezTo>
                    <a:pt x="42" y="30"/>
                    <a:pt x="39" y="27"/>
                    <a:pt x="37" y="27"/>
                  </a:cubicBezTo>
                  <a:cubicBezTo>
                    <a:pt x="36" y="27"/>
                    <a:pt x="34" y="28"/>
                    <a:pt x="33" y="26"/>
                  </a:cubicBezTo>
                  <a:cubicBezTo>
                    <a:pt x="32" y="26"/>
                    <a:pt x="31" y="25"/>
                    <a:pt x="30" y="26"/>
                  </a:cubicBezTo>
                  <a:cubicBezTo>
                    <a:pt x="29" y="28"/>
                    <a:pt x="33" y="31"/>
                    <a:pt x="34" y="31"/>
                  </a:cubicBezTo>
                  <a:moveTo>
                    <a:pt x="31" y="19"/>
                  </a:moveTo>
                  <a:cubicBezTo>
                    <a:pt x="31" y="18"/>
                    <a:pt x="31" y="18"/>
                    <a:pt x="31" y="17"/>
                  </a:cubicBezTo>
                  <a:cubicBezTo>
                    <a:pt x="29" y="17"/>
                    <a:pt x="30" y="18"/>
                    <a:pt x="31" y="19"/>
                  </a:cubicBezTo>
                  <a:moveTo>
                    <a:pt x="35" y="48"/>
                  </a:moveTo>
                  <a:cubicBezTo>
                    <a:pt x="35" y="48"/>
                    <a:pt x="37" y="48"/>
                    <a:pt x="37" y="48"/>
                  </a:cubicBezTo>
                  <a:cubicBezTo>
                    <a:pt x="38" y="49"/>
                    <a:pt x="38" y="50"/>
                    <a:pt x="39" y="50"/>
                  </a:cubicBezTo>
                  <a:cubicBezTo>
                    <a:pt x="40" y="49"/>
                    <a:pt x="34" y="46"/>
                    <a:pt x="35" y="48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6" y="23"/>
                  </a:cubicBezTo>
                  <a:cubicBezTo>
                    <a:pt x="36" y="24"/>
                    <a:pt x="36" y="24"/>
                    <a:pt x="37" y="24"/>
                  </a:cubicBezTo>
                  <a:moveTo>
                    <a:pt x="37" y="25"/>
                  </a:moveTo>
                  <a:cubicBezTo>
                    <a:pt x="37" y="25"/>
                    <a:pt x="38" y="24"/>
                    <a:pt x="38" y="24"/>
                  </a:cubicBezTo>
                  <a:cubicBezTo>
                    <a:pt x="37" y="24"/>
                    <a:pt x="37" y="24"/>
                    <a:pt x="37" y="25"/>
                  </a:cubicBezTo>
                  <a:moveTo>
                    <a:pt x="43" y="25"/>
                  </a:moveTo>
                  <a:cubicBezTo>
                    <a:pt x="45" y="26"/>
                    <a:pt x="46" y="28"/>
                    <a:pt x="47" y="29"/>
                  </a:cubicBezTo>
                  <a:cubicBezTo>
                    <a:pt x="48" y="28"/>
                    <a:pt x="46" y="24"/>
                    <a:pt x="46" y="23"/>
                  </a:cubicBezTo>
                  <a:cubicBezTo>
                    <a:pt x="45" y="23"/>
                    <a:pt x="44" y="22"/>
                    <a:pt x="44" y="21"/>
                  </a:cubicBezTo>
                  <a:cubicBezTo>
                    <a:pt x="43" y="21"/>
                    <a:pt x="44" y="20"/>
                    <a:pt x="44" y="19"/>
                  </a:cubicBezTo>
                  <a:cubicBezTo>
                    <a:pt x="43" y="19"/>
                    <a:pt x="43" y="17"/>
                    <a:pt x="42" y="17"/>
                  </a:cubicBezTo>
                  <a:cubicBezTo>
                    <a:pt x="42" y="17"/>
                    <a:pt x="40" y="16"/>
                    <a:pt x="40" y="17"/>
                  </a:cubicBezTo>
                  <a:cubicBezTo>
                    <a:pt x="41" y="20"/>
                    <a:pt x="41" y="22"/>
                    <a:pt x="43" y="25"/>
                  </a:cubicBezTo>
                  <a:moveTo>
                    <a:pt x="52" y="40"/>
                  </a:moveTo>
                  <a:cubicBezTo>
                    <a:pt x="53" y="40"/>
                    <a:pt x="55" y="40"/>
                    <a:pt x="57" y="41"/>
                  </a:cubicBezTo>
                  <a:cubicBezTo>
                    <a:pt x="55" y="38"/>
                    <a:pt x="54" y="38"/>
                    <a:pt x="52" y="37"/>
                  </a:cubicBezTo>
                  <a:cubicBezTo>
                    <a:pt x="51" y="36"/>
                    <a:pt x="47" y="34"/>
                    <a:pt x="46" y="35"/>
                  </a:cubicBezTo>
                  <a:cubicBezTo>
                    <a:pt x="47" y="36"/>
                    <a:pt x="48" y="36"/>
                    <a:pt x="48" y="37"/>
                  </a:cubicBezTo>
                  <a:cubicBezTo>
                    <a:pt x="49" y="38"/>
                    <a:pt x="50" y="39"/>
                    <a:pt x="52" y="40"/>
                  </a:cubicBezTo>
                  <a:moveTo>
                    <a:pt x="49" y="31"/>
                  </a:moveTo>
                  <a:cubicBezTo>
                    <a:pt x="49" y="29"/>
                    <a:pt x="49" y="28"/>
                    <a:pt x="47" y="27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30"/>
                    <a:pt x="49" y="30"/>
                    <a:pt x="49" y="31"/>
                  </a:cubicBezTo>
                  <a:moveTo>
                    <a:pt x="90" y="41"/>
                  </a:moveTo>
                  <a:cubicBezTo>
                    <a:pt x="91" y="40"/>
                    <a:pt x="93" y="41"/>
                    <a:pt x="93" y="39"/>
                  </a:cubicBezTo>
                  <a:cubicBezTo>
                    <a:pt x="91" y="39"/>
                    <a:pt x="90" y="39"/>
                    <a:pt x="89" y="41"/>
                  </a:cubicBezTo>
                  <a:cubicBezTo>
                    <a:pt x="90" y="41"/>
                    <a:pt x="90" y="41"/>
                    <a:pt x="90" y="41"/>
                  </a:cubicBezTo>
                  <a:moveTo>
                    <a:pt x="99" y="49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0" y="48"/>
                    <a:pt x="99" y="48"/>
                    <a:pt x="99" y="48"/>
                  </a:cubicBezTo>
                  <a:cubicBezTo>
                    <a:pt x="99" y="49"/>
                    <a:pt x="99" y="49"/>
                    <a:pt x="99" y="4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45"/>
            <p:cNvSpPr>
              <a:spLocks noEditPoints="1"/>
            </p:cNvSpPr>
            <p:nvPr/>
          </p:nvSpPr>
          <p:spPr bwMode="auto">
            <a:xfrm>
              <a:off x="5636615" y="2551661"/>
              <a:ext cx="224849" cy="275805"/>
            </a:xfrm>
            <a:custGeom>
              <a:avLst/>
              <a:gdLst>
                <a:gd name="T0" fmla="*/ 63 w 76"/>
                <a:gd name="T1" fmla="*/ 60 h 93"/>
                <a:gd name="T2" fmla="*/ 64 w 76"/>
                <a:gd name="T3" fmla="*/ 57 h 93"/>
                <a:gd name="T4" fmla="*/ 65 w 76"/>
                <a:gd name="T5" fmla="*/ 57 h 93"/>
                <a:gd name="T6" fmla="*/ 65 w 76"/>
                <a:gd name="T7" fmla="*/ 55 h 93"/>
                <a:gd name="T8" fmla="*/ 63 w 76"/>
                <a:gd name="T9" fmla="*/ 60 h 93"/>
                <a:gd name="T10" fmla="*/ 38 w 76"/>
                <a:gd name="T11" fmla="*/ 3 h 93"/>
                <a:gd name="T12" fmla="*/ 40 w 76"/>
                <a:gd name="T13" fmla="*/ 1 h 93"/>
                <a:gd name="T14" fmla="*/ 41 w 76"/>
                <a:gd name="T15" fmla="*/ 0 h 93"/>
                <a:gd name="T16" fmla="*/ 41 w 76"/>
                <a:gd name="T17" fmla="*/ 2 h 93"/>
                <a:gd name="T18" fmla="*/ 40 w 76"/>
                <a:gd name="T19" fmla="*/ 7 h 93"/>
                <a:gd name="T20" fmla="*/ 38 w 76"/>
                <a:gd name="T21" fmla="*/ 3 h 93"/>
                <a:gd name="T22" fmla="*/ 0 w 76"/>
                <a:gd name="T23" fmla="*/ 71 h 93"/>
                <a:gd name="T24" fmla="*/ 23 w 76"/>
                <a:gd name="T25" fmla="*/ 63 h 93"/>
                <a:gd name="T26" fmla="*/ 29 w 76"/>
                <a:gd name="T27" fmla="*/ 59 h 93"/>
                <a:gd name="T28" fmla="*/ 33 w 76"/>
                <a:gd name="T29" fmla="*/ 48 h 93"/>
                <a:gd name="T30" fmla="*/ 34 w 76"/>
                <a:gd name="T31" fmla="*/ 40 h 93"/>
                <a:gd name="T32" fmla="*/ 30 w 76"/>
                <a:gd name="T33" fmla="*/ 35 h 93"/>
                <a:gd name="T34" fmla="*/ 33 w 76"/>
                <a:gd name="T35" fmla="*/ 23 h 93"/>
                <a:gd name="T36" fmla="*/ 37 w 76"/>
                <a:gd name="T37" fmla="*/ 22 h 93"/>
                <a:gd name="T38" fmla="*/ 36 w 76"/>
                <a:gd name="T39" fmla="*/ 21 h 93"/>
                <a:gd name="T40" fmla="*/ 36 w 76"/>
                <a:gd name="T41" fmla="*/ 14 h 93"/>
                <a:gd name="T42" fmla="*/ 38 w 76"/>
                <a:gd name="T43" fmla="*/ 15 h 93"/>
                <a:gd name="T44" fmla="*/ 40 w 76"/>
                <a:gd name="T45" fmla="*/ 14 h 93"/>
                <a:gd name="T46" fmla="*/ 42 w 76"/>
                <a:gd name="T47" fmla="*/ 15 h 93"/>
                <a:gd name="T48" fmla="*/ 46 w 76"/>
                <a:gd name="T49" fmla="*/ 21 h 93"/>
                <a:gd name="T50" fmla="*/ 56 w 76"/>
                <a:gd name="T51" fmla="*/ 25 h 93"/>
                <a:gd name="T52" fmla="*/ 61 w 76"/>
                <a:gd name="T53" fmla="*/ 26 h 93"/>
                <a:gd name="T54" fmla="*/ 66 w 76"/>
                <a:gd name="T55" fmla="*/ 31 h 93"/>
                <a:gd name="T56" fmla="*/ 69 w 76"/>
                <a:gd name="T57" fmla="*/ 35 h 93"/>
                <a:gd name="T58" fmla="*/ 73 w 76"/>
                <a:gd name="T59" fmla="*/ 37 h 93"/>
                <a:gd name="T60" fmla="*/ 71 w 76"/>
                <a:gd name="T61" fmla="*/ 45 h 93"/>
                <a:gd name="T62" fmla="*/ 63 w 76"/>
                <a:gd name="T63" fmla="*/ 54 h 93"/>
                <a:gd name="T64" fmla="*/ 60 w 76"/>
                <a:gd name="T65" fmla="*/ 58 h 93"/>
                <a:gd name="T66" fmla="*/ 57 w 76"/>
                <a:gd name="T67" fmla="*/ 56 h 93"/>
                <a:gd name="T68" fmla="*/ 54 w 76"/>
                <a:gd name="T69" fmla="*/ 63 h 93"/>
                <a:gd name="T70" fmla="*/ 55 w 76"/>
                <a:gd name="T71" fmla="*/ 68 h 93"/>
                <a:gd name="T72" fmla="*/ 53 w 76"/>
                <a:gd name="T73" fmla="*/ 71 h 93"/>
                <a:gd name="T74" fmla="*/ 44 w 76"/>
                <a:gd name="T75" fmla="*/ 76 h 93"/>
                <a:gd name="T76" fmla="*/ 42 w 76"/>
                <a:gd name="T77" fmla="*/ 80 h 93"/>
                <a:gd name="T78" fmla="*/ 36 w 76"/>
                <a:gd name="T79" fmla="*/ 81 h 93"/>
                <a:gd name="T80" fmla="*/ 32 w 76"/>
                <a:gd name="T81" fmla="*/ 84 h 93"/>
                <a:gd name="T82" fmla="*/ 31 w 76"/>
                <a:gd name="T83" fmla="*/ 87 h 93"/>
                <a:gd name="T84" fmla="*/ 27 w 76"/>
                <a:gd name="T85" fmla="*/ 90 h 93"/>
                <a:gd name="T86" fmla="*/ 26 w 76"/>
                <a:gd name="T87" fmla="*/ 90 h 93"/>
                <a:gd name="T88" fmla="*/ 22 w 76"/>
                <a:gd name="T89" fmla="*/ 90 h 93"/>
                <a:gd name="T90" fmla="*/ 11 w 76"/>
                <a:gd name="T91" fmla="*/ 93 h 93"/>
                <a:gd name="T92" fmla="*/ 7 w 76"/>
                <a:gd name="T93" fmla="*/ 87 h 93"/>
                <a:gd name="T94" fmla="*/ 5 w 76"/>
                <a:gd name="T95" fmla="*/ 81 h 93"/>
                <a:gd name="T96" fmla="*/ 0 w 76"/>
                <a:gd name="T97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63" y="60"/>
                  </a:moveTo>
                  <a:cubicBezTo>
                    <a:pt x="64" y="59"/>
                    <a:pt x="64" y="58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6"/>
                    <a:pt x="65" y="55"/>
                    <a:pt x="65" y="55"/>
                  </a:cubicBezTo>
                  <a:cubicBezTo>
                    <a:pt x="64" y="56"/>
                    <a:pt x="62" y="58"/>
                    <a:pt x="63" y="60"/>
                  </a:cubicBezTo>
                  <a:moveTo>
                    <a:pt x="38" y="3"/>
                  </a:moveTo>
                  <a:cubicBezTo>
                    <a:pt x="39" y="2"/>
                    <a:pt x="39" y="2"/>
                    <a:pt x="40" y="1"/>
                  </a:cubicBezTo>
                  <a:cubicBezTo>
                    <a:pt x="40" y="2"/>
                    <a:pt x="41" y="1"/>
                    <a:pt x="41" y="0"/>
                  </a:cubicBezTo>
                  <a:cubicBezTo>
                    <a:pt x="42" y="0"/>
                    <a:pt x="43" y="3"/>
                    <a:pt x="41" y="2"/>
                  </a:cubicBezTo>
                  <a:cubicBezTo>
                    <a:pt x="42" y="3"/>
                    <a:pt x="41" y="7"/>
                    <a:pt x="40" y="7"/>
                  </a:cubicBezTo>
                  <a:cubicBezTo>
                    <a:pt x="38" y="7"/>
                    <a:pt x="41" y="3"/>
                    <a:pt x="38" y="3"/>
                  </a:cubicBezTo>
                  <a:moveTo>
                    <a:pt x="0" y="71"/>
                  </a:moveTo>
                  <a:cubicBezTo>
                    <a:pt x="8" y="68"/>
                    <a:pt x="15" y="66"/>
                    <a:pt x="23" y="63"/>
                  </a:cubicBezTo>
                  <a:cubicBezTo>
                    <a:pt x="26" y="62"/>
                    <a:pt x="29" y="62"/>
                    <a:pt x="29" y="59"/>
                  </a:cubicBezTo>
                  <a:cubicBezTo>
                    <a:pt x="30" y="56"/>
                    <a:pt x="31" y="52"/>
                    <a:pt x="33" y="48"/>
                  </a:cubicBezTo>
                  <a:cubicBezTo>
                    <a:pt x="33" y="46"/>
                    <a:pt x="35" y="43"/>
                    <a:pt x="34" y="40"/>
                  </a:cubicBezTo>
                  <a:cubicBezTo>
                    <a:pt x="33" y="39"/>
                    <a:pt x="31" y="37"/>
                    <a:pt x="30" y="35"/>
                  </a:cubicBezTo>
                  <a:cubicBezTo>
                    <a:pt x="29" y="33"/>
                    <a:pt x="35" y="25"/>
                    <a:pt x="33" y="23"/>
                  </a:cubicBezTo>
                  <a:cubicBezTo>
                    <a:pt x="34" y="22"/>
                    <a:pt x="36" y="23"/>
                    <a:pt x="37" y="22"/>
                  </a:cubicBezTo>
                  <a:cubicBezTo>
                    <a:pt x="38" y="21"/>
                    <a:pt x="37" y="21"/>
                    <a:pt x="36" y="21"/>
                  </a:cubicBezTo>
                  <a:cubicBezTo>
                    <a:pt x="35" y="19"/>
                    <a:pt x="35" y="15"/>
                    <a:pt x="36" y="14"/>
                  </a:cubicBezTo>
                  <a:cubicBezTo>
                    <a:pt x="37" y="13"/>
                    <a:pt x="38" y="14"/>
                    <a:pt x="38" y="15"/>
                  </a:cubicBezTo>
                  <a:cubicBezTo>
                    <a:pt x="37" y="17"/>
                    <a:pt x="40" y="15"/>
                    <a:pt x="40" y="14"/>
                  </a:cubicBezTo>
                  <a:cubicBezTo>
                    <a:pt x="41" y="13"/>
                    <a:pt x="41" y="14"/>
                    <a:pt x="42" y="15"/>
                  </a:cubicBezTo>
                  <a:cubicBezTo>
                    <a:pt x="43" y="17"/>
                    <a:pt x="44" y="19"/>
                    <a:pt x="46" y="21"/>
                  </a:cubicBezTo>
                  <a:cubicBezTo>
                    <a:pt x="48" y="24"/>
                    <a:pt x="52" y="25"/>
                    <a:pt x="56" y="25"/>
                  </a:cubicBezTo>
                  <a:cubicBezTo>
                    <a:pt x="58" y="26"/>
                    <a:pt x="59" y="26"/>
                    <a:pt x="61" y="26"/>
                  </a:cubicBezTo>
                  <a:cubicBezTo>
                    <a:pt x="64" y="27"/>
                    <a:pt x="65" y="29"/>
                    <a:pt x="66" y="31"/>
                  </a:cubicBezTo>
                  <a:cubicBezTo>
                    <a:pt x="68" y="32"/>
                    <a:pt x="68" y="34"/>
                    <a:pt x="69" y="35"/>
                  </a:cubicBezTo>
                  <a:cubicBezTo>
                    <a:pt x="70" y="36"/>
                    <a:pt x="71" y="36"/>
                    <a:pt x="73" y="37"/>
                  </a:cubicBezTo>
                  <a:cubicBezTo>
                    <a:pt x="76" y="38"/>
                    <a:pt x="72" y="43"/>
                    <a:pt x="71" y="45"/>
                  </a:cubicBezTo>
                  <a:cubicBezTo>
                    <a:pt x="69" y="49"/>
                    <a:pt x="64" y="50"/>
                    <a:pt x="63" y="54"/>
                  </a:cubicBezTo>
                  <a:cubicBezTo>
                    <a:pt x="62" y="55"/>
                    <a:pt x="62" y="58"/>
                    <a:pt x="60" y="58"/>
                  </a:cubicBezTo>
                  <a:cubicBezTo>
                    <a:pt x="59" y="57"/>
                    <a:pt x="59" y="55"/>
                    <a:pt x="57" y="56"/>
                  </a:cubicBezTo>
                  <a:cubicBezTo>
                    <a:pt x="55" y="57"/>
                    <a:pt x="55" y="61"/>
                    <a:pt x="54" y="63"/>
                  </a:cubicBezTo>
                  <a:cubicBezTo>
                    <a:pt x="53" y="65"/>
                    <a:pt x="54" y="66"/>
                    <a:pt x="55" y="68"/>
                  </a:cubicBezTo>
                  <a:cubicBezTo>
                    <a:pt x="55" y="70"/>
                    <a:pt x="55" y="71"/>
                    <a:pt x="53" y="71"/>
                  </a:cubicBezTo>
                  <a:cubicBezTo>
                    <a:pt x="49" y="71"/>
                    <a:pt x="45" y="72"/>
                    <a:pt x="44" y="76"/>
                  </a:cubicBezTo>
                  <a:cubicBezTo>
                    <a:pt x="43" y="77"/>
                    <a:pt x="43" y="79"/>
                    <a:pt x="42" y="80"/>
                  </a:cubicBezTo>
                  <a:cubicBezTo>
                    <a:pt x="41" y="81"/>
                    <a:pt x="38" y="81"/>
                    <a:pt x="36" y="81"/>
                  </a:cubicBezTo>
                  <a:cubicBezTo>
                    <a:pt x="34" y="82"/>
                    <a:pt x="33" y="82"/>
                    <a:pt x="32" y="84"/>
                  </a:cubicBezTo>
                  <a:cubicBezTo>
                    <a:pt x="30" y="85"/>
                    <a:pt x="31" y="85"/>
                    <a:pt x="31" y="87"/>
                  </a:cubicBezTo>
                  <a:cubicBezTo>
                    <a:pt x="30" y="89"/>
                    <a:pt x="29" y="90"/>
                    <a:pt x="27" y="90"/>
                  </a:cubicBezTo>
                  <a:cubicBezTo>
                    <a:pt x="27" y="90"/>
                    <a:pt x="26" y="91"/>
                    <a:pt x="26" y="90"/>
                  </a:cubicBezTo>
                  <a:cubicBezTo>
                    <a:pt x="24" y="90"/>
                    <a:pt x="24" y="90"/>
                    <a:pt x="22" y="90"/>
                  </a:cubicBezTo>
                  <a:cubicBezTo>
                    <a:pt x="18" y="90"/>
                    <a:pt x="15" y="93"/>
                    <a:pt x="11" y="93"/>
                  </a:cubicBezTo>
                  <a:cubicBezTo>
                    <a:pt x="8" y="93"/>
                    <a:pt x="9" y="87"/>
                    <a:pt x="7" y="87"/>
                  </a:cubicBezTo>
                  <a:cubicBezTo>
                    <a:pt x="8" y="86"/>
                    <a:pt x="5" y="82"/>
                    <a:pt x="5" y="81"/>
                  </a:cubicBezTo>
                  <a:cubicBezTo>
                    <a:pt x="3" y="78"/>
                    <a:pt x="1" y="74"/>
                    <a:pt x="0" y="7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47"/>
            <p:cNvSpPr>
              <a:spLocks/>
            </p:cNvSpPr>
            <p:nvPr/>
          </p:nvSpPr>
          <p:spPr bwMode="auto">
            <a:xfrm>
              <a:off x="1840538" y="3029488"/>
              <a:ext cx="165123" cy="72025"/>
            </a:xfrm>
            <a:custGeom>
              <a:avLst/>
              <a:gdLst>
                <a:gd name="T0" fmla="*/ 1 w 56"/>
                <a:gd name="T1" fmla="*/ 13 h 24"/>
                <a:gd name="T2" fmla="*/ 2 w 56"/>
                <a:gd name="T3" fmla="*/ 11 h 24"/>
                <a:gd name="T4" fmla="*/ 3 w 56"/>
                <a:gd name="T5" fmla="*/ 7 h 24"/>
                <a:gd name="T6" fmla="*/ 1 w 56"/>
                <a:gd name="T7" fmla="*/ 5 h 24"/>
                <a:gd name="T8" fmla="*/ 2 w 56"/>
                <a:gd name="T9" fmla="*/ 1 h 24"/>
                <a:gd name="T10" fmla="*/ 5 w 56"/>
                <a:gd name="T11" fmla="*/ 1 h 24"/>
                <a:gd name="T12" fmla="*/ 7 w 56"/>
                <a:gd name="T13" fmla="*/ 2 h 24"/>
                <a:gd name="T14" fmla="*/ 7 w 56"/>
                <a:gd name="T15" fmla="*/ 4 h 24"/>
                <a:gd name="T16" fmla="*/ 8 w 56"/>
                <a:gd name="T17" fmla="*/ 5 h 24"/>
                <a:gd name="T18" fmla="*/ 12 w 56"/>
                <a:gd name="T19" fmla="*/ 7 h 24"/>
                <a:gd name="T20" fmla="*/ 11 w 56"/>
                <a:gd name="T21" fmla="*/ 5 h 24"/>
                <a:gd name="T22" fmla="*/ 16 w 56"/>
                <a:gd name="T23" fmla="*/ 8 h 24"/>
                <a:gd name="T24" fmla="*/ 25 w 56"/>
                <a:gd name="T25" fmla="*/ 5 h 24"/>
                <a:gd name="T26" fmla="*/ 31 w 56"/>
                <a:gd name="T27" fmla="*/ 2 h 24"/>
                <a:gd name="T28" fmla="*/ 34 w 56"/>
                <a:gd name="T29" fmla="*/ 0 h 24"/>
                <a:gd name="T30" fmla="*/ 39 w 56"/>
                <a:gd name="T31" fmla="*/ 1 h 24"/>
                <a:gd name="T32" fmla="*/ 38 w 56"/>
                <a:gd name="T33" fmla="*/ 2 h 24"/>
                <a:gd name="T34" fmla="*/ 48 w 56"/>
                <a:gd name="T35" fmla="*/ 4 h 24"/>
                <a:gd name="T36" fmla="*/ 54 w 56"/>
                <a:gd name="T37" fmla="*/ 9 h 24"/>
                <a:gd name="T38" fmla="*/ 55 w 56"/>
                <a:gd name="T39" fmla="*/ 14 h 24"/>
                <a:gd name="T40" fmla="*/ 52 w 56"/>
                <a:gd name="T41" fmla="*/ 20 h 24"/>
                <a:gd name="T42" fmla="*/ 51 w 56"/>
                <a:gd name="T43" fmla="*/ 18 h 24"/>
                <a:gd name="T44" fmla="*/ 51 w 56"/>
                <a:gd name="T45" fmla="*/ 20 h 24"/>
                <a:gd name="T46" fmla="*/ 49 w 56"/>
                <a:gd name="T47" fmla="*/ 23 h 24"/>
                <a:gd name="T48" fmla="*/ 44 w 56"/>
                <a:gd name="T49" fmla="*/ 15 h 24"/>
                <a:gd name="T50" fmla="*/ 46 w 56"/>
                <a:gd name="T51" fmla="*/ 13 h 24"/>
                <a:gd name="T52" fmla="*/ 51 w 56"/>
                <a:gd name="T53" fmla="*/ 14 h 24"/>
                <a:gd name="T54" fmla="*/ 48 w 56"/>
                <a:gd name="T55" fmla="*/ 13 h 24"/>
                <a:gd name="T56" fmla="*/ 47 w 56"/>
                <a:gd name="T57" fmla="*/ 10 h 24"/>
                <a:gd name="T58" fmla="*/ 46 w 56"/>
                <a:gd name="T59" fmla="*/ 12 h 24"/>
                <a:gd name="T60" fmla="*/ 44 w 56"/>
                <a:gd name="T61" fmla="*/ 10 h 24"/>
                <a:gd name="T62" fmla="*/ 44 w 56"/>
                <a:gd name="T63" fmla="*/ 12 h 24"/>
                <a:gd name="T64" fmla="*/ 41 w 56"/>
                <a:gd name="T65" fmla="*/ 8 h 24"/>
                <a:gd name="T66" fmla="*/ 39 w 56"/>
                <a:gd name="T67" fmla="*/ 7 h 24"/>
                <a:gd name="T68" fmla="*/ 37 w 56"/>
                <a:gd name="T69" fmla="*/ 6 h 24"/>
                <a:gd name="T70" fmla="*/ 31 w 56"/>
                <a:gd name="T71" fmla="*/ 9 h 24"/>
                <a:gd name="T72" fmla="*/ 26 w 56"/>
                <a:gd name="T73" fmla="*/ 13 h 24"/>
                <a:gd name="T74" fmla="*/ 28 w 56"/>
                <a:gd name="T75" fmla="*/ 18 h 24"/>
                <a:gd name="T76" fmla="*/ 29 w 56"/>
                <a:gd name="T77" fmla="*/ 21 h 24"/>
                <a:gd name="T78" fmla="*/ 26 w 56"/>
                <a:gd name="T79" fmla="*/ 22 h 24"/>
                <a:gd name="T80" fmla="*/ 21 w 56"/>
                <a:gd name="T81" fmla="*/ 23 h 24"/>
                <a:gd name="T82" fmla="*/ 20 w 56"/>
                <a:gd name="T83" fmla="*/ 20 h 24"/>
                <a:gd name="T84" fmla="*/ 19 w 56"/>
                <a:gd name="T85" fmla="*/ 17 h 24"/>
                <a:gd name="T86" fmla="*/ 18 w 56"/>
                <a:gd name="T87" fmla="*/ 17 h 24"/>
                <a:gd name="T88" fmla="*/ 14 w 56"/>
                <a:gd name="T89" fmla="*/ 18 h 24"/>
                <a:gd name="T90" fmla="*/ 11 w 56"/>
                <a:gd name="T91" fmla="*/ 14 h 24"/>
                <a:gd name="T92" fmla="*/ 8 w 56"/>
                <a:gd name="T93" fmla="*/ 13 h 24"/>
                <a:gd name="T94" fmla="*/ 6 w 56"/>
                <a:gd name="T95" fmla="*/ 12 h 24"/>
                <a:gd name="T96" fmla="*/ 3 w 56"/>
                <a:gd name="T97" fmla="*/ 13 h 24"/>
                <a:gd name="T98" fmla="*/ 2 w 56"/>
                <a:gd name="T99" fmla="*/ 15 h 24"/>
                <a:gd name="T100" fmla="*/ 1 w 56"/>
                <a:gd name="T10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4">
                  <a:moveTo>
                    <a:pt x="1" y="13"/>
                  </a:moveTo>
                  <a:cubicBezTo>
                    <a:pt x="0" y="12"/>
                    <a:pt x="2" y="11"/>
                    <a:pt x="2" y="11"/>
                  </a:cubicBezTo>
                  <a:cubicBezTo>
                    <a:pt x="3" y="9"/>
                    <a:pt x="1" y="8"/>
                    <a:pt x="3" y="7"/>
                  </a:cubicBezTo>
                  <a:cubicBezTo>
                    <a:pt x="5" y="6"/>
                    <a:pt x="2" y="6"/>
                    <a:pt x="1" y="5"/>
                  </a:cubicBezTo>
                  <a:cubicBezTo>
                    <a:pt x="1" y="4"/>
                    <a:pt x="2" y="1"/>
                    <a:pt x="2" y="1"/>
                  </a:cubicBezTo>
                  <a:cubicBezTo>
                    <a:pt x="3" y="0"/>
                    <a:pt x="4" y="2"/>
                    <a:pt x="5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7"/>
                    <a:pt x="11" y="6"/>
                    <a:pt x="12" y="7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3" y="5"/>
                    <a:pt x="14" y="8"/>
                    <a:pt x="16" y="8"/>
                  </a:cubicBezTo>
                  <a:cubicBezTo>
                    <a:pt x="20" y="9"/>
                    <a:pt x="22" y="6"/>
                    <a:pt x="25" y="5"/>
                  </a:cubicBezTo>
                  <a:cubicBezTo>
                    <a:pt x="27" y="4"/>
                    <a:pt x="30" y="4"/>
                    <a:pt x="31" y="2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6" y="0"/>
                    <a:pt x="37" y="1"/>
                    <a:pt x="39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1"/>
                    <a:pt x="46" y="2"/>
                    <a:pt x="48" y="4"/>
                  </a:cubicBezTo>
                  <a:cubicBezTo>
                    <a:pt x="49" y="5"/>
                    <a:pt x="52" y="10"/>
                    <a:pt x="54" y="9"/>
                  </a:cubicBezTo>
                  <a:cubicBezTo>
                    <a:pt x="53" y="11"/>
                    <a:pt x="54" y="12"/>
                    <a:pt x="55" y="14"/>
                  </a:cubicBezTo>
                  <a:cubicBezTo>
                    <a:pt x="56" y="17"/>
                    <a:pt x="54" y="19"/>
                    <a:pt x="52" y="20"/>
                  </a:cubicBezTo>
                  <a:cubicBezTo>
                    <a:pt x="52" y="20"/>
                    <a:pt x="51" y="19"/>
                    <a:pt x="51" y="18"/>
                  </a:cubicBezTo>
                  <a:cubicBezTo>
                    <a:pt x="50" y="19"/>
                    <a:pt x="51" y="20"/>
                    <a:pt x="51" y="20"/>
                  </a:cubicBezTo>
                  <a:cubicBezTo>
                    <a:pt x="51" y="21"/>
                    <a:pt x="49" y="22"/>
                    <a:pt x="49" y="23"/>
                  </a:cubicBezTo>
                  <a:cubicBezTo>
                    <a:pt x="47" y="21"/>
                    <a:pt x="44" y="18"/>
                    <a:pt x="44" y="15"/>
                  </a:cubicBezTo>
                  <a:cubicBezTo>
                    <a:pt x="46" y="16"/>
                    <a:pt x="45" y="13"/>
                    <a:pt x="46" y="13"/>
                  </a:cubicBezTo>
                  <a:cubicBezTo>
                    <a:pt x="47" y="12"/>
                    <a:pt x="50" y="14"/>
                    <a:pt x="51" y="14"/>
                  </a:cubicBezTo>
                  <a:cubicBezTo>
                    <a:pt x="50" y="14"/>
                    <a:pt x="49" y="13"/>
                    <a:pt x="48" y="13"/>
                  </a:cubicBezTo>
                  <a:cubicBezTo>
                    <a:pt x="47" y="12"/>
                    <a:pt x="48" y="11"/>
                    <a:pt x="47" y="10"/>
                  </a:cubicBezTo>
                  <a:cubicBezTo>
                    <a:pt x="47" y="11"/>
                    <a:pt x="47" y="12"/>
                    <a:pt x="46" y="12"/>
                  </a:cubicBezTo>
                  <a:cubicBezTo>
                    <a:pt x="47" y="10"/>
                    <a:pt x="45" y="12"/>
                    <a:pt x="44" y="10"/>
                  </a:cubicBezTo>
                  <a:cubicBezTo>
                    <a:pt x="45" y="11"/>
                    <a:pt x="45" y="12"/>
                    <a:pt x="44" y="12"/>
                  </a:cubicBezTo>
                  <a:cubicBezTo>
                    <a:pt x="43" y="11"/>
                    <a:pt x="43" y="9"/>
                    <a:pt x="41" y="8"/>
                  </a:cubicBezTo>
                  <a:cubicBezTo>
                    <a:pt x="41" y="8"/>
                    <a:pt x="40" y="7"/>
                    <a:pt x="39" y="7"/>
                  </a:cubicBezTo>
                  <a:cubicBezTo>
                    <a:pt x="38" y="6"/>
                    <a:pt x="38" y="6"/>
                    <a:pt x="37" y="6"/>
                  </a:cubicBezTo>
                  <a:cubicBezTo>
                    <a:pt x="35" y="6"/>
                    <a:pt x="32" y="6"/>
                    <a:pt x="31" y="9"/>
                  </a:cubicBezTo>
                  <a:cubicBezTo>
                    <a:pt x="31" y="10"/>
                    <a:pt x="29" y="13"/>
                    <a:pt x="26" y="13"/>
                  </a:cubicBezTo>
                  <a:cubicBezTo>
                    <a:pt x="23" y="12"/>
                    <a:pt x="27" y="17"/>
                    <a:pt x="28" y="18"/>
                  </a:cubicBezTo>
                  <a:cubicBezTo>
                    <a:pt x="28" y="19"/>
                    <a:pt x="30" y="20"/>
                    <a:pt x="29" y="21"/>
                  </a:cubicBezTo>
                  <a:cubicBezTo>
                    <a:pt x="28" y="21"/>
                    <a:pt x="27" y="21"/>
                    <a:pt x="26" y="22"/>
                  </a:cubicBezTo>
                  <a:cubicBezTo>
                    <a:pt x="25" y="22"/>
                    <a:pt x="22" y="24"/>
                    <a:pt x="21" y="23"/>
                  </a:cubicBezTo>
                  <a:cubicBezTo>
                    <a:pt x="20" y="23"/>
                    <a:pt x="20" y="21"/>
                    <a:pt x="20" y="20"/>
                  </a:cubicBezTo>
                  <a:cubicBezTo>
                    <a:pt x="20" y="19"/>
                    <a:pt x="20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9" y="19"/>
                    <a:pt x="16" y="20"/>
                    <a:pt x="14" y="18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0" y="13"/>
                    <a:pt x="9" y="14"/>
                    <a:pt x="8" y="13"/>
                  </a:cubicBezTo>
                  <a:cubicBezTo>
                    <a:pt x="8" y="12"/>
                    <a:pt x="7" y="13"/>
                    <a:pt x="6" y="12"/>
                  </a:cubicBezTo>
                  <a:cubicBezTo>
                    <a:pt x="5" y="13"/>
                    <a:pt x="4" y="12"/>
                    <a:pt x="3" y="13"/>
                  </a:cubicBezTo>
                  <a:cubicBezTo>
                    <a:pt x="2" y="13"/>
                    <a:pt x="3" y="15"/>
                    <a:pt x="2" y="15"/>
                  </a:cubicBezTo>
                  <a:cubicBezTo>
                    <a:pt x="2" y="15"/>
                    <a:pt x="2" y="14"/>
                    <a:pt x="1" y="1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49"/>
            <p:cNvSpPr>
              <a:spLocks/>
            </p:cNvSpPr>
            <p:nvPr/>
          </p:nvSpPr>
          <p:spPr bwMode="auto">
            <a:xfrm>
              <a:off x="1858104" y="3068136"/>
              <a:ext cx="3513" cy="35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451"/>
            <p:cNvSpPr>
              <a:spLocks/>
            </p:cNvSpPr>
            <p:nvPr/>
          </p:nvSpPr>
          <p:spPr bwMode="auto">
            <a:xfrm>
              <a:off x="1873914" y="3085703"/>
              <a:ext cx="5270" cy="1054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453"/>
            <p:cNvSpPr>
              <a:spLocks/>
            </p:cNvSpPr>
            <p:nvPr/>
          </p:nvSpPr>
          <p:spPr bwMode="auto">
            <a:xfrm>
              <a:off x="1891480" y="3089216"/>
              <a:ext cx="5270" cy="351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455"/>
            <p:cNvSpPr>
              <a:spLocks/>
            </p:cNvSpPr>
            <p:nvPr/>
          </p:nvSpPr>
          <p:spPr bwMode="auto">
            <a:xfrm>
              <a:off x="1956475" y="3062866"/>
              <a:ext cx="1757" cy="527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456"/>
            <p:cNvSpPr>
              <a:spLocks noEditPoints="1"/>
            </p:cNvSpPr>
            <p:nvPr/>
          </p:nvSpPr>
          <p:spPr bwMode="auto">
            <a:xfrm>
              <a:off x="2107546" y="3925414"/>
              <a:ext cx="560365" cy="950384"/>
            </a:xfrm>
            <a:custGeom>
              <a:avLst/>
              <a:gdLst>
                <a:gd name="T0" fmla="*/ 109 w 189"/>
                <a:gd name="T1" fmla="*/ 167 h 320"/>
                <a:gd name="T2" fmla="*/ 41 w 189"/>
                <a:gd name="T3" fmla="*/ 60 h 320"/>
                <a:gd name="T4" fmla="*/ 49 w 189"/>
                <a:gd name="T5" fmla="*/ 41 h 320"/>
                <a:gd name="T6" fmla="*/ 61 w 189"/>
                <a:gd name="T7" fmla="*/ 15 h 320"/>
                <a:gd name="T8" fmla="*/ 70 w 189"/>
                <a:gd name="T9" fmla="*/ 0 h 320"/>
                <a:gd name="T10" fmla="*/ 92 w 189"/>
                <a:gd name="T11" fmla="*/ 2 h 320"/>
                <a:gd name="T12" fmla="*/ 108 w 189"/>
                <a:gd name="T13" fmla="*/ 8 h 320"/>
                <a:gd name="T14" fmla="*/ 128 w 189"/>
                <a:gd name="T15" fmla="*/ 22 h 320"/>
                <a:gd name="T16" fmla="*/ 150 w 189"/>
                <a:gd name="T17" fmla="*/ 33 h 320"/>
                <a:gd name="T18" fmla="*/ 142 w 189"/>
                <a:gd name="T19" fmla="*/ 53 h 320"/>
                <a:gd name="T20" fmla="*/ 166 w 189"/>
                <a:gd name="T21" fmla="*/ 53 h 320"/>
                <a:gd name="T22" fmla="*/ 179 w 189"/>
                <a:gd name="T23" fmla="*/ 43 h 320"/>
                <a:gd name="T24" fmla="*/ 188 w 189"/>
                <a:gd name="T25" fmla="*/ 46 h 320"/>
                <a:gd name="T26" fmla="*/ 177 w 189"/>
                <a:gd name="T27" fmla="*/ 56 h 320"/>
                <a:gd name="T28" fmla="*/ 162 w 189"/>
                <a:gd name="T29" fmla="*/ 69 h 320"/>
                <a:gd name="T30" fmla="*/ 150 w 189"/>
                <a:gd name="T31" fmla="*/ 87 h 320"/>
                <a:gd name="T32" fmla="*/ 146 w 189"/>
                <a:gd name="T33" fmla="*/ 98 h 320"/>
                <a:gd name="T34" fmla="*/ 142 w 189"/>
                <a:gd name="T35" fmla="*/ 120 h 320"/>
                <a:gd name="T36" fmla="*/ 160 w 189"/>
                <a:gd name="T37" fmla="*/ 144 h 320"/>
                <a:gd name="T38" fmla="*/ 118 w 189"/>
                <a:gd name="T39" fmla="*/ 165 h 320"/>
                <a:gd name="T40" fmla="*/ 108 w 189"/>
                <a:gd name="T41" fmla="*/ 169 h 320"/>
                <a:gd name="T42" fmla="*/ 107 w 189"/>
                <a:gd name="T43" fmla="*/ 180 h 320"/>
                <a:gd name="T44" fmla="*/ 80 w 189"/>
                <a:gd name="T45" fmla="*/ 184 h 320"/>
                <a:gd name="T46" fmla="*/ 88 w 189"/>
                <a:gd name="T47" fmla="*/ 197 h 320"/>
                <a:gd name="T48" fmla="*/ 89 w 189"/>
                <a:gd name="T49" fmla="*/ 200 h 320"/>
                <a:gd name="T50" fmla="*/ 79 w 189"/>
                <a:gd name="T51" fmla="*/ 212 h 320"/>
                <a:gd name="T52" fmla="*/ 75 w 189"/>
                <a:gd name="T53" fmla="*/ 220 h 320"/>
                <a:gd name="T54" fmla="*/ 65 w 189"/>
                <a:gd name="T55" fmla="*/ 243 h 320"/>
                <a:gd name="T56" fmla="*/ 72 w 189"/>
                <a:gd name="T57" fmla="*/ 253 h 320"/>
                <a:gd name="T58" fmla="*/ 57 w 189"/>
                <a:gd name="T59" fmla="*/ 264 h 320"/>
                <a:gd name="T60" fmla="*/ 50 w 189"/>
                <a:gd name="T61" fmla="*/ 272 h 320"/>
                <a:gd name="T62" fmla="*/ 42 w 189"/>
                <a:gd name="T63" fmla="*/ 287 h 320"/>
                <a:gd name="T64" fmla="*/ 28 w 189"/>
                <a:gd name="T65" fmla="*/ 291 h 320"/>
                <a:gd name="T66" fmla="*/ 13 w 189"/>
                <a:gd name="T67" fmla="*/ 279 h 320"/>
                <a:gd name="T68" fmla="*/ 1 w 189"/>
                <a:gd name="T69" fmla="*/ 272 h 320"/>
                <a:gd name="T70" fmla="*/ 5 w 189"/>
                <a:gd name="T71" fmla="*/ 263 h 320"/>
                <a:gd name="T72" fmla="*/ 11 w 189"/>
                <a:gd name="T73" fmla="*/ 253 h 320"/>
                <a:gd name="T74" fmla="*/ 18 w 189"/>
                <a:gd name="T75" fmla="*/ 240 h 320"/>
                <a:gd name="T76" fmla="*/ 22 w 189"/>
                <a:gd name="T77" fmla="*/ 225 h 320"/>
                <a:gd name="T78" fmla="*/ 17 w 189"/>
                <a:gd name="T79" fmla="*/ 216 h 320"/>
                <a:gd name="T80" fmla="*/ 16 w 189"/>
                <a:gd name="T81" fmla="*/ 205 h 320"/>
                <a:gd name="T82" fmla="*/ 16 w 189"/>
                <a:gd name="T83" fmla="*/ 190 h 320"/>
                <a:gd name="T84" fmla="*/ 20 w 189"/>
                <a:gd name="T85" fmla="*/ 171 h 320"/>
                <a:gd name="T86" fmla="*/ 23 w 189"/>
                <a:gd name="T87" fmla="*/ 146 h 320"/>
                <a:gd name="T88" fmla="*/ 30 w 189"/>
                <a:gd name="T89" fmla="*/ 134 h 320"/>
                <a:gd name="T90" fmla="*/ 35 w 189"/>
                <a:gd name="T91" fmla="*/ 120 h 320"/>
                <a:gd name="T92" fmla="*/ 33 w 189"/>
                <a:gd name="T93" fmla="*/ 106 h 320"/>
                <a:gd name="T94" fmla="*/ 31 w 189"/>
                <a:gd name="T95" fmla="*/ 88 h 320"/>
                <a:gd name="T96" fmla="*/ 51 w 189"/>
                <a:gd name="T97" fmla="*/ 301 h 320"/>
                <a:gd name="T98" fmla="*/ 75 w 189"/>
                <a:gd name="T99" fmla="*/ 316 h 320"/>
                <a:gd name="T100" fmla="*/ 60 w 189"/>
                <a:gd name="T101" fmla="*/ 318 h 320"/>
                <a:gd name="T102" fmla="*/ 85 w 189"/>
                <a:gd name="T103" fmla="*/ 31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320">
                  <a:moveTo>
                    <a:pt x="110" y="166"/>
                  </a:moveTo>
                  <a:cubicBezTo>
                    <a:pt x="110" y="166"/>
                    <a:pt x="110" y="166"/>
                    <a:pt x="109" y="166"/>
                  </a:cubicBezTo>
                  <a:cubicBezTo>
                    <a:pt x="110" y="166"/>
                    <a:pt x="110" y="166"/>
                    <a:pt x="110" y="166"/>
                  </a:cubicBezTo>
                  <a:moveTo>
                    <a:pt x="111" y="168"/>
                  </a:moveTo>
                  <a:cubicBezTo>
                    <a:pt x="111" y="167"/>
                    <a:pt x="110" y="166"/>
                    <a:pt x="109" y="167"/>
                  </a:cubicBezTo>
                  <a:cubicBezTo>
                    <a:pt x="110" y="167"/>
                    <a:pt x="110" y="168"/>
                    <a:pt x="111" y="168"/>
                  </a:cubicBezTo>
                  <a:moveTo>
                    <a:pt x="34" y="72"/>
                  </a:moveTo>
                  <a:cubicBezTo>
                    <a:pt x="34" y="71"/>
                    <a:pt x="36" y="71"/>
                    <a:pt x="36" y="70"/>
                  </a:cubicBezTo>
                  <a:cubicBezTo>
                    <a:pt x="36" y="69"/>
                    <a:pt x="36" y="68"/>
                    <a:pt x="36" y="67"/>
                  </a:cubicBezTo>
                  <a:cubicBezTo>
                    <a:pt x="37" y="63"/>
                    <a:pt x="39" y="62"/>
                    <a:pt x="41" y="60"/>
                  </a:cubicBezTo>
                  <a:cubicBezTo>
                    <a:pt x="42" y="58"/>
                    <a:pt x="43" y="56"/>
                    <a:pt x="44" y="54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6" y="51"/>
                    <a:pt x="47" y="52"/>
                    <a:pt x="48" y="51"/>
                  </a:cubicBezTo>
                  <a:cubicBezTo>
                    <a:pt x="52" y="50"/>
                    <a:pt x="49" y="48"/>
                    <a:pt x="48" y="46"/>
                  </a:cubicBezTo>
                  <a:cubicBezTo>
                    <a:pt x="47" y="44"/>
                    <a:pt x="49" y="43"/>
                    <a:pt x="49" y="41"/>
                  </a:cubicBezTo>
                  <a:cubicBezTo>
                    <a:pt x="49" y="39"/>
                    <a:pt x="46" y="32"/>
                    <a:pt x="49" y="32"/>
                  </a:cubicBezTo>
                  <a:cubicBezTo>
                    <a:pt x="49" y="31"/>
                    <a:pt x="48" y="29"/>
                    <a:pt x="48" y="28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55" y="23"/>
                    <a:pt x="58" y="23"/>
                    <a:pt x="59" y="21"/>
                  </a:cubicBezTo>
                  <a:cubicBezTo>
                    <a:pt x="61" y="19"/>
                    <a:pt x="61" y="17"/>
                    <a:pt x="61" y="15"/>
                  </a:cubicBezTo>
                  <a:cubicBezTo>
                    <a:pt x="62" y="14"/>
                    <a:pt x="63" y="12"/>
                    <a:pt x="62" y="12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1" y="9"/>
                    <a:pt x="63" y="7"/>
                    <a:pt x="63" y="7"/>
                  </a:cubicBezTo>
                  <a:cubicBezTo>
                    <a:pt x="65" y="6"/>
                    <a:pt x="65" y="5"/>
                    <a:pt x="66" y="4"/>
                  </a:cubicBezTo>
                  <a:cubicBezTo>
                    <a:pt x="69" y="3"/>
                    <a:pt x="69" y="3"/>
                    <a:pt x="70" y="0"/>
                  </a:cubicBezTo>
                  <a:cubicBezTo>
                    <a:pt x="72" y="0"/>
                    <a:pt x="73" y="2"/>
                    <a:pt x="74" y="3"/>
                  </a:cubicBezTo>
                  <a:cubicBezTo>
                    <a:pt x="76" y="4"/>
                    <a:pt x="79" y="3"/>
                    <a:pt x="81" y="3"/>
                  </a:cubicBezTo>
                  <a:cubicBezTo>
                    <a:pt x="86" y="4"/>
                    <a:pt x="86" y="7"/>
                    <a:pt x="88" y="10"/>
                  </a:cubicBezTo>
                  <a:cubicBezTo>
                    <a:pt x="88" y="9"/>
                    <a:pt x="88" y="8"/>
                    <a:pt x="89" y="6"/>
                  </a:cubicBezTo>
                  <a:cubicBezTo>
                    <a:pt x="90" y="5"/>
                    <a:pt x="91" y="3"/>
                    <a:pt x="92" y="2"/>
                  </a:cubicBezTo>
                  <a:cubicBezTo>
                    <a:pt x="92" y="2"/>
                    <a:pt x="94" y="2"/>
                    <a:pt x="94" y="2"/>
                  </a:cubicBezTo>
                  <a:cubicBezTo>
                    <a:pt x="96" y="2"/>
                    <a:pt x="98" y="2"/>
                    <a:pt x="99" y="2"/>
                  </a:cubicBezTo>
                  <a:cubicBezTo>
                    <a:pt x="100" y="2"/>
                    <a:pt x="102" y="2"/>
                    <a:pt x="102" y="3"/>
                  </a:cubicBezTo>
                  <a:cubicBezTo>
                    <a:pt x="102" y="4"/>
                    <a:pt x="105" y="5"/>
                    <a:pt x="106" y="6"/>
                  </a:cubicBezTo>
                  <a:cubicBezTo>
                    <a:pt x="107" y="7"/>
                    <a:pt x="107" y="7"/>
                    <a:pt x="108" y="8"/>
                  </a:cubicBezTo>
                  <a:cubicBezTo>
                    <a:pt x="108" y="9"/>
                    <a:pt x="109" y="10"/>
                    <a:pt x="110" y="11"/>
                  </a:cubicBezTo>
                  <a:cubicBezTo>
                    <a:pt x="111" y="13"/>
                    <a:pt x="114" y="15"/>
                    <a:pt x="116" y="16"/>
                  </a:cubicBezTo>
                  <a:cubicBezTo>
                    <a:pt x="118" y="17"/>
                    <a:pt x="118" y="18"/>
                    <a:pt x="119" y="19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1"/>
                    <a:pt x="126" y="22"/>
                    <a:pt x="128" y="22"/>
                  </a:cubicBezTo>
                  <a:cubicBezTo>
                    <a:pt x="130" y="22"/>
                    <a:pt x="131" y="23"/>
                    <a:pt x="132" y="23"/>
                  </a:cubicBezTo>
                  <a:cubicBezTo>
                    <a:pt x="135" y="25"/>
                    <a:pt x="137" y="28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5" y="31"/>
                    <a:pt x="145" y="30"/>
                    <a:pt x="147" y="31"/>
                  </a:cubicBezTo>
                  <a:cubicBezTo>
                    <a:pt x="148" y="31"/>
                    <a:pt x="149" y="32"/>
                    <a:pt x="150" y="33"/>
                  </a:cubicBezTo>
                  <a:cubicBezTo>
                    <a:pt x="151" y="33"/>
                    <a:pt x="151" y="34"/>
                    <a:pt x="152" y="35"/>
                  </a:cubicBezTo>
                  <a:cubicBezTo>
                    <a:pt x="153" y="36"/>
                    <a:pt x="150" y="38"/>
                    <a:pt x="149" y="39"/>
                  </a:cubicBezTo>
                  <a:cubicBezTo>
                    <a:pt x="148" y="42"/>
                    <a:pt x="146" y="42"/>
                    <a:pt x="146" y="45"/>
                  </a:cubicBezTo>
                  <a:cubicBezTo>
                    <a:pt x="146" y="48"/>
                    <a:pt x="143" y="49"/>
                    <a:pt x="142" y="51"/>
                  </a:cubicBezTo>
                  <a:cubicBezTo>
                    <a:pt x="142" y="52"/>
                    <a:pt x="141" y="52"/>
                    <a:pt x="142" y="53"/>
                  </a:cubicBezTo>
                  <a:cubicBezTo>
                    <a:pt x="144" y="53"/>
                    <a:pt x="146" y="53"/>
                    <a:pt x="148" y="53"/>
                  </a:cubicBezTo>
                  <a:cubicBezTo>
                    <a:pt x="151" y="53"/>
                    <a:pt x="154" y="55"/>
                    <a:pt x="158" y="54"/>
                  </a:cubicBezTo>
                  <a:cubicBezTo>
                    <a:pt x="159" y="54"/>
                    <a:pt x="159" y="55"/>
                    <a:pt x="160" y="55"/>
                  </a:cubicBezTo>
                  <a:cubicBezTo>
                    <a:pt x="161" y="54"/>
                    <a:pt x="162" y="56"/>
                    <a:pt x="163" y="56"/>
                  </a:cubicBezTo>
                  <a:cubicBezTo>
                    <a:pt x="164" y="55"/>
                    <a:pt x="164" y="53"/>
                    <a:pt x="166" y="53"/>
                  </a:cubicBezTo>
                  <a:cubicBezTo>
                    <a:pt x="167" y="53"/>
                    <a:pt x="168" y="54"/>
                    <a:pt x="169" y="54"/>
                  </a:cubicBezTo>
                  <a:cubicBezTo>
                    <a:pt x="171" y="54"/>
                    <a:pt x="171" y="52"/>
                    <a:pt x="171" y="51"/>
                  </a:cubicBezTo>
                  <a:cubicBezTo>
                    <a:pt x="172" y="50"/>
                    <a:pt x="175" y="50"/>
                    <a:pt x="175" y="49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9" y="47"/>
                    <a:pt x="179" y="44"/>
                    <a:pt x="179" y="43"/>
                  </a:cubicBezTo>
                  <a:cubicBezTo>
                    <a:pt x="180" y="42"/>
                    <a:pt x="180" y="40"/>
                    <a:pt x="180" y="38"/>
                  </a:cubicBezTo>
                  <a:cubicBezTo>
                    <a:pt x="179" y="36"/>
                    <a:pt x="181" y="37"/>
                    <a:pt x="182" y="37"/>
                  </a:cubicBezTo>
                  <a:cubicBezTo>
                    <a:pt x="182" y="36"/>
                    <a:pt x="184" y="36"/>
                    <a:pt x="186" y="36"/>
                  </a:cubicBezTo>
                  <a:cubicBezTo>
                    <a:pt x="187" y="37"/>
                    <a:pt x="188" y="39"/>
                    <a:pt x="188" y="40"/>
                  </a:cubicBezTo>
                  <a:cubicBezTo>
                    <a:pt x="189" y="43"/>
                    <a:pt x="189" y="44"/>
                    <a:pt x="188" y="46"/>
                  </a:cubicBezTo>
                  <a:cubicBezTo>
                    <a:pt x="188" y="48"/>
                    <a:pt x="188" y="49"/>
                    <a:pt x="188" y="50"/>
                  </a:cubicBezTo>
                  <a:cubicBezTo>
                    <a:pt x="188" y="51"/>
                    <a:pt x="187" y="51"/>
                    <a:pt x="187" y="52"/>
                  </a:cubicBezTo>
                  <a:cubicBezTo>
                    <a:pt x="187" y="52"/>
                    <a:pt x="186" y="52"/>
                    <a:pt x="186" y="52"/>
                  </a:cubicBezTo>
                  <a:cubicBezTo>
                    <a:pt x="184" y="53"/>
                    <a:pt x="183" y="54"/>
                    <a:pt x="181" y="54"/>
                  </a:cubicBezTo>
                  <a:cubicBezTo>
                    <a:pt x="180" y="55"/>
                    <a:pt x="177" y="55"/>
                    <a:pt x="177" y="56"/>
                  </a:cubicBezTo>
                  <a:cubicBezTo>
                    <a:pt x="177" y="58"/>
                    <a:pt x="175" y="58"/>
                    <a:pt x="174" y="59"/>
                  </a:cubicBezTo>
                  <a:cubicBezTo>
                    <a:pt x="173" y="59"/>
                    <a:pt x="173" y="60"/>
                    <a:pt x="172" y="60"/>
                  </a:cubicBezTo>
                  <a:cubicBezTo>
                    <a:pt x="171" y="61"/>
                    <a:pt x="170" y="62"/>
                    <a:pt x="169" y="62"/>
                  </a:cubicBezTo>
                  <a:cubicBezTo>
                    <a:pt x="170" y="63"/>
                    <a:pt x="170" y="63"/>
                    <a:pt x="169" y="64"/>
                  </a:cubicBezTo>
                  <a:cubicBezTo>
                    <a:pt x="168" y="62"/>
                    <a:pt x="164" y="68"/>
                    <a:pt x="162" y="69"/>
                  </a:cubicBezTo>
                  <a:cubicBezTo>
                    <a:pt x="160" y="72"/>
                    <a:pt x="159" y="76"/>
                    <a:pt x="156" y="77"/>
                  </a:cubicBezTo>
                  <a:cubicBezTo>
                    <a:pt x="154" y="77"/>
                    <a:pt x="154" y="79"/>
                    <a:pt x="153" y="80"/>
                  </a:cubicBezTo>
                  <a:cubicBezTo>
                    <a:pt x="153" y="80"/>
                    <a:pt x="152" y="81"/>
                    <a:pt x="151" y="81"/>
                  </a:cubicBezTo>
                  <a:cubicBezTo>
                    <a:pt x="152" y="82"/>
                    <a:pt x="151" y="82"/>
                    <a:pt x="150" y="83"/>
                  </a:cubicBezTo>
                  <a:cubicBezTo>
                    <a:pt x="148" y="84"/>
                    <a:pt x="150" y="85"/>
                    <a:pt x="150" y="87"/>
                  </a:cubicBezTo>
                  <a:cubicBezTo>
                    <a:pt x="150" y="87"/>
                    <a:pt x="149" y="87"/>
                    <a:pt x="149" y="88"/>
                  </a:cubicBezTo>
                  <a:cubicBezTo>
                    <a:pt x="148" y="89"/>
                    <a:pt x="149" y="90"/>
                    <a:pt x="149" y="90"/>
                  </a:cubicBezTo>
                  <a:cubicBezTo>
                    <a:pt x="149" y="91"/>
                    <a:pt x="148" y="92"/>
                    <a:pt x="148" y="93"/>
                  </a:cubicBezTo>
                  <a:cubicBezTo>
                    <a:pt x="146" y="94"/>
                    <a:pt x="148" y="93"/>
                    <a:pt x="148" y="95"/>
                  </a:cubicBezTo>
                  <a:cubicBezTo>
                    <a:pt x="147" y="96"/>
                    <a:pt x="146" y="97"/>
                    <a:pt x="146" y="98"/>
                  </a:cubicBezTo>
                  <a:cubicBezTo>
                    <a:pt x="146" y="100"/>
                    <a:pt x="147" y="101"/>
                    <a:pt x="146" y="102"/>
                  </a:cubicBezTo>
                  <a:cubicBezTo>
                    <a:pt x="145" y="104"/>
                    <a:pt x="146" y="106"/>
                    <a:pt x="146" y="107"/>
                  </a:cubicBezTo>
                  <a:cubicBezTo>
                    <a:pt x="147" y="109"/>
                    <a:pt x="144" y="108"/>
                    <a:pt x="144" y="110"/>
                  </a:cubicBezTo>
                  <a:cubicBezTo>
                    <a:pt x="144" y="111"/>
                    <a:pt x="142" y="113"/>
                    <a:pt x="143" y="114"/>
                  </a:cubicBezTo>
                  <a:cubicBezTo>
                    <a:pt x="143" y="115"/>
                    <a:pt x="146" y="120"/>
                    <a:pt x="142" y="120"/>
                  </a:cubicBezTo>
                  <a:cubicBezTo>
                    <a:pt x="144" y="121"/>
                    <a:pt x="143" y="123"/>
                    <a:pt x="145" y="124"/>
                  </a:cubicBezTo>
                  <a:cubicBezTo>
                    <a:pt x="147" y="125"/>
                    <a:pt x="148" y="125"/>
                    <a:pt x="150" y="126"/>
                  </a:cubicBezTo>
                  <a:cubicBezTo>
                    <a:pt x="153" y="128"/>
                    <a:pt x="158" y="130"/>
                    <a:pt x="155" y="133"/>
                  </a:cubicBezTo>
                  <a:cubicBezTo>
                    <a:pt x="153" y="136"/>
                    <a:pt x="155" y="141"/>
                    <a:pt x="159" y="140"/>
                  </a:cubicBezTo>
                  <a:cubicBezTo>
                    <a:pt x="161" y="139"/>
                    <a:pt x="160" y="143"/>
                    <a:pt x="160" y="144"/>
                  </a:cubicBezTo>
                  <a:cubicBezTo>
                    <a:pt x="161" y="146"/>
                    <a:pt x="158" y="148"/>
                    <a:pt x="157" y="149"/>
                  </a:cubicBezTo>
                  <a:cubicBezTo>
                    <a:pt x="156" y="151"/>
                    <a:pt x="153" y="153"/>
                    <a:pt x="152" y="155"/>
                  </a:cubicBezTo>
                  <a:cubicBezTo>
                    <a:pt x="151" y="157"/>
                    <a:pt x="151" y="158"/>
                    <a:pt x="149" y="159"/>
                  </a:cubicBezTo>
                  <a:cubicBezTo>
                    <a:pt x="145" y="161"/>
                    <a:pt x="140" y="162"/>
                    <a:pt x="135" y="163"/>
                  </a:cubicBezTo>
                  <a:cubicBezTo>
                    <a:pt x="129" y="164"/>
                    <a:pt x="124" y="165"/>
                    <a:pt x="118" y="165"/>
                  </a:cubicBezTo>
                  <a:cubicBezTo>
                    <a:pt x="116" y="166"/>
                    <a:pt x="114" y="166"/>
                    <a:pt x="112" y="165"/>
                  </a:cubicBezTo>
                  <a:cubicBezTo>
                    <a:pt x="110" y="165"/>
                    <a:pt x="108" y="164"/>
                    <a:pt x="106" y="164"/>
                  </a:cubicBezTo>
                  <a:cubicBezTo>
                    <a:pt x="106" y="164"/>
                    <a:pt x="107" y="165"/>
                    <a:pt x="107" y="165"/>
                  </a:cubicBezTo>
                  <a:cubicBezTo>
                    <a:pt x="108" y="165"/>
                    <a:pt x="107" y="166"/>
                    <a:pt x="107" y="167"/>
                  </a:cubicBezTo>
                  <a:cubicBezTo>
                    <a:pt x="107" y="167"/>
                    <a:pt x="110" y="170"/>
                    <a:pt x="108" y="169"/>
                  </a:cubicBezTo>
                  <a:cubicBezTo>
                    <a:pt x="109" y="170"/>
                    <a:pt x="109" y="170"/>
                    <a:pt x="109" y="172"/>
                  </a:cubicBezTo>
                  <a:cubicBezTo>
                    <a:pt x="109" y="173"/>
                    <a:pt x="109" y="174"/>
                    <a:pt x="107" y="174"/>
                  </a:cubicBezTo>
                  <a:cubicBezTo>
                    <a:pt x="107" y="174"/>
                    <a:pt x="107" y="175"/>
                    <a:pt x="107" y="176"/>
                  </a:cubicBezTo>
                  <a:cubicBezTo>
                    <a:pt x="106" y="177"/>
                    <a:pt x="105" y="178"/>
                    <a:pt x="105" y="179"/>
                  </a:cubicBezTo>
                  <a:cubicBezTo>
                    <a:pt x="106" y="179"/>
                    <a:pt x="106" y="180"/>
                    <a:pt x="107" y="180"/>
                  </a:cubicBezTo>
                  <a:cubicBezTo>
                    <a:pt x="107" y="181"/>
                    <a:pt x="107" y="182"/>
                    <a:pt x="108" y="181"/>
                  </a:cubicBezTo>
                  <a:cubicBezTo>
                    <a:pt x="106" y="185"/>
                    <a:pt x="101" y="186"/>
                    <a:pt x="96" y="186"/>
                  </a:cubicBezTo>
                  <a:cubicBezTo>
                    <a:pt x="91" y="187"/>
                    <a:pt x="88" y="184"/>
                    <a:pt x="83" y="183"/>
                  </a:cubicBezTo>
                  <a:cubicBezTo>
                    <a:pt x="85" y="183"/>
                    <a:pt x="83" y="182"/>
                    <a:pt x="82" y="182"/>
                  </a:cubicBezTo>
                  <a:cubicBezTo>
                    <a:pt x="81" y="183"/>
                    <a:pt x="80" y="184"/>
                    <a:pt x="80" y="184"/>
                  </a:cubicBezTo>
                  <a:cubicBezTo>
                    <a:pt x="79" y="187"/>
                    <a:pt x="82" y="189"/>
                    <a:pt x="81" y="191"/>
                  </a:cubicBezTo>
                  <a:cubicBezTo>
                    <a:pt x="81" y="193"/>
                    <a:pt x="80" y="195"/>
                    <a:pt x="82" y="196"/>
                  </a:cubicBezTo>
                  <a:cubicBezTo>
                    <a:pt x="83" y="196"/>
                    <a:pt x="87" y="197"/>
                    <a:pt x="85" y="198"/>
                  </a:cubicBezTo>
                  <a:cubicBezTo>
                    <a:pt x="85" y="199"/>
                    <a:pt x="90" y="199"/>
                    <a:pt x="90" y="198"/>
                  </a:cubicBezTo>
                  <a:cubicBezTo>
                    <a:pt x="91" y="197"/>
                    <a:pt x="88" y="197"/>
                    <a:pt x="88" y="197"/>
                  </a:cubicBezTo>
                  <a:cubicBezTo>
                    <a:pt x="89" y="197"/>
                    <a:pt x="91" y="195"/>
                    <a:pt x="92" y="195"/>
                  </a:cubicBezTo>
                  <a:cubicBezTo>
                    <a:pt x="94" y="195"/>
                    <a:pt x="95" y="197"/>
                    <a:pt x="95" y="198"/>
                  </a:cubicBezTo>
                  <a:cubicBezTo>
                    <a:pt x="94" y="199"/>
                    <a:pt x="95" y="201"/>
                    <a:pt x="94" y="202"/>
                  </a:cubicBezTo>
                  <a:cubicBezTo>
                    <a:pt x="93" y="203"/>
                    <a:pt x="91" y="203"/>
                    <a:pt x="90" y="203"/>
                  </a:cubicBezTo>
                  <a:cubicBezTo>
                    <a:pt x="88" y="203"/>
                    <a:pt x="89" y="201"/>
                    <a:pt x="89" y="200"/>
                  </a:cubicBezTo>
                  <a:cubicBezTo>
                    <a:pt x="88" y="199"/>
                    <a:pt x="86" y="199"/>
                    <a:pt x="84" y="200"/>
                  </a:cubicBezTo>
                  <a:cubicBezTo>
                    <a:pt x="79" y="202"/>
                    <a:pt x="85" y="204"/>
                    <a:pt x="88" y="204"/>
                  </a:cubicBezTo>
                  <a:cubicBezTo>
                    <a:pt x="87" y="205"/>
                    <a:pt x="85" y="205"/>
                    <a:pt x="84" y="206"/>
                  </a:cubicBezTo>
                  <a:cubicBezTo>
                    <a:pt x="82" y="206"/>
                    <a:pt x="81" y="207"/>
                    <a:pt x="80" y="209"/>
                  </a:cubicBezTo>
                  <a:cubicBezTo>
                    <a:pt x="78" y="210"/>
                    <a:pt x="78" y="211"/>
                    <a:pt x="79" y="212"/>
                  </a:cubicBezTo>
                  <a:cubicBezTo>
                    <a:pt x="79" y="213"/>
                    <a:pt x="79" y="214"/>
                    <a:pt x="79" y="214"/>
                  </a:cubicBezTo>
                  <a:cubicBezTo>
                    <a:pt x="79" y="215"/>
                    <a:pt x="79" y="215"/>
                    <a:pt x="79" y="216"/>
                  </a:cubicBezTo>
                  <a:cubicBezTo>
                    <a:pt x="79" y="216"/>
                    <a:pt x="79" y="217"/>
                    <a:pt x="79" y="217"/>
                  </a:cubicBezTo>
                  <a:cubicBezTo>
                    <a:pt x="79" y="218"/>
                    <a:pt x="78" y="219"/>
                    <a:pt x="78" y="219"/>
                  </a:cubicBezTo>
                  <a:cubicBezTo>
                    <a:pt x="77" y="219"/>
                    <a:pt x="76" y="219"/>
                    <a:pt x="75" y="220"/>
                  </a:cubicBezTo>
                  <a:cubicBezTo>
                    <a:pt x="75" y="222"/>
                    <a:pt x="77" y="222"/>
                    <a:pt x="76" y="223"/>
                  </a:cubicBezTo>
                  <a:cubicBezTo>
                    <a:pt x="75" y="224"/>
                    <a:pt x="66" y="222"/>
                    <a:pt x="67" y="225"/>
                  </a:cubicBezTo>
                  <a:cubicBezTo>
                    <a:pt x="63" y="224"/>
                    <a:pt x="60" y="229"/>
                    <a:pt x="58" y="231"/>
                  </a:cubicBezTo>
                  <a:cubicBezTo>
                    <a:pt x="55" y="236"/>
                    <a:pt x="58" y="237"/>
                    <a:pt x="61" y="239"/>
                  </a:cubicBezTo>
                  <a:cubicBezTo>
                    <a:pt x="62" y="241"/>
                    <a:pt x="63" y="242"/>
                    <a:pt x="65" y="243"/>
                  </a:cubicBezTo>
                  <a:cubicBezTo>
                    <a:pt x="67" y="244"/>
                    <a:pt x="71" y="242"/>
                    <a:pt x="73" y="244"/>
                  </a:cubicBezTo>
                  <a:cubicBezTo>
                    <a:pt x="76" y="245"/>
                    <a:pt x="74" y="251"/>
                    <a:pt x="68" y="251"/>
                  </a:cubicBezTo>
                  <a:cubicBezTo>
                    <a:pt x="69" y="251"/>
                    <a:pt x="70" y="250"/>
                    <a:pt x="71" y="250"/>
                  </a:cubicBezTo>
                  <a:cubicBezTo>
                    <a:pt x="73" y="250"/>
                    <a:pt x="73" y="251"/>
                    <a:pt x="74" y="252"/>
                  </a:cubicBezTo>
                  <a:cubicBezTo>
                    <a:pt x="73" y="252"/>
                    <a:pt x="72" y="252"/>
                    <a:pt x="72" y="253"/>
                  </a:cubicBezTo>
                  <a:cubicBezTo>
                    <a:pt x="71" y="253"/>
                    <a:pt x="66" y="256"/>
                    <a:pt x="64" y="257"/>
                  </a:cubicBezTo>
                  <a:cubicBezTo>
                    <a:pt x="62" y="258"/>
                    <a:pt x="61" y="259"/>
                    <a:pt x="59" y="261"/>
                  </a:cubicBezTo>
                  <a:cubicBezTo>
                    <a:pt x="58" y="261"/>
                    <a:pt x="57" y="262"/>
                    <a:pt x="57" y="263"/>
                  </a:cubicBezTo>
                  <a:cubicBezTo>
                    <a:pt x="56" y="264"/>
                    <a:pt x="56" y="265"/>
                    <a:pt x="55" y="265"/>
                  </a:cubicBezTo>
                  <a:cubicBezTo>
                    <a:pt x="55" y="266"/>
                    <a:pt x="56" y="265"/>
                    <a:pt x="57" y="264"/>
                  </a:cubicBezTo>
                  <a:cubicBezTo>
                    <a:pt x="56" y="267"/>
                    <a:pt x="57" y="271"/>
                    <a:pt x="52" y="272"/>
                  </a:cubicBezTo>
                  <a:cubicBezTo>
                    <a:pt x="48" y="273"/>
                    <a:pt x="49" y="269"/>
                    <a:pt x="46" y="269"/>
                  </a:cubicBezTo>
                  <a:cubicBezTo>
                    <a:pt x="47" y="269"/>
                    <a:pt x="48" y="270"/>
                    <a:pt x="47" y="271"/>
                  </a:cubicBezTo>
                  <a:cubicBezTo>
                    <a:pt x="46" y="271"/>
                    <a:pt x="45" y="271"/>
                    <a:pt x="44" y="271"/>
                  </a:cubicBezTo>
                  <a:cubicBezTo>
                    <a:pt x="47" y="271"/>
                    <a:pt x="47" y="272"/>
                    <a:pt x="50" y="272"/>
                  </a:cubicBezTo>
                  <a:cubicBezTo>
                    <a:pt x="48" y="274"/>
                    <a:pt x="45" y="274"/>
                    <a:pt x="44" y="276"/>
                  </a:cubicBezTo>
                  <a:cubicBezTo>
                    <a:pt x="41" y="278"/>
                    <a:pt x="42" y="279"/>
                    <a:pt x="39" y="282"/>
                  </a:cubicBezTo>
                  <a:cubicBezTo>
                    <a:pt x="43" y="280"/>
                    <a:pt x="43" y="284"/>
                    <a:pt x="43" y="285"/>
                  </a:cubicBezTo>
                  <a:cubicBezTo>
                    <a:pt x="43" y="287"/>
                    <a:pt x="39" y="286"/>
                    <a:pt x="37" y="287"/>
                  </a:cubicBezTo>
                  <a:cubicBezTo>
                    <a:pt x="39" y="287"/>
                    <a:pt x="41" y="288"/>
                    <a:pt x="42" y="287"/>
                  </a:cubicBezTo>
                  <a:cubicBezTo>
                    <a:pt x="44" y="287"/>
                    <a:pt x="44" y="288"/>
                    <a:pt x="45" y="289"/>
                  </a:cubicBezTo>
                  <a:cubicBezTo>
                    <a:pt x="47" y="291"/>
                    <a:pt x="49" y="292"/>
                    <a:pt x="49" y="294"/>
                  </a:cubicBezTo>
                  <a:cubicBezTo>
                    <a:pt x="48" y="294"/>
                    <a:pt x="47" y="294"/>
                    <a:pt x="46" y="294"/>
                  </a:cubicBezTo>
                  <a:cubicBezTo>
                    <a:pt x="44" y="293"/>
                    <a:pt x="43" y="293"/>
                    <a:pt x="41" y="292"/>
                  </a:cubicBezTo>
                  <a:cubicBezTo>
                    <a:pt x="38" y="291"/>
                    <a:pt x="33" y="291"/>
                    <a:pt x="28" y="291"/>
                  </a:cubicBezTo>
                  <a:cubicBezTo>
                    <a:pt x="26" y="291"/>
                    <a:pt x="24" y="291"/>
                    <a:pt x="22" y="291"/>
                  </a:cubicBezTo>
                  <a:cubicBezTo>
                    <a:pt x="20" y="291"/>
                    <a:pt x="16" y="291"/>
                    <a:pt x="15" y="290"/>
                  </a:cubicBezTo>
                  <a:cubicBezTo>
                    <a:pt x="14" y="289"/>
                    <a:pt x="14" y="287"/>
                    <a:pt x="11" y="286"/>
                  </a:cubicBezTo>
                  <a:cubicBezTo>
                    <a:pt x="12" y="285"/>
                    <a:pt x="13" y="283"/>
                    <a:pt x="12" y="283"/>
                  </a:cubicBezTo>
                  <a:cubicBezTo>
                    <a:pt x="11" y="282"/>
                    <a:pt x="13" y="281"/>
                    <a:pt x="13" y="279"/>
                  </a:cubicBezTo>
                  <a:cubicBezTo>
                    <a:pt x="13" y="279"/>
                    <a:pt x="12" y="277"/>
                    <a:pt x="11" y="277"/>
                  </a:cubicBezTo>
                  <a:cubicBezTo>
                    <a:pt x="9" y="278"/>
                    <a:pt x="9" y="277"/>
                    <a:pt x="8" y="277"/>
                  </a:cubicBezTo>
                  <a:cubicBezTo>
                    <a:pt x="7" y="278"/>
                    <a:pt x="6" y="278"/>
                    <a:pt x="5" y="279"/>
                  </a:cubicBezTo>
                  <a:cubicBezTo>
                    <a:pt x="3" y="279"/>
                    <a:pt x="3" y="276"/>
                    <a:pt x="3" y="276"/>
                  </a:cubicBezTo>
                  <a:cubicBezTo>
                    <a:pt x="3" y="274"/>
                    <a:pt x="0" y="273"/>
                    <a:pt x="1" y="272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" y="270"/>
                    <a:pt x="1" y="269"/>
                    <a:pt x="1" y="269"/>
                  </a:cubicBezTo>
                  <a:cubicBezTo>
                    <a:pt x="1" y="268"/>
                    <a:pt x="0" y="268"/>
                    <a:pt x="0" y="267"/>
                  </a:cubicBezTo>
                  <a:cubicBezTo>
                    <a:pt x="1" y="266"/>
                    <a:pt x="1" y="266"/>
                    <a:pt x="2" y="265"/>
                  </a:cubicBezTo>
                  <a:cubicBezTo>
                    <a:pt x="3" y="265"/>
                    <a:pt x="4" y="264"/>
                    <a:pt x="5" y="263"/>
                  </a:cubicBezTo>
                  <a:cubicBezTo>
                    <a:pt x="5" y="262"/>
                    <a:pt x="5" y="262"/>
                    <a:pt x="6" y="261"/>
                  </a:cubicBezTo>
                  <a:cubicBezTo>
                    <a:pt x="7" y="261"/>
                    <a:pt x="8" y="261"/>
                    <a:pt x="9" y="261"/>
                  </a:cubicBezTo>
                  <a:cubicBezTo>
                    <a:pt x="10" y="260"/>
                    <a:pt x="10" y="258"/>
                    <a:pt x="9" y="257"/>
                  </a:cubicBezTo>
                  <a:cubicBezTo>
                    <a:pt x="9" y="256"/>
                    <a:pt x="12" y="256"/>
                    <a:pt x="12" y="255"/>
                  </a:cubicBezTo>
                  <a:cubicBezTo>
                    <a:pt x="13" y="254"/>
                    <a:pt x="12" y="253"/>
                    <a:pt x="11" y="253"/>
                  </a:cubicBezTo>
                  <a:cubicBezTo>
                    <a:pt x="10" y="252"/>
                    <a:pt x="10" y="251"/>
                    <a:pt x="11" y="249"/>
                  </a:cubicBezTo>
                  <a:cubicBezTo>
                    <a:pt x="12" y="248"/>
                    <a:pt x="14" y="244"/>
                    <a:pt x="16" y="244"/>
                  </a:cubicBezTo>
                  <a:cubicBezTo>
                    <a:pt x="16" y="244"/>
                    <a:pt x="15" y="244"/>
                    <a:pt x="15" y="243"/>
                  </a:cubicBezTo>
                  <a:cubicBezTo>
                    <a:pt x="16" y="242"/>
                    <a:pt x="15" y="241"/>
                    <a:pt x="16" y="241"/>
                  </a:cubicBezTo>
                  <a:cubicBezTo>
                    <a:pt x="16" y="240"/>
                    <a:pt x="17" y="240"/>
                    <a:pt x="18" y="240"/>
                  </a:cubicBezTo>
                  <a:cubicBezTo>
                    <a:pt x="20" y="238"/>
                    <a:pt x="17" y="235"/>
                    <a:pt x="16" y="234"/>
                  </a:cubicBezTo>
                  <a:cubicBezTo>
                    <a:pt x="18" y="234"/>
                    <a:pt x="20" y="232"/>
                    <a:pt x="18" y="232"/>
                  </a:cubicBezTo>
                  <a:cubicBezTo>
                    <a:pt x="17" y="231"/>
                    <a:pt x="17" y="229"/>
                    <a:pt x="18" y="229"/>
                  </a:cubicBezTo>
                  <a:cubicBezTo>
                    <a:pt x="20" y="228"/>
                    <a:pt x="20" y="228"/>
                    <a:pt x="21" y="227"/>
                  </a:cubicBezTo>
                  <a:cubicBezTo>
                    <a:pt x="22" y="226"/>
                    <a:pt x="22" y="226"/>
                    <a:pt x="22" y="225"/>
                  </a:cubicBezTo>
                  <a:cubicBezTo>
                    <a:pt x="21" y="224"/>
                    <a:pt x="20" y="224"/>
                    <a:pt x="19" y="223"/>
                  </a:cubicBezTo>
                  <a:cubicBezTo>
                    <a:pt x="18" y="222"/>
                    <a:pt x="16" y="223"/>
                    <a:pt x="15" y="222"/>
                  </a:cubicBezTo>
                  <a:cubicBezTo>
                    <a:pt x="14" y="221"/>
                    <a:pt x="22" y="221"/>
                    <a:pt x="23" y="221"/>
                  </a:cubicBezTo>
                  <a:cubicBezTo>
                    <a:pt x="22" y="221"/>
                    <a:pt x="24" y="219"/>
                    <a:pt x="24" y="219"/>
                  </a:cubicBezTo>
                  <a:cubicBezTo>
                    <a:pt x="24" y="216"/>
                    <a:pt x="17" y="219"/>
                    <a:pt x="17" y="216"/>
                  </a:cubicBezTo>
                  <a:cubicBezTo>
                    <a:pt x="17" y="216"/>
                    <a:pt x="17" y="215"/>
                    <a:pt x="17" y="215"/>
                  </a:cubicBezTo>
                  <a:cubicBezTo>
                    <a:pt x="17" y="214"/>
                    <a:pt x="18" y="214"/>
                    <a:pt x="18" y="213"/>
                  </a:cubicBezTo>
                  <a:cubicBezTo>
                    <a:pt x="18" y="212"/>
                    <a:pt x="16" y="212"/>
                    <a:pt x="18" y="211"/>
                  </a:cubicBezTo>
                  <a:cubicBezTo>
                    <a:pt x="19" y="210"/>
                    <a:pt x="14" y="209"/>
                    <a:pt x="17" y="207"/>
                  </a:cubicBezTo>
                  <a:cubicBezTo>
                    <a:pt x="18" y="206"/>
                    <a:pt x="17" y="205"/>
                    <a:pt x="16" y="205"/>
                  </a:cubicBezTo>
                  <a:cubicBezTo>
                    <a:pt x="14" y="205"/>
                    <a:pt x="13" y="204"/>
                    <a:pt x="14" y="203"/>
                  </a:cubicBezTo>
                  <a:cubicBezTo>
                    <a:pt x="14" y="201"/>
                    <a:pt x="14" y="200"/>
                    <a:pt x="14" y="199"/>
                  </a:cubicBezTo>
                  <a:cubicBezTo>
                    <a:pt x="14" y="198"/>
                    <a:pt x="13" y="197"/>
                    <a:pt x="15" y="196"/>
                  </a:cubicBezTo>
                  <a:cubicBezTo>
                    <a:pt x="16" y="195"/>
                    <a:pt x="18" y="196"/>
                    <a:pt x="17" y="195"/>
                  </a:cubicBezTo>
                  <a:cubicBezTo>
                    <a:pt x="17" y="193"/>
                    <a:pt x="15" y="192"/>
                    <a:pt x="16" y="190"/>
                  </a:cubicBezTo>
                  <a:cubicBezTo>
                    <a:pt x="18" y="187"/>
                    <a:pt x="15" y="185"/>
                    <a:pt x="16" y="182"/>
                  </a:cubicBezTo>
                  <a:cubicBezTo>
                    <a:pt x="16" y="181"/>
                    <a:pt x="17" y="180"/>
                    <a:pt x="18" y="179"/>
                  </a:cubicBezTo>
                  <a:cubicBezTo>
                    <a:pt x="19" y="178"/>
                    <a:pt x="17" y="177"/>
                    <a:pt x="17" y="176"/>
                  </a:cubicBezTo>
                  <a:cubicBezTo>
                    <a:pt x="19" y="177"/>
                    <a:pt x="19" y="174"/>
                    <a:pt x="18" y="173"/>
                  </a:cubicBezTo>
                  <a:cubicBezTo>
                    <a:pt x="17" y="172"/>
                    <a:pt x="18" y="171"/>
                    <a:pt x="20" y="171"/>
                  </a:cubicBezTo>
                  <a:cubicBezTo>
                    <a:pt x="19" y="170"/>
                    <a:pt x="21" y="168"/>
                    <a:pt x="21" y="166"/>
                  </a:cubicBezTo>
                  <a:cubicBezTo>
                    <a:pt x="21" y="164"/>
                    <a:pt x="23" y="164"/>
                    <a:pt x="25" y="163"/>
                  </a:cubicBezTo>
                  <a:cubicBezTo>
                    <a:pt x="27" y="161"/>
                    <a:pt x="24" y="159"/>
                    <a:pt x="24" y="158"/>
                  </a:cubicBezTo>
                  <a:cubicBezTo>
                    <a:pt x="24" y="156"/>
                    <a:pt x="22" y="154"/>
                    <a:pt x="23" y="152"/>
                  </a:cubicBezTo>
                  <a:cubicBezTo>
                    <a:pt x="24" y="151"/>
                    <a:pt x="23" y="148"/>
                    <a:pt x="23" y="146"/>
                  </a:cubicBezTo>
                  <a:cubicBezTo>
                    <a:pt x="23" y="145"/>
                    <a:pt x="23" y="142"/>
                    <a:pt x="25" y="141"/>
                  </a:cubicBezTo>
                  <a:cubicBezTo>
                    <a:pt x="26" y="141"/>
                    <a:pt x="26" y="141"/>
                    <a:pt x="27" y="140"/>
                  </a:cubicBezTo>
                  <a:cubicBezTo>
                    <a:pt x="27" y="140"/>
                    <a:pt x="27" y="139"/>
                    <a:pt x="28" y="139"/>
                  </a:cubicBezTo>
                  <a:cubicBezTo>
                    <a:pt x="29" y="138"/>
                    <a:pt x="30" y="138"/>
                    <a:pt x="30" y="137"/>
                  </a:cubicBezTo>
                  <a:cubicBezTo>
                    <a:pt x="31" y="136"/>
                    <a:pt x="31" y="135"/>
                    <a:pt x="30" y="134"/>
                  </a:cubicBezTo>
                  <a:cubicBezTo>
                    <a:pt x="30" y="133"/>
                    <a:pt x="30" y="132"/>
                    <a:pt x="30" y="131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29"/>
                    <a:pt x="30" y="129"/>
                    <a:pt x="31" y="128"/>
                  </a:cubicBezTo>
                  <a:cubicBezTo>
                    <a:pt x="31" y="127"/>
                    <a:pt x="31" y="126"/>
                    <a:pt x="31" y="125"/>
                  </a:cubicBezTo>
                  <a:cubicBezTo>
                    <a:pt x="32" y="124"/>
                    <a:pt x="33" y="120"/>
                    <a:pt x="35" y="120"/>
                  </a:cubicBezTo>
                  <a:cubicBezTo>
                    <a:pt x="36" y="120"/>
                    <a:pt x="35" y="117"/>
                    <a:pt x="35" y="117"/>
                  </a:cubicBezTo>
                  <a:cubicBezTo>
                    <a:pt x="35" y="115"/>
                    <a:pt x="37" y="111"/>
                    <a:pt x="35" y="110"/>
                  </a:cubicBezTo>
                  <a:cubicBezTo>
                    <a:pt x="34" y="110"/>
                    <a:pt x="34" y="112"/>
                    <a:pt x="33" y="110"/>
                  </a:cubicBezTo>
                  <a:cubicBezTo>
                    <a:pt x="33" y="109"/>
                    <a:pt x="33" y="108"/>
                    <a:pt x="34" y="107"/>
                  </a:cubicBezTo>
                  <a:cubicBezTo>
                    <a:pt x="34" y="106"/>
                    <a:pt x="33" y="106"/>
                    <a:pt x="33" y="106"/>
                  </a:cubicBezTo>
                  <a:cubicBezTo>
                    <a:pt x="32" y="105"/>
                    <a:pt x="33" y="104"/>
                    <a:pt x="32" y="103"/>
                  </a:cubicBezTo>
                  <a:cubicBezTo>
                    <a:pt x="32" y="102"/>
                    <a:pt x="30" y="100"/>
                    <a:pt x="30" y="99"/>
                  </a:cubicBezTo>
                  <a:cubicBezTo>
                    <a:pt x="32" y="99"/>
                    <a:pt x="31" y="97"/>
                    <a:pt x="30" y="97"/>
                  </a:cubicBezTo>
                  <a:cubicBezTo>
                    <a:pt x="28" y="96"/>
                    <a:pt x="28" y="93"/>
                    <a:pt x="29" y="91"/>
                  </a:cubicBezTo>
                  <a:cubicBezTo>
                    <a:pt x="29" y="89"/>
                    <a:pt x="31" y="90"/>
                    <a:pt x="31" y="88"/>
                  </a:cubicBezTo>
                  <a:cubicBezTo>
                    <a:pt x="31" y="87"/>
                    <a:pt x="34" y="84"/>
                    <a:pt x="33" y="82"/>
                  </a:cubicBezTo>
                  <a:cubicBezTo>
                    <a:pt x="35" y="84"/>
                    <a:pt x="35" y="80"/>
                    <a:pt x="35" y="79"/>
                  </a:cubicBezTo>
                  <a:cubicBezTo>
                    <a:pt x="35" y="77"/>
                    <a:pt x="33" y="73"/>
                    <a:pt x="34" y="72"/>
                  </a:cubicBezTo>
                  <a:moveTo>
                    <a:pt x="47" y="297"/>
                  </a:moveTo>
                  <a:cubicBezTo>
                    <a:pt x="48" y="298"/>
                    <a:pt x="50" y="299"/>
                    <a:pt x="51" y="301"/>
                  </a:cubicBezTo>
                  <a:cubicBezTo>
                    <a:pt x="50" y="299"/>
                    <a:pt x="45" y="303"/>
                    <a:pt x="50" y="303"/>
                  </a:cubicBezTo>
                  <a:cubicBezTo>
                    <a:pt x="52" y="303"/>
                    <a:pt x="52" y="305"/>
                    <a:pt x="53" y="306"/>
                  </a:cubicBezTo>
                  <a:cubicBezTo>
                    <a:pt x="54" y="307"/>
                    <a:pt x="56" y="307"/>
                    <a:pt x="57" y="308"/>
                  </a:cubicBezTo>
                  <a:cubicBezTo>
                    <a:pt x="59" y="311"/>
                    <a:pt x="64" y="313"/>
                    <a:pt x="68" y="314"/>
                  </a:cubicBezTo>
                  <a:cubicBezTo>
                    <a:pt x="70" y="315"/>
                    <a:pt x="73" y="316"/>
                    <a:pt x="75" y="316"/>
                  </a:cubicBezTo>
                  <a:cubicBezTo>
                    <a:pt x="77" y="316"/>
                    <a:pt x="78" y="316"/>
                    <a:pt x="79" y="316"/>
                  </a:cubicBezTo>
                  <a:cubicBezTo>
                    <a:pt x="81" y="316"/>
                    <a:pt x="80" y="317"/>
                    <a:pt x="78" y="319"/>
                  </a:cubicBezTo>
                  <a:cubicBezTo>
                    <a:pt x="77" y="318"/>
                    <a:pt x="75" y="319"/>
                    <a:pt x="74" y="319"/>
                  </a:cubicBezTo>
                  <a:cubicBezTo>
                    <a:pt x="72" y="318"/>
                    <a:pt x="69" y="320"/>
                    <a:pt x="67" y="319"/>
                  </a:cubicBezTo>
                  <a:cubicBezTo>
                    <a:pt x="64" y="319"/>
                    <a:pt x="62" y="318"/>
                    <a:pt x="60" y="318"/>
                  </a:cubicBezTo>
                  <a:cubicBezTo>
                    <a:pt x="57" y="318"/>
                    <a:pt x="53" y="318"/>
                    <a:pt x="51" y="318"/>
                  </a:cubicBezTo>
                  <a:cubicBezTo>
                    <a:pt x="49" y="317"/>
                    <a:pt x="47" y="318"/>
                    <a:pt x="47" y="317"/>
                  </a:cubicBezTo>
                  <a:cubicBezTo>
                    <a:pt x="47" y="315"/>
                    <a:pt x="47" y="313"/>
                    <a:pt x="47" y="311"/>
                  </a:cubicBezTo>
                  <a:cubicBezTo>
                    <a:pt x="47" y="307"/>
                    <a:pt x="46" y="302"/>
                    <a:pt x="47" y="297"/>
                  </a:cubicBezTo>
                  <a:moveTo>
                    <a:pt x="85" y="318"/>
                  </a:moveTo>
                  <a:cubicBezTo>
                    <a:pt x="87" y="317"/>
                    <a:pt x="90" y="317"/>
                    <a:pt x="92" y="317"/>
                  </a:cubicBezTo>
                  <a:cubicBezTo>
                    <a:pt x="90" y="316"/>
                    <a:pt x="87" y="317"/>
                    <a:pt x="84" y="318"/>
                  </a:cubicBezTo>
                  <a:cubicBezTo>
                    <a:pt x="85" y="318"/>
                    <a:pt x="85" y="318"/>
                    <a:pt x="85" y="31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457"/>
            <p:cNvSpPr>
              <a:spLocks noEditPoints="1"/>
            </p:cNvSpPr>
            <p:nvPr/>
          </p:nvSpPr>
          <p:spPr bwMode="auto">
            <a:xfrm>
              <a:off x="3944980" y="1567899"/>
              <a:ext cx="281061" cy="310939"/>
            </a:xfrm>
            <a:custGeom>
              <a:avLst/>
              <a:gdLst>
                <a:gd name="T0" fmla="*/ 12 w 95"/>
                <a:gd name="T1" fmla="*/ 55 h 105"/>
                <a:gd name="T2" fmla="*/ 25 w 95"/>
                <a:gd name="T3" fmla="*/ 60 h 105"/>
                <a:gd name="T4" fmla="*/ 23 w 95"/>
                <a:gd name="T5" fmla="*/ 64 h 105"/>
                <a:gd name="T6" fmla="*/ 0 w 95"/>
                <a:gd name="T7" fmla="*/ 62 h 105"/>
                <a:gd name="T8" fmla="*/ 10 w 95"/>
                <a:gd name="T9" fmla="*/ 31 h 105"/>
                <a:gd name="T10" fmla="*/ 8 w 95"/>
                <a:gd name="T11" fmla="*/ 33 h 105"/>
                <a:gd name="T12" fmla="*/ 16 w 95"/>
                <a:gd name="T13" fmla="*/ 27 h 105"/>
                <a:gd name="T14" fmla="*/ 12 w 95"/>
                <a:gd name="T15" fmla="*/ 26 h 105"/>
                <a:gd name="T16" fmla="*/ 14 w 95"/>
                <a:gd name="T17" fmla="*/ 28 h 105"/>
                <a:gd name="T18" fmla="*/ 19 w 95"/>
                <a:gd name="T19" fmla="*/ 48 h 105"/>
                <a:gd name="T20" fmla="*/ 23 w 95"/>
                <a:gd name="T21" fmla="*/ 35 h 105"/>
                <a:gd name="T22" fmla="*/ 19 w 95"/>
                <a:gd name="T23" fmla="*/ 36 h 105"/>
                <a:gd name="T24" fmla="*/ 38 w 95"/>
                <a:gd name="T25" fmla="*/ 100 h 105"/>
                <a:gd name="T26" fmla="*/ 57 w 95"/>
                <a:gd name="T27" fmla="*/ 99 h 105"/>
                <a:gd name="T28" fmla="*/ 72 w 95"/>
                <a:gd name="T29" fmla="*/ 97 h 105"/>
                <a:gd name="T30" fmla="*/ 83 w 95"/>
                <a:gd name="T31" fmla="*/ 91 h 105"/>
                <a:gd name="T32" fmla="*/ 86 w 95"/>
                <a:gd name="T33" fmla="*/ 87 h 105"/>
                <a:gd name="T34" fmla="*/ 91 w 95"/>
                <a:gd name="T35" fmla="*/ 77 h 105"/>
                <a:gd name="T36" fmla="*/ 71 w 95"/>
                <a:gd name="T37" fmla="*/ 69 h 105"/>
                <a:gd name="T38" fmla="*/ 63 w 95"/>
                <a:gd name="T39" fmla="*/ 53 h 105"/>
                <a:gd name="T40" fmla="*/ 51 w 95"/>
                <a:gd name="T41" fmla="*/ 45 h 105"/>
                <a:gd name="T42" fmla="*/ 60 w 95"/>
                <a:gd name="T43" fmla="*/ 32 h 105"/>
                <a:gd name="T44" fmla="*/ 36 w 95"/>
                <a:gd name="T45" fmla="*/ 31 h 105"/>
                <a:gd name="T46" fmla="*/ 47 w 95"/>
                <a:gd name="T47" fmla="*/ 22 h 105"/>
                <a:gd name="T48" fmla="*/ 32 w 95"/>
                <a:gd name="T49" fmla="*/ 22 h 105"/>
                <a:gd name="T50" fmla="*/ 28 w 95"/>
                <a:gd name="T51" fmla="*/ 29 h 105"/>
                <a:gd name="T52" fmla="*/ 23 w 95"/>
                <a:gd name="T53" fmla="*/ 35 h 105"/>
                <a:gd name="T54" fmla="*/ 22 w 95"/>
                <a:gd name="T55" fmla="*/ 40 h 105"/>
                <a:gd name="T56" fmla="*/ 30 w 95"/>
                <a:gd name="T57" fmla="*/ 40 h 105"/>
                <a:gd name="T58" fmla="*/ 25 w 95"/>
                <a:gd name="T59" fmla="*/ 44 h 105"/>
                <a:gd name="T60" fmla="*/ 25 w 95"/>
                <a:gd name="T61" fmla="*/ 53 h 105"/>
                <a:gd name="T62" fmla="*/ 30 w 95"/>
                <a:gd name="T63" fmla="*/ 50 h 105"/>
                <a:gd name="T64" fmla="*/ 34 w 95"/>
                <a:gd name="T65" fmla="*/ 48 h 105"/>
                <a:gd name="T66" fmla="*/ 31 w 95"/>
                <a:gd name="T67" fmla="*/ 60 h 105"/>
                <a:gd name="T68" fmla="*/ 49 w 95"/>
                <a:gd name="T69" fmla="*/ 57 h 105"/>
                <a:gd name="T70" fmla="*/ 51 w 95"/>
                <a:gd name="T71" fmla="*/ 64 h 105"/>
                <a:gd name="T72" fmla="*/ 38 w 95"/>
                <a:gd name="T73" fmla="*/ 74 h 105"/>
                <a:gd name="T74" fmla="*/ 39 w 95"/>
                <a:gd name="T75" fmla="*/ 79 h 105"/>
                <a:gd name="T76" fmla="*/ 29 w 95"/>
                <a:gd name="T77" fmla="*/ 88 h 105"/>
                <a:gd name="T78" fmla="*/ 37 w 95"/>
                <a:gd name="T79" fmla="*/ 89 h 105"/>
                <a:gd name="T80" fmla="*/ 49 w 95"/>
                <a:gd name="T81" fmla="*/ 92 h 105"/>
                <a:gd name="T82" fmla="*/ 34 w 95"/>
                <a:gd name="T83" fmla="*/ 96 h 105"/>
                <a:gd name="T84" fmla="*/ 24 w 95"/>
                <a:gd name="T85" fmla="*/ 104 h 105"/>
                <a:gd name="T86" fmla="*/ 18 w 95"/>
                <a:gd name="T87" fmla="*/ 38 h 105"/>
                <a:gd name="T88" fmla="*/ 20 w 95"/>
                <a:gd name="T89" fmla="*/ 44 h 105"/>
                <a:gd name="T90" fmla="*/ 21 w 95"/>
                <a:gd name="T91" fmla="*/ 49 h 105"/>
                <a:gd name="T92" fmla="*/ 27 w 95"/>
                <a:gd name="T93" fmla="*/ 50 h 105"/>
                <a:gd name="T94" fmla="*/ 47 w 95"/>
                <a:gd name="T95" fmla="*/ 18 h 105"/>
                <a:gd name="T96" fmla="*/ 50 w 95"/>
                <a:gd name="T97" fmla="*/ 20 h 105"/>
                <a:gd name="T98" fmla="*/ 52 w 95"/>
                <a:gd name="T99" fmla="*/ 16 h 105"/>
                <a:gd name="T100" fmla="*/ 68 w 95"/>
                <a:gd name="T101" fmla="*/ 5 h 105"/>
                <a:gd name="T102" fmla="*/ 65 w 95"/>
                <a:gd name="T103" fmla="*/ 5 h 105"/>
                <a:gd name="T104" fmla="*/ 67 w 95"/>
                <a:gd name="T105" fmla="*/ 2 h 105"/>
                <a:gd name="T106" fmla="*/ 70 w 95"/>
                <a:gd name="T107" fmla="*/ 3 h 105"/>
                <a:gd name="T108" fmla="*/ 65 w 95"/>
                <a:gd name="T109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105">
                  <a:moveTo>
                    <a:pt x="0" y="62"/>
                  </a:moveTo>
                  <a:cubicBezTo>
                    <a:pt x="1" y="61"/>
                    <a:pt x="3" y="61"/>
                    <a:pt x="4" y="60"/>
                  </a:cubicBezTo>
                  <a:cubicBezTo>
                    <a:pt x="4" y="60"/>
                    <a:pt x="3" y="60"/>
                    <a:pt x="3" y="60"/>
                  </a:cubicBezTo>
                  <a:cubicBezTo>
                    <a:pt x="6" y="60"/>
                    <a:pt x="6" y="58"/>
                    <a:pt x="8" y="57"/>
                  </a:cubicBezTo>
                  <a:cubicBezTo>
                    <a:pt x="9" y="55"/>
                    <a:pt x="12" y="57"/>
                    <a:pt x="12" y="55"/>
                  </a:cubicBezTo>
                  <a:cubicBezTo>
                    <a:pt x="14" y="56"/>
                    <a:pt x="17" y="54"/>
                    <a:pt x="19" y="55"/>
                  </a:cubicBezTo>
                  <a:cubicBezTo>
                    <a:pt x="20" y="55"/>
                    <a:pt x="21" y="57"/>
                    <a:pt x="22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4" y="59"/>
                    <a:pt x="25" y="60"/>
                  </a:cubicBezTo>
                  <a:cubicBezTo>
                    <a:pt x="26" y="61"/>
                    <a:pt x="27" y="62"/>
                    <a:pt x="25" y="63"/>
                  </a:cubicBezTo>
                  <a:cubicBezTo>
                    <a:pt x="25" y="62"/>
                    <a:pt x="25" y="61"/>
                    <a:pt x="23" y="61"/>
                  </a:cubicBezTo>
                  <a:cubicBezTo>
                    <a:pt x="24" y="61"/>
                    <a:pt x="24" y="62"/>
                    <a:pt x="24" y="63"/>
                  </a:cubicBezTo>
                  <a:cubicBezTo>
                    <a:pt x="24" y="63"/>
                    <a:pt x="25" y="63"/>
                    <a:pt x="25" y="63"/>
                  </a:cubicBezTo>
                  <a:cubicBezTo>
                    <a:pt x="25" y="63"/>
                    <a:pt x="23" y="64"/>
                    <a:pt x="23" y="64"/>
                  </a:cubicBezTo>
                  <a:cubicBezTo>
                    <a:pt x="22" y="64"/>
                    <a:pt x="22" y="66"/>
                    <a:pt x="20" y="66"/>
                  </a:cubicBezTo>
                  <a:cubicBezTo>
                    <a:pt x="18" y="65"/>
                    <a:pt x="18" y="65"/>
                    <a:pt x="17" y="66"/>
                  </a:cubicBezTo>
                  <a:cubicBezTo>
                    <a:pt x="16" y="66"/>
                    <a:pt x="14" y="66"/>
                    <a:pt x="14" y="65"/>
                  </a:cubicBezTo>
                  <a:cubicBezTo>
                    <a:pt x="14" y="65"/>
                    <a:pt x="9" y="61"/>
                    <a:pt x="9" y="63"/>
                  </a:cubicBezTo>
                  <a:cubicBezTo>
                    <a:pt x="9" y="67"/>
                    <a:pt x="3" y="63"/>
                    <a:pt x="0" y="62"/>
                  </a:cubicBezTo>
                  <a:moveTo>
                    <a:pt x="9" y="36"/>
                  </a:moveTo>
                  <a:cubicBezTo>
                    <a:pt x="7" y="36"/>
                    <a:pt x="8" y="35"/>
                    <a:pt x="9" y="34"/>
                  </a:cubicBezTo>
                  <a:cubicBezTo>
                    <a:pt x="7" y="32"/>
                    <a:pt x="6" y="37"/>
                    <a:pt x="9" y="36"/>
                  </a:cubicBezTo>
                  <a:moveTo>
                    <a:pt x="9" y="33"/>
                  </a:moveTo>
                  <a:cubicBezTo>
                    <a:pt x="9" y="32"/>
                    <a:pt x="11" y="31"/>
                    <a:pt x="10" y="31"/>
                  </a:cubicBezTo>
                  <a:cubicBezTo>
                    <a:pt x="9" y="31"/>
                    <a:pt x="6" y="31"/>
                    <a:pt x="7" y="32"/>
                  </a:cubicBezTo>
                  <a:cubicBezTo>
                    <a:pt x="7" y="32"/>
                    <a:pt x="8" y="32"/>
                    <a:pt x="9" y="33"/>
                  </a:cubicBezTo>
                  <a:moveTo>
                    <a:pt x="8" y="33"/>
                  </a:moveTo>
                  <a:cubicBezTo>
                    <a:pt x="9" y="33"/>
                    <a:pt x="8" y="32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moveTo>
                    <a:pt x="12" y="43"/>
                  </a:moveTo>
                  <a:cubicBezTo>
                    <a:pt x="13" y="42"/>
                    <a:pt x="13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moveTo>
                    <a:pt x="14" y="28"/>
                  </a:moveTo>
                  <a:cubicBezTo>
                    <a:pt x="16" y="30"/>
                    <a:pt x="18" y="26"/>
                    <a:pt x="16" y="27"/>
                  </a:cubicBezTo>
                  <a:cubicBezTo>
                    <a:pt x="17" y="27"/>
                    <a:pt x="20" y="25"/>
                    <a:pt x="18" y="25"/>
                  </a:cubicBezTo>
                  <a:cubicBezTo>
                    <a:pt x="20" y="24"/>
                    <a:pt x="19" y="22"/>
                    <a:pt x="17" y="23"/>
                  </a:cubicBezTo>
                  <a:cubicBezTo>
                    <a:pt x="16" y="24"/>
                    <a:pt x="15" y="24"/>
                    <a:pt x="14" y="25"/>
                  </a:cubicBezTo>
                  <a:cubicBezTo>
                    <a:pt x="13" y="25"/>
                    <a:pt x="14" y="26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11" y="27"/>
                    <a:pt x="12" y="28"/>
                    <a:pt x="10" y="28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29"/>
                    <a:pt x="11" y="29"/>
                    <a:pt x="10" y="30"/>
                  </a:cubicBezTo>
                  <a:cubicBezTo>
                    <a:pt x="12" y="31"/>
                    <a:pt x="14" y="29"/>
                    <a:pt x="14" y="28"/>
                  </a:cubicBezTo>
                  <a:moveTo>
                    <a:pt x="14" y="42"/>
                  </a:moveTo>
                  <a:cubicBezTo>
                    <a:pt x="15" y="41"/>
                    <a:pt x="16" y="41"/>
                    <a:pt x="16" y="40"/>
                  </a:cubicBezTo>
                  <a:cubicBezTo>
                    <a:pt x="15" y="41"/>
                    <a:pt x="15" y="41"/>
                    <a:pt x="14" y="42"/>
                  </a:cubicBezTo>
                  <a:moveTo>
                    <a:pt x="18" y="51"/>
                  </a:moveTo>
                  <a:cubicBezTo>
                    <a:pt x="20" y="51"/>
                    <a:pt x="21" y="49"/>
                    <a:pt x="19" y="48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7" y="50"/>
                    <a:pt x="17" y="50"/>
                    <a:pt x="18" y="49"/>
                  </a:cubicBezTo>
                  <a:cubicBezTo>
                    <a:pt x="18" y="50"/>
                    <a:pt x="18" y="51"/>
                    <a:pt x="18" y="51"/>
                  </a:cubicBezTo>
                  <a:moveTo>
                    <a:pt x="21" y="37"/>
                  </a:moveTo>
                  <a:cubicBezTo>
                    <a:pt x="22" y="37"/>
                    <a:pt x="24" y="36"/>
                    <a:pt x="23" y="35"/>
                  </a:cubicBezTo>
                  <a:cubicBezTo>
                    <a:pt x="19" y="36"/>
                    <a:pt x="20" y="32"/>
                    <a:pt x="17" y="31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14" y="35"/>
                    <a:pt x="16" y="34"/>
                    <a:pt x="17" y="34"/>
                  </a:cubicBezTo>
                  <a:cubicBezTo>
                    <a:pt x="15" y="35"/>
                    <a:pt x="18" y="36"/>
                    <a:pt x="19" y="36"/>
                  </a:cubicBezTo>
                  <a:cubicBezTo>
                    <a:pt x="20" y="36"/>
                    <a:pt x="21" y="35"/>
                    <a:pt x="22" y="36"/>
                  </a:cubicBezTo>
                  <a:cubicBezTo>
                    <a:pt x="21" y="36"/>
                    <a:pt x="20" y="36"/>
                    <a:pt x="21" y="37"/>
                  </a:cubicBezTo>
                  <a:moveTo>
                    <a:pt x="28" y="105"/>
                  </a:moveTo>
                  <a:cubicBezTo>
                    <a:pt x="29" y="105"/>
                    <a:pt x="31" y="103"/>
                    <a:pt x="32" y="102"/>
                  </a:cubicBezTo>
                  <a:cubicBezTo>
                    <a:pt x="33" y="101"/>
                    <a:pt x="37" y="102"/>
                    <a:pt x="38" y="100"/>
                  </a:cubicBezTo>
                  <a:cubicBezTo>
                    <a:pt x="38" y="102"/>
                    <a:pt x="41" y="103"/>
                    <a:pt x="42" y="103"/>
                  </a:cubicBezTo>
                  <a:cubicBezTo>
                    <a:pt x="44" y="103"/>
                    <a:pt x="45" y="99"/>
                    <a:pt x="45" y="98"/>
                  </a:cubicBezTo>
                  <a:cubicBezTo>
                    <a:pt x="45" y="99"/>
                    <a:pt x="48" y="98"/>
                    <a:pt x="48" y="98"/>
                  </a:cubicBezTo>
                  <a:cubicBezTo>
                    <a:pt x="51" y="97"/>
                    <a:pt x="53" y="98"/>
                    <a:pt x="55" y="99"/>
                  </a:cubicBezTo>
                  <a:cubicBezTo>
                    <a:pt x="55" y="98"/>
                    <a:pt x="56" y="99"/>
                    <a:pt x="57" y="99"/>
                  </a:cubicBezTo>
                  <a:cubicBezTo>
                    <a:pt x="58" y="99"/>
                    <a:pt x="61" y="98"/>
                    <a:pt x="58" y="98"/>
                  </a:cubicBezTo>
                  <a:cubicBezTo>
                    <a:pt x="59" y="98"/>
                    <a:pt x="67" y="98"/>
                    <a:pt x="64" y="96"/>
                  </a:cubicBezTo>
                  <a:cubicBezTo>
                    <a:pt x="66" y="97"/>
                    <a:pt x="67" y="96"/>
                    <a:pt x="69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9" y="98"/>
                    <a:pt x="72" y="97"/>
                    <a:pt x="72" y="97"/>
                  </a:cubicBezTo>
                  <a:cubicBezTo>
                    <a:pt x="74" y="97"/>
                    <a:pt x="76" y="97"/>
                    <a:pt x="78" y="97"/>
                  </a:cubicBezTo>
                  <a:cubicBezTo>
                    <a:pt x="80" y="98"/>
                    <a:pt x="83" y="97"/>
                    <a:pt x="84" y="96"/>
                  </a:cubicBezTo>
                  <a:cubicBezTo>
                    <a:pt x="86" y="96"/>
                    <a:pt x="86" y="96"/>
                    <a:pt x="87" y="95"/>
                  </a:cubicBezTo>
                  <a:cubicBezTo>
                    <a:pt x="88" y="94"/>
                    <a:pt x="91" y="94"/>
                    <a:pt x="91" y="93"/>
                  </a:cubicBezTo>
                  <a:cubicBezTo>
                    <a:pt x="92" y="91"/>
                    <a:pt x="84" y="91"/>
                    <a:pt x="83" y="91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3" y="90"/>
                    <a:pt x="82" y="90"/>
                    <a:pt x="81" y="91"/>
                  </a:cubicBezTo>
                  <a:cubicBezTo>
                    <a:pt x="82" y="90"/>
                    <a:pt x="84" y="90"/>
                    <a:pt x="85" y="90"/>
                  </a:cubicBezTo>
                  <a:cubicBezTo>
                    <a:pt x="87" y="90"/>
                    <a:pt x="86" y="88"/>
                    <a:pt x="84" y="88"/>
                  </a:cubicBezTo>
                  <a:cubicBezTo>
                    <a:pt x="85" y="88"/>
                    <a:pt x="86" y="88"/>
                    <a:pt x="86" y="87"/>
                  </a:cubicBezTo>
                  <a:cubicBezTo>
                    <a:pt x="87" y="87"/>
                    <a:pt x="88" y="88"/>
                    <a:pt x="90" y="87"/>
                  </a:cubicBezTo>
                  <a:cubicBezTo>
                    <a:pt x="89" y="86"/>
                    <a:pt x="89" y="86"/>
                    <a:pt x="88" y="86"/>
                  </a:cubicBezTo>
                  <a:cubicBezTo>
                    <a:pt x="89" y="86"/>
                    <a:pt x="91" y="86"/>
                    <a:pt x="89" y="85"/>
                  </a:cubicBezTo>
                  <a:cubicBezTo>
                    <a:pt x="92" y="86"/>
                    <a:pt x="92" y="84"/>
                    <a:pt x="93" y="83"/>
                  </a:cubicBezTo>
                  <a:cubicBezTo>
                    <a:pt x="95" y="80"/>
                    <a:pt x="94" y="78"/>
                    <a:pt x="91" y="77"/>
                  </a:cubicBezTo>
                  <a:cubicBezTo>
                    <a:pt x="89" y="76"/>
                    <a:pt x="85" y="75"/>
                    <a:pt x="83" y="76"/>
                  </a:cubicBezTo>
                  <a:cubicBezTo>
                    <a:pt x="82" y="77"/>
                    <a:pt x="82" y="78"/>
                    <a:pt x="81" y="78"/>
                  </a:cubicBezTo>
                  <a:cubicBezTo>
                    <a:pt x="80" y="78"/>
                    <a:pt x="79" y="77"/>
                    <a:pt x="78" y="77"/>
                  </a:cubicBezTo>
                  <a:cubicBezTo>
                    <a:pt x="79" y="75"/>
                    <a:pt x="83" y="75"/>
                    <a:pt x="79" y="72"/>
                  </a:cubicBezTo>
                  <a:cubicBezTo>
                    <a:pt x="77" y="69"/>
                    <a:pt x="74" y="69"/>
                    <a:pt x="71" y="69"/>
                  </a:cubicBezTo>
                  <a:cubicBezTo>
                    <a:pt x="73" y="68"/>
                    <a:pt x="77" y="69"/>
                    <a:pt x="79" y="70"/>
                  </a:cubicBezTo>
                  <a:cubicBezTo>
                    <a:pt x="78" y="69"/>
                    <a:pt x="73" y="66"/>
                    <a:pt x="77" y="65"/>
                  </a:cubicBezTo>
                  <a:cubicBezTo>
                    <a:pt x="75" y="65"/>
                    <a:pt x="74" y="63"/>
                    <a:pt x="72" y="62"/>
                  </a:cubicBezTo>
                  <a:cubicBezTo>
                    <a:pt x="71" y="61"/>
                    <a:pt x="69" y="61"/>
                    <a:pt x="67" y="61"/>
                  </a:cubicBezTo>
                  <a:cubicBezTo>
                    <a:pt x="64" y="60"/>
                    <a:pt x="63" y="55"/>
                    <a:pt x="63" y="53"/>
                  </a:cubicBezTo>
                  <a:cubicBezTo>
                    <a:pt x="62" y="50"/>
                    <a:pt x="57" y="48"/>
                    <a:pt x="54" y="47"/>
                  </a:cubicBezTo>
                  <a:cubicBezTo>
                    <a:pt x="53" y="47"/>
                    <a:pt x="52" y="46"/>
                    <a:pt x="51" y="47"/>
                  </a:cubicBezTo>
                  <a:cubicBezTo>
                    <a:pt x="50" y="47"/>
                    <a:pt x="50" y="47"/>
                    <a:pt x="49" y="47"/>
                  </a:cubicBezTo>
                  <a:cubicBezTo>
                    <a:pt x="46" y="47"/>
                    <a:pt x="43" y="47"/>
                    <a:pt x="41" y="46"/>
                  </a:cubicBezTo>
                  <a:cubicBezTo>
                    <a:pt x="45" y="48"/>
                    <a:pt x="47" y="45"/>
                    <a:pt x="51" y="45"/>
                  </a:cubicBezTo>
                  <a:cubicBezTo>
                    <a:pt x="53" y="45"/>
                    <a:pt x="52" y="44"/>
                    <a:pt x="51" y="43"/>
                  </a:cubicBezTo>
                  <a:cubicBezTo>
                    <a:pt x="49" y="42"/>
                    <a:pt x="48" y="44"/>
                    <a:pt x="46" y="44"/>
                  </a:cubicBezTo>
                  <a:cubicBezTo>
                    <a:pt x="50" y="43"/>
                    <a:pt x="54" y="41"/>
                    <a:pt x="56" y="39"/>
                  </a:cubicBezTo>
                  <a:cubicBezTo>
                    <a:pt x="57" y="37"/>
                    <a:pt x="57" y="36"/>
                    <a:pt x="58" y="35"/>
                  </a:cubicBezTo>
                  <a:cubicBezTo>
                    <a:pt x="59" y="34"/>
                    <a:pt x="61" y="33"/>
                    <a:pt x="60" y="32"/>
                  </a:cubicBezTo>
                  <a:cubicBezTo>
                    <a:pt x="59" y="30"/>
                    <a:pt x="53" y="31"/>
                    <a:pt x="51" y="31"/>
                  </a:cubicBezTo>
                  <a:cubicBezTo>
                    <a:pt x="48" y="31"/>
                    <a:pt x="46" y="30"/>
                    <a:pt x="44" y="31"/>
                  </a:cubicBezTo>
                  <a:cubicBezTo>
                    <a:pt x="42" y="31"/>
                    <a:pt x="39" y="32"/>
                    <a:pt x="37" y="33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7" y="30"/>
                    <a:pt x="40" y="31"/>
                    <a:pt x="41" y="29"/>
                  </a:cubicBezTo>
                  <a:cubicBezTo>
                    <a:pt x="39" y="29"/>
                    <a:pt x="37" y="29"/>
                    <a:pt x="36" y="29"/>
                  </a:cubicBezTo>
                  <a:cubicBezTo>
                    <a:pt x="39" y="29"/>
                    <a:pt x="38" y="29"/>
                    <a:pt x="40" y="28"/>
                  </a:cubicBezTo>
                  <a:cubicBezTo>
                    <a:pt x="41" y="27"/>
                    <a:pt x="43" y="27"/>
                    <a:pt x="44" y="26"/>
                  </a:cubicBezTo>
                  <a:cubicBezTo>
                    <a:pt x="44" y="26"/>
                    <a:pt x="51" y="22"/>
                    <a:pt x="47" y="22"/>
                  </a:cubicBezTo>
                  <a:cubicBezTo>
                    <a:pt x="45" y="21"/>
                    <a:pt x="42" y="22"/>
                    <a:pt x="40" y="22"/>
                  </a:cubicBezTo>
                  <a:cubicBezTo>
                    <a:pt x="39" y="23"/>
                    <a:pt x="37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3" y="23"/>
                    <a:pt x="33" y="23"/>
                  </a:cubicBezTo>
                  <a:cubicBezTo>
                    <a:pt x="34" y="22"/>
                    <a:pt x="33" y="23"/>
                    <a:pt x="32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29" y="22"/>
                    <a:pt x="30" y="24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27" y="24"/>
                    <a:pt x="28" y="27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7" y="29"/>
                    <a:pt x="23" y="28"/>
                    <a:pt x="24" y="30"/>
                  </a:cubicBezTo>
                  <a:cubicBezTo>
                    <a:pt x="23" y="28"/>
                    <a:pt x="21" y="31"/>
                    <a:pt x="24" y="32"/>
                  </a:cubicBezTo>
                  <a:cubicBezTo>
                    <a:pt x="24" y="32"/>
                    <a:pt x="23" y="32"/>
                    <a:pt x="22" y="32"/>
                  </a:cubicBezTo>
                  <a:cubicBezTo>
                    <a:pt x="22" y="34"/>
                    <a:pt x="24" y="34"/>
                    <a:pt x="25" y="34"/>
                  </a:cubicBezTo>
                  <a:cubicBezTo>
                    <a:pt x="25" y="34"/>
                    <a:pt x="24" y="34"/>
                    <a:pt x="23" y="35"/>
                  </a:cubicBezTo>
                  <a:cubicBezTo>
                    <a:pt x="24" y="34"/>
                    <a:pt x="25" y="35"/>
                    <a:pt x="26" y="35"/>
                  </a:cubicBezTo>
                  <a:cubicBezTo>
                    <a:pt x="24" y="34"/>
                    <a:pt x="23" y="36"/>
                    <a:pt x="26" y="36"/>
                  </a:cubicBezTo>
                  <a:cubicBezTo>
                    <a:pt x="26" y="36"/>
                    <a:pt x="21" y="37"/>
                    <a:pt x="24" y="38"/>
                  </a:cubicBezTo>
                  <a:cubicBezTo>
                    <a:pt x="23" y="36"/>
                    <a:pt x="21" y="39"/>
                    <a:pt x="23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1" y="39"/>
                    <a:pt x="19" y="39"/>
                    <a:pt x="18" y="40"/>
                  </a:cubicBezTo>
                  <a:cubicBezTo>
                    <a:pt x="20" y="40"/>
                    <a:pt x="22" y="40"/>
                    <a:pt x="24" y="40"/>
                  </a:cubicBezTo>
                  <a:cubicBezTo>
                    <a:pt x="23" y="40"/>
                    <a:pt x="22" y="41"/>
                    <a:pt x="21" y="41"/>
                  </a:cubicBezTo>
                  <a:cubicBezTo>
                    <a:pt x="22" y="44"/>
                    <a:pt x="27" y="40"/>
                    <a:pt x="29" y="39"/>
                  </a:cubicBezTo>
                  <a:cubicBezTo>
                    <a:pt x="28" y="40"/>
                    <a:pt x="28" y="41"/>
                    <a:pt x="30" y="40"/>
                  </a:cubicBezTo>
                  <a:cubicBezTo>
                    <a:pt x="29" y="40"/>
                    <a:pt x="25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3"/>
                    <a:pt x="29" y="42"/>
                  </a:cubicBezTo>
                  <a:cubicBezTo>
                    <a:pt x="28" y="43"/>
                    <a:pt x="26" y="43"/>
                    <a:pt x="26" y="43"/>
                  </a:cubicBezTo>
                  <a:cubicBezTo>
                    <a:pt x="26" y="43"/>
                    <a:pt x="25" y="43"/>
                    <a:pt x="25" y="44"/>
                  </a:cubicBezTo>
                  <a:cubicBezTo>
                    <a:pt x="24" y="44"/>
                    <a:pt x="25" y="45"/>
                    <a:pt x="25" y="45"/>
                  </a:cubicBezTo>
                  <a:cubicBezTo>
                    <a:pt x="25" y="46"/>
                    <a:pt x="22" y="49"/>
                    <a:pt x="25" y="47"/>
                  </a:cubicBezTo>
                  <a:cubicBezTo>
                    <a:pt x="23" y="47"/>
                    <a:pt x="24" y="50"/>
                    <a:pt x="26" y="49"/>
                  </a:cubicBezTo>
                  <a:cubicBezTo>
                    <a:pt x="24" y="50"/>
                    <a:pt x="24" y="51"/>
                    <a:pt x="23" y="53"/>
                  </a:cubicBezTo>
                  <a:cubicBezTo>
                    <a:pt x="22" y="54"/>
                    <a:pt x="25" y="54"/>
                    <a:pt x="25" y="53"/>
                  </a:cubicBezTo>
                  <a:cubicBezTo>
                    <a:pt x="25" y="51"/>
                    <a:pt x="27" y="50"/>
                    <a:pt x="26" y="48"/>
                  </a:cubicBezTo>
                  <a:cubicBezTo>
                    <a:pt x="25" y="47"/>
                    <a:pt x="28" y="46"/>
                    <a:pt x="30" y="45"/>
                  </a:cubicBezTo>
                  <a:cubicBezTo>
                    <a:pt x="29" y="46"/>
                    <a:pt x="27" y="47"/>
                    <a:pt x="27" y="48"/>
                  </a:cubicBezTo>
                  <a:cubicBezTo>
                    <a:pt x="27" y="48"/>
                    <a:pt x="28" y="49"/>
                    <a:pt x="28" y="48"/>
                  </a:cubicBezTo>
                  <a:cubicBezTo>
                    <a:pt x="29" y="49"/>
                    <a:pt x="29" y="49"/>
                    <a:pt x="30" y="50"/>
                  </a:cubicBezTo>
                  <a:cubicBezTo>
                    <a:pt x="30" y="49"/>
                    <a:pt x="29" y="48"/>
                    <a:pt x="29" y="48"/>
                  </a:cubicBezTo>
                  <a:cubicBezTo>
                    <a:pt x="29" y="47"/>
                    <a:pt x="30" y="48"/>
                    <a:pt x="30" y="48"/>
                  </a:cubicBezTo>
                  <a:cubicBezTo>
                    <a:pt x="32" y="47"/>
                    <a:pt x="30" y="45"/>
                    <a:pt x="32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2" y="46"/>
                    <a:pt x="33" y="47"/>
                    <a:pt x="34" y="48"/>
                  </a:cubicBezTo>
                  <a:cubicBezTo>
                    <a:pt x="33" y="48"/>
                    <a:pt x="31" y="47"/>
                    <a:pt x="31" y="48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5" y="54"/>
                    <a:pt x="29" y="55"/>
                    <a:pt x="30" y="58"/>
                  </a:cubicBezTo>
                  <a:cubicBezTo>
                    <a:pt x="30" y="57"/>
                    <a:pt x="29" y="56"/>
                    <a:pt x="28" y="57"/>
                  </a:cubicBezTo>
                  <a:cubicBezTo>
                    <a:pt x="28" y="58"/>
                    <a:pt x="31" y="60"/>
                    <a:pt x="31" y="60"/>
                  </a:cubicBezTo>
                  <a:cubicBezTo>
                    <a:pt x="30" y="58"/>
                    <a:pt x="31" y="58"/>
                    <a:pt x="34" y="59"/>
                  </a:cubicBezTo>
                  <a:cubicBezTo>
                    <a:pt x="36" y="59"/>
                    <a:pt x="36" y="59"/>
                    <a:pt x="36" y="58"/>
                  </a:cubicBezTo>
                  <a:cubicBezTo>
                    <a:pt x="38" y="59"/>
                    <a:pt x="40" y="59"/>
                    <a:pt x="42" y="58"/>
                  </a:cubicBezTo>
                  <a:cubicBezTo>
                    <a:pt x="43" y="58"/>
                    <a:pt x="44" y="58"/>
                    <a:pt x="44" y="57"/>
                  </a:cubicBezTo>
                  <a:cubicBezTo>
                    <a:pt x="46" y="57"/>
                    <a:pt x="47" y="57"/>
                    <a:pt x="49" y="57"/>
                  </a:cubicBezTo>
                  <a:cubicBezTo>
                    <a:pt x="47" y="58"/>
                    <a:pt x="45" y="58"/>
                    <a:pt x="44" y="60"/>
                  </a:cubicBezTo>
                  <a:cubicBezTo>
                    <a:pt x="43" y="61"/>
                    <a:pt x="45" y="65"/>
                    <a:pt x="47" y="64"/>
                  </a:cubicBezTo>
                  <a:cubicBezTo>
                    <a:pt x="47" y="65"/>
                    <a:pt x="47" y="65"/>
                    <a:pt x="48" y="66"/>
                  </a:cubicBezTo>
                  <a:cubicBezTo>
                    <a:pt x="48" y="65"/>
                    <a:pt x="48" y="65"/>
                    <a:pt x="49" y="64"/>
                  </a:cubicBezTo>
                  <a:cubicBezTo>
                    <a:pt x="49" y="65"/>
                    <a:pt x="50" y="65"/>
                    <a:pt x="51" y="64"/>
                  </a:cubicBezTo>
                  <a:cubicBezTo>
                    <a:pt x="50" y="65"/>
                    <a:pt x="50" y="66"/>
                    <a:pt x="50" y="67"/>
                  </a:cubicBezTo>
                  <a:cubicBezTo>
                    <a:pt x="49" y="67"/>
                    <a:pt x="48" y="69"/>
                    <a:pt x="50" y="69"/>
                  </a:cubicBezTo>
                  <a:cubicBezTo>
                    <a:pt x="48" y="70"/>
                    <a:pt x="49" y="73"/>
                    <a:pt x="52" y="73"/>
                  </a:cubicBezTo>
                  <a:cubicBezTo>
                    <a:pt x="50" y="73"/>
                    <a:pt x="46" y="70"/>
                    <a:pt x="48" y="74"/>
                  </a:cubicBezTo>
                  <a:cubicBezTo>
                    <a:pt x="45" y="72"/>
                    <a:pt x="41" y="74"/>
                    <a:pt x="38" y="74"/>
                  </a:cubicBezTo>
                  <a:cubicBezTo>
                    <a:pt x="39" y="73"/>
                    <a:pt x="35" y="71"/>
                    <a:pt x="34" y="72"/>
                  </a:cubicBezTo>
                  <a:cubicBezTo>
                    <a:pt x="33" y="73"/>
                    <a:pt x="36" y="75"/>
                    <a:pt x="38" y="74"/>
                  </a:cubicBezTo>
                  <a:cubicBezTo>
                    <a:pt x="36" y="75"/>
                    <a:pt x="34" y="76"/>
                    <a:pt x="32" y="78"/>
                  </a:cubicBezTo>
                  <a:cubicBezTo>
                    <a:pt x="34" y="78"/>
                    <a:pt x="36" y="76"/>
                    <a:pt x="38" y="77"/>
                  </a:cubicBezTo>
                  <a:cubicBezTo>
                    <a:pt x="38" y="78"/>
                    <a:pt x="39" y="78"/>
                    <a:pt x="39" y="79"/>
                  </a:cubicBezTo>
                  <a:cubicBezTo>
                    <a:pt x="38" y="79"/>
                    <a:pt x="39" y="80"/>
                    <a:pt x="40" y="80"/>
                  </a:cubicBezTo>
                  <a:cubicBezTo>
                    <a:pt x="39" y="80"/>
                    <a:pt x="39" y="81"/>
                    <a:pt x="39" y="82"/>
                  </a:cubicBezTo>
                  <a:cubicBezTo>
                    <a:pt x="38" y="83"/>
                    <a:pt x="37" y="83"/>
                    <a:pt x="35" y="84"/>
                  </a:cubicBezTo>
                  <a:cubicBezTo>
                    <a:pt x="33" y="85"/>
                    <a:pt x="29" y="85"/>
                    <a:pt x="28" y="87"/>
                  </a:cubicBezTo>
                  <a:cubicBezTo>
                    <a:pt x="29" y="87"/>
                    <a:pt x="29" y="88"/>
                    <a:pt x="29" y="88"/>
                  </a:cubicBezTo>
                  <a:cubicBezTo>
                    <a:pt x="30" y="88"/>
                    <a:pt x="31" y="88"/>
                    <a:pt x="32" y="88"/>
                  </a:cubicBezTo>
                  <a:cubicBezTo>
                    <a:pt x="31" y="88"/>
                    <a:pt x="30" y="89"/>
                    <a:pt x="29" y="89"/>
                  </a:cubicBezTo>
                  <a:cubicBezTo>
                    <a:pt x="31" y="90"/>
                    <a:pt x="35" y="88"/>
                    <a:pt x="36" y="88"/>
                  </a:cubicBezTo>
                  <a:cubicBezTo>
                    <a:pt x="36" y="89"/>
                    <a:pt x="38" y="89"/>
                    <a:pt x="39" y="89"/>
                  </a:cubicBezTo>
                  <a:cubicBezTo>
                    <a:pt x="39" y="89"/>
                    <a:pt x="38" y="89"/>
                    <a:pt x="37" y="89"/>
                  </a:cubicBezTo>
                  <a:cubicBezTo>
                    <a:pt x="38" y="90"/>
                    <a:pt x="39" y="90"/>
                    <a:pt x="40" y="89"/>
                  </a:cubicBezTo>
                  <a:cubicBezTo>
                    <a:pt x="42" y="89"/>
                    <a:pt x="43" y="91"/>
                    <a:pt x="44" y="91"/>
                  </a:cubicBezTo>
                  <a:cubicBezTo>
                    <a:pt x="47" y="92"/>
                    <a:pt x="47" y="90"/>
                    <a:pt x="49" y="90"/>
                  </a:cubicBezTo>
                  <a:cubicBezTo>
                    <a:pt x="52" y="90"/>
                    <a:pt x="53" y="89"/>
                    <a:pt x="55" y="88"/>
                  </a:cubicBezTo>
                  <a:cubicBezTo>
                    <a:pt x="53" y="89"/>
                    <a:pt x="51" y="91"/>
                    <a:pt x="49" y="92"/>
                  </a:cubicBezTo>
                  <a:cubicBezTo>
                    <a:pt x="49" y="93"/>
                    <a:pt x="49" y="93"/>
                    <a:pt x="48" y="93"/>
                  </a:cubicBezTo>
                  <a:cubicBezTo>
                    <a:pt x="47" y="93"/>
                    <a:pt x="46" y="93"/>
                    <a:pt x="45" y="93"/>
                  </a:cubicBezTo>
                  <a:cubicBezTo>
                    <a:pt x="43" y="93"/>
                    <a:pt x="40" y="92"/>
                    <a:pt x="38" y="93"/>
                  </a:cubicBezTo>
                  <a:cubicBezTo>
                    <a:pt x="37" y="94"/>
                    <a:pt x="37" y="95"/>
                    <a:pt x="36" y="95"/>
                  </a:cubicBezTo>
                  <a:cubicBezTo>
                    <a:pt x="35" y="96"/>
                    <a:pt x="35" y="94"/>
                    <a:pt x="34" y="96"/>
                  </a:cubicBezTo>
                  <a:cubicBezTo>
                    <a:pt x="34" y="97"/>
                    <a:pt x="32" y="100"/>
                    <a:pt x="31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8" y="102"/>
                    <a:pt x="26" y="102"/>
                  </a:cubicBezTo>
                  <a:cubicBezTo>
                    <a:pt x="25" y="103"/>
                    <a:pt x="24" y="10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104"/>
                    <a:pt x="27" y="103"/>
                    <a:pt x="28" y="105"/>
                  </a:cubicBezTo>
                  <a:moveTo>
                    <a:pt x="18" y="38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7" y="38"/>
                    <a:pt x="17" y="38"/>
                    <a:pt x="18" y="38"/>
                  </a:cubicBezTo>
                  <a:moveTo>
                    <a:pt x="18" y="44"/>
                  </a:moveTo>
                  <a:cubicBezTo>
                    <a:pt x="20" y="44"/>
                    <a:pt x="22" y="44"/>
                    <a:pt x="24" y="43"/>
                  </a:cubicBezTo>
                  <a:cubicBezTo>
                    <a:pt x="23" y="42"/>
                    <a:pt x="19" y="40"/>
                    <a:pt x="18" y="42"/>
                  </a:cubicBezTo>
                  <a:cubicBezTo>
                    <a:pt x="19" y="42"/>
                    <a:pt x="19" y="42"/>
                    <a:pt x="20" y="43"/>
                  </a:cubicBezTo>
                  <a:cubicBezTo>
                    <a:pt x="19" y="43"/>
                    <a:pt x="18" y="44"/>
                    <a:pt x="20" y="44"/>
                  </a:cubicBezTo>
                  <a:cubicBezTo>
                    <a:pt x="19" y="44"/>
                    <a:pt x="19" y="44"/>
                    <a:pt x="18" y="44"/>
                  </a:cubicBezTo>
                  <a:moveTo>
                    <a:pt x="21" y="49"/>
                  </a:moveTo>
                  <a:cubicBezTo>
                    <a:pt x="22" y="48"/>
                    <a:pt x="23" y="47"/>
                    <a:pt x="23" y="46"/>
                  </a:cubicBezTo>
                  <a:cubicBezTo>
                    <a:pt x="22" y="46"/>
                    <a:pt x="21" y="48"/>
                    <a:pt x="20" y="48"/>
                  </a:cubicBezTo>
                  <a:cubicBezTo>
                    <a:pt x="20" y="48"/>
                    <a:pt x="21" y="49"/>
                    <a:pt x="21" y="49"/>
                  </a:cubicBezTo>
                  <a:moveTo>
                    <a:pt x="20" y="34"/>
                  </a:moveTo>
                  <a:cubicBezTo>
                    <a:pt x="20" y="34"/>
                    <a:pt x="21" y="33"/>
                    <a:pt x="21" y="32"/>
                  </a:cubicBezTo>
                  <a:cubicBezTo>
                    <a:pt x="20" y="33"/>
                    <a:pt x="20" y="34"/>
                    <a:pt x="20" y="34"/>
                  </a:cubicBezTo>
                  <a:moveTo>
                    <a:pt x="28" y="53"/>
                  </a:moveTo>
                  <a:cubicBezTo>
                    <a:pt x="30" y="52"/>
                    <a:pt x="29" y="50"/>
                    <a:pt x="27" y="50"/>
                  </a:cubicBezTo>
                  <a:cubicBezTo>
                    <a:pt x="26" y="50"/>
                    <a:pt x="27" y="53"/>
                    <a:pt x="28" y="53"/>
                  </a:cubicBezTo>
                  <a:moveTo>
                    <a:pt x="47" y="20"/>
                  </a:moveTo>
                  <a:cubicBezTo>
                    <a:pt x="47" y="20"/>
                    <a:pt x="47" y="19"/>
                    <a:pt x="46" y="19"/>
                  </a:cubicBezTo>
                  <a:cubicBezTo>
                    <a:pt x="45" y="20"/>
                    <a:pt x="46" y="20"/>
                    <a:pt x="47" y="20"/>
                  </a:cubicBezTo>
                  <a:moveTo>
                    <a:pt x="47" y="18"/>
                  </a:moveTo>
                  <a:cubicBezTo>
                    <a:pt x="48" y="19"/>
                    <a:pt x="51" y="20"/>
                    <a:pt x="52" y="18"/>
                  </a:cubicBezTo>
                  <a:cubicBezTo>
                    <a:pt x="51" y="18"/>
                    <a:pt x="49" y="18"/>
                    <a:pt x="48" y="17"/>
                  </a:cubicBezTo>
                  <a:cubicBezTo>
                    <a:pt x="48" y="16"/>
                    <a:pt x="45" y="17"/>
                    <a:pt x="47" y="18"/>
                  </a:cubicBezTo>
                  <a:moveTo>
                    <a:pt x="50" y="21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49" y="20"/>
                    <a:pt x="49" y="20"/>
                    <a:pt x="50" y="21"/>
                  </a:cubicBezTo>
                  <a:moveTo>
                    <a:pt x="50" y="16"/>
                  </a:moveTo>
                  <a:cubicBezTo>
                    <a:pt x="50" y="15"/>
                    <a:pt x="50" y="15"/>
                    <a:pt x="49" y="15"/>
                  </a:cubicBezTo>
                  <a:cubicBezTo>
                    <a:pt x="49" y="15"/>
                    <a:pt x="49" y="16"/>
                    <a:pt x="50" y="16"/>
                  </a:cubicBezTo>
                  <a:moveTo>
                    <a:pt x="52" y="16"/>
                  </a:moveTo>
                  <a:cubicBezTo>
                    <a:pt x="53" y="16"/>
                    <a:pt x="53" y="16"/>
                    <a:pt x="54" y="15"/>
                  </a:cubicBezTo>
                  <a:cubicBezTo>
                    <a:pt x="53" y="15"/>
                    <a:pt x="52" y="16"/>
                    <a:pt x="52" y="16"/>
                  </a:cubicBezTo>
                  <a:moveTo>
                    <a:pt x="65" y="9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7" y="10"/>
                    <a:pt x="67" y="6"/>
                    <a:pt x="68" y="5"/>
                  </a:cubicBezTo>
                  <a:cubicBezTo>
                    <a:pt x="67" y="5"/>
                    <a:pt x="66" y="5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2"/>
                    <a:pt x="64" y="4"/>
                    <a:pt x="63" y="4"/>
                  </a:cubicBezTo>
                  <a:cubicBezTo>
                    <a:pt x="64" y="4"/>
                    <a:pt x="64" y="5"/>
                    <a:pt x="65" y="5"/>
                  </a:cubicBezTo>
                  <a:cubicBezTo>
                    <a:pt x="64" y="6"/>
                    <a:pt x="63" y="6"/>
                    <a:pt x="62" y="6"/>
                  </a:cubicBezTo>
                  <a:cubicBezTo>
                    <a:pt x="62" y="7"/>
                    <a:pt x="62" y="6"/>
                    <a:pt x="64" y="6"/>
                  </a:cubicBezTo>
                  <a:cubicBezTo>
                    <a:pt x="65" y="7"/>
                    <a:pt x="66" y="8"/>
                    <a:pt x="65" y="9"/>
                  </a:cubicBezTo>
                  <a:moveTo>
                    <a:pt x="67" y="4"/>
                  </a:moveTo>
                  <a:cubicBezTo>
                    <a:pt x="68" y="3"/>
                    <a:pt x="69" y="2"/>
                    <a:pt x="67" y="2"/>
                  </a:cubicBezTo>
                  <a:cubicBezTo>
                    <a:pt x="67" y="2"/>
                    <a:pt x="66" y="3"/>
                    <a:pt x="67" y="4"/>
                  </a:cubicBezTo>
                  <a:moveTo>
                    <a:pt x="70" y="2"/>
                  </a:moveTo>
                  <a:cubicBezTo>
                    <a:pt x="71" y="0"/>
                    <a:pt x="66" y="2"/>
                    <a:pt x="70" y="2"/>
                  </a:cubicBezTo>
                  <a:moveTo>
                    <a:pt x="69" y="3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69" y="2"/>
                    <a:pt x="69" y="2"/>
                    <a:pt x="69" y="3"/>
                  </a:cubicBezTo>
                  <a:moveTo>
                    <a:pt x="65" y="99"/>
                  </a:moveTo>
                  <a:cubicBezTo>
                    <a:pt x="66" y="99"/>
                    <a:pt x="67" y="99"/>
                    <a:pt x="67" y="98"/>
                  </a:cubicBezTo>
                  <a:cubicBezTo>
                    <a:pt x="66" y="97"/>
                    <a:pt x="65" y="98"/>
                    <a:pt x="63" y="98"/>
                  </a:cubicBezTo>
                  <a:cubicBezTo>
                    <a:pt x="64" y="99"/>
                    <a:pt x="65" y="99"/>
                    <a:pt x="65" y="9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459"/>
            <p:cNvSpPr>
              <a:spLocks/>
            </p:cNvSpPr>
            <p:nvPr/>
          </p:nvSpPr>
          <p:spPr bwMode="auto">
            <a:xfrm>
              <a:off x="1759733" y="2985570"/>
              <a:ext cx="94858" cy="89593"/>
            </a:xfrm>
            <a:custGeom>
              <a:avLst/>
              <a:gdLst>
                <a:gd name="T0" fmla="*/ 1 w 32"/>
                <a:gd name="T1" fmla="*/ 8 h 30"/>
                <a:gd name="T2" fmla="*/ 3 w 32"/>
                <a:gd name="T3" fmla="*/ 5 h 30"/>
                <a:gd name="T4" fmla="*/ 1 w 32"/>
                <a:gd name="T5" fmla="*/ 3 h 30"/>
                <a:gd name="T6" fmla="*/ 3 w 32"/>
                <a:gd name="T7" fmla="*/ 0 h 30"/>
                <a:gd name="T8" fmla="*/ 7 w 32"/>
                <a:gd name="T9" fmla="*/ 1 h 30"/>
                <a:gd name="T10" fmla="*/ 12 w 32"/>
                <a:gd name="T11" fmla="*/ 1 h 30"/>
                <a:gd name="T12" fmla="*/ 15 w 32"/>
                <a:gd name="T13" fmla="*/ 2 h 30"/>
                <a:gd name="T14" fmla="*/ 18 w 32"/>
                <a:gd name="T15" fmla="*/ 4 h 30"/>
                <a:gd name="T16" fmla="*/ 22 w 32"/>
                <a:gd name="T17" fmla="*/ 3 h 30"/>
                <a:gd name="T18" fmla="*/ 22 w 32"/>
                <a:gd name="T19" fmla="*/ 5 h 30"/>
                <a:gd name="T20" fmla="*/ 24 w 32"/>
                <a:gd name="T21" fmla="*/ 8 h 30"/>
                <a:gd name="T22" fmla="*/ 28 w 32"/>
                <a:gd name="T23" fmla="*/ 12 h 30"/>
                <a:gd name="T24" fmla="*/ 31 w 32"/>
                <a:gd name="T25" fmla="*/ 15 h 30"/>
                <a:gd name="T26" fmla="*/ 31 w 32"/>
                <a:gd name="T27" fmla="*/ 16 h 30"/>
                <a:gd name="T28" fmla="*/ 29 w 32"/>
                <a:gd name="T29" fmla="*/ 16 h 30"/>
                <a:gd name="T30" fmla="*/ 28 w 32"/>
                <a:gd name="T31" fmla="*/ 19 h 30"/>
                <a:gd name="T32" fmla="*/ 30 w 32"/>
                <a:gd name="T33" fmla="*/ 22 h 30"/>
                <a:gd name="T34" fmla="*/ 29 w 32"/>
                <a:gd name="T35" fmla="*/ 26 h 30"/>
                <a:gd name="T36" fmla="*/ 29 w 32"/>
                <a:gd name="T37" fmla="*/ 30 h 30"/>
                <a:gd name="T38" fmla="*/ 28 w 32"/>
                <a:gd name="T39" fmla="*/ 28 h 30"/>
                <a:gd name="T40" fmla="*/ 26 w 32"/>
                <a:gd name="T41" fmla="*/ 27 h 30"/>
                <a:gd name="T42" fmla="*/ 27 w 32"/>
                <a:gd name="T43" fmla="*/ 26 h 30"/>
                <a:gd name="T44" fmla="*/ 23 w 32"/>
                <a:gd name="T45" fmla="*/ 24 h 30"/>
                <a:gd name="T46" fmla="*/ 25 w 32"/>
                <a:gd name="T47" fmla="*/ 27 h 30"/>
                <a:gd name="T48" fmla="*/ 21 w 32"/>
                <a:gd name="T49" fmla="*/ 25 h 30"/>
                <a:gd name="T50" fmla="*/ 22 w 32"/>
                <a:gd name="T51" fmla="*/ 22 h 30"/>
                <a:gd name="T52" fmla="*/ 18 w 32"/>
                <a:gd name="T53" fmla="*/ 18 h 30"/>
                <a:gd name="T54" fmla="*/ 15 w 32"/>
                <a:gd name="T55" fmla="*/ 16 h 30"/>
                <a:gd name="T56" fmla="*/ 12 w 32"/>
                <a:gd name="T57" fmla="*/ 14 h 30"/>
                <a:gd name="T58" fmla="*/ 6 w 32"/>
                <a:gd name="T59" fmla="*/ 9 h 30"/>
                <a:gd name="T60" fmla="*/ 7 w 32"/>
                <a:gd name="T61" fmla="*/ 11 h 30"/>
                <a:gd name="T62" fmla="*/ 9 w 32"/>
                <a:gd name="T63" fmla="*/ 12 h 30"/>
                <a:gd name="T64" fmla="*/ 8 w 32"/>
                <a:gd name="T65" fmla="*/ 15 h 30"/>
                <a:gd name="T66" fmla="*/ 5 w 32"/>
                <a:gd name="T67" fmla="*/ 13 h 30"/>
                <a:gd name="T68" fmla="*/ 1 w 32"/>
                <a:gd name="T6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0">
                  <a:moveTo>
                    <a:pt x="1" y="8"/>
                  </a:moveTo>
                  <a:cubicBezTo>
                    <a:pt x="1" y="8"/>
                    <a:pt x="3" y="6"/>
                    <a:pt x="3" y="5"/>
                  </a:cubicBezTo>
                  <a:cubicBezTo>
                    <a:pt x="3" y="4"/>
                    <a:pt x="0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3" y="0"/>
                    <a:pt x="7" y="1"/>
                    <a:pt x="7" y="1"/>
                  </a:cubicBezTo>
                  <a:cubicBezTo>
                    <a:pt x="10" y="2"/>
                    <a:pt x="10" y="2"/>
                    <a:pt x="12" y="1"/>
                  </a:cubicBezTo>
                  <a:cubicBezTo>
                    <a:pt x="13" y="1"/>
                    <a:pt x="14" y="3"/>
                    <a:pt x="15" y="2"/>
                  </a:cubicBezTo>
                  <a:cubicBezTo>
                    <a:pt x="16" y="3"/>
                    <a:pt x="16" y="4"/>
                    <a:pt x="18" y="4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5" y="10"/>
                    <a:pt x="26" y="10"/>
                    <a:pt x="28" y="12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2" y="17"/>
                    <a:pt x="31" y="16"/>
                  </a:cubicBezTo>
                  <a:cubicBezTo>
                    <a:pt x="30" y="16"/>
                    <a:pt x="30" y="15"/>
                    <a:pt x="29" y="16"/>
                  </a:cubicBezTo>
                  <a:cubicBezTo>
                    <a:pt x="30" y="16"/>
                    <a:pt x="28" y="18"/>
                    <a:pt x="28" y="19"/>
                  </a:cubicBezTo>
                  <a:cubicBezTo>
                    <a:pt x="28" y="21"/>
                    <a:pt x="31" y="21"/>
                    <a:pt x="30" y="22"/>
                  </a:cubicBezTo>
                  <a:cubicBezTo>
                    <a:pt x="28" y="24"/>
                    <a:pt x="30" y="25"/>
                    <a:pt x="29" y="26"/>
                  </a:cubicBezTo>
                  <a:cubicBezTo>
                    <a:pt x="27" y="28"/>
                    <a:pt x="29" y="29"/>
                    <a:pt x="29" y="30"/>
                  </a:cubicBezTo>
                  <a:cubicBezTo>
                    <a:pt x="29" y="30"/>
                    <a:pt x="28" y="29"/>
                    <a:pt x="28" y="28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5"/>
                    <a:pt x="25" y="23"/>
                    <a:pt x="23" y="24"/>
                  </a:cubicBezTo>
                  <a:cubicBezTo>
                    <a:pt x="24" y="25"/>
                    <a:pt x="26" y="26"/>
                    <a:pt x="25" y="27"/>
                  </a:cubicBezTo>
                  <a:cubicBezTo>
                    <a:pt x="24" y="27"/>
                    <a:pt x="22" y="26"/>
                    <a:pt x="21" y="25"/>
                  </a:cubicBezTo>
                  <a:cubicBezTo>
                    <a:pt x="21" y="24"/>
                    <a:pt x="22" y="23"/>
                    <a:pt x="22" y="22"/>
                  </a:cubicBezTo>
                  <a:cubicBezTo>
                    <a:pt x="22" y="20"/>
                    <a:pt x="19" y="19"/>
                    <a:pt x="18" y="18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3" y="16"/>
                    <a:pt x="12" y="16"/>
                    <a:pt x="12" y="14"/>
                  </a:cubicBezTo>
                  <a:cubicBezTo>
                    <a:pt x="12" y="11"/>
                    <a:pt x="8" y="11"/>
                    <a:pt x="6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8" y="12"/>
                    <a:pt x="9" y="11"/>
                    <a:pt x="9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7" y="15"/>
                    <a:pt x="6" y="13"/>
                    <a:pt x="5" y="13"/>
                  </a:cubicBezTo>
                  <a:cubicBezTo>
                    <a:pt x="2" y="12"/>
                    <a:pt x="1" y="10"/>
                    <a:pt x="1" y="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461"/>
            <p:cNvSpPr>
              <a:spLocks/>
            </p:cNvSpPr>
            <p:nvPr/>
          </p:nvSpPr>
          <p:spPr bwMode="auto">
            <a:xfrm>
              <a:off x="2414956" y="3851632"/>
              <a:ext cx="235388" cy="240670"/>
            </a:xfrm>
            <a:custGeom>
              <a:avLst/>
              <a:gdLst>
                <a:gd name="T0" fmla="*/ 0 w 79"/>
                <a:gd name="T1" fmla="*/ 29 h 81"/>
                <a:gd name="T2" fmla="*/ 3 w 79"/>
                <a:gd name="T3" fmla="*/ 20 h 81"/>
                <a:gd name="T4" fmla="*/ 3 w 79"/>
                <a:gd name="T5" fmla="*/ 14 h 81"/>
                <a:gd name="T6" fmla="*/ 6 w 79"/>
                <a:gd name="T7" fmla="*/ 10 h 81"/>
                <a:gd name="T8" fmla="*/ 11 w 79"/>
                <a:gd name="T9" fmla="*/ 4 h 81"/>
                <a:gd name="T10" fmla="*/ 22 w 79"/>
                <a:gd name="T11" fmla="*/ 2 h 81"/>
                <a:gd name="T12" fmla="*/ 38 w 79"/>
                <a:gd name="T13" fmla="*/ 3 h 81"/>
                <a:gd name="T14" fmla="*/ 43 w 79"/>
                <a:gd name="T15" fmla="*/ 8 h 81"/>
                <a:gd name="T16" fmla="*/ 45 w 79"/>
                <a:gd name="T17" fmla="*/ 15 h 81"/>
                <a:gd name="T18" fmla="*/ 46 w 79"/>
                <a:gd name="T19" fmla="*/ 17 h 81"/>
                <a:gd name="T20" fmla="*/ 45 w 79"/>
                <a:gd name="T21" fmla="*/ 21 h 81"/>
                <a:gd name="T22" fmla="*/ 45 w 79"/>
                <a:gd name="T23" fmla="*/ 22 h 81"/>
                <a:gd name="T24" fmla="*/ 45 w 79"/>
                <a:gd name="T25" fmla="*/ 25 h 81"/>
                <a:gd name="T26" fmla="*/ 43 w 79"/>
                <a:gd name="T27" fmla="*/ 28 h 81"/>
                <a:gd name="T28" fmla="*/ 51 w 79"/>
                <a:gd name="T29" fmla="*/ 30 h 81"/>
                <a:gd name="T30" fmla="*/ 55 w 79"/>
                <a:gd name="T31" fmla="*/ 30 h 81"/>
                <a:gd name="T32" fmla="*/ 58 w 79"/>
                <a:gd name="T33" fmla="*/ 28 h 81"/>
                <a:gd name="T34" fmla="*/ 63 w 79"/>
                <a:gd name="T35" fmla="*/ 30 h 81"/>
                <a:gd name="T36" fmla="*/ 65 w 79"/>
                <a:gd name="T37" fmla="*/ 32 h 81"/>
                <a:gd name="T38" fmla="*/ 66 w 79"/>
                <a:gd name="T39" fmla="*/ 36 h 81"/>
                <a:gd name="T40" fmla="*/ 67 w 79"/>
                <a:gd name="T41" fmla="*/ 40 h 81"/>
                <a:gd name="T42" fmla="*/ 71 w 79"/>
                <a:gd name="T43" fmla="*/ 46 h 81"/>
                <a:gd name="T44" fmla="*/ 76 w 79"/>
                <a:gd name="T45" fmla="*/ 45 h 81"/>
                <a:gd name="T46" fmla="*/ 79 w 79"/>
                <a:gd name="T47" fmla="*/ 47 h 81"/>
                <a:gd name="T48" fmla="*/ 79 w 79"/>
                <a:gd name="T49" fmla="*/ 49 h 81"/>
                <a:gd name="T50" fmla="*/ 78 w 79"/>
                <a:gd name="T51" fmla="*/ 52 h 81"/>
                <a:gd name="T52" fmla="*/ 77 w 79"/>
                <a:gd name="T53" fmla="*/ 56 h 81"/>
                <a:gd name="T54" fmla="*/ 76 w 79"/>
                <a:gd name="T55" fmla="*/ 61 h 81"/>
                <a:gd name="T56" fmla="*/ 76 w 79"/>
                <a:gd name="T57" fmla="*/ 69 h 81"/>
                <a:gd name="T58" fmla="*/ 74 w 79"/>
                <a:gd name="T59" fmla="*/ 72 h 81"/>
                <a:gd name="T60" fmla="*/ 71 w 79"/>
                <a:gd name="T61" fmla="*/ 74 h 81"/>
                <a:gd name="T62" fmla="*/ 69 w 79"/>
                <a:gd name="T63" fmla="*/ 75 h 81"/>
                <a:gd name="T64" fmla="*/ 67 w 79"/>
                <a:gd name="T65" fmla="*/ 76 h 81"/>
                <a:gd name="T66" fmla="*/ 64 w 79"/>
                <a:gd name="T67" fmla="*/ 79 h 81"/>
                <a:gd name="T68" fmla="*/ 59 w 79"/>
                <a:gd name="T69" fmla="*/ 81 h 81"/>
                <a:gd name="T70" fmla="*/ 57 w 79"/>
                <a:gd name="T71" fmla="*/ 80 h 81"/>
                <a:gd name="T72" fmla="*/ 55 w 79"/>
                <a:gd name="T73" fmla="*/ 79 h 81"/>
                <a:gd name="T74" fmla="*/ 52 w 79"/>
                <a:gd name="T75" fmla="*/ 80 h 81"/>
                <a:gd name="T76" fmla="*/ 49 w 79"/>
                <a:gd name="T77" fmla="*/ 79 h 81"/>
                <a:gd name="T78" fmla="*/ 40 w 79"/>
                <a:gd name="T79" fmla="*/ 78 h 81"/>
                <a:gd name="T80" fmla="*/ 38 w 79"/>
                <a:gd name="T81" fmla="*/ 77 h 81"/>
                <a:gd name="T82" fmla="*/ 39 w 79"/>
                <a:gd name="T83" fmla="*/ 74 h 81"/>
                <a:gd name="T84" fmla="*/ 44 w 79"/>
                <a:gd name="T85" fmla="*/ 66 h 81"/>
                <a:gd name="T86" fmla="*/ 47 w 79"/>
                <a:gd name="T87" fmla="*/ 62 h 81"/>
                <a:gd name="T88" fmla="*/ 45 w 79"/>
                <a:gd name="T89" fmla="*/ 57 h 81"/>
                <a:gd name="T90" fmla="*/ 40 w 79"/>
                <a:gd name="T91" fmla="*/ 55 h 81"/>
                <a:gd name="T92" fmla="*/ 37 w 79"/>
                <a:gd name="T93" fmla="*/ 54 h 81"/>
                <a:gd name="T94" fmla="*/ 34 w 79"/>
                <a:gd name="T95" fmla="*/ 52 h 81"/>
                <a:gd name="T96" fmla="*/ 27 w 79"/>
                <a:gd name="T97" fmla="*/ 48 h 81"/>
                <a:gd name="T98" fmla="*/ 20 w 79"/>
                <a:gd name="T99" fmla="*/ 46 h 81"/>
                <a:gd name="T100" fmla="*/ 14 w 79"/>
                <a:gd name="T101" fmla="*/ 43 h 81"/>
                <a:gd name="T102" fmla="*/ 8 w 79"/>
                <a:gd name="T103" fmla="*/ 38 h 81"/>
                <a:gd name="T104" fmla="*/ 4 w 79"/>
                <a:gd name="T105" fmla="*/ 34 h 81"/>
                <a:gd name="T106" fmla="*/ 0 w 79"/>
                <a:gd name="T107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81">
                  <a:moveTo>
                    <a:pt x="0" y="29"/>
                  </a:moveTo>
                  <a:cubicBezTo>
                    <a:pt x="1" y="26"/>
                    <a:pt x="2" y="23"/>
                    <a:pt x="3" y="20"/>
                  </a:cubicBezTo>
                  <a:cubicBezTo>
                    <a:pt x="3" y="18"/>
                    <a:pt x="3" y="16"/>
                    <a:pt x="3" y="14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8"/>
                    <a:pt x="8" y="4"/>
                    <a:pt x="11" y="4"/>
                  </a:cubicBezTo>
                  <a:cubicBezTo>
                    <a:pt x="15" y="4"/>
                    <a:pt x="18" y="3"/>
                    <a:pt x="22" y="2"/>
                  </a:cubicBezTo>
                  <a:cubicBezTo>
                    <a:pt x="28" y="0"/>
                    <a:pt x="33" y="1"/>
                    <a:pt x="38" y="3"/>
                  </a:cubicBezTo>
                  <a:cubicBezTo>
                    <a:pt x="40" y="4"/>
                    <a:pt x="43" y="6"/>
                    <a:pt x="43" y="8"/>
                  </a:cubicBezTo>
                  <a:cubicBezTo>
                    <a:pt x="43" y="10"/>
                    <a:pt x="43" y="14"/>
                    <a:pt x="45" y="15"/>
                  </a:cubicBezTo>
                  <a:cubicBezTo>
                    <a:pt x="44" y="16"/>
                    <a:pt x="45" y="16"/>
                    <a:pt x="46" y="17"/>
                  </a:cubicBezTo>
                  <a:cubicBezTo>
                    <a:pt x="46" y="18"/>
                    <a:pt x="45" y="20"/>
                    <a:pt x="45" y="21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5" y="23"/>
                    <a:pt x="45" y="24"/>
                    <a:pt x="45" y="25"/>
                  </a:cubicBezTo>
                  <a:cubicBezTo>
                    <a:pt x="44" y="25"/>
                    <a:pt x="43" y="27"/>
                    <a:pt x="43" y="28"/>
                  </a:cubicBezTo>
                  <a:cubicBezTo>
                    <a:pt x="43" y="28"/>
                    <a:pt x="50" y="30"/>
                    <a:pt x="51" y="30"/>
                  </a:cubicBezTo>
                  <a:cubicBezTo>
                    <a:pt x="52" y="30"/>
                    <a:pt x="54" y="30"/>
                    <a:pt x="55" y="30"/>
                  </a:cubicBezTo>
                  <a:cubicBezTo>
                    <a:pt x="57" y="30"/>
                    <a:pt x="57" y="28"/>
                    <a:pt x="58" y="28"/>
                  </a:cubicBezTo>
                  <a:cubicBezTo>
                    <a:pt x="60" y="29"/>
                    <a:pt x="62" y="30"/>
                    <a:pt x="63" y="30"/>
                  </a:cubicBezTo>
                  <a:cubicBezTo>
                    <a:pt x="64" y="31"/>
                    <a:pt x="65" y="31"/>
                    <a:pt x="65" y="32"/>
                  </a:cubicBezTo>
                  <a:cubicBezTo>
                    <a:pt x="65" y="33"/>
                    <a:pt x="66" y="34"/>
                    <a:pt x="66" y="36"/>
                  </a:cubicBezTo>
                  <a:cubicBezTo>
                    <a:pt x="66" y="38"/>
                    <a:pt x="67" y="39"/>
                    <a:pt x="67" y="40"/>
                  </a:cubicBezTo>
                  <a:cubicBezTo>
                    <a:pt x="67" y="42"/>
                    <a:pt x="68" y="47"/>
                    <a:pt x="71" y="46"/>
                  </a:cubicBezTo>
                  <a:cubicBezTo>
                    <a:pt x="73" y="46"/>
                    <a:pt x="74" y="45"/>
                    <a:pt x="76" y="45"/>
                  </a:cubicBezTo>
                  <a:cubicBezTo>
                    <a:pt x="77" y="44"/>
                    <a:pt x="78" y="46"/>
                    <a:pt x="79" y="47"/>
                  </a:cubicBezTo>
                  <a:cubicBezTo>
                    <a:pt x="79" y="47"/>
                    <a:pt x="79" y="48"/>
                    <a:pt x="79" y="49"/>
                  </a:cubicBezTo>
                  <a:cubicBezTo>
                    <a:pt x="79" y="50"/>
                    <a:pt x="78" y="50"/>
                    <a:pt x="78" y="52"/>
                  </a:cubicBezTo>
                  <a:cubicBezTo>
                    <a:pt x="79" y="53"/>
                    <a:pt x="77" y="55"/>
                    <a:pt x="77" y="56"/>
                  </a:cubicBezTo>
                  <a:cubicBezTo>
                    <a:pt x="77" y="58"/>
                    <a:pt x="76" y="60"/>
                    <a:pt x="76" y="6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5" y="72"/>
                    <a:pt x="74" y="72"/>
                  </a:cubicBezTo>
                  <a:cubicBezTo>
                    <a:pt x="73" y="72"/>
                    <a:pt x="71" y="74"/>
                    <a:pt x="71" y="74"/>
                  </a:cubicBezTo>
                  <a:cubicBezTo>
                    <a:pt x="71" y="75"/>
                    <a:pt x="69" y="75"/>
                    <a:pt x="69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7" y="77"/>
                    <a:pt x="65" y="80"/>
                    <a:pt x="64" y="79"/>
                  </a:cubicBezTo>
                  <a:cubicBezTo>
                    <a:pt x="62" y="77"/>
                    <a:pt x="61" y="79"/>
                    <a:pt x="59" y="81"/>
                  </a:cubicBezTo>
                  <a:cubicBezTo>
                    <a:pt x="58" y="81"/>
                    <a:pt x="58" y="80"/>
                    <a:pt x="57" y="80"/>
                  </a:cubicBezTo>
                  <a:cubicBezTo>
                    <a:pt x="56" y="80"/>
                    <a:pt x="56" y="80"/>
                    <a:pt x="55" y="79"/>
                  </a:cubicBezTo>
                  <a:cubicBezTo>
                    <a:pt x="54" y="79"/>
                    <a:pt x="53" y="80"/>
                    <a:pt x="52" y="80"/>
                  </a:cubicBezTo>
                  <a:cubicBezTo>
                    <a:pt x="51" y="80"/>
                    <a:pt x="50" y="79"/>
                    <a:pt x="49" y="79"/>
                  </a:cubicBezTo>
                  <a:cubicBezTo>
                    <a:pt x="46" y="79"/>
                    <a:pt x="44" y="77"/>
                    <a:pt x="40" y="78"/>
                  </a:cubicBezTo>
                  <a:cubicBezTo>
                    <a:pt x="39" y="78"/>
                    <a:pt x="38" y="79"/>
                    <a:pt x="38" y="77"/>
                  </a:cubicBezTo>
                  <a:cubicBezTo>
                    <a:pt x="38" y="77"/>
                    <a:pt x="39" y="75"/>
                    <a:pt x="39" y="74"/>
                  </a:cubicBezTo>
                  <a:cubicBezTo>
                    <a:pt x="43" y="73"/>
                    <a:pt x="40" y="68"/>
                    <a:pt x="44" y="66"/>
                  </a:cubicBezTo>
                  <a:cubicBezTo>
                    <a:pt x="45" y="66"/>
                    <a:pt x="46" y="63"/>
                    <a:pt x="47" y="62"/>
                  </a:cubicBezTo>
                  <a:cubicBezTo>
                    <a:pt x="49" y="60"/>
                    <a:pt x="47" y="58"/>
                    <a:pt x="45" y="57"/>
                  </a:cubicBezTo>
                  <a:cubicBezTo>
                    <a:pt x="44" y="56"/>
                    <a:pt x="41" y="56"/>
                    <a:pt x="40" y="55"/>
                  </a:cubicBezTo>
                  <a:cubicBezTo>
                    <a:pt x="39" y="54"/>
                    <a:pt x="38" y="54"/>
                    <a:pt x="37" y="54"/>
                  </a:cubicBezTo>
                  <a:cubicBezTo>
                    <a:pt x="36" y="54"/>
                    <a:pt x="35" y="53"/>
                    <a:pt x="34" y="52"/>
                  </a:cubicBezTo>
                  <a:cubicBezTo>
                    <a:pt x="32" y="51"/>
                    <a:pt x="30" y="50"/>
                    <a:pt x="27" y="48"/>
                  </a:cubicBezTo>
                  <a:cubicBezTo>
                    <a:pt x="25" y="47"/>
                    <a:pt x="23" y="47"/>
                    <a:pt x="20" y="46"/>
                  </a:cubicBezTo>
                  <a:cubicBezTo>
                    <a:pt x="18" y="45"/>
                    <a:pt x="15" y="45"/>
                    <a:pt x="14" y="43"/>
                  </a:cubicBezTo>
                  <a:cubicBezTo>
                    <a:pt x="14" y="41"/>
                    <a:pt x="9" y="40"/>
                    <a:pt x="8" y="38"/>
                  </a:cubicBezTo>
                  <a:cubicBezTo>
                    <a:pt x="6" y="37"/>
                    <a:pt x="5" y="35"/>
                    <a:pt x="4" y="34"/>
                  </a:cubicBezTo>
                  <a:cubicBezTo>
                    <a:pt x="3" y="32"/>
                    <a:pt x="1" y="31"/>
                    <a:pt x="0" y="2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463"/>
            <p:cNvSpPr>
              <a:spLocks/>
            </p:cNvSpPr>
            <p:nvPr/>
          </p:nvSpPr>
          <p:spPr bwMode="auto">
            <a:xfrm>
              <a:off x="3751751" y="2990840"/>
              <a:ext cx="3513" cy="702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465"/>
            <p:cNvSpPr>
              <a:spLocks/>
            </p:cNvSpPr>
            <p:nvPr/>
          </p:nvSpPr>
          <p:spPr bwMode="auto">
            <a:xfrm>
              <a:off x="3751751" y="2941652"/>
              <a:ext cx="207282" cy="156348"/>
            </a:xfrm>
            <a:custGeom>
              <a:avLst/>
              <a:gdLst>
                <a:gd name="T0" fmla="*/ 3 w 70"/>
                <a:gd name="T1" fmla="*/ 12 h 53"/>
                <a:gd name="T2" fmla="*/ 11 w 70"/>
                <a:gd name="T3" fmla="*/ 10 h 53"/>
                <a:gd name="T4" fmla="*/ 11 w 70"/>
                <a:gd name="T5" fmla="*/ 6 h 53"/>
                <a:gd name="T6" fmla="*/ 16 w 70"/>
                <a:gd name="T7" fmla="*/ 1 h 53"/>
                <a:gd name="T8" fmla="*/ 20 w 70"/>
                <a:gd name="T9" fmla="*/ 2 h 53"/>
                <a:gd name="T10" fmla="*/ 26 w 70"/>
                <a:gd name="T11" fmla="*/ 4 h 53"/>
                <a:gd name="T12" fmla="*/ 35 w 70"/>
                <a:gd name="T13" fmla="*/ 3 h 53"/>
                <a:gd name="T14" fmla="*/ 39 w 70"/>
                <a:gd name="T15" fmla="*/ 5 h 53"/>
                <a:gd name="T16" fmla="*/ 50 w 70"/>
                <a:gd name="T17" fmla="*/ 7 h 53"/>
                <a:gd name="T18" fmla="*/ 54 w 70"/>
                <a:gd name="T19" fmla="*/ 4 h 53"/>
                <a:gd name="T20" fmla="*/ 58 w 70"/>
                <a:gd name="T21" fmla="*/ 4 h 53"/>
                <a:gd name="T22" fmla="*/ 60 w 70"/>
                <a:gd name="T23" fmla="*/ 10 h 53"/>
                <a:gd name="T24" fmla="*/ 62 w 70"/>
                <a:gd name="T25" fmla="*/ 15 h 53"/>
                <a:gd name="T26" fmla="*/ 63 w 70"/>
                <a:gd name="T27" fmla="*/ 16 h 53"/>
                <a:gd name="T28" fmla="*/ 65 w 70"/>
                <a:gd name="T29" fmla="*/ 22 h 53"/>
                <a:gd name="T30" fmla="*/ 66 w 70"/>
                <a:gd name="T31" fmla="*/ 26 h 53"/>
                <a:gd name="T32" fmla="*/ 68 w 70"/>
                <a:gd name="T33" fmla="*/ 32 h 53"/>
                <a:gd name="T34" fmla="*/ 67 w 70"/>
                <a:gd name="T35" fmla="*/ 38 h 53"/>
                <a:gd name="T36" fmla="*/ 65 w 70"/>
                <a:gd name="T37" fmla="*/ 42 h 53"/>
                <a:gd name="T38" fmla="*/ 66 w 70"/>
                <a:gd name="T39" fmla="*/ 49 h 53"/>
                <a:gd name="T40" fmla="*/ 62 w 70"/>
                <a:gd name="T41" fmla="*/ 49 h 53"/>
                <a:gd name="T42" fmla="*/ 56 w 70"/>
                <a:gd name="T43" fmla="*/ 53 h 53"/>
                <a:gd name="T44" fmla="*/ 54 w 70"/>
                <a:gd name="T45" fmla="*/ 48 h 53"/>
                <a:gd name="T46" fmla="*/ 51 w 70"/>
                <a:gd name="T47" fmla="*/ 41 h 53"/>
                <a:gd name="T48" fmla="*/ 47 w 70"/>
                <a:gd name="T49" fmla="*/ 41 h 53"/>
                <a:gd name="T50" fmla="*/ 41 w 70"/>
                <a:gd name="T51" fmla="*/ 43 h 53"/>
                <a:gd name="T52" fmla="*/ 41 w 70"/>
                <a:gd name="T53" fmla="*/ 35 h 53"/>
                <a:gd name="T54" fmla="*/ 40 w 70"/>
                <a:gd name="T55" fmla="*/ 31 h 53"/>
                <a:gd name="T56" fmla="*/ 32 w 70"/>
                <a:gd name="T57" fmla="*/ 26 h 53"/>
                <a:gd name="T58" fmla="*/ 24 w 70"/>
                <a:gd name="T59" fmla="*/ 29 h 53"/>
                <a:gd name="T60" fmla="*/ 19 w 70"/>
                <a:gd name="T61" fmla="*/ 35 h 53"/>
                <a:gd name="T62" fmla="*/ 18 w 70"/>
                <a:gd name="T63" fmla="*/ 34 h 53"/>
                <a:gd name="T64" fmla="*/ 17 w 70"/>
                <a:gd name="T65" fmla="*/ 34 h 53"/>
                <a:gd name="T66" fmla="*/ 15 w 70"/>
                <a:gd name="T67" fmla="*/ 33 h 53"/>
                <a:gd name="T68" fmla="*/ 13 w 70"/>
                <a:gd name="T69" fmla="*/ 28 h 53"/>
                <a:gd name="T70" fmla="*/ 13 w 70"/>
                <a:gd name="T71" fmla="*/ 27 h 53"/>
                <a:gd name="T72" fmla="*/ 10 w 70"/>
                <a:gd name="T73" fmla="*/ 25 h 53"/>
                <a:gd name="T74" fmla="*/ 5 w 70"/>
                <a:gd name="T75" fmla="*/ 22 h 53"/>
                <a:gd name="T76" fmla="*/ 5 w 70"/>
                <a:gd name="T77" fmla="*/ 18 h 53"/>
                <a:gd name="T78" fmla="*/ 3 w 70"/>
                <a:gd name="T79" fmla="*/ 20 h 53"/>
                <a:gd name="T80" fmla="*/ 0 w 70"/>
                <a:gd name="T81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53">
                  <a:moveTo>
                    <a:pt x="0" y="17"/>
                  </a:moveTo>
                  <a:cubicBezTo>
                    <a:pt x="2" y="16"/>
                    <a:pt x="1" y="13"/>
                    <a:pt x="3" y="12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9" y="10"/>
                    <a:pt x="10" y="11"/>
                    <a:pt x="11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7"/>
                    <a:pt x="11" y="7"/>
                    <a:pt x="11" y="6"/>
                  </a:cubicBezTo>
                  <a:cubicBezTo>
                    <a:pt x="10" y="5"/>
                    <a:pt x="13" y="4"/>
                    <a:pt x="13" y="3"/>
                  </a:cubicBezTo>
                  <a:cubicBezTo>
                    <a:pt x="13" y="1"/>
                    <a:pt x="13" y="0"/>
                    <a:pt x="16" y="1"/>
                  </a:cubicBezTo>
                  <a:cubicBezTo>
                    <a:pt x="16" y="1"/>
                    <a:pt x="19" y="1"/>
                    <a:pt x="19" y="2"/>
                  </a:cubicBezTo>
                  <a:cubicBezTo>
                    <a:pt x="19" y="3"/>
                    <a:pt x="19" y="3"/>
                    <a:pt x="20" y="2"/>
                  </a:cubicBezTo>
                  <a:cubicBezTo>
                    <a:pt x="21" y="2"/>
                    <a:pt x="23" y="3"/>
                    <a:pt x="2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9" y="4"/>
                  </a:cubicBezTo>
                  <a:cubicBezTo>
                    <a:pt x="31" y="4"/>
                    <a:pt x="33" y="3"/>
                    <a:pt x="35" y="3"/>
                  </a:cubicBezTo>
                  <a:cubicBezTo>
                    <a:pt x="34" y="5"/>
                    <a:pt x="33" y="6"/>
                    <a:pt x="36" y="7"/>
                  </a:cubicBezTo>
                  <a:cubicBezTo>
                    <a:pt x="37" y="8"/>
                    <a:pt x="38" y="5"/>
                    <a:pt x="39" y="5"/>
                  </a:cubicBezTo>
                  <a:cubicBezTo>
                    <a:pt x="41" y="6"/>
                    <a:pt x="40" y="10"/>
                    <a:pt x="43" y="7"/>
                  </a:cubicBezTo>
                  <a:cubicBezTo>
                    <a:pt x="46" y="4"/>
                    <a:pt x="47" y="7"/>
                    <a:pt x="50" y="7"/>
                  </a:cubicBezTo>
                  <a:cubicBezTo>
                    <a:pt x="51" y="7"/>
                    <a:pt x="51" y="6"/>
                    <a:pt x="52" y="5"/>
                  </a:cubicBezTo>
                  <a:cubicBezTo>
                    <a:pt x="52" y="5"/>
                    <a:pt x="54" y="5"/>
                    <a:pt x="54" y="4"/>
                  </a:cubicBezTo>
                  <a:cubicBezTo>
                    <a:pt x="55" y="4"/>
                    <a:pt x="53" y="2"/>
                    <a:pt x="56" y="2"/>
                  </a:cubicBezTo>
                  <a:cubicBezTo>
                    <a:pt x="56" y="3"/>
                    <a:pt x="58" y="3"/>
                    <a:pt x="58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59" y="11"/>
                    <a:pt x="60" y="10"/>
                  </a:cubicBezTo>
                  <a:cubicBezTo>
                    <a:pt x="60" y="12"/>
                    <a:pt x="63" y="12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1" y="15"/>
                    <a:pt x="61" y="16"/>
                    <a:pt x="60" y="17"/>
                  </a:cubicBezTo>
                  <a:cubicBezTo>
                    <a:pt x="61" y="17"/>
                    <a:pt x="62" y="16"/>
                    <a:pt x="63" y="16"/>
                  </a:cubicBezTo>
                  <a:cubicBezTo>
                    <a:pt x="65" y="17"/>
                    <a:pt x="64" y="18"/>
                    <a:pt x="64" y="19"/>
                  </a:cubicBezTo>
                  <a:cubicBezTo>
                    <a:pt x="64" y="20"/>
                    <a:pt x="64" y="22"/>
                    <a:pt x="65" y="2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6"/>
                    <a:pt x="66" y="26"/>
                  </a:cubicBezTo>
                  <a:cubicBezTo>
                    <a:pt x="65" y="27"/>
                    <a:pt x="66" y="28"/>
                    <a:pt x="66" y="29"/>
                  </a:cubicBezTo>
                  <a:cubicBezTo>
                    <a:pt x="66" y="30"/>
                    <a:pt x="66" y="33"/>
                    <a:pt x="68" y="32"/>
                  </a:cubicBezTo>
                  <a:cubicBezTo>
                    <a:pt x="68" y="34"/>
                    <a:pt x="68" y="34"/>
                    <a:pt x="69" y="35"/>
                  </a:cubicBezTo>
                  <a:cubicBezTo>
                    <a:pt x="68" y="36"/>
                    <a:pt x="68" y="37"/>
                    <a:pt x="67" y="38"/>
                  </a:cubicBezTo>
                  <a:cubicBezTo>
                    <a:pt x="70" y="38"/>
                    <a:pt x="70" y="40"/>
                    <a:pt x="70" y="42"/>
                  </a:cubicBezTo>
                  <a:cubicBezTo>
                    <a:pt x="69" y="42"/>
                    <a:pt x="66" y="40"/>
                    <a:pt x="65" y="42"/>
                  </a:cubicBezTo>
                  <a:cubicBezTo>
                    <a:pt x="64" y="43"/>
                    <a:pt x="66" y="44"/>
                    <a:pt x="67" y="45"/>
                  </a:cubicBezTo>
                  <a:cubicBezTo>
                    <a:pt x="65" y="45"/>
                    <a:pt x="66" y="48"/>
                    <a:pt x="66" y="49"/>
                  </a:cubicBezTo>
                  <a:cubicBezTo>
                    <a:pt x="65" y="50"/>
                    <a:pt x="65" y="50"/>
                    <a:pt x="64" y="50"/>
                  </a:cubicBezTo>
                  <a:cubicBezTo>
                    <a:pt x="63" y="50"/>
                    <a:pt x="62" y="50"/>
                    <a:pt x="62" y="49"/>
                  </a:cubicBezTo>
                  <a:cubicBezTo>
                    <a:pt x="61" y="47"/>
                    <a:pt x="60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6" y="52"/>
                    <a:pt x="54" y="51"/>
                    <a:pt x="53" y="52"/>
                  </a:cubicBezTo>
                  <a:cubicBezTo>
                    <a:pt x="53" y="51"/>
                    <a:pt x="54" y="49"/>
                    <a:pt x="54" y="48"/>
                  </a:cubicBezTo>
                  <a:cubicBezTo>
                    <a:pt x="54" y="48"/>
                    <a:pt x="54" y="45"/>
                    <a:pt x="53" y="45"/>
                  </a:cubicBezTo>
                  <a:cubicBezTo>
                    <a:pt x="54" y="44"/>
                    <a:pt x="52" y="42"/>
                    <a:pt x="51" y="41"/>
                  </a:cubicBezTo>
                  <a:cubicBezTo>
                    <a:pt x="50" y="40"/>
                    <a:pt x="50" y="40"/>
                    <a:pt x="49" y="41"/>
                  </a:cubicBezTo>
                  <a:cubicBezTo>
                    <a:pt x="48" y="42"/>
                    <a:pt x="48" y="41"/>
                    <a:pt x="47" y="41"/>
                  </a:cubicBezTo>
                  <a:cubicBezTo>
                    <a:pt x="46" y="41"/>
                    <a:pt x="45" y="41"/>
                    <a:pt x="44" y="41"/>
                  </a:cubicBezTo>
                  <a:cubicBezTo>
                    <a:pt x="43" y="42"/>
                    <a:pt x="41" y="43"/>
                    <a:pt x="41" y="43"/>
                  </a:cubicBezTo>
                  <a:cubicBezTo>
                    <a:pt x="41" y="41"/>
                    <a:pt x="43" y="40"/>
                    <a:pt x="43" y="39"/>
                  </a:cubicBezTo>
                  <a:cubicBezTo>
                    <a:pt x="43" y="37"/>
                    <a:pt x="42" y="36"/>
                    <a:pt x="41" y="35"/>
                  </a:cubicBezTo>
                  <a:cubicBezTo>
                    <a:pt x="41" y="34"/>
                    <a:pt x="42" y="34"/>
                    <a:pt x="41" y="33"/>
                  </a:cubicBezTo>
                  <a:cubicBezTo>
                    <a:pt x="41" y="33"/>
                    <a:pt x="40" y="32"/>
                    <a:pt x="40" y="31"/>
                  </a:cubicBezTo>
                  <a:cubicBezTo>
                    <a:pt x="39" y="30"/>
                    <a:pt x="38" y="27"/>
                    <a:pt x="36" y="27"/>
                  </a:cubicBezTo>
                  <a:cubicBezTo>
                    <a:pt x="35" y="26"/>
                    <a:pt x="33" y="26"/>
                    <a:pt x="32" y="26"/>
                  </a:cubicBezTo>
                  <a:cubicBezTo>
                    <a:pt x="30" y="26"/>
                    <a:pt x="30" y="27"/>
                    <a:pt x="28" y="27"/>
                  </a:cubicBezTo>
                  <a:cubicBezTo>
                    <a:pt x="26" y="28"/>
                    <a:pt x="26" y="27"/>
                    <a:pt x="24" y="29"/>
                  </a:cubicBezTo>
                  <a:cubicBezTo>
                    <a:pt x="23" y="30"/>
                    <a:pt x="23" y="32"/>
                    <a:pt x="21" y="33"/>
                  </a:cubicBezTo>
                  <a:cubicBezTo>
                    <a:pt x="20" y="34"/>
                    <a:pt x="20" y="34"/>
                    <a:pt x="19" y="35"/>
                  </a:cubicBezTo>
                  <a:cubicBezTo>
                    <a:pt x="19" y="36"/>
                    <a:pt x="17" y="35"/>
                    <a:pt x="17" y="36"/>
                  </a:cubicBezTo>
                  <a:cubicBezTo>
                    <a:pt x="17" y="35"/>
                    <a:pt x="17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4" y="32"/>
                    <a:pt x="15" y="31"/>
                  </a:cubicBezTo>
                  <a:cubicBezTo>
                    <a:pt x="13" y="32"/>
                    <a:pt x="14" y="28"/>
                    <a:pt x="13" y="28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8"/>
                    <a:pt x="12" y="28"/>
                    <a:pt x="11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8" y="24"/>
                    <a:pt x="4" y="24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5" y="19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4" y="18"/>
                    <a:pt x="3" y="19"/>
                    <a:pt x="3" y="20"/>
                  </a:cubicBezTo>
                  <a:cubicBezTo>
                    <a:pt x="3" y="19"/>
                    <a:pt x="2" y="17"/>
                    <a:pt x="4" y="17"/>
                  </a:cubicBezTo>
                  <a:cubicBezTo>
                    <a:pt x="3" y="17"/>
                    <a:pt x="2" y="17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466"/>
            <p:cNvSpPr>
              <a:spLocks noEditPoints="1"/>
            </p:cNvSpPr>
            <p:nvPr/>
          </p:nvSpPr>
          <p:spPr bwMode="auto">
            <a:xfrm>
              <a:off x="3879985" y="1724247"/>
              <a:ext cx="126477" cy="112430"/>
            </a:xfrm>
            <a:custGeom>
              <a:avLst/>
              <a:gdLst>
                <a:gd name="T0" fmla="*/ 19 w 43"/>
                <a:gd name="T1" fmla="*/ 4 h 38"/>
                <a:gd name="T2" fmla="*/ 5 w 43"/>
                <a:gd name="T3" fmla="*/ 14 h 38"/>
                <a:gd name="T4" fmla="*/ 5 w 43"/>
                <a:gd name="T5" fmla="*/ 14 h 38"/>
                <a:gd name="T6" fmla="*/ 4 w 43"/>
                <a:gd name="T7" fmla="*/ 36 h 38"/>
                <a:gd name="T8" fmla="*/ 2 w 43"/>
                <a:gd name="T9" fmla="*/ 35 h 38"/>
                <a:gd name="T10" fmla="*/ 0 w 43"/>
                <a:gd name="T11" fmla="*/ 32 h 38"/>
                <a:gd name="T12" fmla="*/ 4 w 43"/>
                <a:gd name="T13" fmla="*/ 30 h 38"/>
                <a:gd name="T14" fmla="*/ 5 w 43"/>
                <a:gd name="T15" fmla="*/ 28 h 38"/>
                <a:gd name="T16" fmla="*/ 17 w 43"/>
                <a:gd name="T17" fmla="*/ 26 h 38"/>
                <a:gd name="T18" fmla="*/ 6 w 43"/>
                <a:gd name="T19" fmla="*/ 27 h 38"/>
                <a:gd name="T20" fmla="*/ 15 w 43"/>
                <a:gd name="T21" fmla="*/ 21 h 38"/>
                <a:gd name="T22" fmla="*/ 6 w 43"/>
                <a:gd name="T23" fmla="*/ 20 h 38"/>
                <a:gd name="T24" fmla="*/ 4 w 43"/>
                <a:gd name="T25" fmla="*/ 19 h 38"/>
                <a:gd name="T26" fmla="*/ 3 w 43"/>
                <a:gd name="T27" fmla="*/ 18 h 38"/>
                <a:gd name="T28" fmla="*/ 8 w 43"/>
                <a:gd name="T29" fmla="*/ 17 h 38"/>
                <a:gd name="T30" fmla="*/ 8 w 43"/>
                <a:gd name="T31" fmla="*/ 15 h 38"/>
                <a:gd name="T32" fmla="*/ 7 w 43"/>
                <a:gd name="T33" fmla="*/ 14 h 38"/>
                <a:gd name="T34" fmla="*/ 5 w 43"/>
                <a:gd name="T35" fmla="*/ 11 h 38"/>
                <a:gd name="T36" fmla="*/ 5 w 43"/>
                <a:gd name="T37" fmla="*/ 10 h 38"/>
                <a:gd name="T38" fmla="*/ 13 w 43"/>
                <a:gd name="T39" fmla="*/ 12 h 38"/>
                <a:gd name="T40" fmla="*/ 18 w 43"/>
                <a:gd name="T41" fmla="*/ 10 h 38"/>
                <a:gd name="T42" fmla="*/ 17 w 43"/>
                <a:gd name="T43" fmla="*/ 7 h 38"/>
                <a:gd name="T44" fmla="*/ 20 w 43"/>
                <a:gd name="T45" fmla="*/ 5 h 38"/>
                <a:gd name="T46" fmla="*/ 26 w 43"/>
                <a:gd name="T47" fmla="*/ 2 h 38"/>
                <a:gd name="T48" fmla="*/ 27 w 43"/>
                <a:gd name="T49" fmla="*/ 4 h 38"/>
                <a:gd name="T50" fmla="*/ 33 w 43"/>
                <a:gd name="T51" fmla="*/ 1 h 38"/>
                <a:gd name="T52" fmla="*/ 25 w 43"/>
                <a:gd name="T53" fmla="*/ 7 h 38"/>
                <a:gd name="T54" fmla="*/ 24 w 43"/>
                <a:gd name="T55" fmla="*/ 10 h 38"/>
                <a:gd name="T56" fmla="*/ 31 w 43"/>
                <a:gd name="T57" fmla="*/ 11 h 38"/>
                <a:gd name="T58" fmla="*/ 36 w 43"/>
                <a:gd name="T59" fmla="*/ 12 h 38"/>
                <a:gd name="T60" fmla="*/ 41 w 43"/>
                <a:gd name="T61" fmla="*/ 13 h 38"/>
                <a:gd name="T62" fmla="*/ 40 w 43"/>
                <a:gd name="T63" fmla="*/ 16 h 38"/>
                <a:gd name="T64" fmla="*/ 41 w 43"/>
                <a:gd name="T65" fmla="*/ 26 h 38"/>
                <a:gd name="T66" fmla="*/ 37 w 43"/>
                <a:gd name="T67" fmla="*/ 31 h 38"/>
                <a:gd name="T68" fmla="*/ 28 w 43"/>
                <a:gd name="T69" fmla="*/ 31 h 38"/>
                <a:gd name="T70" fmla="*/ 22 w 43"/>
                <a:gd name="T71" fmla="*/ 34 h 38"/>
                <a:gd name="T72" fmla="*/ 20 w 43"/>
                <a:gd name="T73" fmla="*/ 35 h 38"/>
                <a:gd name="T74" fmla="*/ 17 w 43"/>
                <a:gd name="T75" fmla="*/ 36 h 38"/>
                <a:gd name="T76" fmla="*/ 7 w 43"/>
                <a:gd name="T77" fmla="*/ 38 h 38"/>
                <a:gd name="T78" fmla="*/ 7 w 43"/>
                <a:gd name="T79" fmla="*/ 37 h 38"/>
                <a:gd name="T80" fmla="*/ 5 w 43"/>
                <a:gd name="T8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38"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moveTo>
                    <a:pt x="5" y="14"/>
                  </a:moveTo>
                  <a:cubicBezTo>
                    <a:pt x="6" y="14"/>
                    <a:pt x="3" y="13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moveTo>
                    <a:pt x="5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5" y="35"/>
                    <a:pt x="6" y="34"/>
                    <a:pt x="8" y="34"/>
                  </a:cubicBezTo>
                  <a:cubicBezTo>
                    <a:pt x="6" y="34"/>
                    <a:pt x="4" y="36"/>
                    <a:pt x="2" y="35"/>
                  </a:cubicBezTo>
                  <a:cubicBezTo>
                    <a:pt x="0" y="33"/>
                    <a:pt x="5" y="31"/>
                    <a:pt x="7" y="31"/>
                  </a:cubicBezTo>
                  <a:cubicBezTo>
                    <a:pt x="5" y="31"/>
                    <a:pt x="2" y="31"/>
                    <a:pt x="0" y="32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5" y="30"/>
                    <a:pt x="6" y="30"/>
                    <a:pt x="7" y="30"/>
                  </a:cubicBezTo>
                  <a:cubicBezTo>
                    <a:pt x="6" y="29"/>
                    <a:pt x="6" y="29"/>
                    <a:pt x="5" y="28"/>
                  </a:cubicBezTo>
                  <a:cubicBezTo>
                    <a:pt x="7" y="28"/>
                    <a:pt x="8" y="27"/>
                    <a:pt x="10" y="27"/>
                  </a:cubicBezTo>
                  <a:cubicBezTo>
                    <a:pt x="12" y="27"/>
                    <a:pt x="14" y="26"/>
                    <a:pt x="17" y="26"/>
                  </a:cubicBezTo>
                  <a:cubicBezTo>
                    <a:pt x="16" y="26"/>
                    <a:pt x="15" y="26"/>
                    <a:pt x="15" y="25"/>
                  </a:cubicBezTo>
                  <a:cubicBezTo>
                    <a:pt x="12" y="27"/>
                    <a:pt x="10" y="27"/>
                    <a:pt x="6" y="27"/>
                  </a:cubicBezTo>
                  <a:cubicBezTo>
                    <a:pt x="7" y="26"/>
                    <a:pt x="11" y="25"/>
                    <a:pt x="11" y="23"/>
                  </a:cubicBezTo>
                  <a:cubicBezTo>
                    <a:pt x="10" y="22"/>
                    <a:pt x="14" y="22"/>
                    <a:pt x="15" y="21"/>
                  </a:cubicBezTo>
                  <a:cubicBezTo>
                    <a:pt x="13" y="21"/>
                    <a:pt x="12" y="21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5" y="18"/>
                    <a:pt x="4" y="18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6" y="17"/>
                    <a:pt x="5" y="16"/>
                    <a:pt x="6" y="16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11" y="14"/>
                    <a:pt x="5" y="14"/>
                    <a:pt x="6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6" y="13"/>
                    <a:pt x="7" y="12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2"/>
                    <a:pt x="7" y="10"/>
                    <a:pt x="9" y="10"/>
                  </a:cubicBezTo>
                  <a:cubicBezTo>
                    <a:pt x="10" y="10"/>
                    <a:pt x="12" y="10"/>
                    <a:pt x="13" y="12"/>
                  </a:cubicBezTo>
                  <a:cubicBezTo>
                    <a:pt x="13" y="9"/>
                    <a:pt x="17" y="12"/>
                    <a:pt x="19" y="11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9" y="9"/>
                    <a:pt x="22" y="9"/>
                    <a:pt x="22" y="8"/>
                  </a:cubicBezTo>
                  <a:cubicBezTo>
                    <a:pt x="20" y="7"/>
                    <a:pt x="18" y="8"/>
                    <a:pt x="17" y="7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19" y="4"/>
                    <a:pt x="20" y="3"/>
                    <a:pt x="21" y="2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5" y="1"/>
                    <a:pt x="27" y="1"/>
                    <a:pt x="27" y="2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9" y="4"/>
                    <a:pt x="29" y="2"/>
                    <a:pt x="28" y="2"/>
                  </a:cubicBezTo>
                  <a:cubicBezTo>
                    <a:pt x="30" y="0"/>
                    <a:pt x="31" y="1"/>
                    <a:pt x="33" y="1"/>
                  </a:cubicBezTo>
                  <a:cubicBezTo>
                    <a:pt x="32" y="2"/>
                    <a:pt x="30" y="3"/>
                    <a:pt x="29" y="4"/>
                  </a:cubicBezTo>
                  <a:cubicBezTo>
                    <a:pt x="29" y="5"/>
                    <a:pt x="27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5" y="8"/>
                    <a:pt x="21" y="8"/>
                    <a:pt x="24" y="10"/>
                  </a:cubicBezTo>
                  <a:cubicBezTo>
                    <a:pt x="25" y="11"/>
                    <a:pt x="27" y="12"/>
                    <a:pt x="28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1" y="10"/>
                    <a:pt x="32" y="10"/>
                    <a:pt x="33" y="10"/>
                  </a:cubicBezTo>
                  <a:cubicBezTo>
                    <a:pt x="35" y="10"/>
                    <a:pt x="35" y="12"/>
                    <a:pt x="36" y="12"/>
                  </a:cubicBezTo>
                  <a:cubicBezTo>
                    <a:pt x="36" y="13"/>
                    <a:pt x="38" y="13"/>
                    <a:pt x="39" y="13"/>
                  </a:cubicBezTo>
                  <a:cubicBezTo>
                    <a:pt x="40" y="13"/>
                    <a:pt x="40" y="12"/>
                    <a:pt x="41" y="13"/>
                  </a:cubicBezTo>
                  <a:cubicBezTo>
                    <a:pt x="41" y="13"/>
                    <a:pt x="40" y="13"/>
                    <a:pt x="39" y="14"/>
                  </a:cubicBezTo>
                  <a:cubicBezTo>
                    <a:pt x="39" y="14"/>
                    <a:pt x="40" y="15"/>
                    <a:pt x="40" y="16"/>
                  </a:cubicBezTo>
                  <a:cubicBezTo>
                    <a:pt x="40" y="17"/>
                    <a:pt x="43" y="19"/>
                    <a:pt x="40" y="19"/>
                  </a:cubicBezTo>
                  <a:cubicBezTo>
                    <a:pt x="43" y="22"/>
                    <a:pt x="42" y="23"/>
                    <a:pt x="41" y="26"/>
                  </a:cubicBezTo>
                  <a:cubicBezTo>
                    <a:pt x="41" y="27"/>
                    <a:pt x="40" y="29"/>
                    <a:pt x="38" y="29"/>
                  </a:cubicBezTo>
                  <a:cubicBezTo>
                    <a:pt x="40" y="29"/>
                    <a:pt x="39" y="31"/>
                    <a:pt x="37" y="31"/>
                  </a:cubicBezTo>
                  <a:cubicBezTo>
                    <a:pt x="36" y="30"/>
                    <a:pt x="34" y="31"/>
                    <a:pt x="33" y="30"/>
                  </a:cubicBezTo>
                  <a:cubicBezTo>
                    <a:pt x="34" y="32"/>
                    <a:pt x="29" y="31"/>
                    <a:pt x="28" y="31"/>
                  </a:cubicBezTo>
                  <a:cubicBezTo>
                    <a:pt x="27" y="32"/>
                    <a:pt x="28" y="33"/>
                    <a:pt x="26" y="33"/>
                  </a:cubicBezTo>
                  <a:cubicBezTo>
                    <a:pt x="24" y="33"/>
                    <a:pt x="24" y="34"/>
                    <a:pt x="22" y="34"/>
                  </a:cubicBezTo>
                  <a:cubicBezTo>
                    <a:pt x="23" y="33"/>
                    <a:pt x="20" y="33"/>
                    <a:pt x="20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9" y="35"/>
                    <a:pt x="19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7"/>
                    <a:pt x="14" y="37"/>
                    <a:pt x="13" y="37"/>
                  </a:cubicBezTo>
                  <a:cubicBezTo>
                    <a:pt x="11" y="37"/>
                    <a:pt x="9" y="37"/>
                    <a:pt x="7" y="38"/>
                  </a:cubicBezTo>
                  <a:cubicBezTo>
                    <a:pt x="8" y="37"/>
                    <a:pt x="8" y="37"/>
                    <a:pt x="9" y="36"/>
                  </a:cubicBezTo>
                  <a:cubicBezTo>
                    <a:pt x="8" y="36"/>
                    <a:pt x="7" y="37"/>
                    <a:pt x="7" y="37"/>
                  </a:cubicBezTo>
                  <a:cubicBezTo>
                    <a:pt x="8" y="36"/>
                    <a:pt x="9" y="36"/>
                    <a:pt x="10" y="36"/>
                  </a:cubicBezTo>
                  <a:cubicBezTo>
                    <a:pt x="8" y="35"/>
                    <a:pt x="6" y="36"/>
                    <a:pt x="5" y="3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467"/>
            <p:cNvSpPr>
              <a:spLocks noEditPoints="1"/>
            </p:cNvSpPr>
            <p:nvPr/>
          </p:nvSpPr>
          <p:spPr bwMode="auto">
            <a:xfrm>
              <a:off x="4250634" y="2908275"/>
              <a:ext cx="340786" cy="279318"/>
            </a:xfrm>
            <a:custGeom>
              <a:avLst/>
              <a:gdLst>
                <a:gd name="T0" fmla="*/ 43 w 115"/>
                <a:gd name="T1" fmla="*/ 90 h 94"/>
                <a:gd name="T2" fmla="*/ 45 w 115"/>
                <a:gd name="T3" fmla="*/ 91 h 94"/>
                <a:gd name="T4" fmla="*/ 44 w 115"/>
                <a:gd name="T5" fmla="*/ 91 h 94"/>
                <a:gd name="T6" fmla="*/ 0 w 115"/>
                <a:gd name="T7" fmla="*/ 58 h 94"/>
                <a:gd name="T8" fmla="*/ 4 w 115"/>
                <a:gd name="T9" fmla="*/ 46 h 94"/>
                <a:gd name="T10" fmla="*/ 7 w 115"/>
                <a:gd name="T11" fmla="*/ 39 h 94"/>
                <a:gd name="T12" fmla="*/ 10 w 115"/>
                <a:gd name="T13" fmla="*/ 33 h 94"/>
                <a:gd name="T14" fmla="*/ 10 w 115"/>
                <a:gd name="T15" fmla="*/ 27 h 94"/>
                <a:gd name="T16" fmla="*/ 9 w 115"/>
                <a:gd name="T17" fmla="*/ 20 h 94"/>
                <a:gd name="T18" fmla="*/ 12 w 115"/>
                <a:gd name="T19" fmla="*/ 11 h 94"/>
                <a:gd name="T20" fmla="*/ 16 w 115"/>
                <a:gd name="T21" fmla="*/ 3 h 94"/>
                <a:gd name="T22" fmla="*/ 27 w 115"/>
                <a:gd name="T23" fmla="*/ 0 h 94"/>
                <a:gd name="T24" fmla="*/ 36 w 115"/>
                <a:gd name="T25" fmla="*/ 3 h 94"/>
                <a:gd name="T26" fmla="*/ 41 w 115"/>
                <a:gd name="T27" fmla="*/ 9 h 94"/>
                <a:gd name="T28" fmla="*/ 53 w 115"/>
                <a:gd name="T29" fmla="*/ 6 h 94"/>
                <a:gd name="T30" fmla="*/ 56 w 115"/>
                <a:gd name="T31" fmla="*/ 8 h 94"/>
                <a:gd name="T32" fmla="*/ 66 w 115"/>
                <a:gd name="T33" fmla="*/ 10 h 94"/>
                <a:gd name="T34" fmla="*/ 82 w 115"/>
                <a:gd name="T35" fmla="*/ 5 h 94"/>
                <a:gd name="T36" fmla="*/ 93 w 115"/>
                <a:gd name="T37" fmla="*/ 8 h 94"/>
                <a:gd name="T38" fmla="*/ 99 w 115"/>
                <a:gd name="T39" fmla="*/ 3 h 94"/>
                <a:gd name="T40" fmla="*/ 106 w 115"/>
                <a:gd name="T41" fmla="*/ 5 h 94"/>
                <a:gd name="T42" fmla="*/ 109 w 115"/>
                <a:gd name="T43" fmla="*/ 15 h 94"/>
                <a:gd name="T44" fmla="*/ 113 w 115"/>
                <a:gd name="T45" fmla="*/ 21 h 94"/>
                <a:gd name="T46" fmla="*/ 103 w 115"/>
                <a:gd name="T47" fmla="*/ 32 h 94"/>
                <a:gd name="T48" fmla="*/ 100 w 115"/>
                <a:gd name="T49" fmla="*/ 38 h 94"/>
                <a:gd name="T50" fmla="*/ 96 w 115"/>
                <a:gd name="T51" fmla="*/ 44 h 94"/>
                <a:gd name="T52" fmla="*/ 92 w 115"/>
                <a:gd name="T53" fmla="*/ 51 h 94"/>
                <a:gd name="T54" fmla="*/ 90 w 115"/>
                <a:gd name="T55" fmla="*/ 56 h 94"/>
                <a:gd name="T56" fmla="*/ 85 w 115"/>
                <a:gd name="T57" fmla="*/ 67 h 94"/>
                <a:gd name="T58" fmla="*/ 83 w 115"/>
                <a:gd name="T59" fmla="*/ 71 h 94"/>
                <a:gd name="T60" fmla="*/ 80 w 115"/>
                <a:gd name="T61" fmla="*/ 69 h 94"/>
                <a:gd name="T62" fmla="*/ 75 w 115"/>
                <a:gd name="T63" fmla="*/ 65 h 94"/>
                <a:gd name="T64" fmla="*/ 70 w 115"/>
                <a:gd name="T65" fmla="*/ 67 h 94"/>
                <a:gd name="T66" fmla="*/ 59 w 115"/>
                <a:gd name="T67" fmla="*/ 79 h 94"/>
                <a:gd name="T68" fmla="*/ 55 w 115"/>
                <a:gd name="T69" fmla="*/ 88 h 94"/>
                <a:gd name="T70" fmla="*/ 53 w 115"/>
                <a:gd name="T71" fmla="*/ 86 h 94"/>
                <a:gd name="T72" fmla="*/ 46 w 115"/>
                <a:gd name="T73" fmla="*/ 88 h 94"/>
                <a:gd name="T74" fmla="*/ 42 w 115"/>
                <a:gd name="T75" fmla="*/ 88 h 94"/>
                <a:gd name="T76" fmla="*/ 40 w 115"/>
                <a:gd name="T77" fmla="*/ 89 h 94"/>
                <a:gd name="T78" fmla="*/ 39 w 115"/>
                <a:gd name="T79" fmla="*/ 87 h 94"/>
                <a:gd name="T80" fmla="*/ 38 w 115"/>
                <a:gd name="T81" fmla="*/ 89 h 94"/>
                <a:gd name="T82" fmla="*/ 37 w 115"/>
                <a:gd name="T83" fmla="*/ 92 h 94"/>
                <a:gd name="T84" fmla="*/ 36 w 115"/>
                <a:gd name="T85" fmla="*/ 92 h 94"/>
                <a:gd name="T86" fmla="*/ 32 w 115"/>
                <a:gd name="T87" fmla="*/ 91 h 94"/>
                <a:gd name="T88" fmla="*/ 27 w 115"/>
                <a:gd name="T89" fmla="*/ 88 h 94"/>
                <a:gd name="T90" fmla="*/ 25 w 115"/>
                <a:gd name="T91" fmla="*/ 84 h 94"/>
                <a:gd name="T92" fmla="*/ 28 w 115"/>
                <a:gd name="T93" fmla="*/ 80 h 94"/>
                <a:gd name="T94" fmla="*/ 27 w 115"/>
                <a:gd name="T95" fmla="*/ 80 h 94"/>
                <a:gd name="T96" fmla="*/ 25 w 115"/>
                <a:gd name="T97" fmla="*/ 79 h 94"/>
                <a:gd name="T98" fmla="*/ 25 w 115"/>
                <a:gd name="T99" fmla="*/ 77 h 94"/>
                <a:gd name="T100" fmla="*/ 16 w 115"/>
                <a:gd name="T101" fmla="*/ 72 h 94"/>
                <a:gd name="T102" fmla="*/ 7 w 115"/>
                <a:gd name="T103" fmla="*/ 72 h 94"/>
                <a:gd name="T104" fmla="*/ 7 w 115"/>
                <a:gd name="T105" fmla="*/ 70 h 94"/>
                <a:gd name="T106" fmla="*/ 0 w 115"/>
                <a:gd name="T107" fmla="*/ 72 h 94"/>
                <a:gd name="T108" fmla="*/ 1 w 115"/>
                <a:gd name="T10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4">
                  <a:moveTo>
                    <a:pt x="43" y="91"/>
                  </a:moveTo>
                  <a:cubicBezTo>
                    <a:pt x="44" y="91"/>
                    <a:pt x="44" y="91"/>
                    <a:pt x="43" y="90"/>
                  </a:cubicBezTo>
                  <a:cubicBezTo>
                    <a:pt x="43" y="90"/>
                    <a:pt x="43" y="91"/>
                    <a:pt x="43" y="91"/>
                  </a:cubicBezTo>
                  <a:moveTo>
                    <a:pt x="45" y="91"/>
                  </a:moveTo>
                  <a:cubicBezTo>
                    <a:pt x="46" y="90"/>
                    <a:pt x="46" y="90"/>
                    <a:pt x="46" y="90"/>
                  </a:cubicBezTo>
                  <a:cubicBezTo>
                    <a:pt x="45" y="90"/>
                    <a:pt x="45" y="91"/>
                    <a:pt x="44" y="91"/>
                  </a:cubicBezTo>
                  <a:cubicBezTo>
                    <a:pt x="45" y="91"/>
                    <a:pt x="45" y="91"/>
                    <a:pt x="45" y="91"/>
                  </a:cubicBezTo>
                  <a:moveTo>
                    <a:pt x="0" y="58"/>
                  </a:moveTo>
                  <a:cubicBezTo>
                    <a:pt x="1" y="54"/>
                    <a:pt x="0" y="50"/>
                    <a:pt x="1" y="47"/>
                  </a:cubicBezTo>
                  <a:cubicBezTo>
                    <a:pt x="2" y="46"/>
                    <a:pt x="3" y="47"/>
                    <a:pt x="4" y="46"/>
                  </a:cubicBezTo>
                  <a:cubicBezTo>
                    <a:pt x="5" y="45"/>
                    <a:pt x="4" y="43"/>
                    <a:pt x="5" y="42"/>
                  </a:cubicBezTo>
                  <a:cubicBezTo>
                    <a:pt x="6" y="41"/>
                    <a:pt x="6" y="39"/>
                    <a:pt x="7" y="39"/>
                  </a:cubicBezTo>
                  <a:cubicBezTo>
                    <a:pt x="8" y="38"/>
                    <a:pt x="10" y="37"/>
                    <a:pt x="9" y="36"/>
                  </a:cubicBezTo>
                  <a:cubicBezTo>
                    <a:pt x="9" y="35"/>
                    <a:pt x="8" y="34"/>
                    <a:pt x="10" y="33"/>
                  </a:cubicBezTo>
                  <a:cubicBezTo>
                    <a:pt x="12" y="33"/>
                    <a:pt x="10" y="30"/>
                    <a:pt x="10" y="29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7" y="23"/>
                    <a:pt x="9" y="22"/>
                    <a:pt x="9" y="20"/>
                  </a:cubicBezTo>
                  <a:cubicBezTo>
                    <a:pt x="10" y="19"/>
                    <a:pt x="9" y="17"/>
                    <a:pt x="9" y="15"/>
                  </a:cubicBezTo>
                  <a:cubicBezTo>
                    <a:pt x="10" y="13"/>
                    <a:pt x="10" y="12"/>
                    <a:pt x="12" y="11"/>
                  </a:cubicBezTo>
                  <a:cubicBezTo>
                    <a:pt x="13" y="10"/>
                    <a:pt x="14" y="8"/>
                    <a:pt x="14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8" y="2"/>
                    <a:pt x="19" y="1"/>
                    <a:pt x="21" y="1"/>
                  </a:cubicBezTo>
                  <a:cubicBezTo>
                    <a:pt x="23" y="1"/>
                    <a:pt x="25" y="1"/>
                    <a:pt x="27" y="0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3" y="2"/>
                    <a:pt x="35" y="2"/>
                    <a:pt x="36" y="3"/>
                  </a:cubicBezTo>
                  <a:cubicBezTo>
                    <a:pt x="37" y="4"/>
                    <a:pt x="38" y="6"/>
                    <a:pt x="39" y="7"/>
                  </a:cubicBezTo>
                  <a:cubicBezTo>
                    <a:pt x="39" y="8"/>
                    <a:pt x="40" y="8"/>
                    <a:pt x="41" y="9"/>
                  </a:cubicBezTo>
                  <a:cubicBezTo>
                    <a:pt x="42" y="9"/>
                    <a:pt x="42" y="7"/>
                    <a:pt x="43" y="7"/>
                  </a:cubicBezTo>
                  <a:cubicBezTo>
                    <a:pt x="47" y="7"/>
                    <a:pt x="49" y="4"/>
                    <a:pt x="53" y="6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9"/>
                    <a:pt x="58" y="10"/>
                    <a:pt x="61" y="10"/>
                  </a:cubicBezTo>
                  <a:cubicBezTo>
                    <a:pt x="62" y="10"/>
                    <a:pt x="65" y="11"/>
                    <a:pt x="66" y="10"/>
                  </a:cubicBezTo>
                  <a:cubicBezTo>
                    <a:pt x="67" y="10"/>
                    <a:pt x="68" y="8"/>
                    <a:pt x="69" y="7"/>
                  </a:cubicBezTo>
                  <a:cubicBezTo>
                    <a:pt x="73" y="5"/>
                    <a:pt x="78" y="5"/>
                    <a:pt x="82" y="5"/>
                  </a:cubicBezTo>
                  <a:cubicBezTo>
                    <a:pt x="84" y="5"/>
                    <a:pt x="85" y="6"/>
                    <a:pt x="87" y="6"/>
                  </a:cubicBezTo>
                  <a:cubicBezTo>
                    <a:pt x="89" y="7"/>
                    <a:pt x="91" y="8"/>
                    <a:pt x="93" y="8"/>
                  </a:cubicBezTo>
                  <a:cubicBezTo>
                    <a:pt x="94" y="7"/>
                    <a:pt x="95" y="5"/>
                    <a:pt x="97" y="4"/>
                  </a:cubicBezTo>
                  <a:cubicBezTo>
                    <a:pt x="97" y="4"/>
                    <a:pt x="98" y="3"/>
                    <a:pt x="99" y="3"/>
                  </a:cubicBezTo>
                  <a:cubicBezTo>
                    <a:pt x="101" y="3"/>
                    <a:pt x="100" y="3"/>
                    <a:pt x="100" y="2"/>
                  </a:cubicBezTo>
                  <a:cubicBezTo>
                    <a:pt x="103" y="1"/>
                    <a:pt x="104" y="3"/>
                    <a:pt x="106" y="5"/>
                  </a:cubicBezTo>
                  <a:cubicBezTo>
                    <a:pt x="108" y="7"/>
                    <a:pt x="109" y="9"/>
                    <a:pt x="109" y="12"/>
                  </a:cubicBezTo>
                  <a:cubicBezTo>
                    <a:pt x="109" y="13"/>
                    <a:pt x="109" y="14"/>
                    <a:pt x="109" y="15"/>
                  </a:cubicBezTo>
                  <a:cubicBezTo>
                    <a:pt x="110" y="15"/>
                    <a:pt x="111" y="15"/>
                    <a:pt x="112" y="15"/>
                  </a:cubicBezTo>
                  <a:cubicBezTo>
                    <a:pt x="115" y="16"/>
                    <a:pt x="112" y="19"/>
                    <a:pt x="113" y="21"/>
                  </a:cubicBezTo>
                  <a:cubicBezTo>
                    <a:pt x="114" y="23"/>
                    <a:pt x="110" y="25"/>
                    <a:pt x="108" y="25"/>
                  </a:cubicBezTo>
                  <a:cubicBezTo>
                    <a:pt x="105" y="25"/>
                    <a:pt x="104" y="30"/>
                    <a:pt x="103" y="32"/>
                  </a:cubicBezTo>
                  <a:cubicBezTo>
                    <a:pt x="103" y="33"/>
                    <a:pt x="103" y="34"/>
                    <a:pt x="102" y="35"/>
                  </a:cubicBezTo>
                  <a:cubicBezTo>
                    <a:pt x="102" y="37"/>
                    <a:pt x="100" y="37"/>
                    <a:pt x="100" y="38"/>
                  </a:cubicBezTo>
                  <a:cubicBezTo>
                    <a:pt x="100" y="39"/>
                    <a:pt x="101" y="40"/>
                    <a:pt x="100" y="41"/>
                  </a:cubicBezTo>
                  <a:cubicBezTo>
                    <a:pt x="99" y="42"/>
                    <a:pt x="98" y="43"/>
                    <a:pt x="96" y="44"/>
                  </a:cubicBezTo>
                  <a:cubicBezTo>
                    <a:pt x="98" y="44"/>
                    <a:pt x="96" y="47"/>
                    <a:pt x="96" y="48"/>
                  </a:cubicBezTo>
                  <a:cubicBezTo>
                    <a:pt x="96" y="50"/>
                    <a:pt x="95" y="51"/>
                    <a:pt x="92" y="51"/>
                  </a:cubicBezTo>
                  <a:cubicBezTo>
                    <a:pt x="93" y="52"/>
                    <a:pt x="92" y="52"/>
                    <a:pt x="91" y="53"/>
                  </a:cubicBezTo>
                  <a:cubicBezTo>
                    <a:pt x="90" y="54"/>
                    <a:pt x="91" y="55"/>
                    <a:pt x="90" y="56"/>
                  </a:cubicBezTo>
                  <a:cubicBezTo>
                    <a:pt x="90" y="58"/>
                    <a:pt x="89" y="60"/>
                    <a:pt x="87" y="62"/>
                  </a:cubicBezTo>
                  <a:cubicBezTo>
                    <a:pt x="86" y="64"/>
                    <a:pt x="88" y="65"/>
                    <a:pt x="85" y="67"/>
                  </a:cubicBezTo>
                  <a:cubicBezTo>
                    <a:pt x="84" y="68"/>
                    <a:pt x="85" y="68"/>
                    <a:pt x="84" y="70"/>
                  </a:cubicBezTo>
                  <a:cubicBezTo>
                    <a:pt x="84" y="70"/>
                    <a:pt x="83" y="71"/>
                    <a:pt x="83" y="71"/>
                  </a:cubicBezTo>
                  <a:cubicBezTo>
                    <a:pt x="82" y="72"/>
                    <a:pt x="81" y="72"/>
                    <a:pt x="80" y="71"/>
                  </a:cubicBezTo>
                  <a:cubicBezTo>
                    <a:pt x="80" y="71"/>
                    <a:pt x="80" y="70"/>
                    <a:pt x="80" y="69"/>
                  </a:cubicBezTo>
                  <a:cubicBezTo>
                    <a:pt x="79" y="68"/>
                    <a:pt x="78" y="68"/>
                    <a:pt x="78" y="67"/>
                  </a:cubicBezTo>
                  <a:cubicBezTo>
                    <a:pt x="77" y="66"/>
                    <a:pt x="76" y="66"/>
                    <a:pt x="75" y="65"/>
                  </a:cubicBezTo>
                  <a:cubicBezTo>
                    <a:pt x="75" y="66"/>
                    <a:pt x="75" y="67"/>
                    <a:pt x="74" y="68"/>
                  </a:cubicBezTo>
                  <a:cubicBezTo>
                    <a:pt x="72" y="68"/>
                    <a:pt x="71" y="66"/>
                    <a:pt x="70" y="67"/>
                  </a:cubicBezTo>
                  <a:cubicBezTo>
                    <a:pt x="68" y="67"/>
                    <a:pt x="67" y="70"/>
                    <a:pt x="65" y="72"/>
                  </a:cubicBezTo>
                  <a:cubicBezTo>
                    <a:pt x="64" y="73"/>
                    <a:pt x="57" y="78"/>
                    <a:pt x="59" y="79"/>
                  </a:cubicBezTo>
                  <a:cubicBezTo>
                    <a:pt x="60" y="80"/>
                    <a:pt x="58" y="83"/>
                    <a:pt x="58" y="83"/>
                  </a:cubicBezTo>
                  <a:cubicBezTo>
                    <a:pt x="57" y="85"/>
                    <a:pt x="56" y="87"/>
                    <a:pt x="55" y="88"/>
                  </a:cubicBezTo>
                  <a:cubicBezTo>
                    <a:pt x="54" y="88"/>
                    <a:pt x="54" y="88"/>
                    <a:pt x="54" y="87"/>
                  </a:cubicBezTo>
                  <a:cubicBezTo>
                    <a:pt x="54" y="87"/>
                    <a:pt x="53" y="87"/>
                    <a:pt x="53" y="86"/>
                  </a:cubicBezTo>
                  <a:cubicBezTo>
                    <a:pt x="53" y="89"/>
                    <a:pt x="54" y="89"/>
                    <a:pt x="51" y="90"/>
                  </a:cubicBezTo>
                  <a:cubicBezTo>
                    <a:pt x="49" y="90"/>
                    <a:pt x="45" y="91"/>
                    <a:pt x="46" y="88"/>
                  </a:cubicBezTo>
                  <a:cubicBezTo>
                    <a:pt x="46" y="89"/>
                    <a:pt x="46" y="90"/>
                    <a:pt x="44" y="90"/>
                  </a:cubicBezTo>
                  <a:cubicBezTo>
                    <a:pt x="43" y="89"/>
                    <a:pt x="43" y="89"/>
                    <a:pt x="42" y="88"/>
                  </a:cubicBezTo>
                  <a:cubicBezTo>
                    <a:pt x="42" y="89"/>
                    <a:pt x="43" y="91"/>
                    <a:pt x="41" y="90"/>
                  </a:cubicBezTo>
                  <a:cubicBezTo>
                    <a:pt x="40" y="90"/>
                    <a:pt x="42" y="88"/>
                    <a:pt x="40" y="89"/>
                  </a:cubicBezTo>
                  <a:cubicBezTo>
                    <a:pt x="41" y="90"/>
                    <a:pt x="41" y="90"/>
                    <a:pt x="41" y="92"/>
                  </a:cubicBezTo>
                  <a:cubicBezTo>
                    <a:pt x="40" y="91"/>
                    <a:pt x="39" y="88"/>
                    <a:pt x="39" y="87"/>
                  </a:cubicBezTo>
                  <a:cubicBezTo>
                    <a:pt x="38" y="88"/>
                    <a:pt x="40" y="91"/>
                    <a:pt x="39" y="92"/>
                  </a:cubicBezTo>
                  <a:cubicBezTo>
                    <a:pt x="38" y="93"/>
                    <a:pt x="38" y="90"/>
                    <a:pt x="38" y="89"/>
                  </a:cubicBezTo>
                  <a:cubicBezTo>
                    <a:pt x="38" y="90"/>
                    <a:pt x="38" y="92"/>
                    <a:pt x="38" y="90"/>
                  </a:cubicBezTo>
                  <a:cubicBezTo>
                    <a:pt x="38" y="91"/>
                    <a:pt x="38" y="91"/>
                    <a:pt x="37" y="92"/>
                  </a:cubicBezTo>
                  <a:cubicBezTo>
                    <a:pt x="37" y="91"/>
                    <a:pt x="37" y="91"/>
                    <a:pt x="37" y="90"/>
                  </a:cubicBezTo>
                  <a:cubicBezTo>
                    <a:pt x="37" y="91"/>
                    <a:pt x="37" y="92"/>
                    <a:pt x="36" y="92"/>
                  </a:cubicBezTo>
                  <a:cubicBezTo>
                    <a:pt x="34" y="92"/>
                    <a:pt x="34" y="92"/>
                    <a:pt x="34" y="90"/>
                  </a:cubicBezTo>
                  <a:cubicBezTo>
                    <a:pt x="34" y="92"/>
                    <a:pt x="32" y="94"/>
                    <a:pt x="32" y="91"/>
                  </a:cubicBezTo>
                  <a:cubicBezTo>
                    <a:pt x="32" y="93"/>
                    <a:pt x="32" y="92"/>
                    <a:pt x="30" y="91"/>
                  </a:cubicBezTo>
                  <a:cubicBezTo>
                    <a:pt x="29" y="91"/>
                    <a:pt x="28" y="89"/>
                    <a:pt x="27" y="88"/>
                  </a:cubicBezTo>
                  <a:cubicBezTo>
                    <a:pt x="27" y="87"/>
                    <a:pt x="26" y="86"/>
                    <a:pt x="26" y="85"/>
                  </a:cubicBezTo>
                  <a:cubicBezTo>
                    <a:pt x="27" y="84"/>
                    <a:pt x="27" y="83"/>
                    <a:pt x="25" y="84"/>
                  </a:cubicBezTo>
                  <a:cubicBezTo>
                    <a:pt x="25" y="83"/>
                    <a:pt x="25" y="82"/>
                    <a:pt x="26" y="82"/>
                  </a:cubicBezTo>
                  <a:cubicBezTo>
                    <a:pt x="28" y="82"/>
                    <a:pt x="26" y="81"/>
                    <a:pt x="28" y="80"/>
                  </a:cubicBezTo>
                  <a:cubicBezTo>
                    <a:pt x="27" y="81"/>
                    <a:pt x="26" y="82"/>
                    <a:pt x="25" y="82"/>
                  </a:cubicBezTo>
                  <a:cubicBezTo>
                    <a:pt x="22" y="81"/>
                    <a:pt x="26" y="80"/>
                    <a:pt x="27" y="80"/>
                  </a:cubicBezTo>
                  <a:cubicBezTo>
                    <a:pt x="26" y="79"/>
                    <a:pt x="26" y="79"/>
                    <a:pt x="25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4" y="80"/>
                    <a:pt x="23" y="79"/>
                  </a:cubicBezTo>
                  <a:cubicBezTo>
                    <a:pt x="23" y="78"/>
                    <a:pt x="24" y="77"/>
                    <a:pt x="25" y="77"/>
                  </a:cubicBezTo>
                  <a:cubicBezTo>
                    <a:pt x="24" y="77"/>
                    <a:pt x="23" y="78"/>
                    <a:pt x="23" y="78"/>
                  </a:cubicBezTo>
                  <a:cubicBezTo>
                    <a:pt x="21" y="76"/>
                    <a:pt x="19" y="73"/>
                    <a:pt x="16" y="72"/>
                  </a:cubicBezTo>
                  <a:cubicBezTo>
                    <a:pt x="14" y="72"/>
                    <a:pt x="12" y="72"/>
                    <a:pt x="11" y="72"/>
                  </a:cubicBezTo>
                  <a:cubicBezTo>
                    <a:pt x="10" y="72"/>
                    <a:pt x="8" y="72"/>
                    <a:pt x="7" y="72"/>
                  </a:cubicBezTo>
                  <a:cubicBezTo>
                    <a:pt x="8" y="72"/>
                    <a:pt x="10" y="71"/>
                    <a:pt x="11" y="70"/>
                  </a:cubicBezTo>
                  <a:cubicBezTo>
                    <a:pt x="9" y="70"/>
                    <a:pt x="9" y="71"/>
                    <a:pt x="7" y="70"/>
                  </a:cubicBezTo>
                  <a:cubicBezTo>
                    <a:pt x="7" y="71"/>
                    <a:pt x="7" y="71"/>
                    <a:pt x="7" y="72"/>
                  </a:cubicBezTo>
                  <a:cubicBezTo>
                    <a:pt x="5" y="72"/>
                    <a:pt x="3" y="72"/>
                    <a:pt x="0" y="72"/>
                  </a:cubicBezTo>
                  <a:cubicBezTo>
                    <a:pt x="0" y="71"/>
                    <a:pt x="1" y="70"/>
                    <a:pt x="1" y="69"/>
                  </a:cubicBezTo>
                  <a:cubicBezTo>
                    <a:pt x="1" y="68"/>
                    <a:pt x="1" y="67"/>
                    <a:pt x="1" y="66"/>
                  </a:cubicBezTo>
                  <a:cubicBezTo>
                    <a:pt x="1" y="63"/>
                    <a:pt x="1" y="60"/>
                    <a:pt x="0" y="5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468"/>
            <p:cNvSpPr>
              <a:spLocks noEditPoints="1"/>
            </p:cNvSpPr>
            <p:nvPr/>
          </p:nvSpPr>
          <p:spPr bwMode="auto">
            <a:xfrm>
              <a:off x="4385894" y="2237208"/>
              <a:ext cx="115938" cy="205536"/>
            </a:xfrm>
            <a:custGeom>
              <a:avLst/>
              <a:gdLst>
                <a:gd name="T0" fmla="*/ 0 w 39"/>
                <a:gd name="T1" fmla="*/ 32 h 69"/>
                <a:gd name="T2" fmla="*/ 2 w 39"/>
                <a:gd name="T3" fmla="*/ 30 h 69"/>
                <a:gd name="T4" fmla="*/ 5 w 39"/>
                <a:gd name="T5" fmla="*/ 28 h 69"/>
                <a:gd name="T6" fmla="*/ 7 w 39"/>
                <a:gd name="T7" fmla="*/ 25 h 69"/>
                <a:gd name="T8" fmla="*/ 8 w 39"/>
                <a:gd name="T9" fmla="*/ 21 h 69"/>
                <a:gd name="T10" fmla="*/ 8 w 39"/>
                <a:gd name="T11" fmla="*/ 18 h 69"/>
                <a:gd name="T12" fmla="*/ 7 w 39"/>
                <a:gd name="T13" fmla="*/ 14 h 69"/>
                <a:gd name="T14" fmla="*/ 6 w 39"/>
                <a:gd name="T15" fmla="*/ 9 h 69"/>
                <a:gd name="T16" fmla="*/ 10 w 39"/>
                <a:gd name="T17" fmla="*/ 6 h 69"/>
                <a:gd name="T18" fmla="*/ 11 w 39"/>
                <a:gd name="T19" fmla="*/ 4 h 69"/>
                <a:gd name="T20" fmla="*/ 13 w 39"/>
                <a:gd name="T21" fmla="*/ 4 h 69"/>
                <a:gd name="T22" fmla="*/ 18 w 39"/>
                <a:gd name="T23" fmla="*/ 1 h 69"/>
                <a:gd name="T24" fmla="*/ 21 w 39"/>
                <a:gd name="T25" fmla="*/ 1 h 69"/>
                <a:gd name="T26" fmla="*/ 22 w 39"/>
                <a:gd name="T27" fmla="*/ 2 h 69"/>
                <a:gd name="T28" fmla="*/ 22 w 39"/>
                <a:gd name="T29" fmla="*/ 1 h 69"/>
                <a:gd name="T30" fmla="*/ 25 w 39"/>
                <a:gd name="T31" fmla="*/ 3 h 69"/>
                <a:gd name="T32" fmla="*/ 26 w 39"/>
                <a:gd name="T33" fmla="*/ 4 h 69"/>
                <a:gd name="T34" fmla="*/ 26 w 39"/>
                <a:gd name="T35" fmla="*/ 6 h 69"/>
                <a:gd name="T36" fmla="*/ 28 w 39"/>
                <a:gd name="T37" fmla="*/ 6 h 69"/>
                <a:gd name="T38" fmla="*/ 31 w 39"/>
                <a:gd name="T39" fmla="*/ 4 h 69"/>
                <a:gd name="T40" fmla="*/ 33 w 39"/>
                <a:gd name="T41" fmla="*/ 3 h 69"/>
                <a:gd name="T42" fmla="*/ 33 w 39"/>
                <a:gd name="T43" fmla="*/ 6 h 69"/>
                <a:gd name="T44" fmla="*/ 28 w 39"/>
                <a:gd name="T45" fmla="*/ 12 h 69"/>
                <a:gd name="T46" fmla="*/ 30 w 39"/>
                <a:gd name="T47" fmla="*/ 16 h 69"/>
                <a:gd name="T48" fmla="*/ 33 w 39"/>
                <a:gd name="T49" fmla="*/ 19 h 69"/>
                <a:gd name="T50" fmla="*/ 29 w 39"/>
                <a:gd name="T51" fmla="*/ 27 h 69"/>
                <a:gd name="T52" fmla="*/ 25 w 39"/>
                <a:gd name="T53" fmla="*/ 34 h 69"/>
                <a:gd name="T54" fmla="*/ 27 w 39"/>
                <a:gd name="T55" fmla="*/ 36 h 69"/>
                <a:gd name="T56" fmla="*/ 30 w 39"/>
                <a:gd name="T57" fmla="*/ 36 h 69"/>
                <a:gd name="T58" fmla="*/ 30 w 39"/>
                <a:gd name="T59" fmla="*/ 37 h 69"/>
                <a:gd name="T60" fmla="*/ 33 w 39"/>
                <a:gd name="T61" fmla="*/ 36 h 69"/>
                <a:gd name="T62" fmla="*/ 34 w 39"/>
                <a:gd name="T63" fmla="*/ 38 h 69"/>
                <a:gd name="T64" fmla="*/ 34 w 39"/>
                <a:gd name="T65" fmla="*/ 40 h 69"/>
                <a:gd name="T66" fmla="*/ 38 w 39"/>
                <a:gd name="T67" fmla="*/ 41 h 69"/>
                <a:gd name="T68" fmla="*/ 37 w 39"/>
                <a:gd name="T69" fmla="*/ 45 h 69"/>
                <a:gd name="T70" fmla="*/ 37 w 39"/>
                <a:gd name="T71" fmla="*/ 49 h 69"/>
                <a:gd name="T72" fmla="*/ 31 w 39"/>
                <a:gd name="T73" fmla="*/ 51 h 69"/>
                <a:gd name="T74" fmla="*/ 30 w 39"/>
                <a:gd name="T75" fmla="*/ 52 h 69"/>
                <a:gd name="T76" fmla="*/ 28 w 39"/>
                <a:gd name="T77" fmla="*/ 54 h 69"/>
                <a:gd name="T78" fmla="*/ 25 w 39"/>
                <a:gd name="T79" fmla="*/ 58 h 69"/>
                <a:gd name="T80" fmla="*/ 25 w 39"/>
                <a:gd name="T81" fmla="*/ 64 h 69"/>
                <a:gd name="T82" fmla="*/ 19 w 39"/>
                <a:gd name="T83" fmla="*/ 69 h 69"/>
                <a:gd name="T84" fmla="*/ 16 w 39"/>
                <a:gd name="T85" fmla="*/ 57 h 69"/>
                <a:gd name="T86" fmla="*/ 11 w 39"/>
                <a:gd name="T87" fmla="*/ 49 h 69"/>
                <a:gd name="T88" fmla="*/ 7 w 39"/>
                <a:gd name="T89" fmla="*/ 45 h 69"/>
                <a:gd name="T90" fmla="*/ 4 w 39"/>
                <a:gd name="T91" fmla="*/ 41 h 69"/>
                <a:gd name="T92" fmla="*/ 2 w 39"/>
                <a:gd name="T93" fmla="*/ 40 h 69"/>
                <a:gd name="T94" fmla="*/ 1 w 39"/>
                <a:gd name="T95" fmla="*/ 37 h 69"/>
                <a:gd name="T96" fmla="*/ 0 w 39"/>
                <a:gd name="T97" fmla="*/ 32 h 69"/>
                <a:gd name="T98" fmla="*/ 32 w 39"/>
                <a:gd name="T99" fmla="*/ 36 h 69"/>
                <a:gd name="T100" fmla="*/ 30 w 39"/>
                <a:gd name="T101" fmla="*/ 35 h 69"/>
                <a:gd name="T102" fmla="*/ 32 w 39"/>
                <a:gd name="T103" fmla="*/ 34 h 69"/>
                <a:gd name="T104" fmla="*/ 32 w 39"/>
                <a:gd name="T105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69">
                  <a:moveTo>
                    <a:pt x="0" y="32"/>
                  </a:moveTo>
                  <a:cubicBezTo>
                    <a:pt x="0" y="31"/>
                    <a:pt x="1" y="31"/>
                    <a:pt x="2" y="30"/>
                  </a:cubicBezTo>
                  <a:cubicBezTo>
                    <a:pt x="3" y="29"/>
                    <a:pt x="3" y="28"/>
                    <a:pt x="5" y="28"/>
                  </a:cubicBezTo>
                  <a:cubicBezTo>
                    <a:pt x="6" y="27"/>
                    <a:pt x="7" y="26"/>
                    <a:pt x="7" y="25"/>
                  </a:cubicBezTo>
                  <a:cubicBezTo>
                    <a:pt x="7" y="24"/>
                    <a:pt x="9" y="21"/>
                    <a:pt x="8" y="21"/>
                  </a:cubicBezTo>
                  <a:cubicBezTo>
                    <a:pt x="8" y="20"/>
                    <a:pt x="7" y="20"/>
                    <a:pt x="8" y="18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2"/>
                    <a:pt x="9" y="9"/>
                    <a:pt x="6" y="9"/>
                  </a:cubicBezTo>
                  <a:cubicBezTo>
                    <a:pt x="7" y="8"/>
                    <a:pt x="9" y="7"/>
                    <a:pt x="10" y="6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4" y="2"/>
                    <a:pt x="16" y="2"/>
                    <a:pt x="18" y="1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23" y="1"/>
                    <a:pt x="21" y="2"/>
                    <a:pt x="22" y="2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4" y="2"/>
                    <a:pt x="25" y="1"/>
                    <a:pt x="25" y="3"/>
                  </a:cubicBezTo>
                  <a:cubicBezTo>
                    <a:pt x="26" y="3"/>
                    <a:pt x="25" y="3"/>
                    <a:pt x="26" y="4"/>
                  </a:cubicBezTo>
                  <a:cubicBezTo>
                    <a:pt x="26" y="4"/>
                    <a:pt x="27" y="5"/>
                    <a:pt x="26" y="6"/>
                  </a:cubicBezTo>
                  <a:cubicBezTo>
                    <a:pt x="26" y="6"/>
                    <a:pt x="27" y="7"/>
                    <a:pt x="28" y="6"/>
                  </a:cubicBezTo>
                  <a:cubicBezTo>
                    <a:pt x="29" y="6"/>
                    <a:pt x="30" y="5"/>
                    <a:pt x="31" y="4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4" y="4"/>
                    <a:pt x="34" y="5"/>
                    <a:pt x="33" y="6"/>
                  </a:cubicBezTo>
                  <a:cubicBezTo>
                    <a:pt x="32" y="8"/>
                    <a:pt x="28" y="9"/>
                    <a:pt x="28" y="12"/>
                  </a:cubicBezTo>
                  <a:cubicBezTo>
                    <a:pt x="28" y="13"/>
                    <a:pt x="29" y="15"/>
                    <a:pt x="30" y="16"/>
                  </a:cubicBezTo>
                  <a:cubicBezTo>
                    <a:pt x="33" y="17"/>
                    <a:pt x="33" y="17"/>
                    <a:pt x="33" y="19"/>
                  </a:cubicBezTo>
                  <a:cubicBezTo>
                    <a:pt x="34" y="22"/>
                    <a:pt x="32" y="26"/>
                    <a:pt x="29" y="27"/>
                  </a:cubicBezTo>
                  <a:cubicBezTo>
                    <a:pt x="26" y="29"/>
                    <a:pt x="22" y="30"/>
                    <a:pt x="25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8" y="36"/>
                    <a:pt x="29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8"/>
                    <a:pt x="32" y="36"/>
                    <a:pt x="33" y="36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9"/>
                    <a:pt x="36" y="40"/>
                    <a:pt x="34" y="40"/>
                  </a:cubicBezTo>
                  <a:cubicBezTo>
                    <a:pt x="35" y="40"/>
                    <a:pt x="37" y="40"/>
                    <a:pt x="38" y="41"/>
                  </a:cubicBezTo>
                  <a:cubicBezTo>
                    <a:pt x="38" y="41"/>
                    <a:pt x="37" y="44"/>
                    <a:pt x="37" y="45"/>
                  </a:cubicBezTo>
                  <a:cubicBezTo>
                    <a:pt x="38" y="47"/>
                    <a:pt x="39" y="48"/>
                    <a:pt x="37" y="49"/>
                  </a:cubicBezTo>
                  <a:cubicBezTo>
                    <a:pt x="35" y="49"/>
                    <a:pt x="32" y="50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ubicBezTo>
                    <a:pt x="29" y="53"/>
                    <a:pt x="29" y="54"/>
                    <a:pt x="28" y="54"/>
                  </a:cubicBezTo>
                  <a:cubicBezTo>
                    <a:pt x="26" y="55"/>
                    <a:pt x="24" y="56"/>
                    <a:pt x="25" y="58"/>
                  </a:cubicBezTo>
                  <a:cubicBezTo>
                    <a:pt x="26" y="61"/>
                    <a:pt x="27" y="62"/>
                    <a:pt x="25" y="64"/>
                  </a:cubicBezTo>
                  <a:cubicBezTo>
                    <a:pt x="23" y="67"/>
                    <a:pt x="22" y="68"/>
                    <a:pt x="19" y="69"/>
                  </a:cubicBezTo>
                  <a:cubicBezTo>
                    <a:pt x="18" y="65"/>
                    <a:pt x="17" y="61"/>
                    <a:pt x="16" y="57"/>
                  </a:cubicBezTo>
                  <a:cubicBezTo>
                    <a:pt x="15" y="53"/>
                    <a:pt x="15" y="51"/>
                    <a:pt x="11" y="49"/>
                  </a:cubicBezTo>
                  <a:cubicBezTo>
                    <a:pt x="9" y="48"/>
                    <a:pt x="8" y="47"/>
                    <a:pt x="7" y="45"/>
                  </a:cubicBezTo>
                  <a:cubicBezTo>
                    <a:pt x="7" y="43"/>
                    <a:pt x="6" y="42"/>
                    <a:pt x="4" y="41"/>
                  </a:cubicBezTo>
                  <a:cubicBezTo>
                    <a:pt x="4" y="41"/>
                    <a:pt x="3" y="40"/>
                    <a:pt x="2" y="40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0" y="36"/>
                    <a:pt x="0" y="34"/>
                    <a:pt x="0" y="32"/>
                  </a:cubicBezTo>
                  <a:moveTo>
                    <a:pt x="32" y="36"/>
                  </a:moveTo>
                  <a:cubicBezTo>
                    <a:pt x="32" y="35"/>
                    <a:pt x="31" y="36"/>
                    <a:pt x="30" y="35"/>
                  </a:cubicBezTo>
                  <a:cubicBezTo>
                    <a:pt x="30" y="34"/>
                    <a:pt x="30" y="34"/>
                    <a:pt x="32" y="34"/>
                  </a:cubicBezTo>
                  <a:cubicBezTo>
                    <a:pt x="34" y="34"/>
                    <a:pt x="33" y="35"/>
                    <a:pt x="32" y="3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470"/>
            <p:cNvSpPr>
              <a:spLocks/>
            </p:cNvSpPr>
            <p:nvPr/>
          </p:nvSpPr>
          <p:spPr bwMode="auto">
            <a:xfrm>
              <a:off x="4573854" y="1740057"/>
              <a:ext cx="281061" cy="165131"/>
            </a:xfrm>
            <a:custGeom>
              <a:avLst/>
              <a:gdLst>
                <a:gd name="T0" fmla="*/ 0 w 95"/>
                <a:gd name="T1" fmla="*/ 19 h 56"/>
                <a:gd name="T2" fmla="*/ 2 w 95"/>
                <a:gd name="T3" fmla="*/ 14 h 56"/>
                <a:gd name="T4" fmla="*/ 1 w 95"/>
                <a:gd name="T5" fmla="*/ 11 h 56"/>
                <a:gd name="T6" fmla="*/ 4 w 95"/>
                <a:gd name="T7" fmla="*/ 11 h 56"/>
                <a:gd name="T8" fmla="*/ 4 w 95"/>
                <a:gd name="T9" fmla="*/ 10 h 56"/>
                <a:gd name="T10" fmla="*/ 4 w 95"/>
                <a:gd name="T11" fmla="*/ 10 h 56"/>
                <a:gd name="T12" fmla="*/ 2 w 95"/>
                <a:gd name="T13" fmla="*/ 9 h 56"/>
                <a:gd name="T14" fmla="*/ 0 w 95"/>
                <a:gd name="T15" fmla="*/ 9 h 56"/>
                <a:gd name="T16" fmla="*/ 9 w 95"/>
                <a:gd name="T17" fmla="*/ 7 h 56"/>
                <a:gd name="T18" fmla="*/ 20 w 95"/>
                <a:gd name="T19" fmla="*/ 5 h 56"/>
                <a:gd name="T20" fmla="*/ 30 w 95"/>
                <a:gd name="T21" fmla="*/ 1 h 56"/>
                <a:gd name="T22" fmla="*/ 43 w 95"/>
                <a:gd name="T23" fmla="*/ 2 h 56"/>
                <a:gd name="T24" fmla="*/ 40 w 95"/>
                <a:gd name="T25" fmla="*/ 1 h 56"/>
                <a:gd name="T26" fmla="*/ 44 w 95"/>
                <a:gd name="T27" fmla="*/ 5 h 56"/>
                <a:gd name="T28" fmla="*/ 52 w 95"/>
                <a:gd name="T29" fmla="*/ 4 h 56"/>
                <a:gd name="T30" fmla="*/ 49 w 95"/>
                <a:gd name="T31" fmla="*/ 5 h 56"/>
                <a:gd name="T32" fmla="*/ 51 w 95"/>
                <a:gd name="T33" fmla="*/ 5 h 56"/>
                <a:gd name="T34" fmla="*/ 62 w 95"/>
                <a:gd name="T35" fmla="*/ 5 h 56"/>
                <a:gd name="T36" fmla="*/ 81 w 95"/>
                <a:gd name="T37" fmla="*/ 5 h 56"/>
                <a:gd name="T38" fmla="*/ 89 w 95"/>
                <a:gd name="T39" fmla="*/ 10 h 56"/>
                <a:gd name="T40" fmla="*/ 92 w 95"/>
                <a:gd name="T41" fmla="*/ 20 h 56"/>
                <a:gd name="T42" fmla="*/ 87 w 95"/>
                <a:gd name="T43" fmla="*/ 23 h 56"/>
                <a:gd name="T44" fmla="*/ 88 w 95"/>
                <a:gd name="T45" fmla="*/ 26 h 56"/>
                <a:gd name="T46" fmla="*/ 89 w 95"/>
                <a:gd name="T47" fmla="*/ 32 h 56"/>
                <a:gd name="T48" fmla="*/ 95 w 95"/>
                <a:gd name="T49" fmla="*/ 39 h 56"/>
                <a:gd name="T50" fmla="*/ 93 w 95"/>
                <a:gd name="T51" fmla="*/ 39 h 56"/>
                <a:gd name="T52" fmla="*/ 92 w 95"/>
                <a:gd name="T53" fmla="*/ 43 h 56"/>
                <a:gd name="T54" fmla="*/ 85 w 95"/>
                <a:gd name="T55" fmla="*/ 47 h 56"/>
                <a:gd name="T56" fmla="*/ 81 w 95"/>
                <a:gd name="T57" fmla="*/ 52 h 56"/>
                <a:gd name="T58" fmla="*/ 82 w 95"/>
                <a:gd name="T59" fmla="*/ 55 h 56"/>
                <a:gd name="T60" fmla="*/ 83 w 95"/>
                <a:gd name="T61" fmla="*/ 56 h 56"/>
                <a:gd name="T62" fmla="*/ 76 w 95"/>
                <a:gd name="T63" fmla="*/ 55 h 56"/>
                <a:gd name="T64" fmla="*/ 72 w 95"/>
                <a:gd name="T65" fmla="*/ 53 h 56"/>
                <a:gd name="T66" fmla="*/ 66 w 95"/>
                <a:gd name="T67" fmla="*/ 53 h 56"/>
                <a:gd name="T68" fmla="*/ 61 w 95"/>
                <a:gd name="T69" fmla="*/ 52 h 56"/>
                <a:gd name="T70" fmla="*/ 57 w 95"/>
                <a:gd name="T71" fmla="*/ 53 h 56"/>
                <a:gd name="T72" fmla="*/ 55 w 95"/>
                <a:gd name="T73" fmla="*/ 54 h 56"/>
                <a:gd name="T74" fmla="*/ 53 w 95"/>
                <a:gd name="T75" fmla="*/ 53 h 56"/>
                <a:gd name="T76" fmla="*/ 51 w 95"/>
                <a:gd name="T77" fmla="*/ 51 h 56"/>
                <a:gd name="T78" fmla="*/ 46 w 95"/>
                <a:gd name="T79" fmla="*/ 53 h 56"/>
                <a:gd name="T80" fmla="*/ 40 w 95"/>
                <a:gd name="T81" fmla="*/ 47 h 56"/>
                <a:gd name="T82" fmla="*/ 36 w 95"/>
                <a:gd name="T83" fmla="*/ 47 h 56"/>
                <a:gd name="T84" fmla="*/ 34 w 95"/>
                <a:gd name="T85" fmla="*/ 44 h 56"/>
                <a:gd name="T86" fmla="*/ 26 w 95"/>
                <a:gd name="T87" fmla="*/ 43 h 56"/>
                <a:gd name="T88" fmla="*/ 27 w 95"/>
                <a:gd name="T89" fmla="*/ 44 h 56"/>
                <a:gd name="T90" fmla="*/ 23 w 95"/>
                <a:gd name="T91" fmla="*/ 45 h 56"/>
                <a:gd name="T92" fmla="*/ 19 w 95"/>
                <a:gd name="T93" fmla="*/ 43 h 56"/>
                <a:gd name="T94" fmla="*/ 21 w 95"/>
                <a:gd name="T95" fmla="*/ 41 h 56"/>
                <a:gd name="T96" fmla="*/ 18 w 95"/>
                <a:gd name="T97" fmla="*/ 41 h 56"/>
                <a:gd name="T98" fmla="*/ 11 w 95"/>
                <a:gd name="T99" fmla="*/ 39 h 56"/>
                <a:gd name="T100" fmla="*/ 9 w 95"/>
                <a:gd name="T101" fmla="*/ 37 h 56"/>
                <a:gd name="T102" fmla="*/ 6 w 95"/>
                <a:gd name="T103" fmla="*/ 38 h 56"/>
                <a:gd name="T104" fmla="*/ 6 w 95"/>
                <a:gd name="T105" fmla="*/ 32 h 56"/>
                <a:gd name="T106" fmla="*/ 5 w 95"/>
                <a:gd name="T107" fmla="*/ 30 h 56"/>
                <a:gd name="T108" fmla="*/ 5 w 95"/>
                <a:gd name="T109" fmla="*/ 28 h 56"/>
                <a:gd name="T110" fmla="*/ 5 w 95"/>
                <a:gd name="T111" fmla="*/ 25 h 56"/>
                <a:gd name="T112" fmla="*/ 4 w 95"/>
                <a:gd name="T113" fmla="*/ 24 h 56"/>
                <a:gd name="T114" fmla="*/ 4 w 95"/>
                <a:gd name="T115" fmla="*/ 22 h 56"/>
                <a:gd name="T116" fmla="*/ 0 w 95"/>
                <a:gd name="T1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56">
                  <a:moveTo>
                    <a:pt x="0" y="19"/>
                  </a:moveTo>
                  <a:cubicBezTo>
                    <a:pt x="0" y="17"/>
                    <a:pt x="4" y="17"/>
                    <a:pt x="2" y="14"/>
                  </a:cubicBezTo>
                  <a:cubicBezTo>
                    <a:pt x="2" y="14"/>
                    <a:pt x="1" y="12"/>
                    <a:pt x="1" y="11"/>
                  </a:cubicBezTo>
                  <a:cubicBezTo>
                    <a:pt x="1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3" y="10"/>
                    <a:pt x="7" y="8"/>
                    <a:pt x="9" y="7"/>
                  </a:cubicBezTo>
                  <a:cubicBezTo>
                    <a:pt x="12" y="6"/>
                    <a:pt x="18" y="7"/>
                    <a:pt x="20" y="5"/>
                  </a:cubicBezTo>
                  <a:cubicBezTo>
                    <a:pt x="22" y="3"/>
                    <a:pt x="27" y="2"/>
                    <a:pt x="30" y="1"/>
                  </a:cubicBezTo>
                  <a:cubicBezTo>
                    <a:pt x="34" y="0"/>
                    <a:pt x="40" y="0"/>
                    <a:pt x="43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2" y="2"/>
                    <a:pt x="42" y="4"/>
                    <a:pt x="44" y="5"/>
                  </a:cubicBezTo>
                  <a:cubicBezTo>
                    <a:pt x="46" y="5"/>
                    <a:pt x="50" y="4"/>
                    <a:pt x="52" y="4"/>
                  </a:cubicBezTo>
                  <a:cubicBezTo>
                    <a:pt x="51" y="4"/>
                    <a:pt x="50" y="5"/>
                    <a:pt x="49" y="5"/>
                  </a:cubicBezTo>
                  <a:cubicBezTo>
                    <a:pt x="47" y="6"/>
                    <a:pt x="50" y="5"/>
                    <a:pt x="51" y="5"/>
                  </a:cubicBezTo>
                  <a:cubicBezTo>
                    <a:pt x="55" y="3"/>
                    <a:pt x="58" y="5"/>
                    <a:pt x="62" y="5"/>
                  </a:cubicBezTo>
                  <a:cubicBezTo>
                    <a:pt x="68" y="5"/>
                    <a:pt x="75" y="6"/>
                    <a:pt x="81" y="5"/>
                  </a:cubicBezTo>
                  <a:cubicBezTo>
                    <a:pt x="85" y="4"/>
                    <a:pt x="88" y="6"/>
                    <a:pt x="89" y="10"/>
                  </a:cubicBezTo>
                  <a:cubicBezTo>
                    <a:pt x="90" y="13"/>
                    <a:pt x="94" y="17"/>
                    <a:pt x="92" y="20"/>
                  </a:cubicBezTo>
                  <a:cubicBezTo>
                    <a:pt x="92" y="22"/>
                    <a:pt x="89" y="21"/>
                    <a:pt x="87" y="23"/>
                  </a:cubicBezTo>
                  <a:cubicBezTo>
                    <a:pt x="86" y="24"/>
                    <a:pt x="85" y="25"/>
                    <a:pt x="88" y="26"/>
                  </a:cubicBezTo>
                  <a:cubicBezTo>
                    <a:pt x="92" y="27"/>
                    <a:pt x="88" y="30"/>
                    <a:pt x="89" y="32"/>
                  </a:cubicBezTo>
                  <a:cubicBezTo>
                    <a:pt x="90" y="34"/>
                    <a:pt x="91" y="38"/>
                    <a:pt x="95" y="39"/>
                  </a:cubicBezTo>
                  <a:cubicBezTo>
                    <a:pt x="94" y="39"/>
                    <a:pt x="93" y="39"/>
                    <a:pt x="93" y="39"/>
                  </a:cubicBezTo>
                  <a:cubicBezTo>
                    <a:pt x="94" y="40"/>
                    <a:pt x="95" y="42"/>
                    <a:pt x="92" y="43"/>
                  </a:cubicBezTo>
                  <a:cubicBezTo>
                    <a:pt x="90" y="43"/>
                    <a:pt x="87" y="45"/>
                    <a:pt x="85" y="47"/>
                  </a:cubicBezTo>
                  <a:cubicBezTo>
                    <a:pt x="83" y="48"/>
                    <a:pt x="80" y="50"/>
                    <a:pt x="81" y="52"/>
                  </a:cubicBezTo>
                  <a:cubicBezTo>
                    <a:pt x="81" y="53"/>
                    <a:pt x="81" y="54"/>
                    <a:pt x="82" y="55"/>
                  </a:cubicBezTo>
                  <a:cubicBezTo>
                    <a:pt x="82" y="56"/>
                    <a:pt x="83" y="55"/>
                    <a:pt x="83" y="56"/>
                  </a:cubicBezTo>
                  <a:cubicBezTo>
                    <a:pt x="81" y="55"/>
                    <a:pt x="78" y="55"/>
                    <a:pt x="76" y="55"/>
                  </a:cubicBezTo>
                  <a:cubicBezTo>
                    <a:pt x="75" y="54"/>
                    <a:pt x="74" y="53"/>
                    <a:pt x="72" y="53"/>
                  </a:cubicBezTo>
                  <a:cubicBezTo>
                    <a:pt x="70" y="52"/>
                    <a:pt x="68" y="52"/>
                    <a:pt x="66" y="53"/>
                  </a:cubicBezTo>
                  <a:cubicBezTo>
                    <a:pt x="63" y="53"/>
                    <a:pt x="63" y="53"/>
                    <a:pt x="61" y="52"/>
                  </a:cubicBezTo>
                  <a:cubicBezTo>
                    <a:pt x="59" y="52"/>
                    <a:pt x="58" y="53"/>
                    <a:pt x="57" y="53"/>
                  </a:cubicBezTo>
                  <a:cubicBezTo>
                    <a:pt x="56" y="54"/>
                    <a:pt x="56" y="54"/>
                    <a:pt x="55" y="54"/>
                  </a:cubicBezTo>
                  <a:cubicBezTo>
                    <a:pt x="53" y="55"/>
                    <a:pt x="54" y="53"/>
                    <a:pt x="53" y="53"/>
                  </a:cubicBezTo>
                  <a:cubicBezTo>
                    <a:pt x="53" y="52"/>
                    <a:pt x="52" y="52"/>
                    <a:pt x="51" y="51"/>
                  </a:cubicBezTo>
                  <a:cubicBezTo>
                    <a:pt x="50" y="50"/>
                    <a:pt x="47" y="52"/>
                    <a:pt x="46" y="53"/>
                  </a:cubicBezTo>
                  <a:cubicBezTo>
                    <a:pt x="46" y="52"/>
                    <a:pt x="41" y="48"/>
                    <a:pt x="40" y="47"/>
                  </a:cubicBezTo>
                  <a:cubicBezTo>
                    <a:pt x="38" y="47"/>
                    <a:pt x="37" y="46"/>
                    <a:pt x="36" y="47"/>
                  </a:cubicBezTo>
                  <a:cubicBezTo>
                    <a:pt x="34" y="47"/>
                    <a:pt x="34" y="45"/>
                    <a:pt x="34" y="44"/>
                  </a:cubicBezTo>
                  <a:cubicBezTo>
                    <a:pt x="31" y="45"/>
                    <a:pt x="29" y="43"/>
                    <a:pt x="26" y="43"/>
                  </a:cubicBezTo>
                  <a:cubicBezTo>
                    <a:pt x="26" y="43"/>
                    <a:pt x="26" y="44"/>
                    <a:pt x="27" y="44"/>
                  </a:cubicBezTo>
                  <a:cubicBezTo>
                    <a:pt x="26" y="45"/>
                    <a:pt x="24" y="47"/>
                    <a:pt x="23" y="45"/>
                  </a:cubicBezTo>
                  <a:cubicBezTo>
                    <a:pt x="22" y="44"/>
                    <a:pt x="21" y="43"/>
                    <a:pt x="19" y="43"/>
                  </a:cubicBezTo>
                  <a:cubicBezTo>
                    <a:pt x="20" y="42"/>
                    <a:pt x="22" y="42"/>
                    <a:pt x="21" y="41"/>
                  </a:cubicBezTo>
                  <a:cubicBezTo>
                    <a:pt x="21" y="40"/>
                    <a:pt x="18" y="40"/>
                    <a:pt x="18" y="41"/>
                  </a:cubicBezTo>
                  <a:cubicBezTo>
                    <a:pt x="18" y="39"/>
                    <a:pt x="12" y="40"/>
                    <a:pt x="11" y="39"/>
                  </a:cubicBezTo>
                  <a:cubicBezTo>
                    <a:pt x="10" y="38"/>
                    <a:pt x="11" y="38"/>
                    <a:pt x="9" y="37"/>
                  </a:cubicBezTo>
                  <a:cubicBezTo>
                    <a:pt x="8" y="37"/>
                    <a:pt x="8" y="39"/>
                    <a:pt x="6" y="38"/>
                  </a:cubicBezTo>
                  <a:cubicBezTo>
                    <a:pt x="8" y="35"/>
                    <a:pt x="9" y="34"/>
                    <a:pt x="6" y="32"/>
                  </a:cubicBezTo>
                  <a:cubicBezTo>
                    <a:pt x="5" y="32"/>
                    <a:pt x="6" y="31"/>
                    <a:pt x="5" y="30"/>
                  </a:cubicBezTo>
                  <a:cubicBezTo>
                    <a:pt x="3" y="29"/>
                    <a:pt x="5" y="29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5"/>
                    <a:pt x="3" y="25"/>
                    <a:pt x="4" y="24"/>
                  </a:cubicBezTo>
                  <a:cubicBezTo>
                    <a:pt x="4" y="23"/>
                    <a:pt x="5" y="22"/>
                    <a:pt x="4" y="22"/>
                  </a:cubicBezTo>
                  <a:cubicBezTo>
                    <a:pt x="2" y="21"/>
                    <a:pt x="1" y="20"/>
                    <a:pt x="0" y="1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472"/>
            <p:cNvSpPr>
              <a:spLocks/>
            </p:cNvSpPr>
            <p:nvPr/>
          </p:nvSpPr>
          <p:spPr bwMode="auto">
            <a:xfrm>
              <a:off x="4505345" y="3786633"/>
              <a:ext cx="379432" cy="344317"/>
            </a:xfrm>
            <a:custGeom>
              <a:avLst/>
              <a:gdLst>
                <a:gd name="T0" fmla="*/ 4 w 128"/>
                <a:gd name="T1" fmla="*/ 2 h 116"/>
                <a:gd name="T2" fmla="*/ 15 w 128"/>
                <a:gd name="T3" fmla="*/ 1 h 116"/>
                <a:gd name="T4" fmla="*/ 29 w 128"/>
                <a:gd name="T5" fmla="*/ 5 h 116"/>
                <a:gd name="T6" fmla="*/ 60 w 128"/>
                <a:gd name="T7" fmla="*/ 5 h 116"/>
                <a:gd name="T8" fmla="*/ 72 w 128"/>
                <a:gd name="T9" fmla="*/ 9 h 116"/>
                <a:gd name="T10" fmla="*/ 84 w 128"/>
                <a:gd name="T11" fmla="*/ 10 h 116"/>
                <a:gd name="T12" fmla="*/ 91 w 128"/>
                <a:gd name="T13" fmla="*/ 11 h 116"/>
                <a:gd name="T14" fmla="*/ 115 w 128"/>
                <a:gd name="T15" fmla="*/ 6 h 116"/>
                <a:gd name="T16" fmla="*/ 122 w 128"/>
                <a:gd name="T17" fmla="*/ 6 h 116"/>
                <a:gd name="T18" fmla="*/ 124 w 128"/>
                <a:gd name="T19" fmla="*/ 9 h 116"/>
                <a:gd name="T20" fmla="*/ 112 w 128"/>
                <a:gd name="T21" fmla="*/ 15 h 116"/>
                <a:gd name="T22" fmla="*/ 99 w 128"/>
                <a:gd name="T23" fmla="*/ 12 h 116"/>
                <a:gd name="T24" fmla="*/ 88 w 128"/>
                <a:gd name="T25" fmla="*/ 20 h 116"/>
                <a:gd name="T26" fmla="*/ 88 w 128"/>
                <a:gd name="T27" fmla="*/ 49 h 116"/>
                <a:gd name="T28" fmla="*/ 78 w 128"/>
                <a:gd name="T29" fmla="*/ 54 h 116"/>
                <a:gd name="T30" fmla="*/ 78 w 128"/>
                <a:gd name="T31" fmla="*/ 88 h 116"/>
                <a:gd name="T32" fmla="*/ 74 w 128"/>
                <a:gd name="T33" fmla="*/ 112 h 116"/>
                <a:gd name="T34" fmla="*/ 72 w 128"/>
                <a:gd name="T35" fmla="*/ 115 h 116"/>
                <a:gd name="T36" fmla="*/ 60 w 128"/>
                <a:gd name="T37" fmla="*/ 115 h 116"/>
                <a:gd name="T38" fmla="*/ 56 w 128"/>
                <a:gd name="T39" fmla="*/ 114 h 116"/>
                <a:gd name="T40" fmla="*/ 53 w 128"/>
                <a:gd name="T41" fmla="*/ 110 h 116"/>
                <a:gd name="T42" fmla="*/ 47 w 128"/>
                <a:gd name="T43" fmla="*/ 111 h 116"/>
                <a:gd name="T44" fmla="*/ 38 w 128"/>
                <a:gd name="T45" fmla="*/ 107 h 116"/>
                <a:gd name="T46" fmla="*/ 33 w 128"/>
                <a:gd name="T47" fmla="*/ 98 h 116"/>
                <a:gd name="T48" fmla="*/ 31 w 128"/>
                <a:gd name="T49" fmla="*/ 91 h 116"/>
                <a:gd name="T50" fmla="*/ 30 w 128"/>
                <a:gd name="T51" fmla="*/ 85 h 116"/>
                <a:gd name="T52" fmla="*/ 29 w 128"/>
                <a:gd name="T53" fmla="*/ 78 h 116"/>
                <a:gd name="T54" fmla="*/ 26 w 128"/>
                <a:gd name="T55" fmla="*/ 65 h 116"/>
                <a:gd name="T56" fmla="*/ 26 w 128"/>
                <a:gd name="T57" fmla="*/ 56 h 116"/>
                <a:gd name="T58" fmla="*/ 21 w 128"/>
                <a:gd name="T59" fmla="*/ 47 h 116"/>
                <a:gd name="T60" fmla="*/ 12 w 128"/>
                <a:gd name="T61" fmla="*/ 30 h 116"/>
                <a:gd name="T62" fmla="*/ 0 w 128"/>
                <a:gd name="T6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6">
                  <a:moveTo>
                    <a:pt x="0" y="3"/>
                  </a:moveTo>
                  <a:cubicBezTo>
                    <a:pt x="1" y="3"/>
                    <a:pt x="2" y="2"/>
                    <a:pt x="4" y="2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10" y="3"/>
                    <a:pt x="12" y="0"/>
                    <a:pt x="15" y="1"/>
                  </a:cubicBezTo>
                  <a:cubicBezTo>
                    <a:pt x="17" y="1"/>
                    <a:pt x="19" y="4"/>
                    <a:pt x="21" y="5"/>
                  </a:cubicBezTo>
                  <a:cubicBezTo>
                    <a:pt x="23" y="5"/>
                    <a:pt x="27" y="5"/>
                    <a:pt x="29" y="5"/>
                  </a:cubicBezTo>
                  <a:cubicBezTo>
                    <a:pt x="36" y="5"/>
                    <a:pt x="44" y="5"/>
                    <a:pt x="51" y="5"/>
                  </a:cubicBezTo>
                  <a:cubicBezTo>
                    <a:pt x="54" y="5"/>
                    <a:pt x="57" y="5"/>
                    <a:pt x="60" y="5"/>
                  </a:cubicBezTo>
                  <a:cubicBezTo>
                    <a:pt x="63" y="4"/>
                    <a:pt x="63" y="5"/>
                    <a:pt x="65" y="6"/>
                  </a:cubicBezTo>
                  <a:cubicBezTo>
                    <a:pt x="67" y="9"/>
                    <a:pt x="69" y="8"/>
                    <a:pt x="72" y="9"/>
                  </a:cubicBezTo>
                  <a:cubicBezTo>
                    <a:pt x="75" y="9"/>
                    <a:pt x="78" y="10"/>
                    <a:pt x="80" y="9"/>
                  </a:cubicBezTo>
                  <a:cubicBezTo>
                    <a:pt x="82" y="9"/>
                    <a:pt x="83" y="10"/>
                    <a:pt x="84" y="10"/>
                  </a:cubicBezTo>
                  <a:cubicBezTo>
                    <a:pt x="85" y="11"/>
                    <a:pt x="87" y="11"/>
                    <a:pt x="88" y="10"/>
                  </a:cubicBezTo>
                  <a:cubicBezTo>
                    <a:pt x="90" y="10"/>
                    <a:pt x="90" y="10"/>
                    <a:pt x="91" y="11"/>
                  </a:cubicBezTo>
                  <a:cubicBezTo>
                    <a:pt x="92" y="11"/>
                    <a:pt x="94" y="10"/>
                    <a:pt x="95" y="10"/>
                  </a:cubicBezTo>
                  <a:cubicBezTo>
                    <a:pt x="102" y="9"/>
                    <a:pt x="109" y="7"/>
                    <a:pt x="115" y="6"/>
                  </a:cubicBezTo>
                  <a:cubicBezTo>
                    <a:pt x="117" y="6"/>
                    <a:pt x="118" y="5"/>
                    <a:pt x="119" y="6"/>
                  </a:cubicBezTo>
                  <a:cubicBezTo>
                    <a:pt x="120" y="6"/>
                    <a:pt x="121" y="6"/>
                    <a:pt x="122" y="6"/>
                  </a:cubicBezTo>
                  <a:cubicBezTo>
                    <a:pt x="125" y="5"/>
                    <a:pt x="126" y="8"/>
                    <a:pt x="128" y="9"/>
                  </a:cubicBezTo>
                  <a:cubicBezTo>
                    <a:pt x="127" y="8"/>
                    <a:pt x="125" y="9"/>
                    <a:pt x="124" y="9"/>
                  </a:cubicBezTo>
                  <a:cubicBezTo>
                    <a:pt x="122" y="10"/>
                    <a:pt x="122" y="12"/>
                    <a:pt x="121" y="10"/>
                  </a:cubicBezTo>
                  <a:cubicBezTo>
                    <a:pt x="118" y="9"/>
                    <a:pt x="114" y="15"/>
                    <a:pt x="112" y="15"/>
                  </a:cubicBezTo>
                  <a:cubicBezTo>
                    <a:pt x="112" y="14"/>
                    <a:pt x="111" y="11"/>
                    <a:pt x="108" y="11"/>
                  </a:cubicBezTo>
                  <a:cubicBezTo>
                    <a:pt x="105" y="10"/>
                    <a:pt x="102" y="12"/>
                    <a:pt x="99" y="12"/>
                  </a:cubicBezTo>
                  <a:cubicBezTo>
                    <a:pt x="95" y="13"/>
                    <a:pt x="92" y="13"/>
                    <a:pt x="89" y="14"/>
                  </a:cubicBezTo>
                  <a:cubicBezTo>
                    <a:pt x="87" y="14"/>
                    <a:pt x="88" y="19"/>
                    <a:pt x="88" y="20"/>
                  </a:cubicBezTo>
                  <a:cubicBezTo>
                    <a:pt x="88" y="27"/>
                    <a:pt x="88" y="35"/>
                    <a:pt x="88" y="42"/>
                  </a:cubicBezTo>
                  <a:cubicBezTo>
                    <a:pt x="88" y="43"/>
                    <a:pt x="89" y="47"/>
                    <a:pt x="88" y="49"/>
                  </a:cubicBezTo>
                  <a:cubicBezTo>
                    <a:pt x="87" y="50"/>
                    <a:pt x="82" y="49"/>
                    <a:pt x="81" y="49"/>
                  </a:cubicBezTo>
                  <a:cubicBezTo>
                    <a:pt x="77" y="49"/>
                    <a:pt x="78" y="51"/>
                    <a:pt x="78" y="54"/>
                  </a:cubicBezTo>
                  <a:cubicBezTo>
                    <a:pt x="78" y="57"/>
                    <a:pt x="78" y="61"/>
                    <a:pt x="78" y="64"/>
                  </a:cubicBezTo>
                  <a:cubicBezTo>
                    <a:pt x="78" y="72"/>
                    <a:pt x="78" y="80"/>
                    <a:pt x="78" y="88"/>
                  </a:cubicBezTo>
                  <a:cubicBezTo>
                    <a:pt x="78" y="95"/>
                    <a:pt x="78" y="102"/>
                    <a:pt x="78" y="109"/>
                  </a:cubicBezTo>
                  <a:cubicBezTo>
                    <a:pt x="78" y="112"/>
                    <a:pt x="76" y="111"/>
                    <a:pt x="74" y="112"/>
                  </a:cubicBezTo>
                  <a:cubicBezTo>
                    <a:pt x="73" y="113"/>
                    <a:pt x="73" y="113"/>
                    <a:pt x="72" y="114"/>
                  </a:cubicBezTo>
                  <a:cubicBezTo>
                    <a:pt x="71" y="114"/>
                    <a:pt x="71" y="115"/>
                    <a:pt x="72" y="115"/>
                  </a:cubicBezTo>
                  <a:cubicBezTo>
                    <a:pt x="69" y="116"/>
                    <a:pt x="69" y="115"/>
                    <a:pt x="67" y="115"/>
                  </a:cubicBezTo>
                  <a:cubicBezTo>
                    <a:pt x="65" y="115"/>
                    <a:pt x="63" y="116"/>
                    <a:pt x="60" y="115"/>
                  </a:cubicBezTo>
                  <a:cubicBezTo>
                    <a:pt x="59" y="115"/>
                    <a:pt x="59" y="114"/>
                    <a:pt x="58" y="114"/>
                  </a:cubicBezTo>
                  <a:cubicBezTo>
                    <a:pt x="57" y="114"/>
                    <a:pt x="57" y="114"/>
                    <a:pt x="56" y="114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3" y="112"/>
                    <a:pt x="54" y="112"/>
                    <a:pt x="53" y="110"/>
                  </a:cubicBezTo>
                  <a:cubicBezTo>
                    <a:pt x="53" y="109"/>
                    <a:pt x="51" y="107"/>
                    <a:pt x="50" y="107"/>
                  </a:cubicBezTo>
                  <a:cubicBezTo>
                    <a:pt x="48" y="108"/>
                    <a:pt x="49" y="111"/>
                    <a:pt x="47" y="111"/>
                  </a:cubicBezTo>
                  <a:cubicBezTo>
                    <a:pt x="46" y="112"/>
                    <a:pt x="45" y="113"/>
                    <a:pt x="43" y="112"/>
                  </a:cubicBezTo>
                  <a:cubicBezTo>
                    <a:pt x="41" y="110"/>
                    <a:pt x="39" y="108"/>
                    <a:pt x="38" y="107"/>
                  </a:cubicBezTo>
                  <a:cubicBezTo>
                    <a:pt x="36" y="105"/>
                    <a:pt x="35" y="103"/>
                    <a:pt x="34" y="101"/>
                  </a:cubicBezTo>
                  <a:cubicBezTo>
                    <a:pt x="34" y="100"/>
                    <a:pt x="34" y="99"/>
                    <a:pt x="33" y="98"/>
                  </a:cubicBezTo>
                  <a:cubicBezTo>
                    <a:pt x="33" y="97"/>
                    <a:pt x="32" y="96"/>
                    <a:pt x="32" y="95"/>
                  </a:cubicBezTo>
                  <a:cubicBezTo>
                    <a:pt x="32" y="93"/>
                    <a:pt x="33" y="93"/>
                    <a:pt x="31" y="91"/>
                  </a:cubicBezTo>
                  <a:cubicBezTo>
                    <a:pt x="30" y="90"/>
                    <a:pt x="31" y="90"/>
                    <a:pt x="31" y="89"/>
                  </a:cubicBezTo>
                  <a:cubicBezTo>
                    <a:pt x="31" y="88"/>
                    <a:pt x="30" y="87"/>
                    <a:pt x="30" y="85"/>
                  </a:cubicBezTo>
                  <a:cubicBezTo>
                    <a:pt x="30" y="84"/>
                    <a:pt x="30" y="83"/>
                    <a:pt x="29" y="82"/>
                  </a:cubicBezTo>
                  <a:cubicBezTo>
                    <a:pt x="29" y="81"/>
                    <a:pt x="30" y="80"/>
                    <a:pt x="29" y="78"/>
                  </a:cubicBezTo>
                  <a:cubicBezTo>
                    <a:pt x="29" y="76"/>
                    <a:pt x="28" y="74"/>
                    <a:pt x="27" y="72"/>
                  </a:cubicBezTo>
                  <a:cubicBezTo>
                    <a:pt x="26" y="69"/>
                    <a:pt x="26" y="67"/>
                    <a:pt x="26" y="65"/>
                  </a:cubicBezTo>
                  <a:cubicBezTo>
                    <a:pt x="26" y="63"/>
                    <a:pt x="25" y="61"/>
                    <a:pt x="26" y="60"/>
                  </a:cubicBezTo>
                  <a:cubicBezTo>
                    <a:pt x="26" y="60"/>
                    <a:pt x="27" y="56"/>
                    <a:pt x="26" y="56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3" y="49"/>
                    <a:pt x="22" y="48"/>
                    <a:pt x="21" y="47"/>
                  </a:cubicBezTo>
                  <a:cubicBezTo>
                    <a:pt x="20" y="46"/>
                    <a:pt x="20" y="44"/>
                    <a:pt x="20" y="43"/>
                  </a:cubicBezTo>
                  <a:cubicBezTo>
                    <a:pt x="16" y="39"/>
                    <a:pt x="15" y="34"/>
                    <a:pt x="12" y="30"/>
                  </a:cubicBezTo>
                  <a:cubicBezTo>
                    <a:pt x="10" y="26"/>
                    <a:pt x="9" y="20"/>
                    <a:pt x="5" y="17"/>
                  </a:cubicBezTo>
                  <a:cubicBezTo>
                    <a:pt x="0" y="13"/>
                    <a:pt x="0" y="8"/>
                    <a:pt x="0" y="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474"/>
            <p:cNvSpPr>
              <a:spLocks/>
            </p:cNvSpPr>
            <p:nvPr/>
          </p:nvSpPr>
          <p:spPr bwMode="auto">
            <a:xfrm>
              <a:off x="4638849" y="3935954"/>
              <a:ext cx="458480" cy="361884"/>
            </a:xfrm>
            <a:custGeom>
              <a:avLst/>
              <a:gdLst>
                <a:gd name="T0" fmla="*/ 3 w 155"/>
                <a:gd name="T1" fmla="*/ 60 h 122"/>
                <a:gd name="T2" fmla="*/ 8 w 155"/>
                <a:gd name="T3" fmla="*/ 59 h 122"/>
                <a:gd name="T4" fmla="*/ 15 w 155"/>
                <a:gd name="T5" fmla="*/ 65 h 122"/>
                <a:gd name="T6" fmla="*/ 27 w 155"/>
                <a:gd name="T7" fmla="*/ 65 h 122"/>
                <a:gd name="T8" fmla="*/ 30 w 155"/>
                <a:gd name="T9" fmla="*/ 62 h 122"/>
                <a:gd name="T10" fmla="*/ 33 w 155"/>
                <a:gd name="T11" fmla="*/ 54 h 122"/>
                <a:gd name="T12" fmla="*/ 37 w 155"/>
                <a:gd name="T13" fmla="*/ 29 h 122"/>
                <a:gd name="T14" fmla="*/ 41 w 155"/>
                <a:gd name="T15" fmla="*/ 40 h 122"/>
                <a:gd name="T16" fmla="*/ 50 w 155"/>
                <a:gd name="T17" fmla="*/ 45 h 122"/>
                <a:gd name="T18" fmla="*/ 52 w 155"/>
                <a:gd name="T19" fmla="*/ 44 h 122"/>
                <a:gd name="T20" fmla="*/ 59 w 155"/>
                <a:gd name="T21" fmla="*/ 36 h 122"/>
                <a:gd name="T22" fmla="*/ 66 w 155"/>
                <a:gd name="T23" fmla="*/ 31 h 122"/>
                <a:gd name="T24" fmla="*/ 80 w 155"/>
                <a:gd name="T25" fmla="*/ 35 h 122"/>
                <a:gd name="T26" fmla="*/ 88 w 155"/>
                <a:gd name="T27" fmla="*/ 30 h 122"/>
                <a:gd name="T28" fmla="*/ 90 w 155"/>
                <a:gd name="T29" fmla="*/ 25 h 122"/>
                <a:gd name="T30" fmla="*/ 98 w 155"/>
                <a:gd name="T31" fmla="*/ 20 h 122"/>
                <a:gd name="T32" fmla="*/ 104 w 155"/>
                <a:gd name="T33" fmla="*/ 12 h 122"/>
                <a:gd name="T34" fmla="*/ 112 w 155"/>
                <a:gd name="T35" fmla="*/ 5 h 122"/>
                <a:gd name="T36" fmla="*/ 118 w 155"/>
                <a:gd name="T37" fmla="*/ 2 h 122"/>
                <a:gd name="T38" fmla="*/ 133 w 155"/>
                <a:gd name="T39" fmla="*/ 2 h 122"/>
                <a:gd name="T40" fmla="*/ 143 w 155"/>
                <a:gd name="T41" fmla="*/ 12 h 122"/>
                <a:gd name="T42" fmla="*/ 147 w 155"/>
                <a:gd name="T43" fmla="*/ 30 h 122"/>
                <a:gd name="T44" fmla="*/ 148 w 155"/>
                <a:gd name="T45" fmla="*/ 45 h 122"/>
                <a:gd name="T46" fmla="*/ 152 w 155"/>
                <a:gd name="T47" fmla="*/ 58 h 122"/>
                <a:gd name="T48" fmla="*/ 145 w 155"/>
                <a:gd name="T49" fmla="*/ 66 h 122"/>
                <a:gd name="T50" fmla="*/ 138 w 155"/>
                <a:gd name="T51" fmla="*/ 74 h 122"/>
                <a:gd name="T52" fmla="*/ 132 w 155"/>
                <a:gd name="T53" fmla="*/ 84 h 122"/>
                <a:gd name="T54" fmla="*/ 116 w 155"/>
                <a:gd name="T55" fmla="*/ 99 h 122"/>
                <a:gd name="T56" fmla="*/ 94 w 155"/>
                <a:gd name="T57" fmla="*/ 112 h 122"/>
                <a:gd name="T58" fmla="*/ 87 w 155"/>
                <a:gd name="T59" fmla="*/ 115 h 122"/>
                <a:gd name="T60" fmla="*/ 74 w 155"/>
                <a:gd name="T61" fmla="*/ 116 h 122"/>
                <a:gd name="T62" fmla="*/ 63 w 155"/>
                <a:gd name="T63" fmla="*/ 115 h 122"/>
                <a:gd name="T64" fmla="*/ 60 w 155"/>
                <a:gd name="T65" fmla="*/ 115 h 122"/>
                <a:gd name="T66" fmla="*/ 42 w 155"/>
                <a:gd name="T67" fmla="*/ 118 h 122"/>
                <a:gd name="T68" fmla="*/ 34 w 155"/>
                <a:gd name="T69" fmla="*/ 121 h 122"/>
                <a:gd name="T70" fmla="*/ 29 w 155"/>
                <a:gd name="T71" fmla="*/ 121 h 122"/>
                <a:gd name="T72" fmla="*/ 22 w 155"/>
                <a:gd name="T73" fmla="*/ 118 h 122"/>
                <a:gd name="T74" fmla="*/ 19 w 155"/>
                <a:gd name="T75" fmla="*/ 118 h 122"/>
                <a:gd name="T76" fmla="*/ 17 w 155"/>
                <a:gd name="T77" fmla="*/ 109 h 122"/>
                <a:gd name="T78" fmla="*/ 13 w 155"/>
                <a:gd name="T79" fmla="*/ 105 h 122"/>
                <a:gd name="T80" fmla="*/ 17 w 155"/>
                <a:gd name="T81" fmla="*/ 99 h 122"/>
                <a:gd name="T82" fmla="*/ 6 w 155"/>
                <a:gd name="T83" fmla="*/ 76 h 122"/>
                <a:gd name="T84" fmla="*/ 0 w 155"/>
                <a:gd name="T8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22">
                  <a:moveTo>
                    <a:pt x="0" y="62"/>
                  </a:moveTo>
                  <a:cubicBezTo>
                    <a:pt x="1" y="62"/>
                    <a:pt x="2" y="62"/>
                    <a:pt x="3" y="60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7" y="57"/>
                    <a:pt x="6" y="59"/>
                    <a:pt x="8" y="59"/>
                  </a:cubicBezTo>
                  <a:cubicBezTo>
                    <a:pt x="10" y="60"/>
                    <a:pt x="8" y="61"/>
                    <a:pt x="9" y="62"/>
                  </a:cubicBezTo>
                  <a:cubicBezTo>
                    <a:pt x="10" y="64"/>
                    <a:pt x="13" y="64"/>
                    <a:pt x="15" y="65"/>
                  </a:cubicBezTo>
                  <a:cubicBezTo>
                    <a:pt x="18" y="66"/>
                    <a:pt x="20" y="65"/>
                    <a:pt x="22" y="65"/>
                  </a:cubicBezTo>
                  <a:cubicBezTo>
                    <a:pt x="24" y="65"/>
                    <a:pt x="25" y="66"/>
                    <a:pt x="27" y="65"/>
                  </a:cubicBezTo>
                  <a:cubicBezTo>
                    <a:pt x="25" y="64"/>
                    <a:pt x="27" y="64"/>
                    <a:pt x="28" y="64"/>
                  </a:cubicBezTo>
                  <a:cubicBezTo>
                    <a:pt x="29" y="63"/>
                    <a:pt x="29" y="62"/>
                    <a:pt x="30" y="62"/>
                  </a:cubicBezTo>
                  <a:cubicBezTo>
                    <a:pt x="31" y="61"/>
                    <a:pt x="33" y="61"/>
                    <a:pt x="33" y="60"/>
                  </a:cubicBezTo>
                  <a:cubicBezTo>
                    <a:pt x="33" y="58"/>
                    <a:pt x="33" y="56"/>
                    <a:pt x="33" y="54"/>
                  </a:cubicBezTo>
                  <a:cubicBezTo>
                    <a:pt x="33" y="44"/>
                    <a:pt x="34" y="35"/>
                    <a:pt x="33" y="26"/>
                  </a:cubicBezTo>
                  <a:cubicBezTo>
                    <a:pt x="34" y="27"/>
                    <a:pt x="36" y="28"/>
                    <a:pt x="37" y="29"/>
                  </a:cubicBezTo>
                  <a:cubicBezTo>
                    <a:pt x="38" y="31"/>
                    <a:pt x="39" y="33"/>
                    <a:pt x="40" y="34"/>
                  </a:cubicBezTo>
                  <a:cubicBezTo>
                    <a:pt x="41" y="36"/>
                    <a:pt x="42" y="38"/>
                    <a:pt x="41" y="40"/>
                  </a:cubicBezTo>
                  <a:cubicBezTo>
                    <a:pt x="39" y="42"/>
                    <a:pt x="39" y="44"/>
                    <a:pt x="40" y="46"/>
                  </a:cubicBezTo>
                  <a:cubicBezTo>
                    <a:pt x="42" y="44"/>
                    <a:pt x="48" y="47"/>
                    <a:pt x="50" y="45"/>
                  </a:cubicBezTo>
                  <a:cubicBezTo>
                    <a:pt x="50" y="45"/>
                    <a:pt x="50" y="44"/>
                    <a:pt x="51" y="44"/>
                  </a:cubicBezTo>
                  <a:cubicBezTo>
                    <a:pt x="51" y="44"/>
                    <a:pt x="52" y="44"/>
                    <a:pt x="52" y="44"/>
                  </a:cubicBezTo>
                  <a:cubicBezTo>
                    <a:pt x="54" y="43"/>
                    <a:pt x="54" y="41"/>
                    <a:pt x="56" y="40"/>
                  </a:cubicBezTo>
                  <a:cubicBezTo>
                    <a:pt x="58" y="39"/>
                    <a:pt x="59" y="38"/>
                    <a:pt x="59" y="36"/>
                  </a:cubicBezTo>
                  <a:cubicBezTo>
                    <a:pt x="60" y="34"/>
                    <a:pt x="60" y="33"/>
                    <a:pt x="61" y="32"/>
                  </a:cubicBezTo>
                  <a:cubicBezTo>
                    <a:pt x="62" y="31"/>
                    <a:pt x="64" y="30"/>
                    <a:pt x="66" y="31"/>
                  </a:cubicBezTo>
                  <a:cubicBezTo>
                    <a:pt x="67" y="32"/>
                    <a:pt x="70" y="34"/>
                    <a:pt x="71" y="34"/>
                  </a:cubicBezTo>
                  <a:cubicBezTo>
                    <a:pt x="74" y="34"/>
                    <a:pt x="78" y="37"/>
                    <a:pt x="80" y="35"/>
                  </a:cubicBezTo>
                  <a:cubicBezTo>
                    <a:pt x="82" y="34"/>
                    <a:pt x="84" y="36"/>
                    <a:pt x="85" y="35"/>
                  </a:cubicBezTo>
                  <a:cubicBezTo>
                    <a:pt x="87" y="33"/>
                    <a:pt x="87" y="32"/>
                    <a:pt x="88" y="30"/>
                  </a:cubicBezTo>
                  <a:cubicBezTo>
                    <a:pt x="88" y="29"/>
                    <a:pt x="89" y="28"/>
                    <a:pt x="89" y="27"/>
                  </a:cubicBezTo>
                  <a:cubicBezTo>
                    <a:pt x="89" y="26"/>
                    <a:pt x="88" y="26"/>
                    <a:pt x="90" y="25"/>
                  </a:cubicBezTo>
                  <a:cubicBezTo>
                    <a:pt x="91" y="25"/>
                    <a:pt x="94" y="25"/>
                    <a:pt x="95" y="24"/>
                  </a:cubicBezTo>
                  <a:cubicBezTo>
                    <a:pt x="96" y="22"/>
                    <a:pt x="98" y="22"/>
                    <a:pt x="98" y="20"/>
                  </a:cubicBezTo>
                  <a:cubicBezTo>
                    <a:pt x="99" y="18"/>
                    <a:pt x="99" y="16"/>
                    <a:pt x="100" y="15"/>
                  </a:cubicBezTo>
                  <a:cubicBezTo>
                    <a:pt x="101" y="13"/>
                    <a:pt x="102" y="13"/>
                    <a:pt x="104" y="12"/>
                  </a:cubicBezTo>
                  <a:cubicBezTo>
                    <a:pt x="105" y="11"/>
                    <a:pt x="107" y="10"/>
                    <a:pt x="108" y="9"/>
                  </a:cubicBezTo>
                  <a:cubicBezTo>
                    <a:pt x="109" y="8"/>
                    <a:pt x="110" y="6"/>
                    <a:pt x="112" y="5"/>
                  </a:cubicBezTo>
                  <a:cubicBezTo>
                    <a:pt x="113" y="5"/>
                    <a:pt x="115" y="5"/>
                    <a:pt x="116" y="4"/>
                  </a:cubicBezTo>
                  <a:cubicBezTo>
                    <a:pt x="118" y="4"/>
                    <a:pt x="118" y="3"/>
                    <a:pt x="118" y="2"/>
                  </a:cubicBezTo>
                  <a:cubicBezTo>
                    <a:pt x="119" y="1"/>
                    <a:pt x="121" y="1"/>
                    <a:pt x="122" y="1"/>
                  </a:cubicBezTo>
                  <a:cubicBezTo>
                    <a:pt x="126" y="0"/>
                    <a:pt x="129" y="2"/>
                    <a:pt x="133" y="2"/>
                  </a:cubicBezTo>
                  <a:cubicBezTo>
                    <a:pt x="136" y="2"/>
                    <a:pt x="140" y="1"/>
                    <a:pt x="141" y="5"/>
                  </a:cubicBezTo>
                  <a:cubicBezTo>
                    <a:pt x="142" y="7"/>
                    <a:pt x="143" y="9"/>
                    <a:pt x="143" y="12"/>
                  </a:cubicBezTo>
                  <a:cubicBezTo>
                    <a:pt x="143" y="14"/>
                    <a:pt x="144" y="16"/>
                    <a:pt x="145" y="18"/>
                  </a:cubicBezTo>
                  <a:cubicBezTo>
                    <a:pt x="147" y="22"/>
                    <a:pt x="147" y="25"/>
                    <a:pt x="147" y="30"/>
                  </a:cubicBezTo>
                  <a:cubicBezTo>
                    <a:pt x="147" y="31"/>
                    <a:pt x="147" y="33"/>
                    <a:pt x="147" y="35"/>
                  </a:cubicBezTo>
                  <a:cubicBezTo>
                    <a:pt x="146" y="36"/>
                    <a:pt x="148" y="46"/>
                    <a:pt x="148" y="45"/>
                  </a:cubicBezTo>
                  <a:cubicBezTo>
                    <a:pt x="151" y="46"/>
                    <a:pt x="152" y="46"/>
                    <a:pt x="155" y="46"/>
                  </a:cubicBezTo>
                  <a:cubicBezTo>
                    <a:pt x="154" y="50"/>
                    <a:pt x="153" y="54"/>
                    <a:pt x="152" y="58"/>
                  </a:cubicBezTo>
                  <a:cubicBezTo>
                    <a:pt x="152" y="60"/>
                    <a:pt x="150" y="65"/>
                    <a:pt x="147" y="65"/>
                  </a:cubicBezTo>
                  <a:cubicBezTo>
                    <a:pt x="148" y="66"/>
                    <a:pt x="146" y="66"/>
                    <a:pt x="145" y="66"/>
                  </a:cubicBezTo>
                  <a:cubicBezTo>
                    <a:pt x="144" y="66"/>
                    <a:pt x="144" y="67"/>
                    <a:pt x="143" y="67"/>
                  </a:cubicBezTo>
                  <a:cubicBezTo>
                    <a:pt x="141" y="69"/>
                    <a:pt x="139" y="72"/>
                    <a:pt x="138" y="74"/>
                  </a:cubicBezTo>
                  <a:cubicBezTo>
                    <a:pt x="138" y="76"/>
                    <a:pt x="136" y="77"/>
                    <a:pt x="136" y="78"/>
                  </a:cubicBezTo>
                  <a:cubicBezTo>
                    <a:pt x="135" y="80"/>
                    <a:pt x="133" y="82"/>
                    <a:pt x="132" y="84"/>
                  </a:cubicBezTo>
                  <a:cubicBezTo>
                    <a:pt x="130" y="87"/>
                    <a:pt x="127" y="89"/>
                    <a:pt x="123" y="92"/>
                  </a:cubicBezTo>
                  <a:cubicBezTo>
                    <a:pt x="120" y="94"/>
                    <a:pt x="119" y="97"/>
                    <a:pt x="116" y="99"/>
                  </a:cubicBezTo>
                  <a:cubicBezTo>
                    <a:pt x="112" y="102"/>
                    <a:pt x="109" y="105"/>
                    <a:pt x="105" y="107"/>
                  </a:cubicBezTo>
                  <a:cubicBezTo>
                    <a:pt x="102" y="109"/>
                    <a:pt x="98" y="112"/>
                    <a:pt x="94" y="112"/>
                  </a:cubicBezTo>
                  <a:cubicBezTo>
                    <a:pt x="93" y="112"/>
                    <a:pt x="91" y="111"/>
                    <a:pt x="89" y="112"/>
                  </a:cubicBezTo>
                  <a:cubicBezTo>
                    <a:pt x="87" y="112"/>
                    <a:pt x="85" y="114"/>
                    <a:pt x="87" y="115"/>
                  </a:cubicBezTo>
                  <a:cubicBezTo>
                    <a:pt x="85" y="116"/>
                    <a:pt x="83" y="113"/>
                    <a:pt x="80" y="114"/>
                  </a:cubicBezTo>
                  <a:cubicBezTo>
                    <a:pt x="78" y="116"/>
                    <a:pt x="78" y="117"/>
                    <a:pt x="74" y="116"/>
                  </a:cubicBezTo>
                  <a:cubicBezTo>
                    <a:pt x="71" y="115"/>
                    <a:pt x="68" y="114"/>
                    <a:pt x="66" y="115"/>
                  </a:cubicBezTo>
                  <a:cubicBezTo>
                    <a:pt x="64" y="115"/>
                    <a:pt x="65" y="116"/>
                    <a:pt x="63" y="115"/>
                  </a:cubicBezTo>
                  <a:cubicBezTo>
                    <a:pt x="62" y="115"/>
                    <a:pt x="60" y="115"/>
                    <a:pt x="60" y="114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57" y="114"/>
                    <a:pt x="52" y="115"/>
                    <a:pt x="51" y="118"/>
                  </a:cubicBezTo>
                  <a:cubicBezTo>
                    <a:pt x="50" y="120"/>
                    <a:pt x="44" y="118"/>
                    <a:pt x="42" y="118"/>
                  </a:cubicBezTo>
                  <a:cubicBezTo>
                    <a:pt x="41" y="119"/>
                    <a:pt x="39" y="118"/>
                    <a:pt x="38" y="119"/>
                  </a:cubicBezTo>
                  <a:cubicBezTo>
                    <a:pt x="37" y="119"/>
                    <a:pt x="35" y="121"/>
                    <a:pt x="34" y="121"/>
                  </a:cubicBezTo>
                  <a:cubicBezTo>
                    <a:pt x="33" y="122"/>
                    <a:pt x="33" y="122"/>
                    <a:pt x="32" y="122"/>
                  </a:cubicBezTo>
                  <a:cubicBezTo>
                    <a:pt x="31" y="122"/>
                    <a:pt x="30" y="122"/>
                    <a:pt x="29" y="121"/>
                  </a:cubicBezTo>
                  <a:cubicBezTo>
                    <a:pt x="29" y="121"/>
                    <a:pt x="28" y="120"/>
                    <a:pt x="27" y="120"/>
                  </a:cubicBezTo>
                  <a:cubicBezTo>
                    <a:pt x="28" y="118"/>
                    <a:pt x="23" y="118"/>
                    <a:pt x="22" y="118"/>
                  </a:cubicBezTo>
                  <a:cubicBezTo>
                    <a:pt x="23" y="116"/>
                    <a:pt x="22" y="115"/>
                    <a:pt x="20" y="115"/>
                  </a:cubicBezTo>
                  <a:cubicBezTo>
                    <a:pt x="18" y="115"/>
                    <a:pt x="19" y="117"/>
                    <a:pt x="19" y="118"/>
                  </a:cubicBezTo>
                  <a:cubicBezTo>
                    <a:pt x="16" y="117"/>
                    <a:pt x="18" y="114"/>
                    <a:pt x="18" y="113"/>
                  </a:cubicBezTo>
                  <a:cubicBezTo>
                    <a:pt x="19" y="112"/>
                    <a:pt x="18" y="110"/>
                    <a:pt x="17" y="109"/>
                  </a:cubicBezTo>
                  <a:cubicBezTo>
                    <a:pt x="17" y="109"/>
                    <a:pt x="13" y="105"/>
                    <a:pt x="15" y="107"/>
                  </a:cubicBezTo>
                  <a:cubicBezTo>
                    <a:pt x="14" y="106"/>
                    <a:pt x="15" y="105"/>
                    <a:pt x="13" y="105"/>
                  </a:cubicBezTo>
                  <a:cubicBezTo>
                    <a:pt x="12" y="105"/>
                    <a:pt x="14" y="102"/>
                    <a:pt x="14" y="102"/>
                  </a:cubicBezTo>
                  <a:cubicBezTo>
                    <a:pt x="17" y="104"/>
                    <a:pt x="17" y="101"/>
                    <a:pt x="17" y="99"/>
                  </a:cubicBezTo>
                  <a:cubicBezTo>
                    <a:pt x="17" y="95"/>
                    <a:pt x="16" y="92"/>
                    <a:pt x="14" y="89"/>
                  </a:cubicBezTo>
                  <a:cubicBezTo>
                    <a:pt x="11" y="85"/>
                    <a:pt x="8" y="81"/>
                    <a:pt x="6" y="76"/>
                  </a:cubicBezTo>
                  <a:cubicBezTo>
                    <a:pt x="5" y="74"/>
                    <a:pt x="5" y="71"/>
                    <a:pt x="4" y="69"/>
                  </a:cubicBezTo>
                  <a:cubicBezTo>
                    <a:pt x="3" y="67"/>
                    <a:pt x="0" y="65"/>
                    <a:pt x="0" y="6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476"/>
            <p:cNvSpPr>
              <a:spLocks/>
            </p:cNvSpPr>
            <p:nvPr/>
          </p:nvSpPr>
          <p:spPr bwMode="auto">
            <a:xfrm>
              <a:off x="4867211" y="2400583"/>
              <a:ext cx="312680" cy="284588"/>
            </a:xfrm>
            <a:custGeom>
              <a:avLst/>
              <a:gdLst>
                <a:gd name="T0" fmla="*/ 3 w 106"/>
                <a:gd name="T1" fmla="*/ 8 h 96"/>
                <a:gd name="T2" fmla="*/ 9 w 106"/>
                <a:gd name="T3" fmla="*/ 1 h 96"/>
                <a:gd name="T4" fmla="*/ 25 w 106"/>
                <a:gd name="T5" fmla="*/ 3 h 96"/>
                <a:gd name="T6" fmla="*/ 30 w 106"/>
                <a:gd name="T7" fmla="*/ 5 h 96"/>
                <a:gd name="T8" fmla="*/ 35 w 106"/>
                <a:gd name="T9" fmla="*/ 6 h 96"/>
                <a:gd name="T10" fmla="*/ 49 w 106"/>
                <a:gd name="T11" fmla="*/ 6 h 96"/>
                <a:gd name="T12" fmla="*/ 54 w 106"/>
                <a:gd name="T13" fmla="*/ 4 h 96"/>
                <a:gd name="T14" fmla="*/ 55 w 106"/>
                <a:gd name="T15" fmla="*/ 2 h 96"/>
                <a:gd name="T16" fmla="*/ 57 w 106"/>
                <a:gd name="T17" fmla="*/ 3 h 96"/>
                <a:gd name="T18" fmla="*/ 66 w 106"/>
                <a:gd name="T19" fmla="*/ 2 h 96"/>
                <a:gd name="T20" fmla="*/ 72 w 106"/>
                <a:gd name="T21" fmla="*/ 4 h 96"/>
                <a:gd name="T22" fmla="*/ 69 w 106"/>
                <a:gd name="T23" fmla="*/ 4 h 96"/>
                <a:gd name="T24" fmla="*/ 72 w 106"/>
                <a:gd name="T25" fmla="*/ 4 h 96"/>
                <a:gd name="T26" fmla="*/ 81 w 106"/>
                <a:gd name="T27" fmla="*/ 6 h 96"/>
                <a:gd name="T28" fmla="*/ 91 w 106"/>
                <a:gd name="T29" fmla="*/ 3 h 96"/>
                <a:gd name="T30" fmla="*/ 97 w 106"/>
                <a:gd name="T31" fmla="*/ 21 h 96"/>
                <a:gd name="T32" fmla="*/ 93 w 106"/>
                <a:gd name="T33" fmla="*/ 34 h 96"/>
                <a:gd name="T34" fmla="*/ 88 w 106"/>
                <a:gd name="T35" fmla="*/ 36 h 96"/>
                <a:gd name="T36" fmla="*/ 82 w 106"/>
                <a:gd name="T37" fmla="*/ 28 h 96"/>
                <a:gd name="T38" fmla="*/ 75 w 106"/>
                <a:gd name="T39" fmla="*/ 16 h 96"/>
                <a:gd name="T40" fmla="*/ 77 w 106"/>
                <a:gd name="T41" fmla="*/ 28 h 96"/>
                <a:gd name="T42" fmla="*/ 84 w 106"/>
                <a:gd name="T43" fmla="*/ 35 h 96"/>
                <a:gd name="T44" fmla="*/ 85 w 106"/>
                <a:gd name="T45" fmla="*/ 40 h 96"/>
                <a:gd name="T46" fmla="*/ 89 w 106"/>
                <a:gd name="T47" fmla="*/ 46 h 96"/>
                <a:gd name="T48" fmla="*/ 90 w 106"/>
                <a:gd name="T49" fmla="*/ 50 h 96"/>
                <a:gd name="T50" fmla="*/ 99 w 106"/>
                <a:gd name="T51" fmla="*/ 67 h 96"/>
                <a:gd name="T52" fmla="*/ 106 w 106"/>
                <a:gd name="T53" fmla="*/ 75 h 96"/>
                <a:gd name="T54" fmla="*/ 104 w 106"/>
                <a:gd name="T55" fmla="*/ 81 h 96"/>
                <a:gd name="T56" fmla="*/ 98 w 106"/>
                <a:gd name="T57" fmla="*/ 86 h 96"/>
                <a:gd name="T58" fmla="*/ 94 w 106"/>
                <a:gd name="T59" fmla="*/ 91 h 96"/>
                <a:gd name="T60" fmla="*/ 87 w 106"/>
                <a:gd name="T61" fmla="*/ 96 h 96"/>
                <a:gd name="T62" fmla="*/ 65 w 106"/>
                <a:gd name="T63" fmla="*/ 93 h 96"/>
                <a:gd name="T64" fmla="*/ 63 w 106"/>
                <a:gd name="T65" fmla="*/ 92 h 96"/>
                <a:gd name="T66" fmla="*/ 34 w 106"/>
                <a:gd name="T67" fmla="*/ 93 h 96"/>
                <a:gd name="T68" fmla="*/ 4 w 106"/>
                <a:gd name="T69" fmla="*/ 93 h 96"/>
                <a:gd name="T70" fmla="*/ 4 w 106"/>
                <a:gd name="T71" fmla="*/ 50 h 96"/>
                <a:gd name="T72" fmla="*/ 4 w 106"/>
                <a:gd name="T73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96">
                  <a:moveTo>
                    <a:pt x="2" y="16"/>
                  </a:moveTo>
                  <a:cubicBezTo>
                    <a:pt x="0" y="14"/>
                    <a:pt x="4" y="11"/>
                    <a:pt x="3" y="8"/>
                  </a:cubicBezTo>
                  <a:cubicBezTo>
                    <a:pt x="3" y="5"/>
                    <a:pt x="1" y="3"/>
                    <a:pt x="5" y="0"/>
                  </a:cubicBezTo>
                  <a:cubicBezTo>
                    <a:pt x="5" y="2"/>
                    <a:pt x="8" y="2"/>
                    <a:pt x="9" y="1"/>
                  </a:cubicBezTo>
                  <a:cubicBezTo>
                    <a:pt x="12" y="1"/>
                    <a:pt x="14" y="1"/>
                    <a:pt x="17" y="1"/>
                  </a:cubicBezTo>
                  <a:cubicBezTo>
                    <a:pt x="20" y="2"/>
                    <a:pt x="22" y="2"/>
                    <a:pt x="25" y="3"/>
                  </a:cubicBezTo>
                  <a:cubicBezTo>
                    <a:pt x="26" y="3"/>
                    <a:pt x="26" y="4"/>
                    <a:pt x="27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1" y="5"/>
                    <a:pt x="31" y="6"/>
                    <a:pt x="32" y="6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8" y="6"/>
                    <a:pt x="39" y="8"/>
                    <a:pt x="42" y="8"/>
                  </a:cubicBezTo>
                  <a:cubicBezTo>
                    <a:pt x="44" y="8"/>
                    <a:pt x="47" y="7"/>
                    <a:pt x="49" y="6"/>
                  </a:cubicBezTo>
                  <a:cubicBezTo>
                    <a:pt x="50" y="5"/>
                    <a:pt x="51" y="4"/>
                    <a:pt x="52" y="3"/>
                  </a:cubicBezTo>
                  <a:cubicBezTo>
                    <a:pt x="52" y="4"/>
                    <a:pt x="53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7" y="3"/>
                    <a:pt x="58" y="1"/>
                    <a:pt x="60" y="1"/>
                  </a:cubicBezTo>
                  <a:cubicBezTo>
                    <a:pt x="59" y="2"/>
                    <a:pt x="58" y="2"/>
                    <a:pt x="57" y="3"/>
                  </a:cubicBezTo>
                  <a:cubicBezTo>
                    <a:pt x="57" y="3"/>
                    <a:pt x="64" y="1"/>
                    <a:pt x="60" y="1"/>
                  </a:cubicBezTo>
                  <a:cubicBezTo>
                    <a:pt x="63" y="0"/>
                    <a:pt x="64" y="2"/>
                    <a:pt x="66" y="2"/>
                  </a:cubicBezTo>
                  <a:cubicBezTo>
                    <a:pt x="67" y="2"/>
                    <a:pt x="68" y="1"/>
                    <a:pt x="70" y="2"/>
                  </a:cubicBezTo>
                  <a:cubicBezTo>
                    <a:pt x="71" y="2"/>
                    <a:pt x="71" y="3"/>
                    <a:pt x="72" y="4"/>
                  </a:cubicBezTo>
                  <a:cubicBezTo>
                    <a:pt x="71" y="3"/>
                    <a:pt x="70" y="2"/>
                    <a:pt x="69" y="2"/>
                  </a:cubicBezTo>
                  <a:cubicBezTo>
                    <a:pt x="69" y="3"/>
                    <a:pt x="68" y="4"/>
                    <a:pt x="69" y="4"/>
                  </a:cubicBezTo>
                  <a:cubicBezTo>
                    <a:pt x="71" y="5"/>
                    <a:pt x="70" y="5"/>
                    <a:pt x="71" y="6"/>
                  </a:cubicBezTo>
                  <a:cubicBezTo>
                    <a:pt x="71" y="6"/>
                    <a:pt x="74" y="5"/>
                    <a:pt x="72" y="4"/>
                  </a:cubicBezTo>
                  <a:cubicBezTo>
                    <a:pt x="74" y="4"/>
                    <a:pt x="75" y="6"/>
                    <a:pt x="78" y="6"/>
                  </a:cubicBezTo>
                  <a:cubicBezTo>
                    <a:pt x="79" y="6"/>
                    <a:pt x="82" y="4"/>
                    <a:pt x="81" y="6"/>
                  </a:cubicBezTo>
                  <a:cubicBezTo>
                    <a:pt x="83" y="5"/>
                    <a:pt x="85" y="6"/>
                    <a:pt x="86" y="5"/>
                  </a:cubicBezTo>
                  <a:cubicBezTo>
                    <a:pt x="88" y="5"/>
                    <a:pt x="90" y="4"/>
                    <a:pt x="91" y="3"/>
                  </a:cubicBezTo>
                  <a:cubicBezTo>
                    <a:pt x="92" y="7"/>
                    <a:pt x="94" y="10"/>
                    <a:pt x="95" y="14"/>
                  </a:cubicBezTo>
                  <a:cubicBezTo>
                    <a:pt x="96" y="15"/>
                    <a:pt x="99" y="20"/>
                    <a:pt x="97" y="21"/>
                  </a:cubicBezTo>
                  <a:cubicBezTo>
                    <a:pt x="95" y="24"/>
                    <a:pt x="96" y="27"/>
                    <a:pt x="94" y="30"/>
                  </a:cubicBezTo>
                  <a:cubicBezTo>
                    <a:pt x="93" y="31"/>
                    <a:pt x="93" y="32"/>
                    <a:pt x="93" y="34"/>
                  </a:cubicBezTo>
                  <a:cubicBezTo>
                    <a:pt x="93" y="35"/>
                    <a:pt x="91" y="37"/>
                    <a:pt x="92" y="38"/>
                  </a:cubicBezTo>
                  <a:cubicBezTo>
                    <a:pt x="91" y="37"/>
                    <a:pt x="89" y="37"/>
                    <a:pt x="88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4" y="32"/>
                    <a:pt x="81" y="31"/>
                    <a:pt x="82" y="28"/>
                  </a:cubicBezTo>
                  <a:cubicBezTo>
                    <a:pt x="82" y="26"/>
                    <a:pt x="80" y="25"/>
                    <a:pt x="79" y="23"/>
                  </a:cubicBezTo>
                  <a:cubicBezTo>
                    <a:pt x="77" y="21"/>
                    <a:pt x="76" y="19"/>
                    <a:pt x="75" y="16"/>
                  </a:cubicBezTo>
                  <a:cubicBezTo>
                    <a:pt x="74" y="17"/>
                    <a:pt x="73" y="20"/>
                    <a:pt x="74" y="21"/>
                  </a:cubicBezTo>
                  <a:cubicBezTo>
                    <a:pt x="76" y="23"/>
                    <a:pt x="76" y="25"/>
                    <a:pt x="77" y="28"/>
                  </a:cubicBezTo>
                  <a:cubicBezTo>
                    <a:pt x="79" y="29"/>
                    <a:pt x="80" y="32"/>
                    <a:pt x="82" y="33"/>
                  </a:cubicBezTo>
                  <a:cubicBezTo>
                    <a:pt x="82" y="34"/>
                    <a:pt x="83" y="35"/>
                    <a:pt x="84" y="35"/>
                  </a:cubicBezTo>
                  <a:cubicBezTo>
                    <a:pt x="84" y="36"/>
                    <a:pt x="86" y="38"/>
                    <a:pt x="84" y="37"/>
                  </a:cubicBezTo>
                  <a:cubicBezTo>
                    <a:pt x="86" y="38"/>
                    <a:pt x="84" y="39"/>
                    <a:pt x="85" y="40"/>
                  </a:cubicBezTo>
                  <a:cubicBezTo>
                    <a:pt x="86" y="41"/>
                    <a:pt x="87" y="43"/>
                    <a:pt x="88" y="44"/>
                  </a:cubicBezTo>
                  <a:cubicBezTo>
                    <a:pt x="88" y="45"/>
                    <a:pt x="89" y="46"/>
                    <a:pt x="89" y="46"/>
                  </a:cubicBezTo>
                  <a:cubicBezTo>
                    <a:pt x="89" y="47"/>
                    <a:pt x="89" y="47"/>
                    <a:pt x="88" y="48"/>
                  </a:cubicBezTo>
                  <a:cubicBezTo>
                    <a:pt x="88" y="49"/>
                    <a:pt x="90" y="50"/>
                    <a:pt x="90" y="50"/>
                  </a:cubicBezTo>
                  <a:cubicBezTo>
                    <a:pt x="91" y="51"/>
                    <a:pt x="91" y="53"/>
                    <a:pt x="92" y="54"/>
                  </a:cubicBezTo>
                  <a:cubicBezTo>
                    <a:pt x="94" y="58"/>
                    <a:pt x="97" y="62"/>
                    <a:pt x="99" y="67"/>
                  </a:cubicBezTo>
                  <a:cubicBezTo>
                    <a:pt x="100" y="69"/>
                    <a:pt x="101" y="70"/>
                    <a:pt x="102" y="71"/>
                  </a:cubicBezTo>
                  <a:cubicBezTo>
                    <a:pt x="103" y="73"/>
                    <a:pt x="105" y="73"/>
                    <a:pt x="106" y="75"/>
                  </a:cubicBezTo>
                  <a:cubicBezTo>
                    <a:pt x="105" y="75"/>
                    <a:pt x="104" y="74"/>
                    <a:pt x="103" y="74"/>
                  </a:cubicBezTo>
                  <a:cubicBezTo>
                    <a:pt x="103" y="76"/>
                    <a:pt x="103" y="79"/>
                    <a:pt x="104" y="81"/>
                  </a:cubicBezTo>
                  <a:cubicBezTo>
                    <a:pt x="104" y="83"/>
                    <a:pt x="102" y="85"/>
                    <a:pt x="100" y="85"/>
                  </a:cubicBezTo>
                  <a:cubicBezTo>
                    <a:pt x="99" y="85"/>
                    <a:pt x="98" y="85"/>
                    <a:pt x="98" y="86"/>
                  </a:cubicBezTo>
                  <a:cubicBezTo>
                    <a:pt x="97" y="87"/>
                    <a:pt x="97" y="88"/>
                    <a:pt x="97" y="88"/>
                  </a:cubicBezTo>
                  <a:cubicBezTo>
                    <a:pt x="96" y="89"/>
                    <a:pt x="96" y="90"/>
                    <a:pt x="94" y="91"/>
                  </a:cubicBezTo>
                  <a:cubicBezTo>
                    <a:pt x="93" y="91"/>
                    <a:pt x="91" y="91"/>
                    <a:pt x="90" y="92"/>
                  </a:cubicBezTo>
                  <a:cubicBezTo>
                    <a:pt x="89" y="94"/>
                    <a:pt x="90" y="95"/>
                    <a:pt x="87" y="96"/>
                  </a:cubicBezTo>
                  <a:cubicBezTo>
                    <a:pt x="84" y="96"/>
                    <a:pt x="83" y="93"/>
                    <a:pt x="81" y="93"/>
                  </a:cubicBezTo>
                  <a:cubicBezTo>
                    <a:pt x="76" y="92"/>
                    <a:pt x="70" y="94"/>
                    <a:pt x="65" y="93"/>
                  </a:cubicBezTo>
                  <a:cubicBezTo>
                    <a:pt x="65" y="93"/>
                    <a:pt x="66" y="92"/>
                    <a:pt x="65" y="91"/>
                  </a:cubicBezTo>
                  <a:cubicBezTo>
                    <a:pt x="65" y="90"/>
                    <a:pt x="64" y="92"/>
                    <a:pt x="63" y="92"/>
                  </a:cubicBezTo>
                  <a:cubicBezTo>
                    <a:pt x="62" y="94"/>
                    <a:pt x="56" y="93"/>
                    <a:pt x="54" y="93"/>
                  </a:cubicBezTo>
                  <a:cubicBezTo>
                    <a:pt x="48" y="93"/>
                    <a:pt x="41" y="93"/>
                    <a:pt x="34" y="93"/>
                  </a:cubicBezTo>
                  <a:cubicBezTo>
                    <a:pt x="27" y="93"/>
                    <a:pt x="20" y="93"/>
                    <a:pt x="14" y="93"/>
                  </a:cubicBezTo>
                  <a:cubicBezTo>
                    <a:pt x="11" y="93"/>
                    <a:pt x="7" y="94"/>
                    <a:pt x="4" y="93"/>
                  </a:cubicBezTo>
                  <a:cubicBezTo>
                    <a:pt x="3" y="93"/>
                    <a:pt x="3" y="87"/>
                    <a:pt x="3" y="86"/>
                  </a:cubicBezTo>
                  <a:cubicBezTo>
                    <a:pt x="3" y="74"/>
                    <a:pt x="3" y="62"/>
                    <a:pt x="4" y="50"/>
                  </a:cubicBezTo>
                  <a:cubicBezTo>
                    <a:pt x="4" y="44"/>
                    <a:pt x="4" y="39"/>
                    <a:pt x="4" y="33"/>
                  </a:cubicBezTo>
                  <a:cubicBezTo>
                    <a:pt x="4" y="30"/>
                    <a:pt x="4" y="27"/>
                    <a:pt x="4" y="24"/>
                  </a:cubicBezTo>
                  <a:cubicBezTo>
                    <a:pt x="3" y="22"/>
                    <a:pt x="3" y="18"/>
                    <a:pt x="2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477"/>
            <p:cNvSpPr>
              <a:spLocks noEditPoints="1"/>
            </p:cNvSpPr>
            <p:nvPr/>
          </p:nvSpPr>
          <p:spPr bwMode="auto">
            <a:xfrm>
              <a:off x="4998958" y="3333400"/>
              <a:ext cx="312680" cy="307426"/>
            </a:xfrm>
            <a:custGeom>
              <a:avLst/>
              <a:gdLst>
                <a:gd name="T0" fmla="*/ 96 w 105"/>
                <a:gd name="T1" fmla="*/ 53 h 104"/>
                <a:gd name="T2" fmla="*/ 94 w 105"/>
                <a:gd name="T3" fmla="*/ 46 h 104"/>
                <a:gd name="T4" fmla="*/ 98 w 105"/>
                <a:gd name="T5" fmla="*/ 67 h 104"/>
                <a:gd name="T6" fmla="*/ 98 w 105"/>
                <a:gd name="T7" fmla="*/ 67 h 104"/>
                <a:gd name="T8" fmla="*/ 98 w 105"/>
                <a:gd name="T9" fmla="*/ 41 h 104"/>
                <a:gd name="T10" fmla="*/ 99 w 105"/>
                <a:gd name="T11" fmla="*/ 42 h 104"/>
                <a:gd name="T12" fmla="*/ 98 w 105"/>
                <a:gd name="T13" fmla="*/ 39 h 104"/>
                <a:gd name="T14" fmla="*/ 1 w 105"/>
                <a:gd name="T15" fmla="*/ 33 h 104"/>
                <a:gd name="T16" fmla="*/ 10 w 105"/>
                <a:gd name="T17" fmla="*/ 27 h 104"/>
                <a:gd name="T18" fmla="*/ 12 w 105"/>
                <a:gd name="T19" fmla="*/ 24 h 104"/>
                <a:gd name="T20" fmla="*/ 14 w 105"/>
                <a:gd name="T21" fmla="*/ 19 h 104"/>
                <a:gd name="T22" fmla="*/ 11 w 105"/>
                <a:gd name="T23" fmla="*/ 14 h 104"/>
                <a:gd name="T24" fmla="*/ 12 w 105"/>
                <a:gd name="T25" fmla="*/ 5 h 104"/>
                <a:gd name="T26" fmla="*/ 21 w 105"/>
                <a:gd name="T27" fmla="*/ 0 h 104"/>
                <a:gd name="T28" fmla="*/ 43 w 105"/>
                <a:gd name="T29" fmla="*/ 0 h 104"/>
                <a:gd name="T30" fmla="*/ 63 w 105"/>
                <a:gd name="T31" fmla="*/ 11 h 104"/>
                <a:gd name="T32" fmla="*/ 79 w 105"/>
                <a:gd name="T33" fmla="*/ 21 h 104"/>
                <a:gd name="T34" fmla="*/ 80 w 105"/>
                <a:gd name="T35" fmla="*/ 26 h 104"/>
                <a:gd name="T36" fmla="*/ 93 w 105"/>
                <a:gd name="T37" fmla="*/ 36 h 104"/>
                <a:gd name="T38" fmla="*/ 90 w 105"/>
                <a:gd name="T39" fmla="*/ 47 h 104"/>
                <a:gd name="T40" fmla="*/ 90 w 105"/>
                <a:gd name="T41" fmla="*/ 50 h 104"/>
                <a:gd name="T42" fmla="*/ 96 w 105"/>
                <a:gd name="T43" fmla="*/ 60 h 104"/>
                <a:gd name="T44" fmla="*/ 95 w 105"/>
                <a:gd name="T45" fmla="*/ 68 h 104"/>
                <a:gd name="T46" fmla="*/ 95 w 105"/>
                <a:gd name="T47" fmla="*/ 76 h 104"/>
                <a:gd name="T48" fmla="*/ 97 w 105"/>
                <a:gd name="T49" fmla="*/ 80 h 104"/>
                <a:gd name="T50" fmla="*/ 98 w 105"/>
                <a:gd name="T51" fmla="*/ 85 h 104"/>
                <a:gd name="T52" fmla="*/ 101 w 105"/>
                <a:gd name="T53" fmla="*/ 89 h 104"/>
                <a:gd name="T54" fmla="*/ 97 w 105"/>
                <a:gd name="T55" fmla="*/ 96 h 104"/>
                <a:gd name="T56" fmla="*/ 90 w 105"/>
                <a:gd name="T57" fmla="*/ 98 h 104"/>
                <a:gd name="T58" fmla="*/ 82 w 105"/>
                <a:gd name="T59" fmla="*/ 99 h 104"/>
                <a:gd name="T60" fmla="*/ 73 w 105"/>
                <a:gd name="T61" fmla="*/ 102 h 104"/>
                <a:gd name="T62" fmla="*/ 64 w 105"/>
                <a:gd name="T63" fmla="*/ 102 h 104"/>
                <a:gd name="T64" fmla="*/ 53 w 105"/>
                <a:gd name="T65" fmla="*/ 102 h 104"/>
                <a:gd name="T66" fmla="*/ 50 w 105"/>
                <a:gd name="T67" fmla="*/ 98 h 104"/>
                <a:gd name="T68" fmla="*/ 49 w 105"/>
                <a:gd name="T69" fmla="*/ 88 h 104"/>
                <a:gd name="T70" fmla="*/ 43 w 105"/>
                <a:gd name="T71" fmla="*/ 84 h 104"/>
                <a:gd name="T72" fmla="*/ 35 w 105"/>
                <a:gd name="T73" fmla="*/ 81 h 104"/>
                <a:gd name="T74" fmla="*/ 30 w 105"/>
                <a:gd name="T75" fmla="*/ 79 h 104"/>
                <a:gd name="T76" fmla="*/ 25 w 105"/>
                <a:gd name="T77" fmla="*/ 77 h 104"/>
                <a:gd name="T78" fmla="*/ 22 w 105"/>
                <a:gd name="T79" fmla="*/ 76 h 104"/>
                <a:gd name="T80" fmla="*/ 17 w 105"/>
                <a:gd name="T81" fmla="*/ 73 h 104"/>
                <a:gd name="T82" fmla="*/ 6 w 105"/>
                <a:gd name="T83" fmla="*/ 56 h 104"/>
                <a:gd name="T84" fmla="*/ 2 w 105"/>
                <a:gd name="T85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04">
                  <a:moveTo>
                    <a:pt x="93" y="48"/>
                  </a:moveTo>
                  <a:cubicBezTo>
                    <a:pt x="94" y="50"/>
                    <a:pt x="94" y="51"/>
                    <a:pt x="96" y="53"/>
                  </a:cubicBezTo>
                  <a:cubicBezTo>
                    <a:pt x="97" y="53"/>
                    <a:pt x="97" y="49"/>
                    <a:pt x="95" y="50"/>
                  </a:cubicBezTo>
                  <a:cubicBezTo>
                    <a:pt x="96" y="49"/>
                    <a:pt x="95" y="47"/>
                    <a:pt x="94" y="46"/>
                  </a:cubicBezTo>
                  <a:cubicBezTo>
                    <a:pt x="94" y="47"/>
                    <a:pt x="93" y="47"/>
                    <a:pt x="93" y="48"/>
                  </a:cubicBezTo>
                  <a:moveTo>
                    <a:pt x="98" y="67"/>
                  </a:moveTo>
                  <a:cubicBezTo>
                    <a:pt x="99" y="67"/>
                    <a:pt x="100" y="66"/>
                    <a:pt x="100" y="65"/>
                  </a:cubicBezTo>
                  <a:cubicBezTo>
                    <a:pt x="99" y="66"/>
                    <a:pt x="97" y="66"/>
                    <a:pt x="98" y="67"/>
                  </a:cubicBezTo>
                  <a:moveTo>
                    <a:pt x="98" y="39"/>
                  </a:moveTo>
                  <a:cubicBezTo>
                    <a:pt x="98" y="40"/>
                    <a:pt x="99" y="40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7" y="42"/>
                    <a:pt x="98" y="44"/>
                    <a:pt x="99" y="42"/>
                  </a:cubicBezTo>
                  <a:cubicBezTo>
                    <a:pt x="100" y="40"/>
                    <a:pt x="100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moveTo>
                    <a:pt x="0" y="39"/>
                  </a:moveTo>
                  <a:cubicBezTo>
                    <a:pt x="0" y="37"/>
                    <a:pt x="1" y="35"/>
                    <a:pt x="1" y="33"/>
                  </a:cubicBezTo>
                  <a:cubicBezTo>
                    <a:pt x="3" y="33"/>
                    <a:pt x="5" y="33"/>
                    <a:pt x="6" y="31"/>
                  </a:cubicBezTo>
                  <a:cubicBezTo>
                    <a:pt x="7" y="30"/>
                    <a:pt x="9" y="29"/>
                    <a:pt x="10" y="27"/>
                  </a:cubicBezTo>
                  <a:cubicBezTo>
                    <a:pt x="11" y="27"/>
                    <a:pt x="9" y="26"/>
                    <a:pt x="10" y="25"/>
                  </a:cubicBezTo>
                  <a:cubicBezTo>
                    <a:pt x="10" y="24"/>
                    <a:pt x="12" y="25"/>
                    <a:pt x="12" y="24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15" y="21"/>
                    <a:pt x="13" y="20"/>
                    <a:pt x="14" y="19"/>
                  </a:cubicBezTo>
                  <a:cubicBezTo>
                    <a:pt x="11" y="20"/>
                    <a:pt x="9" y="18"/>
                    <a:pt x="11" y="16"/>
                  </a:cubicBezTo>
                  <a:cubicBezTo>
                    <a:pt x="9" y="16"/>
                    <a:pt x="11" y="15"/>
                    <a:pt x="11" y="14"/>
                  </a:cubicBezTo>
                  <a:cubicBezTo>
                    <a:pt x="12" y="13"/>
                    <a:pt x="13" y="14"/>
                    <a:pt x="14" y="13"/>
                  </a:cubicBezTo>
                  <a:cubicBezTo>
                    <a:pt x="15" y="11"/>
                    <a:pt x="14" y="7"/>
                    <a:pt x="12" y="5"/>
                  </a:cubicBezTo>
                  <a:cubicBezTo>
                    <a:pt x="12" y="3"/>
                    <a:pt x="9" y="1"/>
                    <a:pt x="12" y="1"/>
                  </a:cubicBezTo>
                  <a:cubicBezTo>
                    <a:pt x="15" y="0"/>
                    <a:pt x="18" y="0"/>
                    <a:pt x="21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6" y="0"/>
                    <a:pt x="40" y="0"/>
                    <a:pt x="43" y="0"/>
                  </a:cubicBezTo>
                  <a:cubicBezTo>
                    <a:pt x="47" y="1"/>
                    <a:pt x="49" y="3"/>
                    <a:pt x="52" y="5"/>
                  </a:cubicBezTo>
                  <a:cubicBezTo>
                    <a:pt x="56" y="7"/>
                    <a:pt x="59" y="9"/>
                    <a:pt x="63" y="11"/>
                  </a:cubicBezTo>
                  <a:cubicBezTo>
                    <a:pt x="66" y="13"/>
                    <a:pt x="69" y="15"/>
                    <a:pt x="73" y="17"/>
                  </a:cubicBezTo>
                  <a:cubicBezTo>
                    <a:pt x="75" y="18"/>
                    <a:pt x="78" y="19"/>
                    <a:pt x="79" y="21"/>
                  </a:cubicBezTo>
                  <a:cubicBezTo>
                    <a:pt x="79" y="22"/>
                    <a:pt x="79" y="23"/>
                    <a:pt x="78" y="23"/>
                  </a:cubicBezTo>
                  <a:cubicBezTo>
                    <a:pt x="78" y="24"/>
                    <a:pt x="79" y="25"/>
                    <a:pt x="80" y="26"/>
                  </a:cubicBezTo>
                  <a:cubicBezTo>
                    <a:pt x="81" y="28"/>
                    <a:pt x="85" y="29"/>
                    <a:pt x="87" y="31"/>
                  </a:cubicBezTo>
                  <a:cubicBezTo>
                    <a:pt x="88" y="32"/>
                    <a:pt x="94" y="35"/>
                    <a:pt x="93" y="36"/>
                  </a:cubicBezTo>
                  <a:cubicBezTo>
                    <a:pt x="93" y="38"/>
                    <a:pt x="92" y="41"/>
                    <a:pt x="91" y="43"/>
                  </a:cubicBezTo>
                  <a:cubicBezTo>
                    <a:pt x="91" y="44"/>
                    <a:pt x="90" y="45"/>
                    <a:pt x="90" y="47"/>
                  </a:cubicBezTo>
                  <a:cubicBezTo>
                    <a:pt x="90" y="47"/>
                    <a:pt x="89" y="48"/>
                    <a:pt x="89" y="48"/>
                  </a:cubicBezTo>
                  <a:cubicBezTo>
                    <a:pt x="89" y="49"/>
                    <a:pt x="90" y="50"/>
                    <a:pt x="90" y="50"/>
                  </a:cubicBezTo>
                  <a:cubicBezTo>
                    <a:pt x="89" y="53"/>
                    <a:pt x="95" y="53"/>
                    <a:pt x="94" y="56"/>
                  </a:cubicBezTo>
                  <a:cubicBezTo>
                    <a:pt x="97" y="56"/>
                    <a:pt x="97" y="59"/>
                    <a:pt x="96" y="60"/>
                  </a:cubicBezTo>
                  <a:cubicBezTo>
                    <a:pt x="94" y="62"/>
                    <a:pt x="95" y="64"/>
                    <a:pt x="94" y="66"/>
                  </a:cubicBezTo>
                  <a:cubicBezTo>
                    <a:pt x="96" y="64"/>
                    <a:pt x="96" y="68"/>
                    <a:pt x="95" y="68"/>
                  </a:cubicBezTo>
                  <a:cubicBezTo>
                    <a:pt x="95" y="70"/>
                    <a:pt x="94" y="71"/>
                    <a:pt x="94" y="72"/>
                  </a:cubicBezTo>
                  <a:cubicBezTo>
                    <a:pt x="95" y="74"/>
                    <a:pt x="97" y="76"/>
                    <a:pt x="95" y="76"/>
                  </a:cubicBezTo>
                  <a:cubicBezTo>
                    <a:pt x="96" y="76"/>
                    <a:pt x="96" y="78"/>
                    <a:pt x="97" y="78"/>
                  </a:cubicBezTo>
                  <a:cubicBezTo>
                    <a:pt x="98" y="78"/>
                    <a:pt x="97" y="80"/>
                    <a:pt x="97" y="80"/>
                  </a:cubicBezTo>
                  <a:cubicBezTo>
                    <a:pt x="96" y="82"/>
                    <a:pt x="98" y="82"/>
                    <a:pt x="98" y="83"/>
                  </a:cubicBezTo>
                  <a:cubicBezTo>
                    <a:pt x="98" y="84"/>
                    <a:pt x="98" y="84"/>
                    <a:pt x="98" y="85"/>
                  </a:cubicBezTo>
                  <a:cubicBezTo>
                    <a:pt x="99" y="85"/>
                    <a:pt x="99" y="86"/>
                    <a:pt x="98" y="87"/>
                  </a:cubicBezTo>
                  <a:cubicBezTo>
                    <a:pt x="100" y="86"/>
                    <a:pt x="100" y="88"/>
                    <a:pt x="101" y="89"/>
                  </a:cubicBezTo>
                  <a:cubicBezTo>
                    <a:pt x="100" y="87"/>
                    <a:pt x="104" y="90"/>
                    <a:pt x="105" y="90"/>
                  </a:cubicBezTo>
                  <a:cubicBezTo>
                    <a:pt x="105" y="93"/>
                    <a:pt x="100" y="95"/>
                    <a:pt x="97" y="96"/>
                  </a:cubicBezTo>
                  <a:cubicBezTo>
                    <a:pt x="96" y="97"/>
                    <a:pt x="95" y="97"/>
                    <a:pt x="94" y="98"/>
                  </a:cubicBezTo>
                  <a:cubicBezTo>
                    <a:pt x="93" y="98"/>
                    <a:pt x="91" y="98"/>
                    <a:pt x="90" y="98"/>
                  </a:cubicBezTo>
                  <a:cubicBezTo>
                    <a:pt x="89" y="99"/>
                    <a:pt x="88" y="100"/>
                    <a:pt x="87" y="100"/>
                  </a:cubicBezTo>
                  <a:cubicBezTo>
                    <a:pt x="85" y="101"/>
                    <a:pt x="84" y="99"/>
                    <a:pt x="82" y="99"/>
                  </a:cubicBezTo>
                  <a:cubicBezTo>
                    <a:pt x="80" y="99"/>
                    <a:pt x="80" y="102"/>
                    <a:pt x="78" y="103"/>
                  </a:cubicBezTo>
                  <a:cubicBezTo>
                    <a:pt x="77" y="104"/>
                    <a:pt x="75" y="103"/>
                    <a:pt x="73" y="102"/>
                  </a:cubicBezTo>
                  <a:cubicBezTo>
                    <a:pt x="70" y="101"/>
                    <a:pt x="70" y="104"/>
                    <a:pt x="68" y="103"/>
                  </a:cubicBezTo>
                  <a:cubicBezTo>
                    <a:pt x="66" y="103"/>
                    <a:pt x="65" y="103"/>
                    <a:pt x="64" y="102"/>
                  </a:cubicBezTo>
                  <a:cubicBezTo>
                    <a:pt x="62" y="101"/>
                    <a:pt x="61" y="100"/>
                    <a:pt x="60" y="101"/>
                  </a:cubicBezTo>
                  <a:cubicBezTo>
                    <a:pt x="59" y="102"/>
                    <a:pt x="55" y="102"/>
                    <a:pt x="53" y="102"/>
                  </a:cubicBezTo>
                  <a:cubicBezTo>
                    <a:pt x="53" y="102"/>
                    <a:pt x="53" y="101"/>
                    <a:pt x="53" y="100"/>
                  </a:cubicBezTo>
                  <a:cubicBezTo>
                    <a:pt x="52" y="99"/>
                    <a:pt x="51" y="99"/>
                    <a:pt x="50" y="98"/>
                  </a:cubicBezTo>
                  <a:cubicBezTo>
                    <a:pt x="49" y="97"/>
                    <a:pt x="50" y="95"/>
                    <a:pt x="50" y="94"/>
                  </a:cubicBezTo>
                  <a:cubicBezTo>
                    <a:pt x="50" y="92"/>
                    <a:pt x="49" y="89"/>
                    <a:pt x="49" y="88"/>
                  </a:cubicBezTo>
                  <a:cubicBezTo>
                    <a:pt x="48" y="85"/>
                    <a:pt x="47" y="84"/>
                    <a:pt x="45" y="82"/>
                  </a:cubicBezTo>
                  <a:cubicBezTo>
                    <a:pt x="44" y="81"/>
                    <a:pt x="44" y="83"/>
                    <a:pt x="43" y="84"/>
                  </a:cubicBezTo>
                  <a:cubicBezTo>
                    <a:pt x="41" y="82"/>
                    <a:pt x="40" y="84"/>
                    <a:pt x="38" y="82"/>
                  </a:cubicBezTo>
                  <a:cubicBezTo>
                    <a:pt x="38" y="82"/>
                    <a:pt x="36" y="81"/>
                    <a:pt x="35" y="81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8" y="79"/>
                    <a:pt x="27" y="78"/>
                  </a:cubicBezTo>
                  <a:cubicBezTo>
                    <a:pt x="27" y="78"/>
                    <a:pt x="26" y="78"/>
                    <a:pt x="25" y="77"/>
                  </a:cubicBezTo>
                  <a:cubicBezTo>
                    <a:pt x="24" y="77"/>
                    <a:pt x="24" y="76"/>
                    <a:pt x="24" y="76"/>
                  </a:cubicBezTo>
                  <a:cubicBezTo>
                    <a:pt x="23" y="76"/>
                    <a:pt x="23" y="76"/>
                    <a:pt x="22" y="76"/>
                  </a:cubicBezTo>
                  <a:cubicBezTo>
                    <a:pt x="21" y="76"/>
                    <a:pt x="21" y="75"/>
                    <a:pt x="21" y="74"/>
                  </a:cubicBezTo>
                  <a:cubicBezTo>
                    <a:pt x="20" y="73"/>
                    <a:pt x="18" y="73"/>
                    <a:pt x="17" y="73"/>
                  </a:cubicBezTo>
                  <a:cubicBezTo>
                    <a:pt x="13" y="73"/>
                    <a:pt x="12" y="67"/>
                    <a:pt x="11" y="65"/>
                  </a:cubicBezTo>
                  <a:cubicBezTo>
                    <a:pt x="9" y="61"/>
                    <a:pt x="9" y="58"/>
                    <a:pt x="6" y="56"/>
                  </a:cubicBezTo>
                  <a:cubicBezTo>
                    <a:pt x="3" y="54"/>
                    <a:pt x="1" y="51"/>
                    <a:pt x="2" y="48"/>
                  </a:cubicBezTo>
                  <a:cubicBezTo>
                    <a:pt x="2" y="47"/>
                    <a:pt x="3" y="46"/>
                    <a:pt x="2" y="44"/>
                  </a:cubicBezTo>
                  <a:cubicBezTo>
                    <a:pt x="2" y="42"/>
                    <a:pt x="1" y="40"/>
                    <a:pt x="0" y="3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479"/>
            <p:cNvSpPr>
              <a:spLocks/>
            </p:cNvSpPr>
            <p:nvPr/>
          </p:nvSpPr>
          <p:spPr bwMode="auto">
            <a:xfrm>
              <a:off x="5299342" y="2056266"/>
              <a:ext cx="189716" cy="80809"/>
            </a:xfrm>
            <a:custGeom>
              <a:avLst/>
              <a:gdLst>
                <a:gd name="T0" fmla="*/ 0 w 64"/>
                <a:gd name="T1" fmla="*/ 3 h 27"/>
                <a:gd name="T2" fmla="*/ 13 w 64"/>
                <a:gd name="T3" fmla="*/ 4 h 27"/>
                <a:gd name="T4" fmla="*/ 20 w 64"/>
                <a:gd name="T5" fmla="*/ 5 h 27"/>
                <a:gd name="T6" fmla="*/ 24 w 64"/>
                <a:gd name="T7" fmla="*/ 5 h 27"/>
                <a:gd name="T8" fmla="*/ 28 w 64"/>
                <a:gd name="T9" fmla="*/ 6 h 27"/>
                <a:gd name="T10" fmla="*/ 30 w 64"/>
                <a:gd name="T11" fmla="*/ 7 h 27"/>
                <a:gd name="T12" fmla="*/ 33 w 64"/>
                <a:gd name="T13" fmla="*/ 8 h 27"/>
                <a:gd name="T14" fmla="*/ 35 w 64"/>
                <a:gd name="T15" fmla="*/ 9 h 27"/>
                <a:gd name="T16" fmla="*/ 36 w 64"/>
                <a:gd name="T17" fmla="*/ 11 h 27"/>
                <a:gd name="T18" fmla="*/ 45 w 64"/>
                <a:gd name="T19" fmla="*/ 11 h 27"/>
                <a:gd name="T20" fmla="*/ 48 w 64"/>
                <a:gd name="T21" fmla="*/ 10 h 27"/>
                <a:gd name="T22" fmla="*/ 49 w 64"/>
                <a:gd name="T23" fmla="*/ 10 h 27"/>
                <a:gd name="T24" fmla="*/ 51 w 64"/>
                <a:gd name="T25" fmla="*/ 12 h 27"/>
                <a:gd name="T26" fmla="*/ 54 w 64"/>
                <a:gd name="T27" fmla="*/ 12 h 27"/>
                <a:gd name="T28" fmla="*/ 54 w 64"/>
                <a:gd name="T29" fmla="*/ 15 h 27"/>
                <a:gd name="T30" fmla="*/ 60 w 64"/>
                <a:gd name="T31" fmla="*/ 17 h 27"/>
                <a:gd name="T32" fmla="*/ 59 w 64"/>
                <a:gd name="T33" fmla="*/ 20 h 27"/>
                <a:gd name="T34" fmla="*/ 64 w 64"/>
                <a:gd name="T35" fmla="*/ 24 h 27"/>
                <a:gd name="T36" fmla="*/ 58 w 64"/>
                <a:gd name="T37" fmla="*/ 24 h 27"/>
                <a:gd name="T38" fmla="*/ 52 w 64"/>
                <a:gd name="T39" fmla="*/ 22 h 27"/>
                <a:gd name="T40" fmla="*/ 49 w 64"/>
                <a:gd name="T41" fmla="*/ 23 h 27"/>
                <a:gd name="T42" fmla="*/ 46 w 64"/>
                <a:gd name="T43" fmla="*/ 24 h 27"/>
                <a:gd name="T44" fmla="*/ 41 w 64"/>
                <a:gd name="T45" fmla="*/ 24 h 27"/>
                <a:gd name="T46" fmla="*/ 36 w 64"/>
                <a:gd name="T47" fmla="*/ 25 h 27"/>
                <a:gd name="T48" fmla="*/ 32 w 64"/>
                <a:gd name="T49" fmla="*/ 25 h 27"/>
                <a:gd name="T50" fmla="*/ 30 w 64"/>
                <a:gd name="T51" fmla="*/ 23 h 27"/>
                <a:gd name="T52" fmla="*/ 26 w 64"/>
                <a:gd name="T53" fmla="*/ 21 h 27"/>
                <a:gd name="T54" fmla="*/ 24 w 64"/>
                <a:gd name="T55" fmla="*/ 22 h 27"/>
                <a:gd name="T56" fmla="*/ 18 w 64"/>
                <a:gd name="T57" fmla="*/ 21 h 27"/>
                <a:gd name="T58" fmla="*/ 17 w 64"/>
                <a:gd name="T59" fmla="*/ 22 h 27"/>
                <a:gd name="T60" fmla="*/ 15 w 64"/>
                <a:gd name="T61" fmla="*/ 20 h 27"/>
                <a:gd name="T62" fmla="*/ 16 w 64"/>
                <a:gd name="T63" fmla="*/ 16 h 27"/>
                <a:gd name="T64" fmla="*/ 14 w 64"/>
                <a:gd name="T65" fmla="*/ 10 h 27"/>
                <a:gd name="T66" fmla="*/ 10 w 64"/>
                <a:gd name="T67" fmla="*/ 8 h 27"/>
                <a:gd name="T68" fmla="*/ 5 w 64"/>
                <a:gd name="T69" fmla="*/ 6 h 27"/>
                <a:gd name="T70" fmla="*/ 0 w 64"/>
                <a:gd name="T7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27">
                  <a:moveTo>
                    <a:pt x="0" y="3"/>
                  </a:moveTo>
                  <a:cubicBezTo>
                    <a:pt x="0" y="0"/>
                    <a:pt x="11" y="3"/>
                    <a:pt x="13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7" y="5"/>
                    <a:pt x="28" y="6"/>
                  </a:cubicBezTo>
                  <a:cubicBezTo>
                    <a:pt x="29" y="6"/>
                    <a:pt x="29" y="7"/>
                    <a:pt x="30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6" y="10"/>
                    <a:pt x="35" y="10"/>
                    <a:pt x="36" y="11"/>
                  </a:cubicBezTo>
                  <a:cubicBezTo>
                    <a:pt x="39" y="12"/>
                    <a:pt x="44" y="7"/>
                    <a:pt x="45" y="11"/>
                  </a:cubicBezTo>
                  <a:cubicBezTo>
                    <a:pt x="46" y="10"/>
                    <a:pt x="47" y="10"/>
                    <a:pt x="48" y="10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50" y="11"/>
                    <a:pt x="50" y="11"/>
                    <a:pt x="51" y="12"/>
                  </a:cubicBezTo>
                  <a:cubicBezTo>
                    <a:pt x="52" y="12"/>
                    <a:pt x="54" y="11"/>
                    <a:pt x="54" y="12"/>
                  </a:cubicBezTo>
                  <a:cubicBezTo>
                    <a:pt x="55" y="13"/>
                    <a:pt x="53" y="14"/>
                    <a:pt x="54" y="15"/>
                  </a:cubicBezTo>
                  <a:cubicBezTo>
                    <a:pt x="56" y="16"/>
                    <a:pt x="58" y="16"/>
                    <a:pt x="60" y="17"/>
                  </a:cubicBezTo>
                  <a:cubicBezTo>
                    <a:pt x="63" y="18"/>
                    <a:pt x="58" y="19"/>
                    <a:pt x="59" y="20"/>
                  </a:cubicBezTo>
                  <a:cubicBezTo>
                    <a:pt x="60" y="21"/>
                    <a:pt x="64" y="23"/>
                    <a:pt x="64" y="24"/>
                  </a:cubicBezTo>
                  <a:cubicBezTo>
                    <a:pt x="63" y="27"/>
                    <a:pt x="59" y="24"/>
                    <a:pt x="58" y="24"/>
                  </a:cubicBezTo>
                  <a:cubicBezTo>
                    <a:pt x="55" y="25"/>
                    <a:pt x="54" y="23"/>
                    <a:pt x="52" y="22"/>
                  </a:cubicBezTo>
                  <a:cubicBezTo>
                    <a:pt x="51" y="22"/>
                    <a:pt x="50" y="22"/>
                    <a:pt x="49" y="23"/>
                  </a:cubicBezTo>
                  <a:cubicBezTo>
                    <a:pt x="48" y="23"/>
                    <a:pt x="46" y="24"/>
                    <a:pt x="46" y="24"/>
                  </a:cubicBezTo>
                  <a:cubicBezTo>
                    <a:pt x="45" y="24"/>
                    <a:pt x="43" y="24"/>
                    <a:pt x="41" y="24"/>
                  </a:cubicBezTo>
                  <a:cubicBezTo>
                    <a:pt x="39" y="24"/>
                    <a:pt x="38" y="25"/>
                    <a:pt x="36" y="25"/>
                  </a:cubicBezTo>
                  <a:cubicBezTo>
                    <a:pt x="34" y="25"/>
                    <a:pt x="33" y="25"/>
                    <a:pt x="32" y="25"/>
                  </a:cubicBezTo>
                  <a:cubicBezTo>
                    <a:pt x="32" y="24"/>
                    <a:pt x="29" y="24"/>
                    <a:pt x="30" y="23"/>
                  </a:cubicBezTo>
                  <a:cubicBezTo>
                    <a:pt x="29" y="23"/>
                    <a:pt x="28" y="21"/>
                    <a:pt x="26" y="21"/>
                  </a:cubicBezTo>
                  <a:cubicBezTo>
                    <a:pt x="28" y="20"/>
                    <a:pt x="25" y="21"/>
                    <a:pt x="24" y="22"/>
                  </a:cubicBezTo>
                  <a:cubicBezTo>
                    <a:pt x="23" y="22"/>
                    <a:pt x="19" y="22"/>
                    <a:pt x="18" y="21"/>
                  </a:cubicBezTo>
                  <a:cubicBezTo>
                    <a:pt x="17" y="22"/>
                    <a:pt x="18" y="22"/>
                    <a:pt x="17" y="22"/>
                  </a:cubicBezTo>
                  <a:cubicBezTo>
                    <a:pt x="15" y="22"/>
                    <a:pt x="14" y="22"/>
                    <a:pt x="15" y="20"/>
                  </a:cubicBezTo>
                  <a:cubicBezTo>
                    <a:pt x="16" y="19"/>
                    <a:pt x="17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3" y="9"/>
                    <a:pt x="11" y="9"/>
                    <a:pt x="10" y="8"/>
                  </a:cubicBezTo>
                  <a:cubicBezTo>
                    <a:pt x="9" y="6"/>
                    <a:pt x="6" y="6"/>
                    <a:pt x="5" y="6"/>
                  </a:cubicBezTo>
                  <a:cubicBezTo>
                    <a:pt x="3" y="6"/>
                    <a:pt x="2" y="4"/>
                    <a:pt x="0" y="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480"/>
            <p:cNvSpPr>
              <a:spLocks noEditPoints="1"/>
            </p:cNvSpPr>
            <p:nvPr/>
          </p:nvSpPr>
          <p:spPr bwMode="auto">
            <a:xfrm>
              <a:off x="5144759" y="2390043"/>
              <a:ext cx="595497" cy="447963"/>
            </a:xfrm>
            <a:custGeom>
              <a:avLst/>
              <a:gdLst>
                <a:gd name="T0" fmla="*/ 71 w 201"/>
                <a:gd name="T1" fmla="*/ 147 h 151"/>
                <a:gd name="T2" fmla="*/ 69 w 201"/>
                <a:gd name="T3" fmla="*/ 147 h 151"/>
                <a:gd name="T4" fmla="*/ 78 w 201"/>
                <a:gd name="T5" fmla="*/ 151 h 151"/>
                <a:gd name="T6" fmla="*/ 74 w 201"/>
                <a:gd name="T7" fmla="*/ 144 h 151"/>
                <a:gd name="T8" fmla="*/ 66 w 201"/>
                <a:gd name="T9" fmla="*/ 132 h 151"/>
                <a:gd name="T10" fmla="*/ 63 w 201"/>
                <a:gd name="T11" fmla="*/ 127 h 151"/>
                <a:gd name="T12" fmla="*/ 61 w 201"/>
                <a:gd name="T13" fmla="*/ 121 h 151"/>
                <a:gd name="T14" fmla="*/ 59 w 201"/>
                <a:gd name="T15" fmla="*/ 119 h 151"/>
                <a:gd name="T16" fmla="*/ 54 w 201"/>
                <a:gd name="T17" fmla="*/ 114 h 151"/>
                <a:gd name="T18" fmla="*/ 45 w 201"/>
                <a:gd name="T19" fmla="*/ 106 h 151"/>
                <a:gd name="T20" fmla="*/ 43 w 201"/>
                <a:gd name="T21" fmla="*/ 98 h 151"/>
                <a:gd name="T22" fmla="*/ 42 w 201"/>
                <a:gd name="T23" fmla="*/ 90 h 151"/>
                <a:gd name="T24" fmla="*/ 41 w 201"/>
                <a:gd name="T25" fmla="*/ 86 h 151"/>
                <a:gd name="T26" fmla="*/ 34 w 201"/>
                <a:gd name="T27" fmla="*/ 77 h 151"/>
                <a:gd name="T28" fmla="*/ 27 w 201"/>
                <a:gd name="T29" fmla="*/ 73 h 151"/>
                <a:gd name="T30" fmla="*/ 23 w 201"/>
                <a:gd name="T31" fmla="*/ 63 h 151"/>
                <a:gd name="T32" fmla="*/ 18 w 201"/>
                <a:gd name="T33" fmla="*/ 55 h 151"/>
                <a:gd name="T34" fmla="*/ 6 w 201"/>
                <a:gd name="T35" fmla="*/ 38 h 151"/>
                <a:gd name="T36" fmla="*/ 3 w 201"/>
                <a:gd name="T37" fmla="*/ 35 h 151"/>
                <a:gd name="T38" fmla="*/ 7 w 201"/>
                <a:gd name="T39" fmla="*/ 27 h 151"/>
                <a:gd name="T40" fmla="*/ 24 w 201"/>
                <a:gd name="T41" fmla="*/ 21 h 151"/>
                <a:gd name="T42" fmla="*/ 34 w 201"/>
                <a:gd name="T43" fmla="*/ 15 h 151"/>
                <a:gd name="T44" fmla="*/ 24 w 201"/>
                <a:gd name="T45" fmla="*/ 6 h 151"/>
                <a:gd name="T46" fmla="*/ 46 w 201"/>
                <a:gd name="T47" fmla="*/ 0 h 151"/>
                <a:gd name="T48" fmla="*/ 88 w 201"/>
                <a:gd name="T49" fmla="*/ 21 h 151"/>
                <a:gd name="T50" fmla="*/ 101 w 201"/>
                <a:gd name="T51" fmla="*/ 28 h 151"/>
                <a:gd name="T52" fmla="*/ 114 w 201"/>
                <a:gd name="T53" fmla="*/ 29 h 151"/>
                <a:gd name="T54" fmla="*/ 121 w 201"/>
                <a:gd name="T55" fmla="*/ 30 h 151"/>
                <a:gd name="T56" fmla="*/ 128 w 201"/>
                <a:gd name="T57" fmla="*/ 34 h 151"/>
                <a:gd name="T58" fmla="*/ 133 w 201"/>
                <a:gd name="T59" fmla="*/ 37 h 151"/>
                <a:gd name="T60" fmla="*/ 135 w 201"/>
                <a:gd name="T61" fmla="*/ 41 h 151"/>
                <a:gd name="T62" fmla="*/ 139 w 201"/>
                <a:gd name="T63" fmla="*/ 45 h 151"/>
                <a:gd name="T64" fmla="*/ 148 w 201"/>
                <a:gd name="T65" fmla="*/ 52 h 151"/>
                <a:gd name="T66" fmla="*/ 148 w 201"/>
                <a:gd name="T67" fmla="*/ 55 h 151"/>
                <a:gd name="T68" fmla="*/ 148 w 201"/>
                <a:gd name="T69" fmla="*/ 59 h 151"/>
                <a:gd name="T70" fmla="*/ 148 w 201"/>
                <a:gd name="T71" fmla="*/ 61 h 151"/>
                <a:gd name="T72" fmla="*/ 153 w 201"/>
                <a:gd name="T73" fmla="*/ 69 h 151"/>
                <a:gd name="T74" fmla="*/ 157 w 201"/>
                <a:gd name="T75" fmla="*/ 72 h 151"/>
                <a:gd name="T76" fmla="*/ 161 w 201"/>
                <a:gd name="T77" fmla="*/ 72 h 151"/>
                <a:gd name="T78" fmla="*/ 163 w 201"/>
                <a:gd name="T79" fmla="*/ 78 h 151"/>
                <a:gd name="T80" fmla="*/ 173 w 201"/>
                <a:gd name="T81" fmla="*/ 88 h 151"/>
                <a:gd name="T82" fmla="*/ 196 w 201"/>
                <a:gd name="T83" fmla="*/ 90 h 151"/>
                <a:gd name="T84" fmla="*/ 199 w 201"/>
                <a:gd name="T85" fmla="*/ 103 h 151"/>
                <a:gd name="T86" fmla="*/ 194 w 201"/>
                <a:gd name="T87" fmla="*/ 116 h 151"/>
                <a:gd name="T88" fmla="*/ 173 w 201"/>
                <a:gd name="T89" fmla="*/ 123 h 151"/>
                <a:gd name="T90" fmla="*/ 166 w 201"/>
                <a:gd name="T91" fmla="*/ 126 h 151"/>
                <a:gd name="T92" fmla="*/ 139 w 201"/>
                <a:gd name="T93" fmla="*/ 130 h 151"/>
                <a:gd name="T94" fmla="*/ 124 w 201"/>
                <a:gd name="T95" fmla="*/ 142 h 151"/>
                <a:gd name="T96" fmla="*/ 116 w 201"/>
                <a:gd name="T97" fmla="*/ 142 h 151"/>
                <a:gd name="T98" fmla="*/ 111 w 201"/>
                <a:gd name="T99" fmla="*/ 142 h 151"/>
                <a:gd name="T100" fmla="*/ 97 w 201"/>
                <a:gd name="T101" fmla="*/ 141 h 151"/>
                <a:gd name="T102" fmla="*/ 88 w 201"/>
                <a:gd name="T103" fmla="*/ 141 h 151"/>
                <a:gd name="T104" fmla="*/ 82 w 201"/>
                <a:gd name="T105" fmla="*/ 145 h 151"/>
                <a:gd name="T106" fmla="*/ 78 w 201"/>
                <a:gd name="T107" fmla="*/ 151 h 151"/>
                <a:gd name="T108" fmla="*/ 70 w 201"/>
                <a:gd name="T109" fmla="*/ 145 h 151"/>
                <a:gd name="T110" fmla="*/ 70 w 201"/>
                <a:gd name="T111" fmla="*/ 145 h 151"/>
                <a:gd name="T112" fmla="*/ 70 w 201"/>
                <a:gd name="T113" fmla="*/ 147 h 151"/>
                <a:gd name="T114" fmla="*/ 70 w 201"/>
                <a:gd name="T115" fmla="*/ 146 h 151"/>
                <a:gd name="T116" fmla="*/ 144 w 201"/>
                <a:gd name="T117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51">
                  <a:moveTo>
                    <a:pt x="72" y="149"/>
                  </a:moveTo>
                  <a:cubicBezTo>
                    <a:pt x="72" y="148"/>
                    <a:pt x="72" y="148"/>
                    <a:pt x="71" y="147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0" y="148"/>
                    <a:pt x="70" y="147"/>
                    <a:pt x="69" y="147"/>
                  </a:cubicBezTo>
                  <a:cubicBezTo>
                    <a:pt x="69" y="148"/>
                    <a:pt x="72" y="148"/>
                    <a:pt x="72" y="149"/>
                  </a:cubicBezTo>
                  <a:moveTo>
                    <a:pt x="78" y="151"/>
                  </a:moveTo>
                  <a:cubicBezTo>
                    <a:pt x="79" y="150"/>
                    <a:pt x="78" y="147"/>
                    <a:pt x="77" y="147"/>
                  </a:cubicBezTo>
                  <a:cubicBezTo>
                    <a:pt x="77" y="146"/>
                    <a:pt x="74" y="142"/>
                    <a:pt x="74" y="144"/>
                  </a:cubicBezTo>
                  <a:cubicBezTo>
                    <a:pt x="74" y="140"/>
                    <a:pt x="71" y="139"/>
                    <a:pt x="69" y="136"/>
                  </a:cubicBezTo>
                  <a:cubicBezTo>
                    <a:pt x="68" y="135"/>
                    <a:pt x="67" y="134"/>
                    <a:pt x="66" y="132"/>
                  </a:cubicBezTo>
                  <a:cubicBezTo>
                    <a:pt x="66" y="131"/>
                    <a:pt x="65" y="130"/>
                    <a:pt x="64" y="129"/>
                  </a:cubicBezTo>
                  <a:cubicBezTo>
                    <a:pt x="63" y="128"/>
                    <a:pt x="64" y="127"/>
                    <a:pt x="63" y="127"/>
                  </a:cubicBezTo>
                  <a:cubicBezTo>
                    <a:pt x="63" y="126"/>
                    <a:pt x="62" y="124"/>
                    <a:pt x="62" y="124"/>
                  </a:cubicBezTo>
                  <a:cubicBezTo>
                    <a:pt x="61" y="123"/>
                    <a:pt x="61" y="122"/>
                    <a:pt x="61" y="121"/>
                  </a:cubicBezTo>
                  <a:cubicBezTo>
                    <a:pt x="61" y="121"/>
                    <a:pt x="60" y="121"/>
                    <a:pt x="60" y="120"/>
                  </a:cubicBezTo>
                  <a:cubicBezTo>
                    <a:pt x="59" y="120"/>
                    <a:pt x="60" y="119"/>
                    <a:pt x="59" y="119"/>
                  </a:cubicBezTo>
                  <a:cubicBezTo>
                    <a:pt x="59" y="118"/>
                    <a:pt x="58" y="118"/>
                    <a:pt x="58" y="118"/>
                  </a:cubicBezTo>
                  <a:cubicBezTo>
                    <a:pt x="57" y="117"/>
                    <a:pt x="55" y="116"/>
                    <a:pt x="54" y="114"/>
                  </a:cubicBezTo>
                  <a:cubicBezTo>
                    <a:pt x="53" y="113"/>
                    <a:pt x="51" y="114"/>
                    <a:pt x="50" y="113"/>
                  </a:cubicBezTo>
                  <a:cubicBezTo>
                    <a:pt x="47" y="111"/>
                    <a:pt x="46" y="108"/>
                    <a:pt x="45" y="106"/>
                  </a:cubicBezTo>
                  <a:cubicBezTo>
                    <a:pt x="44" y="105"/>
                    <a:pt x="44" y="104"/>
                    <a:pt x="44" y="102"/>
                  </a:cubicBezTo>
                  <a:cubicBezTo>
                    <a:pt x="44" y="101"/>
                    <a:pt x="43" y="100"/>
                    <a:pt x="43" y="98"/>
                  </a:cubicBezTo>
                  <a:cubicBezTo>
                    <a:pt x="43" y="96"/>
                    <a:pt x="44" y="94"/>
                    <a:pt x="43" y="92"/>
                  </a:cubicBezTo>
                  <a:cubicBezTo>
                    <a:pt x="43" y="91"/>
                    <a:pt x="43" y="90"/>
                    <a:pt x="42" y="90"/>
                  </a:cubicBezTo>
                  <a:cubicBezTo>
                    <a:pt x="42" y="89"/>
                    <a:pt x="40" y="87"/>
                    <a:pt x="42" y="88"/>
                  </a:cubicBezTo>
                  <a:cubicBezTo>
                    <a:pt x="42" y="87"/>
                    <a:pt x="41" y="87"/>
                    <a:pt x="41" y="86"/>
                  </a:cubicBezTo>
                  <a:cubicBezTo>
                    <a:pt x="40" y="85"/>
                    <a:pt x="40" y="84"/>
                    <a:pt x="40" y="83"/>
                  </a:cubicBezTo>
                  <a:cubicBezTo>
                    <a:pt x="38" y="81"/>
                    <a:pt x="36" y="79"/>
                    <a:pt x="34" y="77"/>
                  </a:cubicBezTo>
                  <a:cubicBezTo>
                    <a:pt x="32" y="76"/>
                    <a:pt x="31" y="76"/>
                    <a:pt x="29" y="75"/>
                  </a:cubicBezTo>
                  <a:cubicBezTo>
                    <a:pt x="28" y="75"/>
                    <a:pt x="28" y="73"/>
                    <a:pt x="27" y="73"/>
                  </a:cubicBezTo>
                  <a:cubicBezTo>
                    <a:pt x="27" y="72"/>
                    <a:pt x="26" y="71"/>
                    <a:pt x="25" y="70"/>
                  </a:cubicBezTo>
                  <a:cubicBezTo>
                    <a:pt x="28" y="69"/>
                    <a:pt x="24" y="64"/>
                    <a:pt x="23" y="63"/>
                  </a:cubicBezTo>
                  <a:cubicBezTo>
                    <a:pt x="23" y="62"/>
                    <a:pt x="21" y="61"/>
                    <a:pt x="21" y="60"/>
                  </a:cubicBezTo>
                  <a:cubicBezTo>
                    <a:pt x="21" y="58"/>
                    <a:pt x="19" y="57"/>
                    <a:pt x="18" y="55"/>
                  </a:cubicBezTo>
                  <a:cubicBezTo>
                    <a:pt x="16" y="51"/>
                    <a:pt x="12" y="47"/>
                    <a:pt x="9" y="42"/>
                  </a:cubicBezTo>
                  <a:cubicBezTo>
                    <a:pt x="8" y="41"/>
                    <a:pt x="8" y="39"/>
                    <a:pt x="6" y="38"/>
                  </a:cubicBezTo>
                  <a:cubicBezTo>
                    <a:pt x="5" y="38"/>
                    <a:pt x="1" y="38"/>
                    <a:pt x="1" y="39"/>
                  </a:cubicBezTo>
                  <a:cubicBezTo>
                    <a:pt x="0" y="38"/>
                    <a:pt x="2" y="36"/>
                    <a:pt x="3" y="35"/>
                  </a:cubicBezTo>
                  <a:cubicBezTo>
                    <a:pt x="3" y="33"/>
                    <a:pt x="3" y="31"/>
                    <a:pt x="4" y="29"/>
                  </a:cubicBezTo>
                  <a:cubicBezTo>
                    <a:pt x="4" y="26"/>
                    <a:pt x="5" y="26"/>
                    <a:pt x="7" y="27"/>
                  </a:cubicBezTo>
                  <a:cubicBezTo>
                    <a:pt x="9" y="27"/>
                    <a:pt x="12" y="28"/>
                    <a:pt x="15" y="28"/>
                  </a:cubicBezTo>
                  <a:cubicBezTo>
                    <a:pt x="19" y="27"/>
                    <a:pt x="19" y="21"/>
                    <a:pt x="24" y="21"/>
                  </a:cubicBezTo>
                  <a:cubicBezTo>
                    <a:pt x="25" y="21"/>
                    <a:pt x="29" y="21"/>
                    <a:pt x="29" y="19"/>
                  </a:cubicBezTo>
                  <a:cubicBezTo>
                    <a:pt x="29" y="15"/>
                    <a:pt x="31" y="16"/>
                    <a:pt x="34" y="1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9"/>
                    <a:pt x="26" y="8"/>
                    <a:pt x="24" y="6"/>
                  </a:cubicBezTo>
                  <a:cubicBezTo>
                    <a:pt x="24" y="6"/>
                    <a:pt x="38" y="2"/>
                    <a:pt x="40" y="2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50" y="1"/>
                    <a:pt x="53" y="1"/>
                    <a:pt x="57" y="2"/>
                  </a:cubicBezTo>
                  <a:cubicBezTo>
                    <a:pt x="68" y="7"/>
                    <a:pt x="78" y="14"/>
                    <a:pt x="88" y="21"/>
                  </a:cubicBezTo>
                  <a:cubicBezTo>
                    <a:pt x="90" y="23"/>
                    <a:pt x="92" y="24"/>
                    <a:pt x="94" y="26"/>
                  </a:cubicBezTo>
                  <a:cubicBezTo>
                    <a:pt x="96" y="28"/>
                    <a:pt x="98" y="28"/>
                    <a:pt x="101" y="28"/>
                  </a:cubicBezTo>
                  <a:cubicBezTo>
                    <a:pt x="105" y="28"/>
                    <a:pt x="108" y="29"/>
                    <a:pt x="112" y="29"/>
                  </a:cubicBezTo>
                  <a:cubicBezTo>
                    <a:pt x="113" y="29"/>
                    <a:pt x="113" y="29"/>
                    <a:pt x="114" y="29"/>
                  </a:cubicBezTo>
                  <a:cubicBezTo>
                    <a:pt x="114" y="29"/>
                    <a:pt x="115" y="29"/>
                    <a:pt x="116" y="29"/>
                  </a:cubicBezTo>
                  <a:cubicBezTo>
                    <a:pt x="117" y="29"/>
                    <a:pt x="119" y="29"/>
                    <a:pt x="121" y="30"/>
                  </a:cubicBezTo>
                  <a:cubicBezTo>
                    <a:pt x="124" y="30"/>
                    <a:pt x="124" y="32"/>
                    <a:pt x="124" y="33"/>
                  </a:cubicBezTo>
                  <a:cubicBezTo>
                    <a:pt x="125" y="35"/>
                    <a:pt x="127" y="34"/>
                    <a:pt x="128" y="34"/>
                  </a:cubicBezTo>
                  <a:cubicBezTo>
                    <a:pt x="129" y="34"/>
                    <a:pt x="130" y="34"/>
                    <a:pt x="130" y="34"/>
                  </a:cubicBezTo>
                  <a:cubicBezTo>
                    <a:pt x="132" y="34"/>
                    <a:pt x="132" y="35"/>
                    <a:pt x="133" y="37"/>
                  </a:cubicBezTo>
                  <a:cubicBezTo>
                    <a:pt x="133" y="38"/>
                    <a:pt x="137" y="40"/>
                    <a:pt x="136" y="42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2"/>
                    <a:pt x="136" y="42"/>
                    <a:pt x="136" y="43"/>
                  </a:cubicBezTo>
                  <a:cubicBezTo>
                    <a:pt x="136" y="43"/>
                    <a:pt x="142" y="44"/>
                    <a:pt x="139" y="45"/>
                  </a:cubicBezTo>
                  <a:cubicBezTo>
                    <a:pt x="140" y="45"/>
                    <a:pt x="142" y="49"/>
                    <a:pt x="143" y="47"/>
                  </a:cubicBezTo>
                  <a:cubicBezTo>
                    <a:pt x="142" y="49"/>
                    <a:pt x="147" y="51"/>
                    <a:pt x="148" y="52"/>
                  </a:cubicBezTo>
                  <a:cubicBezTo>
                    <a:pt x="148" y="52"/>
                    <a:pt x="147" y="52"/>
                    <a:pt x="147" y="51"/>
                  </a:cubicBezTo>
                  <a:cubicBezTo>
                    <a:pt x="147" y="53"/>
                    <a:pt x="148" y="53"/>
                    <a:pt x="148" y="55"/>
                  </a:cubicBezTo>
                  <a:cubicBezTo>
                    <a:pt x="149" y="56"/>
                    <a:pt x="148" y="58"/>
                    <a:pt x="147" y="57"/>
                  </a:cubicBezTo>
                  <a:cubicBezTo>
                    <a:pt x="147" y="58"/>
                    <a:pt x="146" y="58"/>
                    <a:pt x="148" y="59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9" y="62"/>
                    <a:pt x="151" y="63"/>
                    <a:pt x="151" y="64"/>
                  </a:cubicBezTo>
                  <a:cubicBezTo>
                    <a:pt x="152" y="66"/>
                    <a:pt x="152" y="67"/>
                    <a:pt x="153" y="69"/>
                  </a:cubicBezTo>
                  <a:cubicBezTo>
                    <a:pt x="154" y="70"/>
                    <a:pt x="155" y="72"/>
                    <a:pt x="156" y="72"/>
                  </a:cubicBezTo>
                  <a:cubicBezTo>
                    <a:pt x="156" y="72"/>
                    <a:pt x="157" y="72"/>
                    <a:pt x="157" y="72"/>
                  </a:cubicBezTo>
                  <a:cubicBezTo>
                    <a:pt x="158" y="72"/>
                    <a:pt x="159" y="72"/>
                    <a:pt x="159" y="73"/>
                  </a:cubicBezTo>
                  <a:cubicBezTo>
                    <a:pt x="159" y="72"/>
                    <a:pt x="160" y="72"/>
                    <a:pt x="161" y="72"/>
                  </a:cubicBezTo>
                  <a:cubicBezTo>
                    <a:pt x="160" y="73"/>
                    <a:pt x="158" y="76"/>
                    <a:pt x="161" y="75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4" y="80"/>
                    <a:pt x="166" y="81"/>
                    <a:pt x="167" y="83"/>
                  </a:cubicBezTo>
                  <a:cubicBezTo>
                    <a:pt x="168" y="85"/>
                    <a:pt x="170" y="88"/>
                    <a:pt x="173" y="88"/>
                  </a:cubicBezTo>
                  <a:cubicBezTo>
                    <a:pt x="177" y="89"/>
                    <a:pt x="182" y="89"/>
                    <a:pt x="186" y="90"/>
                  </a:cubicBezTo>
                  <a:cubicBezTo>
                    <a:pt x="187" y="90"/>
                    <a:pt x="195" y="92"/>
                    <a:pt x="196" y="90"/>
                  </a:cubicBezTo>
                  <a:cubicBezTo>
                    <a:pt x="197" y="92"/>
                    <a:pt x="199" y="94"/>
                    <a:pt x="200" y="96"/>
                  </a:cubicBezTo>
                  <a:cubicBezTo>
                    <a:pt x="201" y="98"/>
                    <a:pt x="199" y="101"/>
                    <a:pt x="199" y="103"/>
                  </a:cubicBezTo>
                  <a:cubicBezTo>
                    <a:pt x="198" y="105"/>
                    <a:pt x="197" y="108"/>
                    <a:pt x="196" y="110"/>
                  </a:cubicBezTo>
                  <a:cubicBezTo>
                    <a:pt x="196" y="111"/>
                    <a:pt x="195" y="116"/>
                    <a:pt x="194" y="116"/>
                  </a:cubicBezTo>
                  <a:cubicBezTo>
                    <a:pt x="190" y="118"/>
                    <a:pt x="185" y="119"/>
                    <a:pt x="181" y="121"/>
                  </a:cubicBezTo>
                  <a:cubicBezTo>
                    <a:pt x="178" y="121"/>
                    <a:pt x="176" y="122"/>
                    <a:pt x="173" y="123"/>
                  </a:cubicBezTo>
                  <a:cubicBezTo>
                    <a:pt x="172" y="124"/>
                    <a:pt x="171" y="124"/>
                    <a:pt x="170" y="124"/>
                  </a:cubicBezTo>
                  <a:cubicBezTo>
                    <a:pt x="169" y="125"/>
                    <a:pt x="166" y="125"/>
                    <a:pt x="166" y="126"/>
                  </a:cubicBezTo>
                  <a:cubicBezTo>
                    <a:pt x="160" y="127"/>
                    <a:pt x="154" y="128"/>
                    <a:pt x="147" y="128"/>
                  </a:cubicBezTo>
                  <a:cubicBezTo>
                    <a:pt x="144" y="129"/>
                    <a:pt x="141" y="129"/>
                    <a:pt x="139" y="130"/>
                  </a:cubicBezTo>
                  <a:cubicBezTo>
                    <a:pt x="136" y="130"/>
                    <a:pt x="134" y="132"/>
                    <a:pt x="132" y="133"/>
                  </a:cubicBezTo>
                  <a:cubicBezTo>
                    <a:pt x="128" y="134"/>
                    <a:pt x="124" y="139"/>
                    <a:pt x="124" y="142"/>
                  </a:cubicBezTo>
                  <a:cubicBezTo>
                    <a:pt x="123" y="144"/>
                    <a:pt x="121" y="145"/>
                    <a:pt x="120" y="145"/>
                  </a:cubicBezTo>
                  <a:cubicBezTo>
                    <a:pt x="118" y="145"/>
                    <a:pt x="118" y="143"/>
                    <a:pt x="116" y="142"/>
                  </a:cubicBezTo>
                  <a:cubicBezTo>
                    <a:pt x="115" y="142"/>
                    <a:pt x="114" y="142"/>
                    <a:pt x="113" y="142"/>
                  </a:cubicBezTo>
                  <a:cubicBezTo>
                    <a:pt x="112" y="142"/>
                    <a:pt x="111" y="143"/>
                    <a:pt x="111" y="142"/>
                  </a:cubicBezTo>
                  <a:cubicBezTo>
                    <a:pt x="109" y="142"/>
                    <a:pt x="106" y="142"/>
                    <a:pt x="104" y="142"/>
                  </a:cubicBezTo>
                  <a:cubicBezTo>
                    <a:pt x="101" y="141"/>
                    <a:pt x="99" y="141"/>
                    <a:pt x="97" y="141"/>
                  </a:cubicBezTo>
                  <a:cubicBezTo>
                    <a:pt x="94" y="141"/>
                    <a:pt x="92" y="142"/>
                    <a:pt x="90" y="142"/>
                  </a:cubicBezTo>
                  <a:cubicBezTo>
                    <a:pt x="89" y="142"/>
                    <a:pt x="88" y="142"/>
                    <a:pt x="88" y="141"/>
                  </a:cubicBezTo>
                  <a:cubicBezTo>
                    <a:pt x="87" y="141"/>
                    <a:pt x="86" y="140"/>
                    <a:pt x="85" y="140"/>
                  </a:cubicBezTo>
                  <a:cubicBezTo>
                    <a:pt x="83" y="141"/>
                    <a:pt x="83" y="143"/>
                    <a:pt x="82" y="145"/>
                  </a:cubicBezTo>
                  <a:cubicBezTo>
                    <a:pt x="82" y="146"/>
                    <a:pt x="84" y="147"/>
                    <a:pt x="82" y="148"/>
                  </a:cubicBezTo>
                  <a:cubicBezTo>
                    <a:pt x="80" y="149"/>
                    <a:pt x="81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moveTo>
                    <a:pt x="70" y="145"/>
                  </a:moveTo>
                  <a:cubicBezTo>
                    <a:pt x="70" y="145"/>
                    <a:pt x="70" y="145"/>
                    <a:pt x="70" y="146"/>
                  </a:cubicBezTo>
                  <a:cubicBezTo>
                    <a:pt x="70" y="145"/>
                    <a:pt x="70" y="145"/>
                    <a:pt x="70" y="145"/>
                  </a:cubicBezTo>
                  <a:moveTo>
                    <a:pt x="70" y="146"/>
                  </a:moveTo>
                  <a:cubicBezTo>
                    <a:pt x="70" y="146"/>
                    <a:pt x="70" y="146"/>
                    <a:pt x="70" y="147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6"/>
                    <a:pt x="70" y="146"/>
                    <a:pt x="70" y="146"/>
                  </a:cubicBezTo>
                  <a:moveTo>
                    <a:pt x="142" y="46"/>
                  </a:moveTo>
                  <a:cubicBezTo>
                    <a:pt x="143" y="45"/>
                    <a:pt x="143" y="46"/>
                    <a:pt x="144" y="46"/>
                  </a:cubicBezTo>
                  <a:cubicBezTo>
                    <a:pt x="143" y="46"/>
                    <a:pt x="143" y="46"/>
                    <a:pt x="142" y="4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481"/>
            <p:cNvSpPr>
              <a:spLocks noEditPoints="1"/>
            </p:cNvSpPr>
            <p:nvPr/>
          </p:nvSpPr>
          <p:spPr bwMode="auto">
            <a:xfrm>
              <a:off x="7045432" y="2637740"/>
              <a:ext cx="203769" cy="425126"/>
            </a:xfrm>
            <a:custGeom>
              <a:avLst/>
              <a:gdLst>
                <a:gd name="T0" fmla="*/ 37 w 69"/>
                <a:gd name="T1" fmla="*/ 131 h 143"/>
                <a:gd name="T2" fmla="*/ 44 w 69"/>
                <a:gd name="T3" fmla="*/ 122 h 143"/>
                <a:gd name="T4" fmla="*/ 45 w 69"/>
                <a:gd name="T5" fmla="*/ 123 h 143"/>
                <a:gd name="T6" fmla="*/ 68 w 69"/>
                <a:gd name="T7" fmla="*/ 103 h 143"/>
                <a:gd name="T8" fmla="*/ 7 w 69"/>
                <a:gd name="T9" fmla="*/ 8 h 143"/>
                <a:gd name="T10" fmla="*/ 15 w 69"/>
                <a:gd name="T11" fmla="*/ 6 h 143"/>
                <a:gd name="T12" fmla="*/ 25 w 69"/>
                <a:gd name="T13" fmla="*/ 5 h 143"/>
                <a:gd name="T14" fmla="*/ 35 w 69"/>
                <a:gd name="T15" fmla="*/ 4 h 143"/>
                <a:gd name="T16" fmla="*/ 42 w 69"/>
                <a:gd name="T17" fmla="*/ 7 h 143"/>
                <a:gd name="T18" fmla="*/ 50 w 69"/>
                <a:gd name="T19" fmla="*/ 17 h 143"/>
                <a:gd name="T20" fmla="*/ 56 w 69"/>
                <a:gd name="T21" fmla="*/ 18 h 143"/>
                <a:gd name="T22" fmla="*/ 49 w 69"/>
                <a:gd name="T23" fmla="*/ 22 h 143"/>
                <a:gd name="T24" fmla="*/ 43 w 69"/>
                <a:gd name="T25" fmla="*/ 22 h 143"/>
                <a:gd name="T26" fmla="*/ 42 w 69"/>
                <a:gd name="T27" fmla="*/ 26 h 143"/>
                <a:gd name="T28" fmla="*/ 38 w 69"/>
                <a:gd name="T29" fmla="*/ 32 h 143"/>
                <a:gd name="T30" fmla="*/ 34 w 69"/>
                <a:gd name="T31" fmla="*/ 45 h 143"/>
                <a:gd name="T32" fmla="*/ 41 w 69"/>
                <a:gd name="T33" fmla="*/ 51 h 143"/>
                <a:gd name="T34" fmla="*/ 44 w 69"/>
                <a:gd name="T35" fmla="*/ 58 h 143"/>
                <a:gd name="T36" fmla="*/ 50 w 69"/>
                <a:gd name="T37" fmla="*/ 64 h 143"/>
                <a:gd name="T38" fmla="*/ 59 w 69"/>
                <a:gd name="T39" fmla="*/ 69 h 143"/>
                <a:gd name="T40" fmla="*/ 64 w 69"/>
                <a:gd name="T41" fmla="*/ 79 h 143"/>
                <a:gd name="T42" fmla="*/ 68 w 69"/>
                <a:gd name="T43" fmla="*/ 91 h 143"/>
                <a:gd name="T44" fmla="*/ 68 w 69"/>
                <a:gd name="T45" fmla="*/ 95 h 143"/>
                <a:gd name="T46" fmla="*/ 69 w 69"/>
                <a:gd name="T47" fmla="*/ 103 h 143"/>
                <a:gd name="T48" fmla="*/ 67 w 69"/>
                <a:gd name="T49" fmla="*/ 105 h 143"/>
                <a:gd name="T50" fmla="*/ 66 w 69"/>
                <a:gd name="T51" fmla="*/ 111 h 143"/>
                <a:gd name="T52" fmla="*/ 63 w 69"/>
                <a:gd name="T53" fmla="*/ 116 h 143"/>
                <a:gd name="T54" fmla="*/ 57 w 69"/>
                <a:gd name="T55" fmla="*/ 120 h 143"/>
                <a:gd name="T56" fmla="*/ 48 w 69"/>
                <a:gd name="T57" fmla="*/ 125 h 143"/>
                <a:gd name="T58" fmla="*/ 45 w 69"/>
                <a:gd name="T59" fmla="*/ 123 h 143"/>
                <a:gd name="T60" fmla="*/ 42 w 69"/>
                <a:gd name="T61" fmla="*/ 124 h 143"/>
                <a:gd name="T62" fmla="*/ 44 w 69"/>
                <a:gd name="T63" fmla="*/ 127 h 143"/>
                <a:gd name="T64" fmla="*/ 42 w 69"/>
                <a:gd name="T65" fmla="*/ 130 h 143"/>
                <a:gd name="T66" fmla="*/ 35 w 69"/>
                <a:gd name="T67" fmla="*/ 128 h 143"/>
                <a:gd name="T68" fmla="*/ 30 w 69"/>
                <a:gd name="T69" fmla="*/ 140 h 143"/>
                <a:gd name="T70" fmla="*/ 26 w 69"/>
                <a:gd name="T71" fmla="*/ 140 h 143"/>
                <a:gd name="T72" fmla="*/ 26 w 69"/>
                <a:gd name="T73" fmla="*/ 131 h 143"/>
                <a:gd name="T74" fmla="*/ 22 w 69"/>
                <a:gd name="T75" fmla="*/ 124 h 143"/>
                <a:gd name="T76" fmla="*/ 27 w 69"/>
                <a:gd name="T77" fmla="*/ 122 h 143"/>
                <a:gd name="T78" fmla="*/ 35 w 69"/>
                <a:gd name="T79" fmla="*/ 120 h 143"/>
                <a:gd name="T80" fmla="*/ 36 w 69"/>
                <a:gd name="T81" fmla="*/ 117 h 143"/>
                <a:gd name="T82" fmla="*/ 41 w 69"/>
                <a:gd name="T83" fmla="*/ 112 h 143"/>
                <a:gd name="T84" fmla="*/ 46 w 69"/>
                <a:gd name="T85" fmla="*/ 108 h 143"/>
                <a:gd name="T86" fmla="*/ 51 w 69"/>
                <a:gd name="T87" fmla="*/ 98 h 143"/>
                <a:gd name="T88" fmla="*/ 51 w 69"/>
                <a:gd name="T89" fmla="*/ 91 h 143"/>
                <a:gd name="T90" fmla="*/ 51 w 69"/>
                <a:gd name="T91" fmla="*/ 81 h 143"/>
                <a:gd name="T92" fmla="*/ 48 w 69"/>
                <a:gd name="T93" fmla="*/ 73 h 143"/>
                <a:gd name="T94" fmla="*/ 46 w 69"/>
                <a:gd name="T95" fmla="*/ 67 h 143"/>
                <a:gd name="T96" fmla="*/ 40 w 69"/>
                <a:gd name="T97" fmla="*/ 59 h 143"/>
                <a:gd name="T98" fmla="*/ 32 w 69"/>
                <a:gd name="T99" fmla="*/ 50 h 143"/>
                <a:gd name="T100" fmla="*/ 29 w 69"/>
                <a:gd name="T101" fmla="*/ 46 h 143"/>
                <a:gd name="T102" fmla="*/ 18 w 69"/>
                <a:gd name="T103" fmla="*/ 38 h 143"/>
                <a:gd name="T104" fmla="*/ 25 w 69"/>
                <a:gd name="T105" fmla="*/ 33 h 143"/>
                <a:gd name="T106" fmla="*/ 24 w 69"/>
                <a:gd name="T107" fmla="*/ 29 h 143"/>
                <a:gd name="T108" fmla="*/ 21 w 69"/>
                <a:gd name="T109" fmla="*/ 24 h 143"/>
                <a:gd name="T110" fmla="*/ 12 w 69"/>
                <a:gd name="T111" fmla="*/ 24 h 143"/>
                <a:gd name="T112" fmla="*/ 6 w 69"/>
                <a:gd name="T113" fmla="*/ 15 h 143"/>
                <a:gd name="T114" fmla="*/ 0 w 69"/>
                <a:gd name="T115" fmla="*/ 9 h 143"/>
                <a:gd name="T116" fmla="*/ 44 w 69"/>
                <a:gd name="T117" fmla="*/ 24 h 143"/>
                <a:gd name="T118" fmla="*/ 45 w 69"/>
                <a:gd name="T119" fmla="*/ 24 h 143"/>
                <a:gd name="T120" fmla="*/ 50 w 69"/>
                <a:gd name="T121" fmla="*/ 20 h 143"/>
                <a:gd name="T122" fmla="*/ 51 w 69"/>
                <a:gd name="T123" fmla="*/ 22 h 143"/>
                <a:gd name="T124" fmla="*/ 54 w 69"/>
                <a:gd name="T125" fmla="*/ 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143">
                  <a:moveTo>
                    <a:pt x="37" y="131"/>
                  </a:moveTo>
                  <a:cubicBezTo>
                    <a:pt x="38" y="132"/>
                    <a:pt x="38" y="133"/>
                    <a:pt x="39" y="133"/>
                  </a:cubicBezTo>
                  <a:cubicBezTo>
                    <a:pt x="38" y="132"/>
                    <a:pt x="38" y="132"/>
                    <a:pt x="37" y="131"/>
                  </a:cubicBezTo>
                  <a:moveTo>
                    <a:pt x="44" y="122"/>
                  </a:moveTo>
                  <a:cubicBezTo>
                    <a:pt x="44" y="123"/>
                    <a:pt x="43" y="124"/>
                    <a:pt x="44" y="124"/>
                  </a:cubicBezTo>
                  <a:cubicBezTo>
                    <a:pt x="45" y="124"/>
                    <a:pt x="45" y="123"/>
                    <a:pt x="44" y="122"/>
                  </a:cubicBezTo>
                  <a:moveTo>
                    <a:pt x="45" y="123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45" y="123"/>
                    <a:pt x="45" y="123"/>
                    <a:pt x="45" y="123"/>
                  </a:cubicBezTo>
                  <a:moveTo>
                    <a:pt x="68" y="103"/>
                  </a:moveTo>
                  <a:cubicBezTo>
                    <a:pt x="68" y="103"/>
                    <a:pt x="69" y="104"/>
                    <a:pt x="69" y="104"/>
                  </a:cubicBezTo>
                  <a:cubicBezTo>
                    <a:pt x="68" y="103"/>
                    <a:pt x="68" y="103"/>
                    <a:pt x="68" y="103"/>
                  </a:cubicBezTo>
                  <a:moveTo>
                    <a:pt x="0" y="9"/>
                  </a:moveTo>
                  <a:cubicBezTo>
                    <a:pt x="2" y="9"/>
                    <a:pt x="2" y="7"/>
                    <a:pt x="3" y="6"/>
                  </a:cubicBezTo>
                  <a:cubicBezTo>
                    <a:pt x="4" y="5"/>
                    <a:pt x="6" y="7"/>
                    <a:pt x="7" y="8"/>
                  </a:cubicBezTo>
                  <a:cubicBezTo>
                    <a:pt x="8" y="9"/>
                    <a:pt x="9" y="8"/>
                    <a:pt x="11" y="7"/>
                  </a:cubicBezTo>
                  <a:cubicBezTo>
                    <a:pt x="12" y="5"/>
                    <a:pt x="12" y="7"/>
                    <a:pt x="13" y="7"/>
                  </a:cubicBezTo>
                  <a:cubicBezTo>
                    <a:pt x="14" y="7"/>
                    <a:pt x="14" y="5"/>
                    <a:pt x="15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8" y="8"/>
                    <a:pt x="19" y="5"/>
                    <a:pt x="20" y="5"/>
                  </a:cubicBezTo>
                  <a:cubicBezTo>
                    <a:pt x="19" y="7"/>
                    <a:pt x="24" y="5"/>
                    <a:pt x="25" y="5"/>
                  </a:cubicBezTo>
                  <a:cubicBezTo>
                    <a:pt x="26" y="4"/>
                    <a:pt x="25" y="3"/>
                    <a:pt x="26" y="2"/>
                  </a:cubicBezTo>
                  <a:cubicBezTo>
                    <a:pt x="26" y="1"/>
                    <a:pt x="29" y="1"/>
                    <a:pt x="30" y="0"/>
                  </a:cubicBezTo>
                  <a:cubicBezTo>
                    <a:pt x="31" y="1"/>
                    <a:pt x="33" y="3"/>
                    <a:pt x="35" y="4"/>
                  </a:cubicBezTo>
                  <a:cubicBezTo>
                    <a:pt x="36" y="4"/>
                    <a:pt x="38" y="3"/>
                    <a:pt x="39" y="4"/>
                  </a:cubicBezTo>
                  <a:cubicBezTo>
                    <a:pt x="40" y="5"/>
                    <a:pt x="42" y="3"/>
                    <a:pt x="43" y="5"/>
                  </a:cubicBezTo>
                  <a:cubicBezTo>
                    <a:pt x="44" y="5"/>
                    <a:pt x="44" y="8"/>
                    <a:pt x="42" y="7"/>
                  </a:cubicBezTo>
                  <a:cubicBezTo>
                    <a:pt x="42" y="10"/>
                    <a:pt x="43" y="11"/>
                    <a:pt x="43" y="13"/>
                  </a:cubicBezTo>
                  <a:cubicBezTo>
                    <a:pt x="44" y="13"/>
                    <a:pt x="47" y="13"/>
                    <a:pt x="46" y="14"/>
                  </a:cubicBezTo>
                  <a:cubicBezTo>
                    <a:pt x="46" y="16"/>
                    <a:pt x="49" y="15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7"/>
                    <a:pt x="52" y="17"/>
                    <a:pt x="53" y="16"/>
                  </a:cubicBezTo>
                  <a:cubicBezTo>
                    <a:pt x="54" y="16"/>
                    <a:pt x="55" y="17"/>
                    <a:pt x="56" y="18"/>
                  </a:cubicBezTo>
                  <a:cubicBezTo>
                    <a:pt x="55" y="19"/>
                    <a:pt x="55" y="17"/>
                    <a:pt x="54" y="18"/>
                  </a:cubicBezTo>
                  <a:cubicBezTo>
                    <a:pt x="52" y="19"/>
                    <a:pt x="52" y="20"/>
                    <a:pt x="51" y="20"/>
                  </a:cubicBezTo>
                  <a:cubicBezTo>
                    <a:pt x="49" y="20"/>
                    <a:pt x="50" y="21"/>
                    <a:pt x="49" y="22"/>
                  </a:cubicBezTo>
                  <a:cubicBezTo>
                    <a:pt x="49" y="23"/>
                    <a:pt x="45" y="24"/>
                    <a:pt x="47" y="22"/>
                  </a:cubicBezTo>
                  <a:cubicBezTo>
                    <a:pt x="46" y="22"/>
                    <a:pt x="45" y="23"/>
                    <a:pt x="45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3" y="24"/>
                    <a:pt x="43" y="25"/>
                    <a:pt x="44" y="25"/>
                  </a:cubicBezTo>
                  <a:cubicBezTo>
                    <a:pt x="44" y="26"/>
                    <a:pt x="42" y="26"/>
                    <a:pt x="42" y="26"/>
                  </a:cubicBezTo>
                  <a:cubicBezTo>
                    <a:pt x="42" y="27"/>
                    <a:pt x="42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30"/>
                    <a:pt x="38" y="33"/>
                    <a:pt x="38" y="32"/>
                  </a:cubicBezTo>
                  <a:cubicBezTo>
                    <a:pt x="36" y="33"/>
                    <a:pt x="35" y="35"/>
                    <a:pt x="35" y="36"/>
                  </a:cubicBezTo>
                  <a:cubicBezTo>
                    <a:pt x="34" y="38"/>
                    <a:pt x="35" y="39"/>
                    <a:pt x="34" y="41"/>
                  </a:cubicBezTo>
                  <a:cubicBezTo>
                    <a:pt x="32" y="43"/>
                    <a:pt x="34" y="43"/>
                    <a:pt x="34" y="45"/>
                  </a:cubicBezTo>
                  <a:cubicBezTo>
                    <a:pt x="35" y="44"/>
                    <a:pt x="35" y="46"/>
                    <a:pt x="36" y="46"/>
                  </a:cubicBezTo>
                  <a:cubicBezTo>
                    <a:pt x="36" y="47"/>
                    <a:pt x="37" y="48"/>
                    <a:pt x="38" y="49"/>
                  </a:cubicBezTo>
                  <a:cubicBezTo>
                    <a:pt x="39" y="49"/>
                    <a:pt x="40" y="50"/>
                    <a:pt x="41" y="51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1" y="54"/>
                    <a:pt x="40" y="54"/>
                    <a:pt x="39" y="54"/>
                  </a:cubicBezTo>
                  <a:cubicBezTo>
                    <a:pt x="42" y="54"/>
                    <a:pt x="42" y="57"/>
                    <a:pt x="44" y="58"/>
                  </a:cubicBezTo>
                  <a:cubicBezTo>
                    <a:pt x="45" y="59"/>
                    <a:pt x="49" y="60"/>
                    <a:pt x="48" y="62"/>
                  </a:cubicBezTo>
                  <a:cubicBezTo>
                    <a:pt x="49" y="62"/>
                    <a:pt x="51" y="64"/>
                    <a:pt x="51" y="65"/>
                  </a:cubicBezTo>
                  <a:cubicBezTo>
                    <a:pt x="51" y="65"/>
                    <a:pt x="51" y="65"/>
                    <a:pt x="50" y="64"/>
                  </a:cubicBezTo>
                  <a:cubicBezTo>
                    <a:pt x="52" y="65"/>
                    <a:pt x="53" y="66"/>
                    <a:pt x="54" y="68"/>
                  </a:cubicBezTo>
                  <a:cubicBezTo>
                    <a:pt x="56" y="66"/>
                    <a:pt x="58" y="70"/>
                    <a:pt x="57" y="71"/>
                  </a:cubicBezTo>
                  <a:cubicBezTo>
                    <a:pt x="58" y="70"/>
                    <a:pt x="57" y="69"/>
                    <a:pt x="59" y="69"/>
                  </a:cubicBezTo>
                  <a:cubicBezTo>
                    <a:pt x="56" y="71"/>
                    <a:pt x="63" y="76"/>
                    <a:pt x="63" y="77"/>
                  </a:cubicBezTo>
                  <a:cubicBezTo>
                    <a:pt x="64" y="76"/>
                    <a:pt x="64" y="77"/>
                    <a:pt x="64" y="78"/>
                  </a:cubicBezTo>
                  <a:cubicBezTo>
                    <a:pt x="65" y="79"/>
                    <a:pt x="64" y="78"/>
                    <a:pt x="64" y="79"/>
                  </a:cubicBezTo>
                  <a:cubicBezTo>
                    <a:pt x="64" y="80"/>
                    <a:pt x="65" y="82"/>
                    <a:pt x="65" y="83"/>
                  </a:cubicBezTo>
                  <a:cubicBezTo>
                    <a:pt x="66" y="85"/>
                    <a:pt x="66" y="87"/>
                    <a:pt x="67" y="89"/>
                  </a:cubicBez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3"/>
                    <a:pt x="67" y="91"/>
                  </a:cubicBezTo>
                  <a:cubicBezTo>
                    <a:pt x="67" y="92"/>
                    <a:pt x="68" y="95"/>
                    <a:pt x="67" y="94"/>
                  </a:cubicBezTo>
                  <a:cubicBezTo>
                    <a:pt x="67" y="94"/>
                    <a:pt x="68" y="95"/>
                    <a:pt x="68" y="95"/>
                  </a:cubicBezTo>
                  <a:cubicBezTo>
                    <a:pt x="67" y="95"/>
                    <a:pt x="68" y="96"/>
                    <a:pt x="68" y="97"/>
                  </a:cubicBezTo>
                  <a:cubicBezTo>
                    <a:pt x="68" y="98"/>
                    <a:pt x="69" y="99"/>
                    <a:pt x="69" y="100"/>
                  </a:cubicBezTo>
                  <a:cubicBezTo>
                    <a:pt x="69" y="101"/>
                    <a:pt x="69" y="103"/>
                    <a:pt x="69" y="103"/>
                  </a:cubicBezTo>
                  <a:cubicBezTo>
                    <a:pt x="69" y="103"/>
                    <a:pt x="68" y="102"/>
                    <a:pt x="68" y="102"/>
                  </a:cubicBezTo>
                  <a:cubicBezTo>
                    <a:pt x="66" y="103"/>
                    <a:pt x="68" y="105"/>
                    <a:pt x="68" y="106"/>
                  </a:cubicBezTo>
                  <a:cubicBezTo>
                    <a:pt x="68" y="105"/>
                    <a:pt x="67" y="105"/>
                    <a:pt x="67" y="105"/>
                  </a:cubicBezTo>
                  <a:cubicBezTo>
                    <a:pt x="67" y="106"/>
                    <a:pt x="68" y="109"/>
                    <a:pt x="67" y="110"/>
                  </a:cubicBezTo>
                  <a:cubicBezTo>
                    <a:pt x="67" y="109"/>
                    <a:pt x="67" y="109"/>
                    <a:pt x="67" y="108"/>
                  </a:cubicBezTo>
                  <a:cubicBezTo>
                    <a:pt x="67" y="109"/>
                    <a:pt x="67" y="110"/>
                    <a:pt x="66" y="111"/>
                  </a:cubicBezTo>
                  <a:cubicBezTo>
                    <a:pt x="67" y="111"/>
                    <a:pt x="67" y="111"/>
                    <a:pt x="67" y="112"/>
                  </a:cubicBezTo>
                  <a:cubicBezTo>
                    <a:pt x="67" y="113"/>
                    <a:pt x="65" y="113"/>
                    <a:pt x="65" y="113"/>
                  </a:cubicBezTo>
                  <a:cubicBezTo>
                    <a:pt x="65" y="115"/>
                    <a:pt x="65" y="115"/>
                    <a:pt x="63" y="116"/>
                  </a:cubicBezTo>
                  <a:cubicBezTo>
                    <a:pt x="63" y="116"/>
                    <a:pt x="62" y="117"/>
                    <a:pt x="62" y="117"/>
                  </a:cubicBezTo>
                  <a:cubicBezTo>
                    <a:pt x="61" y="117"/>
                    <a:pt x="60" y="118"/>
                    <a:pt x="60" y="118"/>
                  </a:cubicBezTo>
                  <a:cubicBezTo>
                    <a:pt x="59" y="119"/>
                    <a:pt x="58" y="119"/>
                    <a:pt x="57" y="120"/>
                  </a:cubicBezTo>
                  <a:cubicBezTo>
                    <a:pt x="56" y="120"/>
                    <a:pt x="56" y="122"/>
                    <a:pt x="55" y="122"/>
                  </a:cubicBezTo>
                  <a:cubicBezTo>
                    <a:pt x="54" y="121"/>
                    <a:pt x="53" y="122"/>
                    <a:pt x="52" y="123"/>
                  </a:cubicBezTo>
                  <a:cubicBezTo>
                    <a:pt x="51" y="123"/>
                    <a:pt x="49" y="124"/>
                    <a:pt x="48" y="125"/>
                  </a:cubicBezTo>
                  <a:cubicBezTo>
                    <a:pt x="48" y="124"/>
                    <a:pt x="46" y="124"/>
                    <a:pt x="46" y="122"/>
                  </a:cubicBezTo>
                  <a:cubicBezTo>
                    <a:pt x="46" y="123"/>
                    <a:pt x="46" y="123"/>
                    <a:pt x="46" y="124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5" y="124"/>
                    <a:pt x="45" y="123"/>
                    <a:pt x="45" y="122"/>
                  </a:cubicBezTo>
                  <a:cubicBezTo>
                    <a:pt x="46" y="122"/>
                    <a:pt x="44" y="122"/>
                    <a:pt x="44" y="122"/>
                  </a:cubicBezTo>
                  <a:cubicBezTo>
                    <a:pt x="44" y="123"/>
                    <a:pt x="43" y="124"/>
                    <a:pt x="42" y="124"/>
                  </a:cubicBezTo>
                  <a:cubicBezTo>
                    <a:pt x="42" y="125"/>
                    <a:pt x="44" y="123"/>
                    <a:pt x="44" y="125"/>
                  </a:cubicBezTo>
                  <a:cubicBezTo>
                    <a:pt x="44" y="126"/>
                    <a:pt x="41" y="125"/>
                    <a:pt x="40" y="125"/>
                  </a:cubicBezTo>
                  <a:cubicBezTo>
                    <a:pt x="42" y="126"/>
                    <a:pt x="43" y="126"/>
                    <a:pt x="44" y="127"/>
                  </a:cubicBezTo>
                  <a:cubicBezTo>
                    <a:pt x="43" y="127"/>
                    <a:pt x="43" y="129"/>
                    <a:pt x="41" y="128"/>
                  </a:cubicBezTo>
                  <a:cubicBezTo>
                    <a:pt x="41" y="128"/>
                    <a:pt x="40" y="126"/>
                    <a:pt x="39" y="126"/>
                  </a:cubicBezTo>
                  <a:cubicBezTo>
                    <a:pt x="40" y="127"/>
                    <a:pt x="43" y="129"/>
                    <a:pt x="42" y="130"/>
                  </a:cubicBezTo>
                  <a:cubicBezTo>
                    <a:pt x="40" y="129"/>
                    <a:pt x="39" y="127"/>
                    <a:pt x="38" y="126"/>
                  </a:cubicBezTo>
                  <a:cubicBezTo>
                    <a:pt x="38" y="127"/>
                    <a:pt x="44" y="131"/>
                    <a:pt x="41" y="133"/>
                  </a:cubicBezTo>
                  <a:cubicBezTo>
                    <a:pt x="39" y="134"/>
                    <a:pt x="36" y="129"/>
                    <a:pt x="35" y="128"/>
                  </a:cubicBezTo>
                  <a:cubicBezTo>
                    <a:pt x="36" y="130"/>
                    <a:pt x="39" y="132"/>
                    <a:pt x="38" y="134"/>
                  </a:cubicBezTo>
                  <a:cubicBezTo>
                    <a:pt x="38" y="135"/>
                    <a:pt x="35" y="136"/>
                    <a:pt x="34" y="136"/>
                  </a:cubicBezTo>
                  <a:cubicBezTo>
                    <a:pt x="31" y="137"/>
                    <a:pt x="31" y="139"/>
                    <a:pt x="30" y="140"/>
                  </a:cubicBezTo>
                  <a:cubicBezTo>
                    <a:pt x="29" y="141"/>
                    <a:pt x="26" y="143"/>
                    <a:pt x="25" y="142"/>
                  </a:cubicBezTo>
                  <a:cubicBezTo>
                    <a:pt x="25" y="141"/>
                    <a:pt x="26" y="141"/>
                    <a:pt x="27" y="141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0"/>
                    <a:pt x="26" y="140"/>
                    <a:pt x="25" y="140"/>
                  </a:cubicBezTo>
                  <a:cubicBezTo>
                    <a:pt x="25" y="138"/>
                    <a:pt x="25" y="136"/>
                    <a:pt x="25" y="134"/>
                  </a:cubicBezTo>
                  <a:cubicBezTo>
                    <a:pt x="25" y="133"/>
                    <a:pt x="25" y="132"/>
                    <a:pt x="26" y="131"/>
                  </a:cubicBezTo>
                  <a:cubicBezTo>
                    <a:pt x="26" y="131"/>
                    <a:pt x="28" y="128"/>
                    <a:pt x="28" y="130"/>
                  </a:cubicBezTo>
                  <a:cubicBezTo>
                    <a:pt x="28" y="127"/>
                    <a:pt x="22" y="127"/>
                    <a:pt x="22" y="124"/>
                  </a:cubicBezTo>
                  <a:cubicBezTo>
                    <a:pt x="22" y="125"/>
                    <a:pt x="22" y="125"/>
                    <a:pt x="22" y="124"/>
                  </a:cubicBezTo>
                  <a:cubicBezTo>
                    <a:pt x="22" y="124"/>
                    <a:pt x="23" y="123"/>
                    <a:pt x="23" y="123"/>
                  </a:cubicBezTo>
                  <a:cubicBezTo>
                    <a:pt x="24" y="123"/>
                    <a:pt x="25" y="123"/>
                    <a:pt x="26" y="123"/>
                  </a:cubicBezTo>
                  <a:cubicBezTo>
                    <a:pt x="26" y="123"/>
                    <a:pt x="27" y="122"/>
                    <a:pt x="27" y="122"/>
                  </a:cubicBezTo>
                  <a:cubicBezTo>
                    <a:pt x="28" y="121"/>
                    <a:pt x="27" y="120"/>
                    <a:pt x="28" y="119"/>
                  </a:cubicBezTo>
                  <a:cubicBezTo>
                    <a:pt x="30" y="121"/>
                    <a:pt x="32" y="119"/>
                    <a:pt x="34" y="119"/>
                  </a:cubicBezTo>
                  <a:cubicBezTo>
                    <a:pt x="35" y="119"/>
                    <a:pt x="35" y="119"/>
                    <a:pt x="35" y="120"/>
                  </a:cubicBezTo>
                  <a:cubicBezTo>
                    <a:pt x="36" y="121"/>
                    <a:pt x="37" y="120"/>
                    <a:pt x="38" y="121"/>
                  </a:cubicBezTo>
                  <a:cubicBezTo>
                    <a:pt x="38" y="120"/>
                    <a:pt x="37" y="119"/>
                    <a:pt x="39" y="119"/>
                  </a:cubicBezTo>
                  <a:cubicBezTo>
                    <a:pt x="39" y="118"/>
                    <a:pt x="36" y="118"/>
                    <a:pt x="36" y="117"/>
                  </a:cubicBezTo>
                  <a:cubicBezTo>
                    <a:pt x="35" y="116"/>
                    <a:pt x="35" y="115"/>
                    <a:pt x="35" y="114"/>
                  </a:cubicBezTo>
                  <a:cubicBezTo>
                    <a:pt x="35" y="113"/>
                    <a:pt x="36" y="112"/>
                    <a:pt x="37" y="112"/>
                  </a:cubicBezTo>
                  <a:cubicBezTo>
                    <a:pt x="38" y="111"/>
                    <a:pt x="40" y="112"/>
                    <a:pt x="41" y="112"/>
                  </a:cubicBezTo>
                  <a:cubicBezTo>
                    <a:pt x="41" y="111"/>
                    <a:pt x="41" y="110"/>
                    <a:pt x="41" y="110"/>
                  </a:cubicBezTo>
                  <a:cubicBezTo>
                    <a:pt x="42" y="109"/>
                    <a:pt x="42" y="110"/>
                    <a:pt x="43" y="109"/>
                  </a:cubicBezTo>
                  <a:cubicBezTo>
                    <a:pt x="44" y="109"/>
                    <a:pt x="46" y="108"/>
                    <a:pt x="46" y="108"/>
                  </a:cubicBezTo>
                  <a:cubicBezTo>
                    <a:pt x="47" y="107"/>
                    <a:pt x="48" y="107"/>
                    <a:pt x="49" y="106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3" y="104"/>
                    <a:pt x="51" y="100"/>
                    <a:pt x="51" y="98"/>
                  </a:cubicBezTo>
                  <a:cubicBezTo>
                    <a:pt x="52" y="97"/>
                    <a:pt x="52" y="96"/>
                    <a:pt x="52" y="94"/>
                  </a:cubicBezTo>
                  <a:cubicBezTo>
                    <a:pt x="51" y="94"/>
                    <a:pt x="51" y="93"/>
                    <a:pt x="51" y="93"/>
                  </a:cubicBezTo>
                  <a:cubicBezTo>
                    <a:pt x="50" y="92"/>
                    <a:pt x="51" y="91"/>
                    <a:pt x="51" y="91"/>
                  </a:cubicBezTo>
                  <a:cubicBezTo>
                    <a:pt x="50" y="89"/>
                    <a:pt x="49" y="90"/>
                    <a:pt x="50" y="88"/>
                  </a:cubicBezTo>
                  <a:cubicBezTo>
                    <a:pt x="50" y="86"/>
                    <a:pt x="51" y="85"/>
                    <a:pt x="51" y="84"/>
                  </a:cubicBezTo>
                  <a:cubicBezTo>
                    <a:pt x="51" y="83"/>
                    <a:pt x="51" y="81"/>
                    <a:pt x="51" y="81"/>
                  </a:cubicBezTo>
                  <a:cubicBezTo>
                    <a:pt x="50" y="80"/>
                    <a:pt x="51" y="80"/>
                    <a:pt x="52" y="79"/>
                  </a:cubicBezTo>
                  <a:cubicBezTo>
                    <a:pt x="53" y="77"/>
                    <a:pt x="51" y="76"/>
                    <a:pt x="50" y="75"/>
                  </a:cubicBezTo>
                  <a:cubicBezTo>
                    <a:pt x="49" y="74"/>
                    <a:pt x="48" y="74"/>
                    <a:pt x="48" y="73"/>
                  </a:cubicBezTo>
                  <a:cubicBezTo>
                    <a:pt x="48" y="72"/>
                    <a:pt x="50" y="71"/>
                    <a:pt x="51" y="70"/>
                  </a:cubicBezTo>
                  <a:cubicBezTo>
                    <a:pt x="49" y="70"/>
                    <a:pt x="48" y="69"/>
                    <a:pt x="47" y="68"/>
                  </a:cubicBezTo>
                  <a:cubicBezTo>
                    <a:pt x="47" y="67"/>
                    <a:pt x="46" y="68"/>
                    <a:pt x="46" y="67"/>
                  </a:cubicBezTo>
                  <a:cubicBezTo>
                    <a:pt x="45" y="66"/>
                    <a:pt x="44" y="67"/>
                    <a:pt x="43" y="66"/>
                  </a:cubicBezTo>
                  <a:cubicBezTo>
                    <a:pt x="43" y="66"/>
                    <a:pt x="42" y="65"/>
                    <a:pt x="42" y="64"/>
                  </a:cubicBezTo>
                  <a:cubicBezTo>
                    <a:pt x="42" y="62"/>
                    <a:pt x="41" y="60"/>
                    <a:pt x="40" y="59"/>
                  </a:cubicBezTo>
                  <a:cubicBezTo>
                    <a:pt x="39" y="58"/>
                    <a:pt x="38" y="58"/>
                    <a:pt x="37" y="57"/>
                  </a:cubicBezTo>
                  <a:cubicBezTo>
                    <a:pt x="36" y="56"/>
                    <a:pt x="35" y="55"/>
                    <a:pt x="34" y="53"/>
                  </a:cubicBezTo>
                  <a:cubicBezTo>
                    <a:pt x="33" y="52"/>
                    <a:pt x="33" y="51"/>
                    <a:pt x="32" y="50"/>
                  </a:cubicBezTo>
                  <a:cubicBezTo>
                    <a:pt x="32" y="50"/>
                    <a:pt x="32" y="50"/>
                    <a:pt x="31" y="50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9" y="48"/>
                    <a:pt x="28" y="46"/>
                    <a:pt x="29" y="46"/>
                  </a:cubicBezTo>
                  <a:cubicBezTo>
                    <a:pt x="30" y="45"/>
                    <a:pt x="26" y="44"/>
                    <a:pt x="25" y="44"/>
                  </a:cubicBezTo>
                  <a:cubicBezTo>
                    <a:pt x="23" y="43"/>
                    <a:pt x="21" y="40"/>
                    <a:pt x="18" y="40"/>
                  </a:cubicBezTo>
                  <a:cubicBezTo>
                    <a:pt x="18" y="40"/>
                    <a:pt x="16" y="39"/>
                    <a:pt x="18" y="38"/>
                  </a:cubicBezTo>
                  <a:cubicBezTo>
                    <a:pt x="20" y="37"/>
                    <a:pt x="17" y="36"/>
                    <a:pt x="18" y="35"/>
                  </a:cubicBezTo>
                  <a:cubicBezTo>
                    <a:pt x="18" y="35"/>
                    <a:pt x="21" y="36"/>
                    <a:pt x="22" y="36"/>
                  </a:cubicBezTo>
                  <a:cubicBezTo>
                    <a:pt x="23" y="36"/>
                    <a:pt x="27" y="34"/>
                    <a:pt x="25" y="33"/>
                  </a:cubicBezTo>
                  <a:cubicBezTo>
                    <a:pt x="25" y="33"/>
                    <a:pt x="27" y="33"/>
                    <a:pt x="27" y="32"/>
                  </a:cubicBezTo>
                  <a:cubicBezTo>
                    <a:pt x="27" y="31"/>
                    <a:pt x="26" y="30"/>
                    <a:pt x="25" y="30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24" y="28"/>
                    <a:pt x="22" y="28"/>
                    <a:pt x="21" y="28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5"/>
                    <a:pt x="22" y="25"/>
                    <a:pt x="21" y="24"/>
                  </a:cubicBezTo>
                  <a:cubicBezTo>
                    <a:pt x="20" y="24"/>
                    <a:pt x="20" y="23"/>
                    <a:pt x="18" y="23"/>
                  </a:cubicBezTo>
                  <a:cubicBezTo>
                    <a:pt x="16" y="24"/>
                    <a:pt x="16" y="25"/>
                    <a:pt x="15" y="26"/>
                  </a:cubicBezTo>
                  <a:cubicBezTo>
                    <a:pt x="14" y="25"/>
                    <a:pt x="13" y="24"/>
                    <a:pt x="12" y="24"/>
                  </a:cubicBezTo>
                  <a:cubicBezTo>
                    <a:pt x="10" y="25"/>
                    <a:pt x="8" y="23"/>
                    <a:pt x="8" y="22"/>
                  </a:cubicBezTo>
                  <a:cubicBezTo>
                    <a:pt x="7" y="21"/>
                    <a:pt x="7" y="19"/>
                    <a:pt x="8" y="18"/>
                  </a:cubicBezTo>
                  <a:cubicBezTo>
                    <a:pt x="9" y="16"/>
                    <a:pt x="7" y="16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4"/>
                    <a:pt x="4" y="13"/>
                  </a:cubicBezTo>
                  <a:cubicBezTo>
                    <a:pt x="3" y="12"/>
                    <a:pt x="0" y="11"/>
                    <a:pt x="0" y="9"/>
                  </a:cubicBezTo>
                  <a:moveTo>
                    <a:pt x="44" y="24"/>
                  </a:moveTo>
                  <a:cubicBezTo>
                    <a:pt x="45" y="24"/>
                    <a:pt x="44" y="24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moveTo>
                    <a:pt x="45" y="24"/>
                  </a:moveTo>
                  <a:cubicBezTo>
                    <a:pt x="45" y="25"/>
                    <a:pt x="46" y="25"/>
                    <a:pt x="47" y="25"/>
                  </a:cubicBezTo>
                  <a:cubicBezTo>
                    <a:pt x="47" y="24"/>
                    <a:pt x="46" y="24"/>
                    <a:pt x="45" y="24"/>
                  </a:cubicBezTo>
                  <a:moveTo>
                    <a:pt x="50" y="20"/>
                  </a:moveTo>
                  <a:cubicBezTo>
                    <a:pt x="50" y="21"/>
                    <a:pt x="50" y="21"/>
                    <a:pt x="50" y="22"/>
                  </a:cubicBezTo>
                  <a:cubicBezTo>
                    <a:pt x="51" y="22"/>
                    <a:pt x="52" y="21"/>
                    <a:pt x="50" y="20"/>
                  </a:cubicBezTo>
                  <a:moveTo>
                    <a:pt x="51" y="22"/>
                  </a:moveTo>
                  <a:cubicBezTo>
                    <a:pt x="51" y="23"/>
                    <a:pt x="50" y="23"/>
                    <a:pt x="50" y="24"/>
                  </a:cubicBezTo>
                  <a:cubicBezTo>
                    <a:pt x="51" y="23"/>
                    <a:pt x="51" y="23"/>
                    <a:pt x="51" y="22"/>
                  </a:cubicBezTo>
                  <a:moveTo>
                    <a:pt x="54" y="19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482"/>
            <p:cNvSpPr>
              <a:spLocks noEditPoints="1"/>
            </p:cNvSpPr>
            <p:nvPr/>
          </p:nvSpPr>
          <p:spPr bwMode="auto">
            <a:xfrm>
              <a:off x="4730194" y="965345"/>
              <a:ext cx="4786816" cy="1166461"/>
            </a:xfrm>
            <a:custGeom>
              <a:avLst/>
              <a:gdLst>
                <a:gd name="T0" fmla="*/ 1165 w 1615"/>
                <a:gd name="T1" fmla="*/ 272 h 393"/>
                <a:gd name="T2" fmla="*/ 1174 w 1615"/>
                <a:gd name="T3" fmla="*/ 295 h 393"/>
                <a:gd name="T4" fmla="*/ 1206 w 1615"/>
                <a:gd name="T5" fmla="*/ 367 h 393"/>
                <a:gd name="T6" fmla="*/ 1294 w 1615"/>
                <a:gd name="T7" fmla="*/ 300 h 393"/>
                <a:gd name="T8" fmla="*/ 1162 w 1615"/>
                <a:gd name="T9" fmla="*/ 68 h 393"/>
                <a:gd name="T10" fmla="*/ 1141 w 1615"/>
                <a:gd name="T11" fmla="*/ 82 h 393"/>
                <a:gd name="T12" fmla="*/ 548 w 1615"/>
                <a:gd name="T13" fmla="*/ 24 h 393"/>
                <a:gd name="T14" fmla="*/ 883 w 1615"/>
                <a:gd name="T15" fmla="*/ 76 h 393"/>
                <a:gd name="T16" fmla="*/ 719 w 1615"/>
                <a:gd name="T17" fmla="*/ 55 h 393"/>
                <a:gd name="T18" fmla="*/ 693 w 1615"/>
                <a:gd name="T19" fmla="*/ 10 h 393"/>
                <a:gd name="T20" fmla="*/ 745 w 1615"/>
                <a:gd name="T21" fmla="*/ 21 h 393"/>
                <a:gd name="T22" fmla="*/ 835 w 1615"/>
                <a:gd name="T23" fmla="*/ 37 h 393"/>
                <a:gd name="T24" fmla="*/ 308 w 1615"/>
                <a:gd name="T25" fmla="*/ 15 h 393"/>
                <a:gd name="T26" fmla="*/ 417 w 1615"/>
                <a:gd name="T27" fmla="*/ 2 h 393"/>
                <a:gd name="T28" fmla="*/ 130 w 1615"/>
                <a:gd name="T29" fmla="*/ 122 h 393"/>
                <a:gd name="T30" fmla="*/ 128 w 1615"/>
                <a:gd name="T31" fmla="*/ 151 h 393"/>
                <a:gd name="T32" fmla="*/ 225 w 1615"/>
                <a:gd name="T33" fmla="*/ 153 h 393"/>
                <a:gd name="T34" fmla="*/ 329 w 1615"/>
                <a:gd name="T35" fmla="*/ 125 h 393"/>
                <a:gd name="T36" fmla="*/ 464 w 1615"/>
                <a:gd name="T37" fmla="*/ 126 h 393"/>
                <a:gd name="T38" fmla="*/ 495 w 1615"/>
                <a:gd name="T39" fmla="*/ 143 h 393"/>
                <a:gd name="T40" fmla="*/ 515 w 1615"/>
                <a:gd name="T41" fmla="*/ 107 h 393"/>
                <a:gd name="T42" fmla="*/ 594 w 1615"/>
                <a:gd name="T43" fmla="*/ 80 h 393"/>
                <a:gd name="T44" fmla="*/ 726 w 1615"/>
                <a:gd name="T45" fmla="*/ 58 h 393"/>
                <a:gd name="T46" fmla="*/ 893 w 1615"/>
                <a:gd name="T47" fmla="*/ 59 h 393"/>
                <a:gd name="T48" fmla="*/ 884 w 1615"/>
                <a:gd name="T49" fmla="*/ 77 h 393"/>
                <a:gd name="T50" fmla="*/ 1042 w 1615"/>
                <a:gd name="T51" fmla="*/ 94 h 393"/>
                <a:gd name="T52" fmla="*/ 1150 w 1615"/>
                <a:gd name="T53" fmla="*/ 89 h 393"/>
                <a:gd name="T54" fmla="*/ 1327 w 1615"/>
                <a:gd name="T55" fmla="*/ 114 h 393"/>
                <a:gd name="T56" fmla="*/ 1537 w 1615"/>
                <a:gd name="T57" fmla="*/ 130 h 393"/>
                <a:gd name="T58" fmla="*/ 1595 w 1615"/>
                <a:gd name="T59" fmla="*/ 159 h 393"/>
                <a:gd name="T60" fmla="*/ 1517 w 1615"/>
                <a:gd name="T61" fmla="*/ 164 h 393"/>
                <a:gd name="T62" fmla="*/ 1491 w 1615"/>
                <a:gd name="T63" fmla="*/ 184 h 393"/>
                <a:gd name="T64" fmla="*/ 1379 w 1615"/>
                <a:gd name="T65" fmla="*/ 212 h 393"/>
                <a:gd name="T66" fmla="*/ 1329 w 1615"/>
                <a:gd name="T67" fmla="*/ 277 h 393"/>
                <a:gd name="T68" fmla="*/ 1355 w 1615"/>
                <a:gd name="T69" fmla="*/ 205 h 393"/>
                <a:gd name="T70" fmla="*/ 1305 w 1615"/>
                <a:gd name="T71" fmla="*/ 195 h 393"/>
                <a:gd name="T72" fmla="*/ 1174 w 1615"/>
                <a:gd name="T73" fmla="*/ 218 h 393"/>
                <a:gd name="T74" fmla="*/ 1143 w 1615"/>
                <a:gd name="T75" fmla="*/ 271 h 393"/>
                <a:gd name="T76" fmla="*/ 1064 w 1615"/>
                <a:gd name="T77" fmla="*/ 372 h 393"/>
                <a:gd name="T78" fmla="*/ 1041 w 1615"/>
                <a:gd name="T79" fmla="*/ 315 h 393"/>
                <a:gd name="T80" fmla="*/ 914 w 1615"/>
                <a:gd name="T81" fmla="*/ 308 h 393"/>
                <a:gd name="T82" fmla="*/ 713 w 1615"/>
                <a:gd name="T83" fmla="*/ 308 h 393"/>
                <a:gd name="T84" fmla="*/ 582 w 1615"/>
                <a:gd name="T85" fmla="*/ 298 h 393"/>
                <a:gd name="T86" fmla="*/ 474 w 1615"/>
                <a:gd name="T87" fmla="*/ 257 h 393"/>
                <a:gd name="T88" fmla="*/ 398 w 1615"/>
                <a:gd name="T89" fmla="*/ 296 h 393"/>
                <a:gd name="T90" fmla="*/ 275 w 1615"/>
                <a:gd name="T91" fmla="*/ 306 h 393"/>
                <a:gd name="T92" fmla="*/ 264 w 1615"/>
                <a:gd name="T93" fmla="*/ 372 h 393"/>
                <a:gd name="T94" fmla="*/ 175 w 1615"/>
                <a:gd name="T95" fmla="*/ 345 h 393"/>
                <a:gd name="T96" fmla="*/ 137 w 1615"/>
                <a:gd name="T97" fmla="*/ 296 h 393"/>
                <a:gd name="T98" fmla="*/ 78 w 1615"/>
                <a:gd name="T99" fmla="*/ 215 h 393"/>
                <a:gd name="T100" fmla="*/ 265 w 1615"/>
                <a:gd name="T101" fmla="*/ 11 h 393"/>
                <a:gd name="T102" fmla="*/ 292 w 1615"/>
                <a:gd name="T103" fmla="*/ 19 h 393"/>
                <a:gd name="T104" fmla="*/ 350 w 1615"/>
                <a:gd name="T105" fmla="*/ 6 h 393"/>
                <a:gd name="T106" fmla="*/ 353 w 1615"/>
                <a:gd name="T107" fmla="*/ 14 h 393"/>
                <a:gd name="T108" fmla="*/ 357 w 1615"/>
                <a:gd name="T109" fmla="*/ 110 h 393"/>
                <a:gd name="T110" fmla="*/ 380 w 1615"/>
                <a:gd name="T111" fmla="*/ 7 h 393"/>
                <a:gd name="T112" fmla="*/ 415 w 1615"/>
                <a:gd name="T113" fmla="*/ 61 h 393"/>
                <a:gd name="T114" fmla="*/ 343 w 1615"/>
                <a:gd name="T115" fmla="*/ 76 h 393"/>
                <a:gd name="T116" fmla="*/ 419 w 1615"/>
                <a:gd name="T117" fmla="*/ 9 h 393"/>
                <a:gd name="T118" fmla="*/ 469 w 1615"/>
                <a:gd name="T119" fmla="*/ 146 h 393"/>
                <a:gd name="T120" fmla="*/ 559 w 1615"/>
                <a:gd name="T121" fmla="*/ 87 h 393"/>
                <a:gd name="T122" fmla="*/ 625 w 1615"/>
                <a:gd name="T123" fmla="*/ 70 h 393"/>
                <a:gd name="T124" fmla="*/ 484 w 1615"/>
                <a:gd name="T125" fmla="*/ 1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5" h="393">
                  <a:moveTo>
                    <a:pt x="151" y="164"/>
                  </a:moveTo>
                  <a:cubicBezTo>
                    <a:pt x="152" y="164"/>
                    <a:pt x="152" y="164"/>
                    <a:pt x="153" y="164"/>
                  </a:cubicBezTo>
                  <a:cubicBezTo>
                    <a:pt x="153" y="162"/>
                    <a:pt x="151" y="162"/>
                    <a:pt x="149" y="162"/>
                  </a:cubicBezTo>
                  <a:cubicBezTo>
                    <a:pt x="150" y="163"/>
                    <a:pt x="151" y="163"/>
                    <a:pt x="151" y="164"/>
                  </a:cubicBezTo>
                  <a:moveTo>
                    <a:pt x="154" y="163"/>
                  </a:moveTo>
                  <a:cubicBezTo>
                    <a:pt x="154" y="163"/>
                    <a:pt x="153" y="163"/>
                    <a:pt x="153" y="163"/>
                  </a:cubicBezTo>
                  <a:cubicBezTo>
                    <a:pt x="153" y="163"/>
                    <a:pt x="154" y="163"/>
                    <a:pt x="154" y="163"/>
                  </a:cubicBezTo>
                  <a:moveTo>
                    <a:pt x="192" y="167"/>
                  </a:moveTo>
                  <a:cubicBezTo>
                    <a:pt x="193" y="167"/>
                    <a:pt x="195" y="167"/>
                    <a:pt x="196" y="168"/>
                  </a:cubicBezTo>
                  <a:cubicBezTo>
                    <a:pt x="196" y="167"/>
                    <a:pt x="196" y="166"/>
                    <a:pt x="195" y="166"/>
                  </a:cubicBezTo>
                  <a:cubicBezTo>
                    <a:pt x="195" y="166"/>
                    <a:pt x="193" y="166"/>
                    <a:pt x="194" y="167"/>
                  </a:cubicBezTo>
                  <a:cubicBezTo>
                    <a:pt x="194" y="167"/>
                    <a:pt x="193" y="166"/>
                    <a:pt x="192" y="167"/>
                  </a:cubicBezTo>
                  <a:moveTo>
                    <a:pt x="194" y="164"/>
                  </a:moveTo>
                  <a:cubicBezTo>
                    <a:pt x="194" y="164"/>
                    <a:pt x="194" y="164"/>
                    <a:pt x="194" y="165"/>
                  </a:cubicBezTo>
                  <a:cubicBezTo>
                    <a:pt x="194" y="164"/>
                    <a:pt x="194" y="164"/>
                    <a:pt x="194" y="164"/>
                  </a:cubicBezTo>
                  <a:moveTo>
                    <a:pt x="1109" y="260"/>
                  </a:moveTo>
                  <a:cubicBezTo>
                    <a:pt x="1108" y="261"/>
                    <a:pt x="1108" y="261"/>
                    <a:pt x="1108" y="261"/>
                  </a:cubicBezTo>
                  <a:cubicBezTo>
                    <a:pt x="1110" y="260"/>
                    <a:pt x="1111" y="260"/>
                    <a:pt x="1112" y="261"/>
                  </a:cubicBezTo>
                  <a:cubicBezTo>
                    <a:pt x="1112" y="260"/>
                    <a:pt x="1112" y="259"/>
                    <a:pt x="1113" y="259"/>
                  </a:cubicBezTo>
                  <a:cubicBezTo>
                    <a:pt x="1112" y="258"/>
                    <a:pt x="1111" y="259"/>
                    <a:pt x="1109" y="260"/>
                  </a:cubicBezTo>
                  <a:moveTo>
                    <a:pt x="1115" y="260"/>
                  </a:moveTo>
                  <a:cubicBezTo>
                    <a:pt x="1114" y="260"/>
                    <a:pt x="1114" y="261"/>
                    <a:pt x="1114" y="262"/>
                  </a:cubicBezTo>
                  <a:cubicBezTo>
                    <a:pt x="1118" y="260"/>
                    <a:pt x="1116" y="264"/>
                    <a:pt x="1119" y="263"/>
                  </a:cubicBezTo>
                  <a:cubicBezTo>
                    <a:pt x="1122" y="262"/>
                    <a:pt x="1123" y="258"/>
                    <a:pt x="1120" y="260"/>
                  </a:cubicBezTo>
                  <a:cubicBezTo>
                    <a:pt x="1123" y="258"/>
                    <a:pt x="1118" y="258"/>
                    <a:pt x="1118" y="258"/>
                  </a:cubicBezTo>
                  <a:cubicBezTo>
                    <a:pt x="1117" y="258"/>
                    <a:pt x="1116" y="259"/>
                    <a:pt x="1115" y="260"/>
                  </a:cubicBezTo>
                  <a:moveTo>
                    <a:pt x="1118" y="266"/>
                  </a:moveTo>
                  <a:cubicBezTo>
                    <a:pt x="1118" y="265"/>
                    <a:pt x="1118" y="264"/>
                    <a:pt x="1118" y="264"/>
                  </a:cubicBezTo>
                  <a:cubicBezTo>
                    <a:pt x="1117" y="265"/>
                    <a:pt x="1117" y="265"/>
                    <a:pt x="1118" y="266"/>
                  </a:cubicBezTo>
                  <a:moveTo>
                    <a:pt x="1119" y="266"/>
                  </a:moveTo>
                  <a:cubicBezTo>
                    <a:pt x="1119" y="265"/>
                    <a:pt x="1120" y="265"/>
                    <a:pt x="1121" y="265"/>
                  </a:cubicBezTo>
                  <a:cubicBezTo>
                    <a:pt x="1120" y="264"/>
                    <a:pt x="1120" y="264"/>
                    <a:pt x="1120" y="264"/>
                  </a:cubicBezTo>
                  <a:cubicBezTo>
                    <a:pt x="1120" y="265"/>
                    <a:pt x="1119" y="265"/>
                    <a:pt x="1119" y="266"/>
                  </a:cubicBezTo>
                  <a:moveTo>
                    <a:pt x="1165" y="269"/>
                  </a:moveTo>
                  <a:cubicBezTo>
                    <a:pt x="1166" y="270"/>
                    <a:pt x="1167" y="270"/>
                    <a:pt x="1166" y="271"/>
                  </a:cubicBezTo>
                  <a:cubicBezTo>
                    <a:pt x="1165" y="272"/>
                    <a:pt x="1168" y="271"/>
                    <a:pt x="1167" y="272"/>
                  </a:cubicBezTo>
                  <a:cubicBezTo>
                    <a:pt x="1166" y="272"/>
                    <a:pt x="1165" y="272"/>
                    <a:pt x="1165" y="272"/>
                  </a:cubicBezTo>
                  <a:cubicBezTo>
                    <a:pt x="1164" y="273"/>
                    <a:pt x="1166" y="273"/>
                    <a:pt x="1166" y="274"/>
                  </a:cubicBezTo>
                  <a:cubicBezTo>
                    <a:pt x="1165" y="274"/>
                    <a:pt x="1164" y="275"/>
                    <a:pt x="1163" y="275"/>
                  </a:cubicBezTo>
                  <a:cubicBezTo>
                    <a:pt x="1161" y="276"/>
                    <a:pt x="1163" y="274"/>
                    <a:pt x="1162" y="274"/>
                  </a:cubicBezTo>
                  <a:cubicBezTo>
                    <a:pt x="1159" y="273"/>
                    <a:pt x="1158" y="276"/>
                    <a:pt x="1158" y="278"/>
                  </a:cubicBezTo>
                  <a:cubicBezTo>
                    <a:pt x="1159" y="279"/>
                    <a:pt x="1159" y="281"/>
                    <a:pt x="1158" y="283"/>
                  </a:cubicBezTo>
                  <a:cubicBezTo>
                    <a:pt x="1157" y="285"/>
                    <a:pt x="1157" y="287"/>
                    <a:pt x="1156" y="288"/>
                  </a:cubicBezTo>
                  <a:cubicBezTo>
                    <a:pt x="1156" y="292"/>
                    <a:pt x="1161" y="293"/>
                    <a:pt x="1162" y="296"/>
                  </a:cubicBezTo>
                  <a:cubicBezTo>
                    <a:pt x="1162" y="298"/>
                    <a:pt x="1161" y="299"/>
                    <a:pt x="1160" y="301"/>
                  </a:cubicBezTo>
                  <a:cubicBezTo>
                    <a:pt x="1159" y="303"/>
                    <a:pt x="1161" y="305"/>
                    <a:pt x="1160" y="307"/>
                  </a:cubicBezTo>
                  <a:cubicBezTo>
                    <a:pt x="1160" y="310"/>
                    <a:pt x="1160" y="313"/>
                    <a:pt x="1159" y="317"/>
                  </a:cubicBezTo>
                  <a:cubicBezTo>
                    <a:pt x="1157" y="322"/>
                    <a:pt x="1162" y="323"/>
                    <a:pt x="1161" y="326"/>
                  </a:cubicBezTo>
                  <a:cubicBezTo>
                    <a:pt x="1161" y="328"/>
                    <a:pt x="1159" y="330"/>
                    <a:pt x="1159" y="331"/>
                  </a:cubicBezTo>
                  <a:cubicBezTo>
                    <a:pt x="1159" y="333"/>
                    <a:pt x="1160" y="334"/>
                    <a:pt x="1160" y="336"/>
                  </a:cubicBezTo>
                  <a:cubicBezTo>
                    <a:pt x="1159" y="338"/>
                    <a:pt x="1157" y="340"/>
                    <a:pt x="1158" y="342"/>
                  </a:cubicBezTo>
                  <a:cubicBezTo>
                    <a:pt x="1158" y="344"/>
                    <a:pt x="1158" y="346"/>
                    <a:pt x="1160" y="347"/>
                  </a:cubicBezTo>
                  <a:cubicBezTo>
                    <a:pt x="1160" y="346"/>
                    <a:pt x="1161" y="345"/>
                    <a:pt x="1162" y="344"/>
                  </a:cubicBezTo>
                  <a:cubicBezTo>
                    <a:pt x="1162" y="343"/>
                    <a:pt x="1162" y="342"/>
                    <a:pt x="1163" y="341"/>
                  </a:cubicBezTo>
                  <a:cubicBezTo>
                    <a:pt x="1164" y="340"/>
                    <a:pt x="1166" y="338"/>
                    <a:pt x="1167" y="340"/>
                  </a:cubicBezTo>
                  <a:cubicBezTo>
                    <a:pt x="1167" y="341"/>
                    <a:pt x="1171" y="340"/>
                    <a:pt x="1172" y="341"/>
                  </a:cubicBezTo>
                  <a:cubicBezTo>
                    <a:pt x="1173" y="342"/>
                    <a:pt x="1173" y="344"/>
                    <a:pt x="1173" y="345"/>
                  </a:cubicBezTo>
                  <a:cubicBezTo>
                    <a:pt x="1174" y="344"/>
                    <a:pt x="1174" y="342"/>
                    <a:pt x="1174" y="341"/>
                  </a:cubicBezTo>
                  <a:cubicBezTo>
                    <a:pt x="1174" y="340"/>
                    <a:pt x="1174" y="340"/>
                    <a:pt x="1174" y="339"/>
                  </a:cubicBezTo>
                  <a:cubicBezTo>
                    <a:pt x="1173" y="338"/>
                    <a:pt x="1171" y="339"/>
                    <a:pt x="1171" y="338"/>
                  </a:cubicBezTo>
                  <a:cubicBezTo>
                    <a:pt x="1171" y="339"/>
                    <a:pt x="1171" y="339"/>
                    <a:pt x="1172" y="339"/>
                  </a:cubicBezTo>
                  <a:cubicBezTo>
                    <a:pt x="1169" y="340"/>
                    <a:pt x="1169" y="336"/>
                    <a:pt x="1169" y="335"/>
                  </a:cubicBezTo>
                  <a:cubicBezTo>
                    <a:pt x="1169" y="332"/>
                    <a:pt x="1165" y="332"/>
                    <a:pt x="1165" y="329"/>
                  </a:cubicBezTo>
                  <a:cubicBezTo>
                    <a:pt x="1164" y="326"/>
                    <a:pt x="1167" y="322"/>
                    <a:pt x="1168" y="318"/>
                  </a:cubicBezTo>
                  <a:cubicBezTo>
                    <a:pt x="1168" y="317"/>
                    <a:pt x="1168" y="316"/>
                    <a:pt x="1170" y="315"/>
                  </a:cubicBezTo>
                  <a:cubicBezTo>
                    <a:pt x="1172" y="314"/>
                    <a:pt x="1174" y="314"/>
                    <a:pt x="1175" y="314"/>
                  </a:cubicBezTo>
                  <a:cubicBezTo>
                    <a:pt x="1174" y="314"/>
                    <a:pt x="1172" y="315"/>
                    <a:pt x="1171" y="314"/>
                  </a:cubicBezTo>
                  <a:cubicBezTo>
                    <a:pt x="1174" y="313"/>
                    <a:pt x="1179" y="315"/>
                    <a:pt x="1180" y="316"/>
                  </a:cubicBezTo>
                  <a:cubicBezTo>
                    <a:pt x="1181" y="317"/>
                    <a:pt x="1183" y="317"/>
                    <a:pt x="1183" y="318"/>
                  </a:cubicBezTo>
                  <a:cubicBezTo>
                    <a:pt x="1184" y="319"/>
                    <a:pt x="1184" y="320"/>
                    <a:pt x="1185" y="321"/>
                  </a:cubicBezTo>
                  <a:cubicBezTo>
                    <a:pt x="1184" y="320"/>
                    <a:pt x="1185" y="319"/>
                    <a:pt x="1184" y="319"/>
                  </a:cubicBezTo>
                  <a:cubicBezTo>
                    <a:pt x="1184" y="318"/>
                    <a:pt x="1182" y="317"/>
                    <a:pt x="1182" y="316"/>
                  </a:cubicBezTo>
                  <a:cubicBezTo>
                    <a:pt x="1180" y="314"/>
                    <a:pt x="1180" y="312"/>
                    <a:pt x="1179" y="310"/>
                  </a:cubicBezTo>
                  <a:cubicBezTo>
                    <a:pt x="1177" y="305"/>
                    <a:pt x="1175" y="300"/>
                    <a:pt x="1174" y="295"/>
                  </a:cubicBezTo>
                  <a:cubicBezTo>
                    <a:pt x="1174" y="297"/>
                    <a:pt x="1173" y="295"/>
                    <a:pt x="1173" y="295"/>
                  </a:cubicBezTo>
                  <a:cubicBezTo>
                    <a:pt x="1173" y="294"/>
                    <a:pt x="1173" y="293"/>
                    <a:pt x="1172" y="292"/>
                  </a:cubicBezTo>
                  <a:cubicBezTo>
                    <a:pt x="1172" y="293"/>
                    <a:pt x="1172" y="293"/>
                    <a:pt x="1172" y="293"/>
                  </a:cubicBezTo>
                  <a:cubicBezTo>
                    <a:pt x="1171" y="293"/>
                    <a:pt x="1171" y="292"/>
                    <a:pt x="1172" y="292"/>
                  </a:cubicBezTo>
                  <a:cubicBezTo>
                    <a:pt x="1172" y="291"/>
                    <a:pt x="1172" y="290"/>
                    <a:pt x="1171" y="290"/>
                  </a:cubicBezTo>
                  <a:cubicBezTo>
                    <a:pt x="1170" y="289"/>
                    <a:pt x="1170" y="285"/>
                    <a:pt x="1171" y="284"/>
                  </a:cubicBezTo>
                  <a:cubicBezTo>
                    <a:pt x="1171" y="284"/>
                    <a:pt x="1171" y="285"/>
                    <a:pt x="1171" y="285"/>
                  </a:cubicBezTo>
                  <a:cubicBezTo>
                    <a:pt x="1177" y="280"/>
                    <a:pt x="1167" y="280"/>
                    <a:pt x="1170" y="275"/>
                  </a:cubicBezTo>
                  <a:cubicBezTo>
                    <a:pt x="1172" y="276"/>
                    <a:pt x="1172" y="279"/>
                    <a:pt x="1172" y="280"/>
                  </a:cubicBezTo>
                  <a:cubicBezTo>
                    <a:pt x="1172" y="279"/>
                    <a:pt x="1173" y="277"/>
                    <a:pt x="1171" y="276"/>
                  </a:cubicBezTo>
                  <a:cubicBezTo>
                    <a:pt x="1170" y="274"/>
                    <a:pt x="1169" y="272"/>
                    <a:pt x="1168" y="271"/>
                  </a:cubicBezTo>
                  <a:cubicBezTo>
                    <a:pt x="1169" y="271"/>
                    <a:pt x="1169" y="272"/>
                    <a:pt x="1169" y="272"/>
                  </a:cubicBezTo>
                  <a:cubicBezTo>
                    <a:pt x="1169" y="272"/>
                    <a:pt x="1169" y="271"/>
                    <a:pt x="1168" y="271"/>
                  </a:cubicBezTo>
                  <a:cubicBezTo>
                    <a:pt x="1167" y="270"/>
                    <a:pt x="1169" y="269"/>
                    <a:pt x="1169" y="269"/>
                  </a:cubicBezTo>
                  <a:cubicBezTo>
                    <a:pt x="1169" y="267"/>
                    <a:pt x="1167" y="266"/>
                    <a:pt x="1166" y="265"/>
                  </a:cubicBezTo>
                  <a:cubicBezTo>
                    <a:pt x="1165" y="266"/>
                    <a:pt x="1163" y="267"/>
                    <a:pt x="1163" y="267"/>
                  </a:cubicBezTo>
                  <a:cubicBezTo>
                    <a:pt x="1164" y="267"/>
                    <a:pt x="1165" y="268"/>
                    <a:pt x="1165" y="269"/>
                  </a:cubicBezTo>
                  <a:moveTo>
                    <a:pt x="1240" y="221"/>
                  </a:moveTo>
                  <a:cubicBezTo>
                    <a:pt x="1242" y="222"/>
                    <a:pt x="1242" y="218"/>
                    <a:pt x="1240" y="221"/>
                  </a:cubicBezTo>
                  <a:moveTo>
                    <a:pt x="1198" y="361"/>
                  </a:moveTo>
                  <a:cubicBezTo>
                    <a:pt x="1196" y="362"/>
                    <a:pt x="1196" y="364"/>
                    <a:pt x="1194" y="366"/>
                  </a:cubicBezTo>
                  <a:cubicBezTo>
                    <a:pt x="1192" y="367"/>
                    <a:pt x="1190" y="369"/>
                    <a:pt x="1193" y="368"/>
                  </a:cubicBezTo>
                  <a:cubicBezTo>
                    <a:pt x="1193" y="366"/>
                    <a:pt x="1199" y="362"/>
                    <a:pt x="1202" y="362"/>
                  </a:cubicBezTo>
                  <a:cubicBezTo>
                    <a:pt x="1202" y="361"/>
                    <a:pt x="1202" y="361"/>
                    <a:pt x="1202" y="361"/>
                  </a:cubicBezTo>
                  <a:cubicBezTo>
                    <a:pt x="1200" y="362"/>
                    <a:pt x="1200" y="361"/>
                    <a:pt x="1198" y="361"/>
                  </a:cubicBezTo>
                  <a:moveTo>
                    <a:pt x="1223" y="351"/>
                  </a:moveTo>
                  <a:cubicBezTo>
                    <a:pt x="1222" y="351"/>
                    <a:pt x="1220" y="352"/>
                    <a:pt x="1219" y="353"/>
                  </a:cubicBezTo>
                  <a:cubicBezTo>
                    <a:pt x="1216" y="354"/>
                    <a:pt x="1216" y="352"/>
                    <a:pt x="1215" y="352"/>
                  </a:cubicBezTo>
                  <a:cubicBezTo>
                    <a:pt x="1214" y="352"/>
                    <a:pt x="1215" y="353"/>
                    <a:pt x="1215" y="353"/>
                  </a:cubicBezTo>
                  <a:cubicBezTo>
                    <a:pt x="1215" y="354"/>
                    <a:pt x="1213" y="354"/>
                    <a:pt x="1212" y="355"/>
                  </a:cubicBezTo>
                  <a:cubicBezTo>
                    <a:pt x="1212" y="355"/>
                    <a:pt x="1212" y="355"/>
                    <a:pt x="1212" y="355"/>
                  </a:cubicBezTo>
                  <a:cubicBezTo>
                    <a:pt x="1211" y="356"/>
                    <a:pt x="1206" y="359"/>
                    <a:pt x="1208" y="359"/>
                  </a:cubicBezTo>
                  <a:cubicBezTo>
                    <a:pt x="1206" y="359"/>
                    <a:pt x="1204" y="361"/>
                    <a:pt x="1205" y="362"/>
                  </a:cubicBezTo>
                  <a:cubicBezTo>
                    <a:pt x="1207" y="360"/>
                    <a:pt x="1212" y="358"/>
                    <a:pt x="1212" y="356"/>
                  </a:cubicBezTo>
                  <a:cubicBezTo>
                    <a:pt x="1214" y="357"/>
                    <a:pt x="1217" y="355"/>
                    <a:pt x="1219" y="354"/>
                  </a:cubicBezTo>
                  <a:cubicBezTo>
                    <a:pt x="1220" y="353"/>
                    <a:pt x="1226" y="352"/>
                    <a:pt x="1223" y="351"/>
                  </a:cubicBezTo>
                  <a:moveTo>
                    <a:pt x="1206" y="367"/>
                  </a:moveTo>
                  <a:cubicBezTo>
                    <a:pt x="1205" y="367"/>
                    <a:pt x="1204" y="367"/>
                    <a:pt x="1203" y="368"/>
                  </a:cubicBezTo>
                  <a:cubicBezTo>
                    <a:pt x="1203" y="369"/>
                    <a:pt x="1205" y="368"/>
                    <a:pt x="1206" y="367"/>
                  </a:cubicBezTo>
                  <a:moveTo>
                    <a:pt x="1235" y="346"/>
                  </a:moveTo>
                  <a:cubicBezTo>
                    <a:pt x="1233" y="347"/>
                    <a:pt x="1230" y="348"/>
                    <a:pt x="1230" y="350"/>
                  </a:cubicBezTo>
                  <a:cubicBezTo>
                    <a:pt x="1229" y="352"/>
                    <a:pt x="1239" y="345"/>
                    <a:pt x="1240" y="344"/>
                  </a:cubicBezTo>
                  <a:cubicBezTo>
                    <a:pt x="1239" y="343"/>
                    <a:pt x="1237" y="345"/>
                    <a:pt x="1235" y="346"/>
                  </a:cubicBezTo>
                  <a:moveTo>
                    <a:pt x="1287" y="299"/>
                  </a:moveTo>
                  <a:cubicBezTo>
                    <a:pt x="1287" y="300"/>
                    <a:pt x="1288" y="300"/>
                    <a:pt x="1288" y="300"/>
                  </a:cubicBezTo>
                  <a:cubicBezTo>
                    <a:pt x="1289" y="299"/>
                    <a:pt x="1289" y="298"/>
                    <a:pt x="1287" y="299"/>
                  </a:cubicBezTo>
                  <a:moveTo>
                    <a:pt x="1256" y="335"/>
                  </a:moveTo>
                  <a:cubicBezTo>
                    <a:pt x="1255" y="336"/>
                    <a:pt x="1253" y="338"/>
                    <a:pt x="1252" y="338"/>
                  </a:cubicBezTo>
                  <a:cubicBezTo>
                    <a:pt x="1252" y="339"/>
                    <a:pt x="1252" y="339"/>
                    <a:pt x="1252" y="339"/>
                  </a:cubicBezTo>
                  <a:cubicBezTo>
                    <a:pt x="1254" y="338"/>
                    <a:pt x="1255" y="337"/>
                    <a:pt x="1257" y="335"/>
                  </a:cubicBezTo>
                  <a:cubicBezTo>
                    <a:pt x="1256" y="335"/>
                    <a:pt x="1256" y="335"/>
                    <a:pt x="1256" y="335"/>
                  </a:cubicBezTo>
                  <a:moveTo>
                    <a:pt x="1286" y="308"/>
                  </a:moveTo>
                  <a:cubicBezTo>
                    <a:pt x="1286" y="306"/>
                    <a:pt x="1289" y="306"/>
                    <a:pt x="1291" y="305"/>
                  </a:cubicBezTo>
                  <a:cubicBezTo>
                    <a:pt x="1293" y="304"/>
                    <a:pt x="1295" y="299"/>
                    <a:pt x="1291" y="301"/>
                  </a:cubicBezTo>
                  <a:cubicBezTo>
                    <a:pt x="1289" y="302"/>
                    <a:pt x="1291" y="303"/>
                    <a:pt x="1287" y="304"/>
                  </a:cubicBezTo>
                  <a:cubicBezTo>
                    <a:pt x="1282" y="305"/>
                    <a:pt x="1286" y="307"/>
                    <a:pt x="1286" y="308"/>
                  </a:cubicBezTo>
                  <a:moveTo>
                    <a:pt x="1266" y="326"/>
                  </a:moveTo>
                  <a:cubicBezTo>
                    <a:pt x="1267" y="327"/>
                    <a:pt x="1267" y="326"/>
                    <a:pt x="1266" y="326"/>
                  </a:cubicBezTo>
                  <a:cubicBezTo>
                    <a:pt x="1266" y="326"/>
                    <a:pt x="1266" y="326"/>
                    <a:pt x="1266" y="326"/>
                  </a:cubicBezTo>
                  <a:moveTo>
                    <a:pt x="1263" y="330"/>
                  </a:moveTo>
                  <a:cubicBezTo>
                    <a:pt x="1265" y="330"/>
                    <a:pt x="1265" y="330"/>
                    <a:pt x="1265" y="330"/>
                  </a:cubicBezTo>
                  <a:cubicBezTo>
                    <a:pt x="1264" y="329"/>
                    <a:pt x="1264" y="329"/>
                    <a:pt x="1264" y="329"/>
                  </a:cubicBezTo>
                  <a:cubicBezTo>
                    <a:pt x="1263" y="330"/>
                    <a:pt x="1263" y="330"/>
                    <a:pt x="1263" y="330"/>
                  </a:cubicBezTo>
                  <a:moveTo>
                    <a:pt x="1278" y="315"/>
                  </a:moveTo>
                  <a:cubicBezTo>
                    <a:pt x="1280" y="316"/>
                    <a:pt x="1282" y="311"/>
                    <a:pt x="1281" y="311"/>
                  </a:cubicBezTo>
                  <a:cubicBezTo>
                    <a:pt x="1280" y="312"/>
                    <a:pt x="1278" y="314"/>
                    <a:pt x="1278" y="315"/>
                  </a:cubicBezTo>
                  <a:moveTo>
                    <a:pt x="1273" y="320"/>
                  </a:moveTo>
                  <a:cubicBezTo>
                    <a:pt x="1274" y="320"/>
                    <a:pt x="1275" y="319"/>
                    <a:pt x="1275" y="318"/>
                  </a:cubicBezTo>
                  <a:cubicBezTo>
                    <a:pt x="1274" y="319"/>
                    <a:pt x="1273" y="319"/>
                    <a:pt x="1273" y="320"/>
                  </a:cubicBezTo>
                  <a:moveTo>
                    <a:pt x="1277" y="316"/>
                  </a:moveTo>
                  <a:cubicBezTo>
                    <a:pt x="1278" y="317"/>
                    <a:pt x="1278" y="317"/>
                    <a:pt x="1278" y="317"/>
                  </a:cubicBezTo>
                  <a:cubicBezTo>
                    <a:pt x="1278" y="316"/>
                    <a:pt x="1278" y="316"/>
                    <a:pt x="1277" y="316"/>
                  </a:cubicBezTo>
                  <a:moveTo>
                    <a:pt x="1297" y="299"/>
                  </a:moveTo>
                  <a:cubicBezTo>
                    <a:pt x="1296" y="299"/>
                    <a:pt x="1295" y="300"/>
                    <a:pt x="1294" y="300"/>
                  </a:cubicBezTo>
                  <a:cubicBezTo>
                    <a:pt x="1293" y="302"/>
                    <a:pt x="1295" y="302"/>
                    <a:pt x="1296" y="302"/>
                  </a:cubicBezTo>
                  <a:cubicBezTo>
                    <a:pt x="1297" y="301"/>
                    <a:pt x="1297" y="300"/>
                    <a:pt x="1297" y="299"/>
                  </a:cubicBezTo>
                  <a:moveTo>
                    <a:pt x="1362" y="225"/>
                  </a:moveTo>
                  <a:cubicBezTo>
                    <a:pt x="1362" y="227"/>
                    <a:pt x="1365" y="225"/>
                    <a:pt x="1367" y="224"/>
                  </a:cubicBezTo>
                  <a:cubicBezTo>
                    <a:pt x="1369" y="223"/>
                    <a:pt x="1372" y="222"/>
                    <a:pt x="1373" y="222"/>
                  </a:cubicBezTo>
                  <a:cubicBezTo>
                    <a:pt x="1375" y="221"/>
                    <a:pt x="1375" y="219"/>
                    <a:pt x="1373" y="219"/>
                  </a:cubicBezTo>
                  <a:cubicBezTo>
                    <a:pt x="1371" y="220"/>
                    <a:pt x="1368" y="221"/>
                    <a:pt x="1366" y="221"/>
                  </a:cubicBezTo>
                  <a:cubicBezTo>
                    <a:pt x="1368" y="221"/>
                    <a:pt x="1365" y="224"/>
                    <a:pt x="1362" y="225"/>
                  </a:cubicBezTo>
                  <a:moveTo>
                    <a:pt x="1389" y="256"/>
                  </a:moveTo>
                  <a:cubicBezTo>
                    <a:pt x="1388" y="257"/>
                    <a:pt x="1387" y="256"/>
                    <a:pt x="1385" y="257"/>
                  </a:cubicBezTo>
                  <a:cubicBezTo>
                    <a:pt x="1386" y="259"/>
                    <a:pt x="1389" y="261"/>
                    <a:pt x="1393" y="263"/>
                  </a:cubicBezTo>
                  <a:cubicBezTo>
                    <a:pt x="1393" y="261"/>
                    <a:pt x="1391" y="261"/>
                    <a:pt x="1390" y="260"/>
                  </a:cubicBezTo>
                  <a:cubicBezTo>
                    <a:pt x="1390" y="259"/>
                    <a:pt x="1389" y="259"/>
                    <a:pt x="1389" y="258"/>
                  </a:cubicBezTo>
                  <a:cubicBezTo>
                    <a:pt x="1389" y="258"/>
                    <a:pt x="1390" y="257"/>
                    <a:pt x="1389" y="256"/>
                  </a:cubicBezTo>
                  <a:moveTo>
                    <a:pt x="1400" y="261"/>
                  </a:moveTo>
                  <a:cubicBezTo>
                    <a:pt x="1401" y="263"/>
                    <a:pt x="1404" y="264"/>
                    <a:pt x="1406" y="264"/>
                  </a:cubicBezTo>
                  <a:cubicBezTo>
                    <a:pt x="1405" y="263"/>
                    <a:pt x="1404" y="261"/>
                    <a:pt x="1400" y="261"/>
                  </a:cubicBezTo>
                  <a:moveTo>
                    <a:pt x="1145" y="78"/>
                  </a:moveTo>
                  <a:cubicBezTo>
                    <a:pt x="1147" y="77"/>
                    <a:pt x="1149" y="77"/>
                    <a:pt x="1151" y="76"/>
                  </a:cubicBezTo>
                  <a:cubicBezTo>
                    <a:pt x="1151" y="75"/>
                    <a:pt x="1149" y="73"/>
                    <a:pt x="1143" y="74"/>
                  </a:cubicBezTo>
                  <a:cubicBezTo>
                    <a:pt x="1139" y="77"/>
                    <a:pt x="1144" y="77"/>
                    <a:pt x="1145" y="78"/>
                  </a:cubicBezTo>
                  <a:moveTo>
                    <a:pt x="1098" y="64"/>
                  </a:moveTo>
                  <a:cubicBezTo>
                    <a:pt x="1099" y="64"/>
                    <a:pt x="1100" y="64"/>
                    <a:pt x="1102" y="63"/>
                  </a:cubicBezTo>
                  <a:cubicBezTo>
                    <a:pt x="1102" y="63"/>
                    <a:pt x="1106" y="61"/>
                    <a:pt x="1104" y="61"/>
                  </a:cubicBezTo>
                  <a:cubicBezTo>
                    <a:pt x="1102" y="61"/>
                    <a:pt x="1102" y="59"/>
                    <a:pt x="1101" y="59"/>
                  </a:cubicBezTo>
                  <a:cubicBezTo>
                    <a:pt x="1099" y="61"/>
                    <a:pt x="1098" y="62"/>
                    <a:pt x="1098" y="64"/>
                  </a:cubicBezTo>
                  <a:moveTo>
                    <a:pt x="1113" y="61"/>
                  </a:moveTo>
                  <a:cubicBezTo>
                    <a:pt x="1116" y="60"/>
                    <a:pt x="1114" y="62"/>
                    <a:pt x="1114" y="63"/>
                  </a:cubicBezTo>
                  <a:cubicBezTo>
                    <a:pt x="1113" y="64"/>
                    <a:pt x="1117" y="63"/>
                    <a:pt x="1116" y="64"/>
                  </a:cubicBezTo>
                  <a:cubicBezTo>
                    <a:pt x="1114" y="64"/>
                    <a:pt x="1114" y="63"/>
                    <a:pt x="1111" y="64"/>
                  </a:cubicBezTo>
                  <a:cubicBezTo>
                    <a:pt x="1111" y="66"/>
                    <a:pt x="1114" y="66"/>
                    <a:pt x="1116" y="67"/>
                  </a:cubicBezTo>
                  <a:cubicBezTo>
                    <a:pt x="1119" y="68"/>
                    <a:pt x="1120" y="69"/>
                    <a:pt x="1123" y="69"/>
                  </a:cubicBezTo>
                  <a:cubicBezTo>
                    <a:pt x="1126" y="70"/>
                    <a:pt x="1129" y="71"/>
                    <a:pt x="1133" y="71"/>
                  </a:cubicBezTo>
                  <a:cubicBezTo>
                    <a:pt x="1136" y="70"/>
                    <a:pt x="1136" y="68"/>
                    <a:pt x="1136" y="68"/>
                  </a:cubicBezTo>
                  <a:cubicBezTo>
                    <a:pt x="1139" y="68"/>
                    <a:pt x="1138" y="69"/>
                    <a:pt x="1140" y="69"/>
                  </a:cubicBezTo>
                  <a:cubicBezTo>
                    <a:pt x="1142" y="69"/>
                    <a:pt x="1146" y="69"/>
                    <a:pt x="1148" y="68"/>
                  </a:cubicBezTo>
                  <a:cubicBezTo>
                    <a:pt x="1153" y="68"/>
                    <a:pt x="1161" y="66"/>
                    <a:pt x="1162" y="68"/>
                  </a:cubicBezTo>
                  <a:cubicBezTo>
                    <a:pt x="1161" y="68"/>
                    <a:pt x="1160" y="68"/>
                    <a:pt x="1159" y="68"/>
                  </a:cubicBezTo>
                  <a:cubicBezTo>
                    <a:pt x="1160" y="69"/>
                    <a:pt x="1162" y="69"/>
                    <a:pt x="1165" y="69"/>
                  </a:cubicBezTo>
                  <a:cubicBezTo>
                    <a:pt x="1169" y="68"/>
                    <a:pt x="1171" y="69"/>
                    <a:pt x="1175" y="68"/>
                  </a:cubicBezTo>
                  <a:cubicBezTo>
                    <a:pt x="1174" y="66"/>
                    <a:pt x="1167" y="67"/>
                    <a:pt x="1165" y="66"/>
                  </a:cubicBezTo>
                  <a:cubicBezTo>
                    <a:pt x="1164" y="65"/>
                    <a:pt x="1162" y="65"/>
                    <a:pt x="1162" y="64"/>
                  </a:cubicBezTo>
                  <a:cubicBezTo>
                    <a:pt x="1161" y="63"/>
                    <a:pt x="1163" y="61"/>
                    <a:pt x="1160" y="61"/>
                  </a:cubicBezTo>
                  <a:cubicBezTo>
                    <a:pt x="1162" y="61"/>
                    <a:pt x="1163" y="61"/>
                    <a:pt x="1161" y="61"/>
                  </a:cubicBezTo>
                  <a:cubicBezTo>
                    <a:pt x="1161" y="61"/>
                    <a:pt x="1166" y="61"/>
                    <a:pt x="1164" y="60"/>
                  </a:cubicBezTo>
                  <a:cubicBezTo>
                    <a:pt x="1165" y="60"/>
                    <a:pt x="1175" y="60"/>
                    <a:pt x="1165" y="63"/>
                  </a:cubicBezTo>
                  <a:cubicBezTo>
                    <a:pt x="1167" y="65"/>
                    <a:pt x="1170" y="67"/>
                    <a:pt x="1176" y="67"/>
                  </a:cubicBezTo>
                  <a:cubicBezTo>
                    <a:pt x="1178" y="67"/>
                    <a:pt x="1180" y="67"/>
                    <a:pt x="1184" y="66"/>
                  </a:cubicBezTo>
                  <a:cubicBezTo>
                    <a:pt x="1190" y="64"/>
                    <a:pt x="1185" y="64"/>
                    <a:pt x="1186" y="63"/>
                  </a:cubicBezTo>
                  <a:cubicBezTo>
                    <a:pt x="1188" y="63"/>
                    <a:pt x="1191" y="62"/>
                    <a:pt x="1192" y="62"/>
                  </a:cubicBezTo>
                  <a:cubicBezTo>
                    <a:pt x="1190" y="61"/>
                    <a:pt x="1186" y="61"/>
                    <a:pt x="1183" y="60"/>
                  </a:cubicBezTo>
                  <a:cubicBezTo>
                    <a:pt x="1181" y="59"/>
                    <a:pt x="1180" y="58"/>
                    <a:pt x="1174" y="59"/>
                  </a:cubicBezTo>
                  <a:cubicBezTo>
                    <a:pt x="1161" y="61"/>
                    <a:pt x="1162" y="56"/>
                    <a:pt x="1155" y="56"/>
                  </a:cubicBezTo>
                  <a:cubicBezTo>
                    <a:pt x="1156" y="56"/>
                    <a:pt x="1156" y="57"/>
                    <a:pt x="1157" y="57"/>
                  </a:cubicBezTo>
                  <a:cubicBezTo>
                    <a:pt x="1156" y="57"/>
                    <a:pt x="1154" y="56"/>
                    <a:pt x="1150" y="58"/>
                  </a:cubicBezTo>
                  <a:cubicBezTo>
                    <a:pt x="1149" y="59"/>
                    <a:pt x="1151" y="60"/>
                    <a:pt x="1150" y="61"/>
                  </a:cubicBezTo>
                  <a:cubicBezTo>
                    <a:pt x="1149" y="61"/>
                    <a:pt x="1147" y="61"/>
                    <a:pt x="1146" y="61"/>
                  </a:cubicBezTo>
                  <a:cubicBezTo>
                    <a:pt x="1146" y="61"/>
                    <a:pt x="1147" y="60"/>
                    <a:pt x="1146" y="59"/>
                  </a:cubicBezTo>
                  <a:cubicBezTo>
                    <a:pt x="1145" y="59"/>
                    <a:pt x="1143" y="59"/>
                    <a:pt x="1142" y="59"/>
                  </a:cubicBezTo>
                  <a:cubicBezTo>
                    <a:pt x="1140" y="59"/>
                    <a:pt x="1141" y="58"/>
                    <a:pt x="1140" y="58"/>
                  </a:cubicBezTo>
                  <a:cubicBezTo>
                    <a:pt x="1139" y="57"/>
                    <a:pt x="1135" y="57"/>
                    <a:pt x="1133" y="56"/>
                  </a:cubicBezTo>
                  <a:cubicBezTo>
                    <a:pt x="1133" y="56"/>
                    <a:pt x="1128" y="54"/>
                    <a:pt x="1127" y="57"/>
                  </a:cubicBezTo>
                  <a:cubicBezTo>
                    <a:pt x="1127" y="56"/>
                    <a:pt x="1126" y="55"/>
                    <a:pt x="1124" y="57"/>
                  </a:cubicBezTo>
                  <a:cubicBezTo>
                    <a:pt x="1122" y="58"/>
                    <a:pt x="1120" y="57"/>
                    <a:pt x="1119" y="58"/>
                  </a:cubicBezTo>
                  <a:cubicBezTo>
                    <a:pt x="1117" y="58"/>
                    <a:pt x="1119" y="60"/>
                    <a:pt x="1119" y="60"/>
                  </a:cubicBezTo>
                  <a:cubicBezTo>
                    <a:pt x="1118" y="60"/>
                    <a:pt x="1117" y="59"/>
                    <a:pt x="1114" y="60"/>
                  </a:cubicBezTo>
                  <a:cubicBezTo>
                    <a:pt x="1113" y="61"/>
                    <a:pt x="1113" y="61"/>
                    <a:pt x="1113" y="61"/>
                  </a:cubicBezTo>
                  <a:moveTo>
                    <a:pt x="1097" y="74"/>
                  </a:moveTo>
                  <a:cubicBezTo>
                    <a:pt x="1097" y="77"/>
                    <a:pt x="1103" y="76"/>
                    <a:pt x="1104" y="78"/>
                  </a:cubicBezTo>
                  <a:cubicBezTo>
                    <a:pt x="1108" y="75"/>
                    <a:pt x="1100" y="75"/>
                    <a:pt x="1097" y="74"/>
                  </a:cubicBezTo>
                  <a:moveTo>
                    <a:pt x="1148" y="61"/>
                  </a:moveTo>
                  <a:cubicBezTo>
                    <a:pt x="1148" y="61"/>
                    <a:pt x="1147" y="60"/>
                    <a:pt x="1146" y="60"/>
                  </a:cubicBezTo>
                  <a:cubicBezTo>
                    <a:pt x="1146" y="61"/>
                    <a:pt x="1147" y="61"/>
                    <a:pt x="1148" y="61"/>
                  </a:cubicBezTo>
                  <a:moveTo>
                    <a:pt x="1141" y="82"/>
                  </a:moveTo>
                  <a:cubicBezTo>
                    <a:pt x="1140" y="82"/>
                    <a:pt x="1139" y="82"/>
                    <a:pt x="1138" y="82"/>
                  </a:cubicBezTo>
                  <a:cubicBezTo>
                    <a:pt x="1138" y="84"/>
                    <a:pt x="1143" y="82"/>
                    <a:pt x="1147" y="82"/>
                  </a:cubicBezTo>
                  <a:cubicBezTo>
                    <a:pt x="1151" y="82"/>
                    <a:pt x="1153" y="83"/>
                    <a:pt x="1155" y="83"/>
                  </a:cubicBezTo>
                  <a:cubicBezTo>
                    <a:pt x="1161" y="84"/>
                    <a:pt x="1167" y="85"/>
                    <a:pt x="1175" y="84"/>
                  </a:cubicBezTo>
                  <a:cubicBezTo>
                    <a:pt x="1173" y="81"/>
                    <a:pt x="1168" y="78"/>
                    <a:pt x="1160" y="78"/>
                  </a:cubicBezTo>
                  <a:cubicBezTo>
                    <a:pt x="1159" y="78"/>
                    <a:pt x="1153" y="77"/>
                    <a:pt x="1150" y="78"/>
                  </a:cubicBezTo>
                  <a:cubicBezTo>
                    <a:pt x="1149" y="79"/>
                    <a:pt x="1148" y="80"/>
                    <a:pt x="1147" y="81"/>
                  </a:cubicBezTo>
                  <a:cubicBezTo>
                    <a:pt x="1145" y="82"/>
                    <a:pt x="1142" y="82"/>
                    <a:pt x="1141" y="82"/>
                  </a:cubicBezTo>
                  <a:moveTo>
                    <a:pt x="1122" y="101"/>
                  </a:moveTo>
                  <a:cubicBezTo>
                    <a:pt x="1122" y="99"/>
                    <a:pt x="1118" y="100"/>
                    <a:pt x="1115" y="100"/>
                  </a:cubicBezTo>
                  <a:cubicBezTo>
                    <a:pt x="1114" y="101"/>
                    <a:pt x="1115" y="101"/>
                    <a:pt x="1116" y="101"/>
                  </a:cubicBezTo>
                  <a:cubicBezTo>
                    <a:pt x="1114" y="101"/>
                    <a:pt x="1117" y="101"/>
                    <a:pt x="1118" y="101"/>
                  </a:cubicBezTo>
                  <a:cubicBezTo>
                    <a:pt x="1118" y="101"/>
                    <a:pt x="1119" y="102"/>
                    <a:pt x="1122" y="101"/>
                  </a:cubicBezTo>
                  <a:moveTo>
                    <a:pt x="1127" y="99"/>
                  </a:moveTo>
                  <a:cubicBezTo>
                    <a:pt x="1127" y="99"/>
                    <a:pt x="1128" y="99"/>
                    <a:pt x="1129" y="99"/>
                  </a:cubicBezTo>
                  <a:cubicBezTo>
                    <a:pt x="1128" y="99"/>
                    <a:pt x="1127" y="99"/>
                    <a:pt x="1126" y="99"/>
                  </a:cubicBezTo>
                  <a:cubicBezTo>
                    <a:pt x="1127" y="99"/>
                    <a:pt x="1127" y="99"/>
                    <a:pt x="1127" y="99"/>
                  </a:cubicBezTo>
                  <a:moveTo>
                    <a:pt x="1223" y="51"/>
                  </a:moveTo>
                  <a:cubicBezTo>
                    <a:pt x="1221" y="52"/>
                    <a:pt x="1229" y="51"/>
                    <a:pt x="1230" y="51"/>
                  </a:cubicBezTo>
                  <a:cubicBezTo>
                    <a:pt x="1234" y="49"/>
                    <a:pt x="1226" y="50"/>
                    <a:pt x="1223" y="51"/>
                  </a:cubicBezTo>
                  <a:moveTo>
                    <a:pt x="1227" y="70"/>
                  </a:moveTo>
                  <a:cubicBezTo>
                    <a:pt x="1231" y="70"/>
                    <a:pt x="1235" y="70"/>
                    <a:pt x="1242" y="68"/>
                  </a:cubicBezTo>
                  <a:cubicBezTo>
                    <a:pt x="1241" y="67"/>
                    <a:pt x="1246" y="66"/>
                    <a:pt x="1243" y="66"/>
                  </a:cubicBezTo>
                  <a:cubicBezTo>
                    <a:pt x="1239" y="66"/>
                    <a:pt x="1238" y="66"/>
                    <a:pt x="1236" y="65"/>
                  </a:cubicBezTo>
                  <a:cubicBezTo>
                    <a:pt x="1234" y="65"/>
                    <a:pt x="1232" y="65"/>
                    <a:pt x="1230" y="65"/>
                  </a:cubicBezTo>
                  <a:cubicBezTo>
                    <a:pt x="1226" y="65"/>
                    <a:pt x="1222" y="66"/>
                    <a:pt x="1221" y="65"/>
                  </a:cubicBezTo>
                  <a:cubicBezTo>
                    <a:pt x="1221" y="63"/>
                    <a:pt x="1218" y="62"/>
                    <a:pt x="1211" y="63"/>
                  </a:cubicBezTo>
                  <a:cubicBezTo>
                    <a:pt x="1201" y="66"/>
                    <a:pt x="1208" y="61"/>
                    <a:pt x="1202" y="62"/>
                  </a:cubicBezTo>
                  <a:cubicBezTo>
                    <a:pt x="1202" y="62"/>
                    <a:pt x="1198" y="65"/>
                    <a:pt x="1199" y="65"/>
                  </a:cubicBezTo>
                  <a:cubicBezTo>
                    <a:pt x="1200" y="66"/>
                    <a:pt x="1204" y="67"/>
                    <a:pt x="1207" y="67"/>
                  </a:cubicBezTo>
                  <a:cubicBezTo>
                    <a:pt x="1212" y="68"/>
                    <a:pt x="1219" y="70"/>
                    <a:pt x="1227" y="70"/>
                  </a:cubicBezTo>
                  <a:moveTo>
                    <a:pt x="1261" y="56"/>
                  </a:moveTo>
                  <a:cubicBezTo>
                    <a:pt x="1262" y="56"/>
                    <a:pt x="1262" y="56"/>
                    <a:pt x="1262" y="56"/>
                  </a:cubicBezTo>
                  <a:cubicBezTo>
                    <a:pt x="1264" y="56"/>
                    <a:pt x="1263" y="55"/>
                    <a:pt x="1261" y="55"/>
                  </a:cubicBezTo>
                  <a:cubicBezTo>
                    <a:pt x="1261" y="56"/>
                    <a:pt x="1261" y="56"/>
                    <a:pt x="1261" y="56"/>
                  </a:cubicBezTo>
                  <a:moveTo>
                    <a:pt x="540" y="23"/>
                  </a:moveTo>
                  <a:cubicBezTo>
                    <a:pt x="540" y="25"/>
                    <a:pt x="546" y="24"/>
                    <a:pt x="548" y="24"/>
                  </a:cubicBezTo>
                  <a:cubicBezTo>
                    <a:pt x="545" y="22"/>
                    <a:pt x="537" y="24"/>
                    <a:pt x="535" y="23"/>
                  </a:cubicBezTo>
                  <a:cubicBezTo>
                    <a:pt x="535" y="24"/>
                    <a:pt x="538" y="24"/>
                    <a:pt x="540" y="23"/>
                  </a:cubicBezTo>
                  <a:moveTo>
                    <a:pt x="565" y="9"/>
                  </a:moveTo>
                  <a:cubicBezTo>
                    <a:pt x="564" y="10"/>
                    <a:pt x="563" y="10"/>
                    <a:pt x="562" y="10"/>
                  </a:cubicBezTo>
                  <a:cubicBezTo>
                    <a:pt x="566" y="11"/>
                    <a:pt x="570" y="11"/>
                    <a:pt x="575" y="10"/>
                  </a:cubicBezTo>
                  <a:cubicBezTo>
                    <a:pt x="575" y="8"/>
                    <a:pt x="568" y="9"/>
                    <a:pt x="565" y="9"/>
                  </a:cubicBezTo>
                  <a:moveTo>
                    <a:pt x="668" y="7"/>
                  </a:moveTo>
                  <a:cubicBezTo>
                    <a:pt x="667" y="9"/>
                    <a:pt x="676" y="9"/>
                    <a:pt x="681" y="8"/>
                  </a:cubicBezTo>
                  <a:cubicBezTo>
                    <a:pt x="682" y="4"/>
                    <a:pt x="672" y="6"/>
                    <a:pt x="668" y="7"/>
                  </a:cubicBezTo>
                  <a:moveTo>
                    <a:pt x="994" y="78"/>
                  </a:moveTo>
                  <a:cubicBezTo>
                    <a:pt x="994" y="78"/>
                    <a:pt x="994" y="77"/>
                    <a:pt x="992" y="77"/>
                  </a:cubicBezTo>
                  <a:cubicBezTo>
                    <a:pt x="992" y="78"/>
                    <a:pt x="993" y="78"/>
                    <a:pt x="994" y="78"/>
                  </a:cubicBezTo>
                  <a:moveTo>
                    <a:pt x="1007" y="81"/>
                  </a:moveTo>
                  <a:cubicBezTo>
                    <a:pt x="1007" y="81"/>
                    <a:pt x="1007" y="80"/>
                    <a:pt x="1007" y="80"/>
                  </a:cubicBezTo>
                  <a:cubicBezTo>
                    <a:pt x="1006" y="81"/>
                    <a:pt x="1006" y="81"/>
                    <a:pt x="1007" y="81"/>
                  </a:cubicBezTo>
                  <a:moveTo>
                    <a:pt x="1022" y="81"/>
                  </a:moveTo>
                  <a:cubicBezTo>
                    <a:pt x="1024" y="81"/>
                    <a:pt x="1025" y="82"/>
                    <a:pt x="1027" y="82"/>
                  </a:cubicBezTo>
                  <a:cubicBezTo>
                    <a:pt x="1026" y="81"/>
                    <a:pt x="1024" y="81"/>
                    <a:pt x="1022" y="81"/>
                  </a:cubicBezTo>
                  <a:moveTo>
                    <a:pt x="1037" y="87"/>
                  </a:moveTo>
                  <a:cubicBezTo>
                    <a:pt x="1037" y="87"/>
                    <a:pt x="1038" y="87"/>
                    <a:pt x="1038" y="87"/>
                  </a:cubicBezTo>
                  <a:cubicBezTo>
                    <a:pt x="1038" y="87"/>
                    <a:pt x="1037" y="87"/>
                    <a:pt x="1036" y="87"/>
                  </a:cubicBezTo>
                  <a:cubicBezTo>
                    <a:pt x="1037" y="87"/>
                    <a:pt x="1037" y="87"/>
                    <a:pt x="1037" y="87"/>
                  </a:cubicBezTo>
                  <a:moveTo>
                    <a:pt x="1041" y="88"/>
                  </a:moveTo>
                  <a:cubicBezTo>
                    <a:pt x="1040" y="87"/>
                    <a:pt x="1040" y="87"/>
                    <a:pt x="1039" y="87"/>
                  </a:cubicBezTo>
                  <a:cubicBezTo>
                    <a:pt x="1039" y="87"/>
                    <a:pt x="1040" y="88"/>
                    <a:pt x="1041" y="88"/>
                  </a:cubicBezTo>
                  <a:moveTo>
                    <a:pt x="952" y="85"/>
                  </a:moveTo>
                  <a:cubicBezTo>
                    <a:pt x="951" y="85"/>
                    <a:pt x="950" y="85"/>
                    <a:pt x="948" y="85"/>
                  </a:cubicBezTo>
                  <a:cubicBezTo>
                    <a:pt x="948" y="86"/>
                    <a:pt x="951" y="86"/>
                    <a:pt x="954" y="85"/>
                  </a:cubicBezTo>
                  <a:cubicBezTo>
                    <a:pt x="953" y="85"/>
                    <a:pt x="953" y="85"/>
                    <a:pt x="952" y="85"/>
                  </a:cubicBezTo>
                  <a:moveTo>
                    <a:pt x="877" y="51"/>
                  </a:moveTo>
                  <a:cubicBezTo>
                    <a:pt x="877" y="53"/>
                    <a:pt x="879" y="53"/>
                    <a:pt x="881" y="53"/>
                  </a:cubicBezTo>
                  <a:cubicBezTo>
                    <a:pt x="881" y="52"/>
                    <a:pt x="880" y="51"/>
                    <a:pt x="877" y="51"/>
                  </a:cubicBezTo>
                  <a:moveTo>
                    <a:pt x="887" y="54"/>
                  </a:moveTo>
                  <a:cubicBezTo>
                    <a:pt x="888" y="54"/>
                    <a:pt x="889" y="54"/>
                    <a:pt x="890" y="54"/>
                  </a:cubicBezTo>
                  <a:cubicBezTo>
                    <a:pt x="889" y="54"/>
                    <a:pt x="888" y="53"/>
                    <a:pt x="888" y="53"/>
                  </a:cubicBezTo>
                  <a:cubicBezTo>
                    <a:pt x="888" y="53"/>
                    <a:pt x="887" y="54"/>
                    <a:pt x="887" y="54"/>
                  </a:cubicBezTo>
                  <a:moveTo>
                    <a:pt x="883" y="76"/>
                  </a:moveTo>
                  <a:cubicBezTo>
                    <a:pt x="885" y="75"/>
                    <a:pt x="891" y="73"/>
                    <a:pt x="887" y="72"/>
                  </a:cubicBezTo>
                  <a:cubicBezTo>
                    <a:pt x="884" y="72"/>
                    <a:pt x="879" y="72"/>
                    <a:pt x="876" y="72"/>
                  </a:cubicBezTo>
                  <a:cubicBezTo>
                    <a:pt x="875" y="73"/>
                    <a:pt x="872" y="73"/>
                    <a:pt x="871" y="73"/>
                  </a:cubicBezTo>
                  <a:cubicBezTo>
                    <a:pt x="869" y="76"/>
                    <a:pt x="880" y="76"/>
                    <a:pt x="883" y="76"/>
                  </a:cubicBezTo>
                  <a:moveTo>
                    <a:pt x="912" y="74"/>
                  </a:moveTo>
                  <a:cubicBezTo>
                    <a:pt x="913" y="74"/>
                    <a:pt x="913" y="74"/>
                    <a:pt x="914" y="74"/>
                  </a:cubicBezTo>
                  <a:cubicBezTo>
                    <a:pt x="913" y="73"/>
                    <a:pt x="913" y="73"/>
                    <a:pt x="913" y="73"/>
                  </a:cubicBezTo>
                  <a:cubicBezTo>
                    <a:pt x="912" y="74"/>
                    <a:pt x="912" y="74"/>
                    <a:pt x="912" y="74"/>
                  </a:cubicBezTo>
                  <a:moveTo>
                    <a:pt x="694" y="59"/>
                  </a:moveTo>
                  <a:cubicBezTo>
                    <a:pt x="693" y="59"/>
                    <a:pt x="693" y="59"/>
                    <a:pt x="692" y="59"/>
                  </a:cubicBezTo>
                  <a:cubicBezTo>
                    <a:pt x="693" y="59"/>
                    <a:pt x="693" y="59"/>
                    <a:pt x="694" y="59"/>
                  </a:cubicBezTo>
                  <a:moveTo>
                    <a:pt x="730" y="46"/>
                  </a:moveTo>
                  <a:cubicBezTo>
                    <a:pt x="726" y="47"/>
                    <a:pt x="723" y="46"/>
                    <a:pt x="719" y="47"/>
                  </a:cubicBezTo>
                  <a:cubicBezTo>
                    <a:pt x="719" y="48"/>
                    <a:pt x="723" y="47"/>
                    <a:pt x="724" y="48"/>
                  </a:cubicBezTo>
                  <a:cubicBezTo>
                    <a:pt x="725" y="48"/>
                    <a:pt x="731" y="47"/>
                    <a:pt x="730" y="46"/>
                  </a:cubicBezTo>
                  <a:moveTo>
                    <a:pt x="716" y="50"/>
                  </a:moveTo>
                  <a:cubicBezTo>
                    <a:pt x="716" y="51"/>
                    <a:pt x="715" y="51"/>
                    <a:pt x="714" y="51"/>
                  </a:cubicBezTo>
                  <a:cubicBezTo>
                    <a:pt x="715" y="51"/>
                    <a:pt x="716" y="51"/>
                    <a:pt x="717" y="51"/>
                  </a:cubicBezTo>
                  <a:cubicBezTo>
                    <a:pt x="716" y="50"/>
                    <a:pt x="716" y="50"/>
                    <a:pt x="716" y="50"/>
                  </a:cubicBezTo>
                  <a:moveTo>
                    <a:pt x="712" y="55"/>
                  </a:moveTo>
                  <a:cubicBezTo>
                    <a:pt x="712" y="55"/>
                    <a:pt x="711" y="55"/>
                    <a:pt x="711" y="55"/>
                  </a:cubicBezTo>
                  <a:cubicBezTo>
                    <a:pt x="711" y="55"/>
                    <a:pt x="712" y="56"/>
                    <a:pt x="713" y="56"/>
                  </a:cubicBezTo>
                  <a:cubicBezTo>
                    <a:pt x="713" y="55"/>
                    <a:pt x="713" y="55"/>
                    <a:pt x="712" y="55"/>
                  </a:cubicBezTo>
                  <a:moveTo>
                    <a:pt x="721" y="51"/>
                  </a:moveTo>
                  <a:cubicBezTo>
                    <a:pt x="720" y="50"/>
                    <a:pt x="720" y="50"/>
                    <a:pt x="720" y="50"/>
                  </a:cubicBezTo>
                  <a:cubicBezTo>
                    <a:pt x="720" y="51"/>
                    <a:pt x="721" y="51"/>
                    <a:pt x="723" y="51"/>
                  </a:cubicBezTo>
                  <a:cubicBezTo>
                    <a:pt x="722" y="51"/>
                    <a:pt x="722" y="51"/>
                    <a:pt x="721" y="51"/>
                  </a:cubicBezTo>
                  <a:moveTo>
                    <a:pt x="728" y="48"/>
                  </a:moveTo>
                  <a:cubicBezTo>
                    <a:pt x="727" y="48"/>
                    <a:pt x="726" y="48"/>
                    <a:pt x="725" y="48"/>
                  </a:cubicBezTo>
                  <a:cubicBezTo>
                    <a:pt x="725" y="49"/>
                    <a:pt x="726" y="49"/>
                    <a:pt x="728" y="48"/>
                  </a:cubicBezTo>
                  <a:moveTo>
                    <a:pt x="729" y="50"/>
                  </a:moveTo>
                  <a:cubicBezTo>
                    <a:pt x="727" y="50"/>
                    <a:pt x="725" y="51"/>
                    <a:pt x="724" y="51"/>
                  </a:cubicBezTo>
                  <a:cubicBezTo>
                    <a:pt x="724" y="51"/>
                    <a:pt x="727" y="52"/>
                    <a:pt x="729" y="50"/>
                  </a:cubicBezTo>
                  <a:moveTo>
                    <a:pt x="727" y="56"/>
                  </a:moveTo>
                  <a:cubicBezTo>
                    <a:pt x="727" y="55"/>
                    <a:pt x="727" y="55"/>
                    <a:pt x="727" y="55"/>
                  </a:cubicBezTo>
                  <a:cubicBezTo>
                    <a:pt x="729" y="55"/>
                    <a:pt x="730" y="55"/>
                    <a:pt x="730" y="56"/>
                  </a:cubicBezTo>
                  <a:cubicBezTo>
                    <a:pt x="734" y="52"/>
                    <a:pt x="720" y="56"/>
                    <a:pt x="719" y="55"/>
                  </a:cubicBezTo>
                  <a:cubicBezTo>
                    <a:pt x="718" y="57"/>
                    <a:pt x="726" y="55"/>
                    <a:pt x="727" y="56"/>
                  </a:cubicBezTo>
                  <a:moveTo>
                    <a:pt x="738" y="50"/>
                  </a:moveTo>
                  <a:cubicBezTo>
                    <a:pt x="738" y="50"/>
                    <a:pt x="737" y="50"/>
                    <a:pt x="736" y="50"/>
                  </a:cubicBezTo>
                  <a:cubicBezTo>
                    <a:pt x="736" y="50"/>
                    <a:pt x="737" y="50"/>
                    <a:pt x="738" y="50"/>
                  </a:cubicBezTo>
                  <a:moveTo>
                    <a:pt x="731" y="56"/>
                  </a:moveTo>
                  <a:cubicBezTo>
                    <a:pt x="732" y="55"/>
                    <a:pt x="733" y="55"/>
                    <a:pt x="734" y="55"/>
                  </a:cubicBezTo>
                  <a:cubicBezTo>
                    <a:pt x="728" y="56"/>
                    <a:pt x="737" y="54"/>
                    <a:pt x="733" y="54"/>
                  </a:cubicBezTo>
                  <a:cubicBezTo>
                    <a:pt x="732" y="54"/>
                    <a:pt x="731" y="55"/>
                    <a:pt x="731" y="56"/>
                  </a:cubicBezTo>
                  <a:moveTo>
                    <a:pt x="739" y="52"/>
                  </a:moveTo>
                  <a:cubicBezTo>
                    <a:pt x="739" y="51"/>
                    <a:pt x="738" y="51"/>
                    <a:pt x="738" y="50"/>
                  </a:cubicBezTo>
                  <a:cubicBezTo>
                    <a:pt x="736" y="52"/>
                    <a:pt x="738" y="52"/>
                    <a:pt x="739" y="52"/>
                  </a:cubicBezTo>
                  <a:moveTo>
                    <a:pt x="737" y="56"/>
                  </a:moveTo>
                  <a:cubicBezTo>
                    <a:pt x="735" y="57"/>
                    <a:pt x="733" y="57"/>
                    <a:pt x="731" y="57"/>
                  </a:cubicBezTo>
                  <a:cubicBezTo>
                    <a:pt x="732" y="58"/>
                    <a:pt x="734" y="58"/>
                    <a:pt x="737" y="56"/>
                  </a:cubicBezTo>
                  <a:moveTo>
                    <a:pt x="677" y="19"/>
                  </a:moveTo>
                  <a:cubicBezTo>
                    <a:pt x="678" y="20"/>
                    <a:pt x="678" y="21"/>
                    <a:pt x="680" y="21"/>
                  </a:cubicBezTo>
                  <a:cubicBezTo>
                    <a:pt x="683" y="21"/>
                    <a:pt x="686" y="21"/>
                    <a:pt x="688" y="22"/>
                  </a:cubicBezTo>
                  <a:cubicBezTo>
                    <a:pt x="687" y="22"/>
                    <a:pt x="686" y="22"/>
                    <a:pt x="685" y="22"/>
                  </a:cubicBezTo>
                  <a:cubicBezTo>
                    <a:pt x="688" y="23"/>
                    <a:pt x="694" y="22"/>
                    <a:pt x="700" y="21"/>
                  </a:cubicBezTo>
                  <a:cubicBezTo>
                    <a:pt x="702" y="18"/>
                    <a:pt x="695" y="19"/>
                    <a:pt x="692" y="19"/>
                  </a:cubicBezTo>
                  <a:cubicBezTo>
                    <a:pt x="686" y="19"/>
                    <a:pt x="681" y="19"/>
                    <a:pt x="676" y="18"/>
                  </a:cubicBezTo>
                  <a:cubicBezTo>
                    <a:pt x="677" y="19"/>
                    <a:pt x="677" y="19"/>
                    <a:pt x="677" y="19"/>
                  </a:cubicBezTo>
                  <a:moveTo>
                    <a:pt x="682" y="16"/>
                  </a:moveTo>
                  <a:cubicBezTo>
                    <a:pt x="687" y="16"/>
                    <a:pt x="696" y="14"/>
                    <a:pt x="697" y="16"/>
                  </a:cubicBezTo>
                  <a:cubicBezTo>
                    <a:pt x="695" y="16"/>
                    <a:pt x="691" y="16"/>
                    <a:pt x="687" y="16"/>
                  </a:cubicBezTo>
                  <a:cubicBezTo>
                    <a:pt x="688" y="17"/>
                    <a:pt x="691" y="17"/>
                    <a:pt x="693" y="18"/>
                  </a:cubicBezTo>
                  <a:cubicBezTo>
                    <a:pt x="691" y="17"/>
                    <a:pt x="689" y="17"/>
                    <a:pt x="687" y="18"/>
                  </a:cubicBezTo>
                  <a:cubicBezTo>
                    <a:pt x="691" y="17"/>
                    <a:pt x="694" y="18"/>
                    <a:pt x="697" y="19"/>
                  </a:cubicBezTo>
                  <a:cubicBezTo>
                    <a:pt x="701" y="20"/>
                    <a:pt x="707" y="18"/>
                    <a:pt x="712" y="18"/>
                  </a:cubicBezTo>
                  <a:cubicBezTo>
                    <a:pt x="717" y="17"/>
                    <a:pt x="721" y="17"/>
                    <a:pt x="725" y="17"/>
                  </a:cubicBezTo>
                  <a:cubicBezTo>
                    <a:pt x="727" y="17"/>
                    <a:pt x="731" y="18"/>
                    <a:pt x="736" y="16"/>
                  </a:cubicBezTo>
                  <a:cubicBezTo>
                    <a:pt x="734" y="16"/>
                    <a:pt x="732" y="14"/>
                    <a:pt x="734" y="12"/>
                  </a:cubicBezTo>
                  <a:cubicBezTo>
                    <a:pt x="736" y="12"/>
                    <a:pt x="739" y="13"/>
                    <a:pt x="742" y="11"/>
                  </a:cubicBezTo>
                  <a:cubicBezTo>
                    <a:pt x="739" y="10"/>
                    <a:pt x="731" y="10"/>
                    <a:pt x="729" y="8"/>
                  </a:cubicBezTo>
                  <a:cubicBezTo>
                    <a:pt x="727" y="6"/>
                    <a:pt x="723" y="4"/>
                    <a:pt x="715" y="6"/>
                  </a:cubicBezTo>
                  <a:cubicBezTo>
                    <a:pt x="716" y="6"/>
                    <a:pt x="718" y="6"/>
                    <a:pt x="720" y="6"/>
                  </a:cubicBezTo>
                  <a:cubicBezTo>
                    <a:pt x="712" y="6"/>
                    <a:pt x="701" y="9"/>
                    <a:pt x="693" y="10"/>
                  </a:cubicBezTo>
                  <a:cubicBezTo>
                    <a:pt x="690" y="12"/>
                    <a:pt x="695" y="11"/>
                    <a:pt x="696" y="11"/>
                  </a:cubicBezTo>
                  <a:cubicBezTo>
                    <a:pt x="694" y="12"/>
                    <a:pt x="693" y="13"/>
                    <a:pt x="693" y="14"/>
                  </a:cubicBezTo>
                  <a:cubicBezTo>
                    <a:pt x="691" y="14"/>
                    <a:pt x="689" y="13"/>
                    <a:pt x="685" y="15"/>
                  </a:cubicBezTo>
                  <a:cubicBezTo>
                    <a:pt x="687" y="15"/>
                    <a:pt x="690" y="15"/>
                    <a:pt x="691" y="15"/>
                  </a:cubicBezTo>
                  <a:cubicBezTo>
                    <a:pt x="688" y="15"/>
                    <a:pt x="685" y="14"/>
                    <a:pt x="680" y="16"/>
                  </a:cubicBezTo>
                  <a:cubicBezTo>
                    <a:pt x="681" y="16"/>
                    <a:pt x="681" y="16"/>
                    <a:pt x="682" y="16"/>
                  </a:cubicBezTo>
                  <a:moveTo>
                    <a:pt x="682" y="22"/>
                  </a:moveTo>
                  <a:cubicBezTo>
                    <a:pt x="682" y="22"/>
                    <a:pt x="683" y="22"/>
                    <a:pt x="683" y="22"/>
                  </a:cubicBezTo>
                  <a:cubicBezTo>
                    <a:pt x="683" y="22"/>
                    <a:pt x="680" y="22"/>
                    <a:pt x="678" y="22"/>
                  </a:cubicBezTo>
                  <a:cubicBezTo>
                    <a:pt x="679" y="22"/>
                    <a:pt x="680" y="22"/>
                    <a:pt x="682" y="22"/>
                  </a:cubicBezTo>
                  <a:moveTo>
                    <a:pt x="684" y="25"/>
                  </a:moveTo>
                  <a:cubicBezTo>
                    <a:pt x="686" y="25"/>
                    <a:pt x="687" y="25"/>
                    <a:pt x="689" y="25"/>
                  </a:cubicBezTo>
                  <a:cubicBezTo>
                    <a:pt x="688" y="24"/>
                    <a:pt x="686" y="25"/>
                    <a:pt x="684" y="25"/>
                  </a:cubicBezTo>
                  <a:moveTo>
                    <a:pt x="691" y="25"/>
                  </a:moveTo>
                  <a:cubicBezTo>
                    <a:pt x="692" y="25"/>
                    <a:pt x="693" y="25"/>
                    <a:pt x="694" y="25"/>
                  </a:cubicBezTo>
                  <a:cubicBezTo>
                    <a:pt x="694" y="24"/>
                    <a:pt x="693" y="24"/>
                    <a:pt x="691" y="25"/>
                  </a:cubicBezTo>
                  <a:moveTo>
                    <a:pt x="711" y="19"/>
                  </a:moveTo>
                  <a:cubicBezTo>
                    <a:pt x="709" y="19"/>
                    <a:pt x="708" y="20"/>
                    <a:pt x="706" y="20"/>
                  </a:cubicBezTo>
                  <a:cubicBezTo>
                    <a:pt x="707" y="20"/>
                    <a:pt x="709" y="21"/>
                    <a:pt x="710" y="21"/>
                  </a:cubicBezTo>
                  <a:cubicBezTo>
                    <a:pt x="705" y="22"/>
                    <a:pt x="699" y="23"/>
                    <a:pt x="694" y="23"/>
                  </a:cubicBezTo>
                  <a:cubicBezTo>
                    <a:pt x="695" y="24"/>
                    <a:pt x="696" y="24"/>
                    <a:pt x="698" y="24"/>
                  </a:cubicBezTo>
                  <a:cubicBezTo>
                    <a:pt x="698" y="24"/>
                    <a:pt x="708" y="24"/>
                    <a:pt x="702" y="24"/>
                  </a:cubicBezTo>
                  <a:cubicBezTo>
                    <a:pt x="703" y="25"/>
                    <a:pt x="705" y="24"/>
                    <a:pt x="706" y="24"/>
                  </a:cubicBezTo>
                  <a:cubicBezTo>
                    <a:pt x="708" y="24"/>
                    <a:pt x="708" y="25"/>
                    <a:pt x="708" y="26"/>
                  </a:cubicBezTo>
                  <a:cubicBezTo>
                    <a:pt x="710" y="27"/>
                    <a:pt x="713" y="28"/>
                    <a:pt x="717" y="28"/>
                  </a:cubicBezTo>
                  <a:cubicBezTo>
                    <a:pt x="720" y="27"/>
                    <a:pt x="721" y="28"/>
                    <a:pt x="722" y="28"/>
                  </a:cubicBezTo>
                  <a:cubicBezTo>
                    <a:pt x="724" y="29"/>
                    <a:pt x="727" y="29"/>
                    <a:pt x="730" y="29"/>
                  </a:cubicBezTo>
                  <a:cubicBezTo>
                    <a:pt x="732" y="29"/>
                    <a:pt x="734" y="29"/>
                    <a:pt x="736" y="29"/>
                  </a:cubicBezTo>
                  <a:cubicBezTo>
                    <a:pt x="736" y="30"/>
                    <a:pt x="742" y="30"/>
                    <a:pt x="738" y="30"/>
                  </a:cubicBezTo>
                  <a:cubicBezTo>
                    <a:pt x="742" y="30"/>
                    <a:pt x="745" y="30"/>
                    <a:pt x="749" y="30"/>
                  </a:cubicBezTo>
                  <a:cubicBezTo>
                    <a:pt x="753" y="30"/>
                    <a:pt x="756" y="31"/>
                    <a:pt x="761" y="29"/>
                  </a:cubicBezTo>
                  <a:cubicBezTo>
                    <a:pt x="760" y="27"/>
                    <a:pt x="755" y="27"/>
                    <a:pt x="753" y="26"/>
                  </a:cubicBezTo>
                  <a:cubicBezTo>
                    <a:pt x="755" y="26"/>
                    <a:pt x="756" y="26"/>
                    <a:pt x="758" y="26"/>
                  </a:cubicBezTo>
                  <a:cubicBezTo>
                    <a:pt x="760" y="24"/>
                    <a:pt x="759" y="23"/>
                    <a:pt x="759" y="22"/>
                  </a:cubicBezTo>
                  <a:cubicBezTo>
                    <a:pt x="760" y="22"/>
                    <a:pt x="761" y="21"/>
                    <a:pt x="762" y="21"/>
                  </a:cubicBezTo>
                  <a:cubicBezTo>
                    <a:pt x="760" y="19"/>
                    <a:pt x="755" y="17"/>
                    <a:pt x="746" y="19"/>
                  </a:cubicBezTo>
                  <a:cubicBezTo>
                    <a:pt x="747" y="19"/>
                    <a:pt x="747" y="20"/>
                    <a:pt x="745" y="21"/>
                  </a:cubicBezTo>
                  <a:cubicBezTo>
                    <a:pt x="744" y="20"/>
                    <a:pt x="743" y="20"/>
                    <a:pt x="741" y="20"/>
                  </a:cubicBezTo>
                  <a:cubicBezTo>
                    <a:pt x="740" y="22"/>
                    <a:pt x="737" y="22"/>
                    <a:pt x="736" y="22"/>
                  </a:cubicBezTo>
                  <a:cubicBezTo>
                    <a:pt x="738" y="22"/>
                    <a:pt x="740" y="20"/>
                    <a:pt x="743" y="19"/>
                  </a:cubicBezTo>
                  <a:cubicBezTo>
                    <a:pt x="740" y="19"/>
                    <a:pt x="740" y="17"/>
                    <a:pt x="737" y="17"/>
                  </a:cubicBezTo>
                  <a:cubicBezTo>
                    <a:pt x="734" y="17"/>
                    <a:pt x="729" y="18"/>
                    <a:pt x="726" y="18"/>
                  </a:cubicBezTo>
                  <a:cubicBezTo>
                    <a:pt x="722" y="18"/>
                    <a:pt x="717" y="17"/>
                    <a:pt x="711" y="19"/>
                  </a:cubicBezTo>
                  <a:moveTo>
                    <a:pt x="761" y="22"/>
                  </a:moveTo>
                  <a:cubicBezTo>
                    <a:pt x="760" y="23"/>
                    <a:pt x="761" y="23"/>
                    <a:pt x="764" y="22"/>
                  </a:cubicBezTo>
                  <a:cubicBezTo>
                    <a:pt x="763" y="22"/>
                    <a:pt x="762" y="22"/>
                    <a:pt x="761" y="22"/>
                  </a:cubicBezTo>
                  <a:moveTo>
                    <a:pt x="763" y="34"/>
                  </a:moveTo>
                  <a:cubicBezTo>
                    <a:pt x="762" y="35"/>
                    <a:pt x="762" y="35"/>
                    <a:pt x="762" y="35"/>
                  </a:cubicBezTo>
                  <a:cubicBezTo>
                    <a:pt x="760" y="36"/>
                    <a:pt x="758" y="37"/>
                    <a:pt x="756" y="38"/>
                  </a:cubicBezTo>
                  <a:cubicBezTo>
                    <a:pt x="759" y="39"/>
                    <a:pt x="765" y="38"/>
                    <a:pt x="771" y="37"/>
                  </a:cubicBezTo>
                  <a:cubicBezTo>
                    <a:pt x="778" y="36"/>
                    <a:pt x="782" y="36"/>
                    <a:pt x="788" y="36"/>
                  </a:cubicBezTo>
                  <a:cubicBezTo>
                    <a:pt x="790" y="36"/>
                    <a:pt x="795" y="36"/>
                    <a:pt x="798" y="35"/>
                  </a:cubicBezTo>
                  <a:cubicBezTo>
                    <a:pt x="803" y="35"/>
                    <a:pt x="808" y="35"/>
                    <a:pt x="815" y="33"/>
                  </a:cubicBezTo>
                  <a:cubicBezTo>
                    <a:pt x="815" y="31"/>
                    <a:pt x="813" y="31"/>
                    <a:pt x="811" y="30"/>
                  </a:cubicBezTo>
                  <a:cubicBezTo>
                    <a:pt x="810" y="30"/>
                    <a:pt x="808" y="30"/>
                    <a:pt x="807" y="30"/>
                  </a:cubicBezTo>
                  <a:cubicBezTo>
                    <a:pt x="805" y="30"/>
                    <a:pt x="805" y="29"/>
                    <a:pt x="804" y="28"/>
                  </a:cubicBezTo>
                  <a:cubicBezTo>
                    <a:pt x="802" y="28"/>
                    <a:pt x="800" y="26"/>
                    <a:pt x="795" y="27"/>
                  </a:cubicBezTo>
                  <a:cubicBezTo>
                    <a:pt x="793" y="28"/>
                    <a:pt x="786" y="31"/>
                    <a:pt x="785" y="30"/>
                  </a:cubicBezTo>
                  <a:cubicBezTo>
                    <a:pt x="788" y="28"/>
                    <a:pt x="788" y="27"/>
                    <a:pt x="792" y="25"/>
                  </a:cubicBezTo>
                  <a:cubicBezTo>
                    <a:pt x="790" y="25"/>
                    <a:pt x="789" y="25"/>
                    <a:pt x="788" y="25"/>
                  </a:cubicBezTo>
                  <a:cubicBezTo>
                    <a:pt x="787" y="25"/>
                    <a:pt x="780" y="25"/>
                    <a:pt x="782" y="26"/>
                  </a:cubicBezTo>
                  <a:cubicBezTo>
                    <a:pt x="780" y="26"/>
                    <a:pt x="780" y="25"/>
                    <a:pt x="778" y="25"/>
                  </a:cubicBezTo>
                  <a:cubicBezTo>
                    <a:pt x="777" y="25"/>
                    <a:pt x="774" y="27"/>
                    <a:pt x="773" y="27"/>
                  </a:cubicBezTo>
                  <a:cubicBezTo>
                    <a:pt x="771" y="28"/>
                    <a:pt x="773" y="28"/>
                    <a:pt x="775" y="28"/>
                  </a:cubicBezTo>
                  <a:cubicBezTo>
                    <a:pt x="774" y="28"/>
                    <a:pt x="772" y="28"/>
                    <a:pt x="770" y="29"/>
                  </a:cubicBezTo>
                  <a:cubicBezTo>
                    <a:pt x="769" y="30"/>
                    <a:pt x="772" y="31"/>
                    <a:pt x="772" y="31"/>
                  </a:cubicBezTo>
                  <a:cubicBezTo>
                    <a:pt x="771" y="31"/>
                    <a:pt x="768" y="30"/>
                    <a:pt x="766" y="31"/>
                  </a:cubicBezTo>
                  <a:cubicBezTo>
                    <a:pt x="764" y="32"/>
                    <a:pt x="764" y="33"/>
                    <a:pt x="763" y="34"/>
                  </a:cubicBezTo>
                  <a:moveTo>
                    <a:pt x="820" y="36"/>
                  </a:moveTo>
                  <a:cubicBezTo>
                    <a:pt x="822" y="36"/>
                    <a:pt x="823" y="36"/>
                    <a:pt x="825" y="35"/>
                  </a:cubicBezTo>
                  <a:cubicBezTo>
                    <a:pt x="825" y="34"/>
                    <a:pt x="821" y="36"/>
                    <a:pt x="820" y="35"/>
                  </a:cubicBezTo>
                  <a:cubicBezTo>
                    <a:pt x="820" y="36"/>
                    <a:pt x="820" y="36"/>
                    <a:pt x="820" y="36"/>
                  </a:cubicBezTo>
                  <a:moveTo>
                    <a:pt x="833" y="38"/>
                  </a:moveTo>
                  <a:cubicBezTo>
                    <a:pt x="833" y="37"/>
                    <a:pt x="834" y="37"/>
                    <a:pt x="835" y="37"/>
                  </a:cubicBezTo>
                  <a:cubicBezTo>
                    <a:pt x="834" y="35"/>
                    <a:pt x="827" y="37"/>
                    <a:pt x="823" y="36"/>
                  </a:cubicBezTo>
                  <a:cubicBezTo>
                    <a:pt x="825" y="38"/>
                    <a:pt x="832" y="36"/>
                    <a:pt x="833" y="38"/>
                  </a:cubicBezTo>
                  <a:moveTo>
                    <a:pt x="824" y="44"/>
                  </a:moveTo>
                  <a:cubicBezTo>
                    <a:pt x="825" y="44"/>
                    <a:pt x="826" y="44"/>
                    <a:pt x="827" y="44"/>
                  </a:cubicBezTo>
                  <a:cubicBezTo>
                    <a:pt x="827" y="43"/>
                    <a:pt x="826" y="43"/>
                    <a:pt x="824" y="43"/>
                  </a:cubicBezTo>
                  <a:cubicBezTo>
                    <a:pt x="824" y="44"/>
                    <a:pt x="824" y="44"/>
                    <a:pt x="824" y="44"/>
                  </a:cubicBezTo>
                  <a:moveTo>
                    <a:pt x="832" y="45"/>
                  </a:moveTo>
                  <a:cubicBezTo>
                    <a:pt x="833" y="45"/>
                    <a:pt x="834" y="45"/>
                    <a:pt x="835" y="45"/>
                  </a:cubicBezTo>
                  <a:cubicBezTo>
                    <a:pt x="835" y="44"/>
                    <a:pt x="833" y="44"/>
                    <a:pt x="832" y="44"/>
                  </a:cubicBezTo>
                  <a:cubicBezTo>
                    <a:pt x="833" y="45"/>
                    <a:pt x="833" y="45"/>
                    <a:pt x="831" y="45"/>
                  </a:cubicBezTo>
                  <a:cubicBezTo>
                    <a:pt x="832" y="45"/>
                    <a:pt x="832" y="45"/>
                    <a:pt x="832" y="45"/>
                  </a:cubicBezTo>
                  <a:moveTo>
                    <a:pt x="295" y="130"/>
                  </a:moveTo>
                  <a:cubicBezTo>
                    <a:pt x="296" y="131"/>
                    <a:pt x="299" y="130"/>
                    <a:pt x="301" y="130"/>
                  </a:cubicBezTo>
                  <a:cubicBezTo>
                    <a:pt x="299" y="130"/>
                    <a:pt x="297" y="130"/>
                    <a:pt x="295" y="130"/>
                  </a:cubicBezTo>
                  <a:moveTo>
                    <a:pt x="371" y="58"/>
                  </a:moveTo>
                  <a:cubicBezTo>
                    <a:pt x="371" y="59"/>
                    <a:pt x="373" y="58"/>
                    <a:pt x="374" y="58"/>
                  </a:cubicBezTo>
                  <a:cubicBezTo>
                    <a:pt x="373" y="58"/>
                    <a:pt x="372" y="58"/>
                    <a:pt x="371" y="58"/>
                  </a:cubicBezTo>
                  <a:moveTo>
                    <a:pt x="373" y="58"/>
                  </a:moveTo>
                  <a:cubicBezTo>
                    <a:pt x="374" y="58"/>
                    <a:pt x="374" y="58"/>
                    <a:pt x="375" y="58"/>
                  </a:cubicBezTo>
                  <a:cubicBezTo>
                    <a:pt x="374" y="58"/>
                    <a:pt x="374" y="58"/>
                    <a:pt x="373" y="58"/>
                  </a:cubicBezTo>
                  <a:moveTo>
                    <a:pt x="378" y="57"/>
                  </a:moveTo>
                  <a:cubicBezTo>
                    <a:pt x="378" y="57"/>
                    <a:pt x="379" y="57"/>
                    <a:pt x="380" y="57"/>
                  </a:cubicBezTo>
                  <a:cubicBezTo>
                    <a:pt x="379" y="57"/>
                    <a:pt x="378" y="57"/>
                    <a:pt x="378" y="57"/>
                  </a:cubicBezTo>
                  <a:moveTo>
                    <a:pt x="337" y="126"/>
                  </a:moveTo>
                  <a:cubicBezTo>
                    <a:pt x="337" y="126"/>
                    <a:pt x="338" y="126"/>
                    <a:pt x="339" y="126"/>
                  </a:cubicBezTo>
                  <a:cubicBezTo>
                    <a:pt x="338" y="125"/>
                    <a:pt x="338" y="125"/>
                    <a:pt x="337" y="126"/>
                  </a:cubicBezTo>
                  <a:moveTo>
                    <a:pt x="382" y="56"/>
                  </a:moveTo>
                  <a:cubicBezTo>
                    <a:pt x="383" y="57"/>
                    <a:pt x="386" y="56"/>
                    <a:pt x="387" y="55"/>
                  </a:cubicBezTo>
                  <a:cubicBezTo>
                    <a:pt x="385" y="56"/>
                    <a:pt x="384" y="56"/>
                    <a:pt x="382" y="56"/>
                  </a:cubicBezTo>
                  <a:moveTo>
                    <a:pt x="354" y="110"/>
                  </a:moveTo>
                  <a:cubicBezTo>
                    <a:pt x="354" y="110"/>
                    <a:pt x="355" y="110"/>
                    <a:pt x="355" y="110"/>
                  </a:cubicBezTo>
                  <a:cubicBezTo>
                    <a:pt x="354" y="110"/>
                    <a:pt x="354" y="110"/>
                    <a:pt x="353" y="110"/>
                  </a:cubicBezTo>
                  <a:cubicBezTo>
                    <a:pt x="353" y="110"/>
                    <a:pt x="353" y="110"/>
                    <a:pt x="354" y="110"/>
                  </a:cubicBezTo>
                  <a:moveTo>
                    <a:pt x="281" y="19"/>
                  </a:moveTo>
                  <a:cubicBezTo>
                    <a:pt x="281" y="19"/>
                    <a:pt x="282" y="19"/>
                    <a:pt x="284" y="19"/>
                  </a:cubicBezTo>
                  <a:cubicBezTo>
                    <a:pt x="283" y="18"/>
                    <a:pt x="282" y="18"/>
                    <a:pt x="281" y="19"/>
                  </a:cubicBezTo>
                  <a:moveTo>
                    <a:pt x="308" y="15"/>
                  </a:moveTo>
                  <a:cubicBezTo>
                    <a:pt x="308" y="16"/>
                    <a:pt x="309" y="16"/>
                    <a:pt x="311" y="16"/>
                  </a:cubicBezTo>
                  <a:cubicBezTo>
                    <a:pt x="310" y="15"/>
                    <a:pt x="309" y="15"/>
                    <a:pt x="308" y="15"/>
                  </a:cubicBezTo>
                  <a:moveTo>
                    <a:pt x="329" y="15"/>
                  </a:moveTo>
                  <a:cubicBezTo>
                    <a:pt x="330" y="15"/>
                    <a:pt x="332" y="15"/>
                    <a:pt x="333" y="14"/>
                  </a:cubicBezTo>
                  <a:cubicBezTo>
                    <a:pt x="332" y="14"/>
                    <a:pt x="331" y="14"/>
                    <a:pt x="329" y="15"/>
                  </a:cubicBezTo>
                  <a:moveTo>
                    <a:pt x="335" y="15"/>
                  </a:moveTo>
                  <a:cubicBezTo>
                    <a:pt x="336" y="15"/>
                    <a:pt x="336" y="15"/>
                    <a:pt x="337" y="14"/>
                  </a:cubicBezTo>
                  <a:cubicBezTo>
                    <a:pt x="336" y="14"/>
                    <a:pt x="336" y="15"/>
                    <a:pt x="335" y="15"/>
                  </a:cubicBezTo>
                  <a:moveTo>
                    <a:pt x="342" y="15"/>
                  </a:moveTo>
                  <a:cubicBezTo>
                    <a:pt x="343" y="15"/>
                    <a:pt x="345" y="15"/>
                    <a:pt x="347" y="15"/>
                  </a:cubicBezTo>
                  <a:cubicBezTo>
                    <a:pt x="345" y="15"/>
                    <a:pt x="344" y="15"/>
                    <a:pt x="342" y="15"/>
                  </a:cubicBezTo>
                  <a:moveTo>
                    <a:pt x="349" y="14"/>
                  </a:moveTo>
                  <a:cubicBezTo>
                    <a:pt x="349" y="14"/>
                    <a:pt x="350" y="14"/>
                    <a:pt x="350" y="14"/>
                  </a:cubicBezTo>
                  <a:cubicBezTo>
                    <a:pt x="350" y="14"/>
                    <a:pt x="349" y="14"/>
                    <a:pt x="349" y="14"/>
                  </a:cubicBezTo>
                  <a:moveTo>
                    <a:pt x="355" y="7"/>
                  </a:moveTo>
                  <a:cubicBezTo>
                    <a:pt x="356" y="8"/>
                    <a:pt x="360" y="8"/>
                    <a:pt x="363" y="6"/>
                  </a:cubicBezTo>
                  <a:cubicBezTo>
                    <a:pt x="360" y="6"/>
                    <a:pt x="357" y="7"/>
                    <a:pt x="355" y="7"/>
                  </a:cubicBezTo>
                  <a:moveTo>
                    <a:pt x="362" y="8"/>
                  </a:moveTo>
                  <a:cubicBezTo>
                    <a:pt x="364" y="9"/>
                    <a:pt x="366" y="10"/>
                    <a:pt x="370" y="8"/>
                  </a:cubicBezTo>
                  <a:cubicBezTo>
                    <a:pt x="368" y="8"/>
                    <a:pt x="365" y="7"/>
                    <a:pt x="362" y="8"/>
                  </a:cubicBezTo>
                  <a:moveTo>
                    <a:pt x="366" y="3"/>
                  </a:moveTo>
                  <a:cubicBezTo>
                    <a:pt x="367" y="3"/>
                    <a:pt x="368" y="3"/>
                    <a:pt x="370" y="2"/>
                  </a:cubicBezTo>
                  <a:cubicBezTo>
                    <a:pt x="369" y="2"/>
                    <a:pt x="367" y="2"/>
                    <a:pt x="366" y="3"/>
                  </a:cubicBezTo>
                  <a:moveTo>
                    <a:pt x="365" y="7"/>
                  </a:moveTo>
                  <a:cubicBezTo>
                    <a:pt x="366" y="8"/>
                    <a:pt x="367" y="8"/>
                    <a:pt x="369" y="7"/>
                  </a:cubicBezTo>
                  <a:cubicBezTo>
                    <a:pt x="367" y="7"/>
                    <a:pt x="366" y="7"/>
                    <a:pt x="365" y="7"/>
                  </a:cubicBezTo>
                  <a:moveTo>
                    <a:pt x="368" y="13"/>
                  </a:moveTo>
                  <a:cubicBezTo>
                    <a:pt x="369" y="13"/>
                    <a:pt x="369" y="13"/>
                    <a:pt x="370" y="12"/>
                  </a:cubicBezTo>
                  <a:cubicBezTo>
                    <a:pt x="369" y="12"/>
                    <a:pt x="369" y="13"/>
                    <a:pt x="368" y="13"/>
                  </a:cubicBezTo>
                  <a:moveTo>
                    <a:pt x="381" y="17"/>
                  </a:moveTo>
                  <a:cubicBezTo>
                    <a:pt x="382" y="17"/>
                    <a:pt x="383" y="17"/>
                    <a:pt x="384" y="17"/>
                  </a:cubicBezTo>
                  <a:cubicBezTo>
                    <a:pt x="383" y="17"/>
                    <a:pt x="382" y="17"/>
                    <a:pt x="381" y="17"/>
                  </a:cubicBezTo>
                  <a:moveTo>
                    <a:pt x="399" y="3"/>
                  </a:moveTo>
                  <a:cubicBezTo>
                    <a:pt x="400" y="3"/>
                    <a:pt x="401" y="3"/>
                    <a:pt x="402" y="3"/>
                  </a:cubicBezTo>
                  <a:cubicBezTo>
                    <a:pt x="401" y="3"/>
                    <a:pt x="400" y="2"/>
                    <a:pt x="399" y="3"/>
                  </a:cubicBezTo>
                  <a:moveTo>
                    <a:pt x="403" y="2"/>
                  </a:moveTo>
                  <a:cubicBezTo>
                    <a:pt x="406" y="2"/>
                    <a:pt x="412" y="5"/>
                    <a:pt x="417" y="2"/>
                  </a:cubicBezTo>
                  <a:cubicBezTo>
                    <a:pt x="414" y="1"/>
                    <a:pt x="408" y="1"/>
                    <a:pt x="403" y="2"/>
                  </a:cubicBezTo>
                  <a:moveTo>
                    <a:pt x="0" y="265"/>
                  </a:moveTo>
                  <a:cubicBezTo>
                    <a:pt x="2" y="264"/>
                    <a:pt x="3" y="263"/>
                    <a:pt x="4" y="262"/>
                  </a:cubicBezTo>
                  <a:cubicBezTo>
                    <a:pt x="4" y="261"/>
                    <a:pt x="4" y="260"/>
                    <a:pt x="5" y="260"/>
                  </a:cubicBezTo>
                  <a:cubicBezTo>
                    <a:pt x="7" y="260"/>
                    <a:pt x="9" y="260"/>
                    <a:pt x="10" y="259"/>
                  </a:cubicBezTo>
                  <a:cubicBezTo>
                    <a:pt x="12" y="259"/>
                    <a:pt x="13" y="257"/>
                    <a:pt x="14" y="257"/>
                  </a:cubicBezTo>
                  <a:cubicBezTo>
                    <a:pt x="13" y="258"/>
                    <a:pt x="11" y="259"/>
                    <a:pt x="10" y="260"/>
                  </a:cubicBezTo>
                  <a:cubicBezTo>
                    <a:pt x="13" y="260"/>
                    <a:pt x="16" y="262"/>
                    <a:pt x="16" y="258"/>
                  </a:cubicBezTo>
                  <a:cubicBezTo>
                    <a:pt x="16" y="255"/>
                    <a:pt x="21" y="258"/>
                    <a:pt x="23" y="258"/>
                  </a:cubicBezTo>
                  <a:cubicBezTo>
                    <a:pt x="26" y="259"/>
                    <a:pt x="30" y="258"/>
                    <a:pt x="33" y="260"/>
                  </a:cubicBezTo>
                  <a:cubicBezTo>
                    <a:pt x="33" y="261"/>
                    <a:pt x="34" y="261"/>
                    <a:pt x="33" y="262"/>
                  </a:cubicBezTo>
                  <a:cubicBezTo>
                    <a:pt x="32" y="263"/>
                    <a:pt x="32" y="265"/>
                    <a:pt x="33" y="266"/>
                  </a:cubicBezTo>
                  <a:cubicBezTo>
                    <a:pt x="23" y="267"/>
                    <a:pt x="12" y="266"/>
                    <a:pt x="2" y="265"/>
                  </a:cubicBezTo>
                  <a:cubicBezTo>
                    <a:pt x="3" y="265"/>
                    <a:pt x="3" y="264"/>
                    <a:pt x="4" y="264"/>
                  </a:cubicBezTo>
                  <a:cubicBezTo>
                    <a:pt x="5" y="263"/>
                    <a:pt x="7" y="264"/>
                    <a:pt x="8" y="263"/>
                  </a:cubicBezTo>
                  <a:cubicBezTo>
                    <a:pt x="7" y="263"/>
                    <a:pt x="5" y="263"/>
                    <a:pt x="4" y="263"/>
                  </a:cubicBezTo>
                  <a:cubicBezTo>
                    <a:pt x="3" y="263"/>
                    <a:pt x="2" y="265"/>
                    <a:pt x="0" y="265"/>
                  </a:cubicBezTo>
                  <a:moveTo>
                    <a:pt x="82" y="126"/>
                  </a:moveTo>
                  <a:cubicBezTo>
                    <a:pt x="85" y="125"/>
                    <a:pt x="88" y="125"/>
                    <a:pt x="90" y="124"/>
                  </a:cubicBezTo>
                  <a:cubicBezTo>
                    <a:pt x="92" y="123"/>
                    <a:pt x="90" y="122"/>
                    <a:pt x="93" y="122"/>
                  </a:cubicBezTo>
                  <a:cubicBezTo>
                    <a:pt x="95" y="121"/>
                    <a:pt x="100" y="121"/>
                    <a:pt x="99" y="119"/>
                  </a:cubicBezTo>
                  <a:cubicBezTo>
                    <a:pt x="101" y="119"/>
                    <a:pt x="102" y="120"/>
                    <a:pt x="105" y="120"/>
                  </a:cubicBezTo>
                  <a:cubicBezTo>
                    <a:pt x="107" y="119"/>
                    <a:pt x="106" y="118"/>
                    <a:pt x="105" y="117"/>
                  </a:cubicBezTo>
                  <a:cubicBezTo>
                    <a:pt x="107" y="118"/>
                    <a:pt x="109" y="118"/>
                    <a:pt x="111" y="119"/>
                  </a:cubicBezTo>
                  <a:cubicBezTo>
                    <a:pt x="111" y="119"/>
                    <a:pt x="113" y="118"/>
                    <a:pt x="113" y="117"/>
                  </a:cubicBezTo>
                  <a:cubicBezTo>
                    <a:pt x="114" y="117"/>
                    <a:pt x="116" y="117"/>
                    <a:pt x="116" y="117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7" y="116"/>
                    <a:pt x="119" y="116"/>
                    <a:pt x="120" y="117"/>
                  </a:cubicBezTo>
                  <a:cubicBezTo>
                    <a:pt x="122" y="118"/>
                    <a:pt x="125" y="117"/>
                    <a:pt x="127" y="118"/>
                  </a:cubicBezTo>
                  <a:cubicBezTo>
                    <a:pt x="126" y="121"/>
                    <a:pt x="118" y="119"/>
                    <a:pt x="117" y="118"/>
                  </a:cubicBezTo>
                  <a:cubicBezTo>
                    <a:pt x="117" y="118"/>
                    <a:pt x="116" y="118"/>
                    <a:pt x="116" y="119"/>
                  </a:cubicBezTo>
                  <a:cubicBezTo>
                    <a:pt x="118" y="119"/>
                    <a:pt x="119" y="120"/>
                    <a:pt x="121" y="120"/>
                  </a:cubicBezTo>
                  <a:cubicBezTo>
                    <a:pt x="120" y="120"/>
                    <a:pt x="119" y="121"/>
                    <a:pt x="118" y="121"/>
                  </a:cubicBezTo>
                  <a:cubicBezTo>
                    <a:pt x="119" y="121"/>
                    <a:pt x="120" y="120"/>
                    <a:pt x="122" y="120"/>
                  </a:cubicBezTo>
                  <a:cubicBezTo>
                    <a:pt x="123" y="120"/>
                    <a:pt x="124" y="121"/>
                    <a:pt x="126" y="121"/>
                  </a:cubicBezTo>
                  <a:cubicBezTo>
                    <a:pt x="125" y="121"/>
                    <a:pt x="125" y="121"/>
                    <a:pt x="125" y="122"/>
                  </a:cubicBezTo>
                  <a:cubicBezTo>
                    <a:pt x="126" y="121"/>
                    <a:pt x="129" y="120"/>
                    <a:pt x="130" y="122"/>
                  </a:cubicBezTo>
                  <a:cubicBezTo>
                    <a:pt x="129" y="122"/>
                    <a:pt x="128" y="122"/>
                    <a:pt x="130" y="122"/>
                  </a:cubicBezTo>
                  <a:cubicBezTo>
                    <a:pt x="127" y="123"/>
                    <a:pt x="129" y="123"/>
                    <a:pt x="130" y="123"/>
                  </a:cubicBezTo>
                  <a:cubicBezTo>
                    <a:pt x="129" y="124"/>
                    <a:pt x="125" y="124"/>
                    <a:pt x="126" y="125"/>
                  </a:cubicBezTo>
                  <a:cubicBezTo>
                    <a:pt x="127" y="124"/>
                    <a:pt x="131" y="124"/>
                    <a:pt x="131" y="122"/>
                  </a:cubicBezTo>
                  <a:cubicBezTo>
                    <a:pt x="133" y="122"/>
                    <a:pt x="135" y="122"/>
                    <a:pt x="137" y="122"/>
                  </a:cubicBezTo>
                  <a:cubicBezTo>
                    <a:pt x="139" y="122"/>
                    <a:pt x="140" y="123"/>
                    <a:pt x="142" y="123"/>
                  </a:cubicBezTo>
                  <a:cubicBezTo>
                    <a:pt x="146" y="123"/>
                    <a:pt x="151" y="122"/>
                    <a:pt x="155" y="124"/>
                  </a:cubicBezTo>
                  <a:cubicBezTo>
                    <a:pt x="159" y="125"/>
                    <a:pt x="164" y="126"/>
                    <a:pt x="169" y="127"/>
                  </a:cubicBezTo>
                  <a:cubicBezTo>
                    <a:pt x="173" y="128"/>
                    <a:pt x="176" y="131"/>
                    <a:pt x="180" y="132"/>
                  </a:cubicBezTo>
                  <a:cubicBezTo>
                    <a:pt x="180" y="131"/>
                    <a:pt x="179" y="131"/>
                    <a:pt x="179" y="131"/>
                  </a:cubicBezTo>
                  <a:cubicBezTo>
                    <a:pt x="182" y="132"/>
                    <a:pt x="186" y="134"/>
                    <a:pt x="190" y="134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2" y="133"/>
                    <a:pt x="193" y="134"/>
                    <a:pt x="194" y="135"/>
                  </a:cubicBezTo>
                  <a:cubicBezTo>
                    <a:pt x="196" y="136"/>
                    <a:pt x="198" y="136"/>
                    <a:pt x="199" y="137"/>
                  </a:cubicBezTo>
                  <a:cubicBezTo>
                    <a:pt x="201" y="138"/>
                    <a:pt x="202" y="137"/>
                    <a:pt x="202" y="139"/>
                  </a:cubicBezTo>
                  <a:cubicBezTo>
                    <a:pt x="202" y="139"/>
                    <a:pt x="202" y="142"/>
                    <a:pt x="203" y="142"/>
                  </a:cubicBezTo>
                  <a:cubicBezTo>
                    <a:pt x="207" y="143"/>
                    <a:pt x="203" y="146"/>
                    <a:pt x="201" y="147"/>
                  </a:cubicBezTo>
                  <a:cubicBezTo>
                    <a:pt x="196" y="150"/>
                    <a:pt x="193" y="151"/>
                    <a:pt x="188" y="152"/>
                  </a:cubicBezTo>
                  <a:cubicBezTo>
                    <a:pt x="183" y="153"/>
                    <a:pt x="179" y="153"/>
                    <a:pt x="174" y="153"/>
                  </a:cubicBezTo>
                  <a:cubicBezTo>
                    <a:pt x="168" y="153"/>
                    <a:pt x="163" y="151"/>
                    <a:pt x="158" y="151"/>
                  </a:cubicBezTo>
                  <a:cubicBezTo>
                    <a:pt x="153" y="151"/>
                    <a:pt x="149" y="150"/>
                    <a:pt x="145" y="148"/>
                  </a:cubicBezTo>
                  <a:cubicBezTo>
                    <a:pt x="144" y="148"/>
                    <a:pt x="140" y="149"/>
                    <a:pt x="140" y="148"/>
                  </a:cubicBezTo>
                  <a:cubicBezTo>
                    <a:pt x="139" y="147"/>
                    <a:pt x="136" y="148"/>
                    <a:pt x="136" y="146"/>
                  </a:cubicBezTo>
                  <a:cubicBezTo>
                    <a:pt x="135" y="147"/>
                    <a:pt x="134" y="147"/>
                    <a:pt x="133" y="146"/>
                  </a:cubicBezTo>
                  <a:cubicBezTo>
                    <a:pt x="132" y="146"/>
                    <a:pt x="130" y="147"/>
                    <a:pt x="129" y="146"/>
                  </a:cubicBezTo>
                  <a:cubicBezTo>
                    <a:pt x="128" y="146"/>
                    <a:pt x="122" y="143"/>
                    <a:pt x="125" y="143"/>
                  </a:cubicBezTo>
                  <a:cubicBezTo>
                    <a:pt x="123" y="143"/>
                    <a:pt x="121" y="143"/>
                    <a:pt x="120" y="143"/>
                  </a:cubicBezTo>
                  <a:cubicBezTo>
                    <a:pt x="118" y="142"/>
                    <a:pt x="116" y="143"/>
                    <a:pt x="115" y="143"/>
                  </a:cubicBezTo>
                  <a:cubicBezTo>
                    <a:pt x="117" y="143"/>
                    <a:pt x="120" y="143"/>
                    <a:pt x="121" y="144"/>
                  </a:cubicBezTo>
                  <a:cubicBezTo>
                    <a:pt x="121" y="145"/>
                    <a:pt x="121" y="145"/>
                    <a:pt x="120" y="145"/>
                  </a:cubicBezTo>
                  <a:cubicBezTo>
                    <a:pt x="121" y="145"/>
                    <a:pt x="126" y="147"/>
                    <a:pt x="123" y="147"/>
                  </a:cubicBezTo>
                  <a:cubicBezTo>
                    <a:pt x="125" y="147"/>
                    <a:pt x="127" y="147"/>
                    <a:pt x="128" y="148"/>
                  </a:cubicBezTo>
                  <a:cubicBezTo>
                    <a:pt x="127" y="147"/>
                    <a:pt x="126" y="148"/>
                    <a:pt x="124" y="148"/>
                  </a:cubicBezTo>
                  <a:cubicBezTo>
                    <a:pt x="126" y="148"/>
                    <a:pt x="129" y="147"/>
                    <a:pt x="130" y="149"/>
                  </a:cubicBezTo>
                  <a:cubicBezTo>
                    <a:pt x="128" y="148"/>
                    <a:pt x="127" y="148"/>
                    <a:pt x="125" y="149"/>
                  </a:cubicBezTo>
                  <a:cubicBezTo>
                    <a:pt x="127" y="149"/>
                    <a:pt x="130" y="149"/>
                    <a:pt x="132" y="149"/>
                  </a:cubicBezTo>
                  <a:cubicBezTo>
                    <a:pt x="132" y="151"/>
                    <a:pt x="130" y="150"/>
                    <a:pt x="128" y="151"/>
                  </a:cubicBezTo>
                  <a:cubicBezTo>
                    <a:pt x="133" y="151"/>
                    <a:pt x="137" y="151"/>
                    <a:pt x="141" y="153"/>
                  </a:cubicBezTo>
                  <a:cubicBezTo>
                    <a:pt x="141" y="154"/>
                    <a:pt x="145" y="157"/>
                    <a:pt x="142" y="157"/>
                  </a:cubicBezTo>
                  <a:cubicBezTo>
                    <a:pt x="143" y="158"/>
                    <a:pt x="138" y="159"/>
                    <a:pt x="139" y="160"/>
                  </a:cubicBezTo>
                  <a:cubicBezTo>
                    <a:pt x="140" y="161"/>
                    <a:pt x="144" y="162"/>
                    <a:pt x="142" y="164"/>
                  </a:cubicBezTo>
                  <a:cubicBezTo>
                    <a:pt x="143" y="164"/>
                    <a:pt x="143" y="166"/>
                    <a:pt x="144" y="166"/>
                  </a:cubicBezTo>
                  <a:cubicBezTo>
                    <a:pt x="144" y="166"/>
                    <a:pt x="143" y="166"/>
                    <a:pt x="143" y="166"/>
                  </a:cubicBezTo>
                  <a:cubicBezTo>
                    <a:pt x="143" y="167"/>
                    <a:pt x="144" y="167"/>
                    <a:pt x="144" y="167"/>
                  </a:cubicBezTo>
                  <a:cubicBezTo>
                    <a:pt x="144" y="167"/>
                    <a:pt x="143" y="168"/>
                    <a:pt x="143" y="168"/>
                  </a:cubicBezTo>
                  <a:cubicBezTo>
                    <a:pt x="144" y="168"/>
                    <a:pt x="146" y="169"/>
                    <a:pt x="147" y="170"/>
                  </a:cubicBezTo>
                  <a:cubicBezTo>
                    <a:pt x="149" y="170"/>
                    <a:pt x="150" y="169"/>
                    <a:pt x="152" y="170"/>
                  </a:cubicBezTo>
                  <a:cubicBezTo>
                    <a:pt x="153" y="170"/>
                    <a:pt x="153" y="170"/>
                    <a:pt x="153" y="171"/>
                  </a:cubicBezTo>
                  <a:cubicBezTo>
                    <a:pt x="154" y="172"/>
                    <a:pt x="154" y="170"/>
                    <a:pt x="155" y="171"/>
                  </a:cubicBezTo>
                  <a:cubicBezTo>
                    <a:pt x="157" y="172"/>
                    <a:pt x="157" y="173"/>
                    <a:pt x="159" y="173"/>
                  </a:cubicBezTo>
                  <a:cubicBezTo>
                    <a:pt x="161" y="174"/>
                    <a:pt x="164" y="174"/>
                    <a:pt x="166" y="175"/>
                  </a:cubicBezTo>
                  <a:cubicBezTo>
                    <a:pt x="168" y="175"/>
                    <a:pt x="169" y="174"/>
                    <a:pt x="170" y="174"/>
                  </a:cubicBezTo>
                  <a:cubicBezTo>
                    <a:pt x="176" y="174"/>
                    <a:pt x="171" y="171"/>
                    <a:pt x="173" y="170"/>
                  </a:cubicBezTo>
                  <a:cubicBezTo>
                    <a:pt x="172" y="170"/>
                    <a:pt x="171" y="169"/>
                    <a:pt x="169" y="169"/>
                  </a:cubicBezTo>
                  <a:cubicBezTo>
                    <a:pt x="167" y="170"/>
                    <a:pt x="166" y="170"/>
                    <a:pt x="165" y="169"/>
                  </a:cubicBezTo>
                  <a:cubicBezTo>
                    <a:pt x="162" y="167"/>
                    <a:pt x="160" y="166"/>
                    <a:pt x="158" y="164"/>
                  </a:cubicBezTo>
                  <a:cubicBezTo>
                    <a:pt x="161" y="164"/>
                    <a:pt x="161" y="164"/>
                    <a:pt x="162" y="162"/>
                  </a:cubicBezTo>
                  <a:cubicBezTo>
                    <a:pt x="164" y="161"/>
                    <a:pt x="166" y="162"/>
                    <a:pt x="167" y="162"/>
                  </a:cubicBezTo>
                  <a:cubicBezTo>
                    <a:pt x="171" y="163"/>
                    <a:pt x="172" y="166"/>
                    <a:pt x="176" y="165"/>
                  </a:cubicBezTo>
                  <a:cubicBezTo>
                    <a:pt x="176" y="165"/>
                    <a:pt x="175" y="166"/>
                    <a:pt x="174" y="166"/>
                  </a:cubicBezTo>
                  <a:cubicBezTo>
                    <a:pt x="174" y="167"/>
                    <a:pt x="176" y="166"/>
                    <a:pt x="178" y="166"/>
                  </a:cubicBezTo>
                  <a:cubicBezTo>
                    <a:pt x="180" y="165"/>
                    <a:pt x="183" y="166"/>
                    <a:pt x="185" y="167"/>
                  </a:cubicBezTo>
                  <a:cubicBezTo>
                    <a:pt x="187" y="168"/>
                    <a:pt x="188" y="167"/>
                    <a:pt x="191" y="167"/>
                  </a:cubicBezTo>
                  <a:cubicBezTo>
                    <a:pt x="192" y="167"/>
                    <a:pt x="195" y="168"/>
                    <a:pt x="197" y="168"/>
                  </a:cubicBezTo>
                  <a:cubicBezTo>
                    <a:pt x="196" y="166"/>
                    <a:pt x="195" y="164"/>
                    <a:pt x="194" y="163"/>
                  </a:cubicBezTo>
                  <a:cubicBezTo>
                    <a:pt x="193" y="162"/>
                    <a:pt x="189" y="161"/>
                    <a:pt x="189" y="159"/>
                  </a:cubicBezTo>
                  <a:cubicBezTo>
                    <a:pt x="189" y="158"/>
                    <a:pt x="193" y="157"/>
                    <a:pt x="194" y="156"/>
                  </a:cubicBezTo>
                  <a:cubicBezTo>
                    <a:pt x="197" y="155"/>
                    <a:pt x="199" y="154"/>
                    <a:pt x="202" y="154"/>
                  </a:cubicBezTo>
                  <a:cubicBezTo>
                    <a:pt x="204" y="153"/>
                    <a:pt x="207" y="153"/>
                    <a:pt x="209" y="151"/>
                  </a:cubicBezTo>
                  <a:cubicBezTo>
                    <a:pt x="211" y="150"/>
                    <a:pt x="213" y="148"/>
                    <a:pt x="215" y="149"/>
                  </a:cubicBezTo>
                  <a:cubicBezTo>
                    <a:pt x="218" y="150"/>
                    <a:pt x="219" y="150"/>
                    <a:pt x="221" y="150"/>
                  </a:cubicBezTo>
                  <a:cubicBezTo>
                    <a:pt x="223" y="150"/>
                    <a:pt x="227" y="150"/>
                    <a:pt x="226" y="152"/>
                  </a:cubicBezTo>
                  <a:cubicBezTo>
                    <a:pt x="225" y="152"/>
                    <a:pt x="224" y="152"/>
                    <a:pt x="224" y="153"/>
                  </a:cubicBezTo>
                  <a:cubicBezTo>
                    <a:pt x="224" y="153"/>
                    <a:pt x="224" y="153"/>
                    <a:pt x="225" y="153"/>
                  </a:cubicBezTo>
                  <a:cubicBezTo>
                    <a:pt x="225" y="152"/>
                    <a:pt x="227" y="152"/>
                    <a:pt x="228" y="152"/>
                  </a:cubicBezTo>
                  <a:cubicBezTo>
                    <a:pt x="230" y="152"/>
                    <a:pt x="230" y="154"/>
                    <a:pt x="232" y="155"/>
                  </a:cubicBezTo>
                  <a:cubicBezTo>
                    <a:pt x="230" y="153"/>
                    <a:pt x="231" y="148"/>
                    <a:pt x="235" y="147"/>
                  </a:cubicBezTo>
                  <a:cubicBezTo>
                    <a:pt x="233" y="147"/>
                    <a:pt x="235" y="145"/>
                    <a:pt x="234" y="144"/>
                  </a:cubicBezTo>
                  <a:cubicBezTo>
                    <a:pt x="233" y="143"/>
                    <a:pt x="230" y="143"/>
                    <a:pt x="228" y="142"/>
                  </a:cubicBezTo>
                  <a:cubicBezTo>
                    <a:pt x="227" y="142"/>
                    <a:pt x="228" y="140"/>
                    <a:pt x="229" y="139"/>
                  </a:cubicBezTo>
                  <a:cubicBezTo>
                    <a:pt x="230" y="138"/>
                    <a:pt x="230" y="138"/>
                    <a:pt x="231" y="137"/>
                  </a:cubicBezTo>
                  <a:cubicBezTo>
                    <a:pt x="231" y="136"/>
                    <a:pt x="230" y="135"/>
                    <a:pt x="232" y="135"/>
                  </a:cubicBezTo>
                  <a:cubicBezTo>
                    <a:pt x="231" y="135"/>
                    <a:pt x="231" y="134"/>
                    <a:pt x="233" y="134"/>
                  </a:cubicBezTo>
                  <a:cubicBezTo>
                    <a:pt x="231" y="134"/>
                    <a:pt x="233" y="132"/>
                    <a:pt x="232" y="131"/>
                  </a:cubicBezTo>
                  <a:cubicBezTo>
                    <a:pt x="230" y="130"/>
                    <a:pt x="226" y="129"/>
                    <a:pt x="224" y="129"/>
                  </a:cubicBezTo>
                  <a:cubicBezTo>
                    <a:pt x="226" y="127"/>
                    <a:pt x="229" y="129"/>
                    <a:pt x="230" y="129"/>
                  </a:cubicBezTo>
                  <a:cubicBezTo>
                    <a:pt x="234" y="130"/>
                    <a:pt x="239" y="129"/>
                    <a:pt x="242" y="129"/>
                  </a:cubicBezTo>
                  <a:cubicBezTo>
                    <a:pt x="246" y="129"/>
                    <a:pt x="248" y="130"/>
                    <a:pt x="250" y="132"/>
                  </a:cubicBezTo>
                  <a:cubicBezTo>
                    <a:pt x="252" y="133"/>
                    <a:pt x="255" y="134"/>
                    <a:pt x="256" y="136"/>
                  </a:cubicBezTo>
                  <a:cubicBezTo>
                    <a:pt x="251" y="137"/>
                    <a:pt x="247" y="136"/>
                    <a:pt x="243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1" y="138"/>
                    <a:pt x="238" y="139"/>
                    <a:pt x="239" y="141"/>
                  </a:cubicBezTo>
                  <a:cubicBezTo>
                    <a:pt x="240" y="142"/>
                    <a:pt x="243" y="141"/>
                    <a:pt x="244" y="142"/>
                  </a:cubicBezTo>
                  <a:cubicBezTo>
                    <a:pt x="246" y="143"/>
                    <a:pt x="246" y="144"/>
                    <a:pt x="247" y="145"/>
                  </a:cubicBezTo>
                  <a:cubicBezTo>
                    <a:pt x="249" y="146"/>
                    <a:pt x="252" y="145"/>
                    <a:pt x="254" y="145"/>
                  </a:cubicBezTo>
                  <a:cubicBezTo>
                    <a:pt x="254" y="146"/>
                    <a:pt x="253" y="146"/>
                    <a:pt x="253" y="146"/>
                  </a:cubicBezTo>
                  <a:cubicBezTo>
                    <a:pt x="255" y="145"/>
                    <a:pt x="257" y="146"/>
                    <a:pt x="259" y="145"/>
                  </a:cubicBezTo>
                  <a:cubicBezTo>
                    <a:pt x="260" y="145"/>
                    <a:pt x="263" y="145"/>
                    <a:pt x="264" y="145"/>
                  </a:cubicBezTo>
                  <a:cubicBezTo>
                    <a:pt x="267" y="144"/>
                    <a:pt x="264" y="143"/>
                    <a:pt x="265" y="142"/>
                  </a:cubicBezTo>
                  <a:cubicBezTo>
                    <a:pt x="266" y="141"/>
                    <a:pt x="268" y="139"/>
                    <a:pt x="266" y="139"/>
                  </a:cubicBezTo>
                  <a:cubicBezTo>
                    <a:pt x="268" y="138"/>
                    <a:pt x="269" y="139"/>
                    <a:pt x="270" y="138"/>
                  </a:cubicBezTo>
                  <a:cubicBezTo>
                    <a:pt x="272" y="137"/>
                    <a:pt x="277" y="137"/>
                    <a:pt x="278" y="138"/>
                  </a:cubicBezTo>
                  <a:cubicBezTo>
                    <a:pt x="277" y="137"/>
                    <a:pt x="276" y="136"/>
                    <a:pt x="274" y="136"/>
                  </a:cubicBezTo>
                  <a:cubicBezTo>
                    <a:pt x="278" y="136"/>
                    <a:pt x="282" y="135"/>
                    <a:pt x="286" y="134"/>
                  </a:cubicBezTo>
                  <a:cubicBezTo>
                    <a:pt x="289" y="133"/>
                    <a:pt x="293" y="131"/>
                    <a:pt x="296" y="131"/>
                  </a:cubicBezTo>
                  <a:cubicBezTo>
                    <a:pt x="298" y="131"/>
                    <a:pt x="300" y="131"/>
                    <a:pt x="302" y="130"/>
                  </a:cubicBezTo>
                  <a:cubicBezTo>
                    <a:pt x="304" y="129"/>
                    <a:pt x="306" y="129"/>
                    <a:pt x="308" y="129"/>
                  </a:cubicBezTo>
                  <a:cubicBezTo>
                    <a:pt x="309" y="130"/>
                    <a:pt x="307" y="130"/>
                    <a:pt x="307" y="131"/>
                  </a:cubicBezTo>
                  <a:cubicBezTo>
                    <a:pt x="308" y="132"/>
                    <a:pt x="312" y="130"/>
                    <a:pt x="313" y="130"/>
                  </a:cubicBezTo>
                  <a:cubicBezTo>
                    <a:pt x="312" y="130"/>
                    <a:pt x="311" y="129"/>
                    <a:pt x="309" y="129"/>
                  </a:cubicBezTo>
                  <a:cubicBezTo>
                    <a:pt x="314" y="125"/>
                    <a:pt x="324" y="125"/>
                    <a:pt x="329" y="125"/>
                  </a:cubicBezTo>
                  <a:cubicBezTo>
                    <a:pt x="327" y="126"/>
                    <a:pt x="324" y="125"/>
                    <a:pt x="321" y="126"/>
                  </a:cubicBezTo>
                  <a:cubicBezTo>
                    <a:pt x="322" y="126"/>
                    <a:pt x="324" y="126"/>
                    <a:pt x="325" y="126"/>
                  </a:cubicBezTo>
                  <a:cubicBezTo>
                    <a:pt x="321" y="127"/>
                    <a:pt x="324" y="130"/>
                    <a:pt x="324" y="130"/>
                  </a:cubicBezTo>
                  <a:cubicBezTo>
                    <a:pt x="322" y="131"/>
                    <a:pt x="319" y="130"/>
                    <a:pt x="318" y="132"/>
                  </a:cubicBezTo>
                  <a:cubicBezTo>
                    <a:pt x="320" y="132"/>
                    <a:pt x="325" y="133"/>
                    <a:pt x="327" y="131"/>
                  </a:cubicBezTo>
                  <a:cubicBezTo>
                    <a:pt x="326" y="133"/>
                    <a:pt x="328" y="132"/>
                    <a:pt x="330" y="132"/>
                  </a:cubicBezTo>
                  <a:cubicBezTo>
                    <a:pt x="331" y="131"/>
                    <a:pt x="331" y="133"/>
                    <a:pt x="333" y="133"/>
                  </a:cubicBezTo>
                  <a:cubicBezTo>
                    <a:pt x="334" y="128"/>
                    <a:pt x="348" y="128"/>
                    <a:pt x="352" y="129"/>
                  </a:cubicBezTo>
                  <a:cubicBezTo>
                    <a:pt x="353" y="129"/>
                    <a:pt x="354" y="129"/>
                    <a:pt x="355" y="129"/>
                  </a:cubicBezTo>
                  <a:cubicBezTo>
                    <a:pt x="357" y="129"/>
                    <a:pt x="358" y="128"/>
                    <a:pt x="360" y="128"/>
                  </a:cubicBezTo>
                  <a:cubicBezTo>
                    <a:pt x="360" y="128"/>
                    <a:pt x="362" y="128"/>
                    <a:pt x="362" y="127"/>
                  </a:cubicBezTo>
                  <a:cubicBezTo>
                    <a:pt x="362" y="125"/>
                    <a:pt x="366" y="127"/>
                    <a:pt x="366" y="127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8" y="125"/>
                    <a:pt x="371" y="125"/>
                    <a:pt x="374" y="125"/>
                  </a:cubicBezTo>
                  <a:cubicBezTo>
                    <a:pt x="370" y="125"/>
                    <a:pt x="376" y="127"/>
                    <a:pt x="376" y="127"/>
                  </a:cubicBezTo>
                  <a:cubicBezTo>
                    <a:pt x="372" y="128"/>
                    <a:pt x="373" y="130"/>
                    <a:pt x="376" y="131"/>
                  </a:cubicBezTo>
                  <a:cubicBezTo>
                    <a:pt x="377" y="131"/>
                    <a:pt x="380" y="132"/>
                    <a:pt x="381" y="130"/>
                  </a:cubicBezTo>
                  <a:cubicBezTo>
                    <a:pt x="382" y="130"/>
                    <a:pt x="380" y="129"/>
                    <a:pt x="380" y="128"/>
                  </a:cubicBezTo>
                  <a:cubicBezTo>
                    <a:pt x="382" y="127"/>
                    <a:pt x="392" y="128"/>
                    <a:pt x="390" y="124"/>
                  </a:cubicBezTo>
                  <a:cubicBezTo>
                    <a:pt x="390" y="123"/>
                    <a:pt x="388" y="124"/>
                    <a:pt x="387" y="123"/>
                  </a:cubicBezTo>
                  <a:cubicBezTo>
                    <a:pt x="386" y="121"/>
                    <a:pt x="384" y="120"/>
                    <a:pt x="383" y="119"/>
                  </a:cubicBezTo>
                  <a:cubicBezTo>
                    <a:pt x="384" y="118"/>
                    <a:pt x="385" y="119"/>
                    <a:pt x="386" y="119"/>
                  </a:cubicBezTo>
                  <a:cubicBezTo>
                    <a:pt x="386" y="119"/>
                    <a:pt x="387" y="119"/>
                    <a:pt x="387" y="119"/>
                  </a:cubicBezTo>
                  <a:cubicBezTo>
                    <a:pt x="388" y="118"/>
                    <a:pt x="388" y="118"/>
                    <a:pt x="388" y="117"/>
                  </a:cubicBezTo>
                  <a:cubicBezTo>
                    <a:pt x="390" y="117"/>
                    <a:pt x="392" y="117"/>
                    <a:pt x="393" y="117"/>
                  </a:cubicBezTo>
                  <a:cubicBezTo>
                    <a:pt x="396" y="118"/>
                    <a:pt x="399" y="118"/>
                    <a:pt x="401" y="118"/>
                  </a:cubicBezTo>
                  <a:cubicBezTo>
                    <a:pt x="406" y="118"/>
                    <a:pt x="411" y="118"/>
                    <a:pt x="416" y="119"/>
                  </a:cubicBezTo>
                  <a:cubicBezTo>
                    <a:pt x="420" y="120"/>
                    <a:pt x="424" y="121"/>
                    <a:pt x="429" y="122"/>
                  </a:cubicBezTo>
                  <a:cubicBezTo>
                    <a:pt x="426" y="122"/>
                    <a:pt x="427" y="124"/>
                    <a:pt x="429" y="123"/>
                  </a:cubicBezTo>
                  <a:cubicBezTo>
                    <a:pt x="430" y="122"/>
                    <a:pt x="435" y="123"/>
                    <a:pt x="437" y="124"/>
                  </a:cubicBezTo>
                  <a:cubicBezTo>
                    <a:pt x="433" y="124"/>
                    <a:pt x="439" y="125"/>
                    <a:pt x="440" y="125"/>
                  </a:cubicBezTo>
                  <a:cubicBezTo>
                    <a:pt x="442" y="125"/>
                    <a:pt x="444" y="126"/>
                    <a:pt x="446" y="126"/>
                  </a:cubicBezTo>
                  <a:cubicBezTo>
                    <a:pt x="451" y="126"/>
                    <a:pt x="453" y="129"/>
                    <a:pt x="458" y="130"/>
                  </a:cubicBezTo>
                  <a:cubicBezTo>
                    <a:pt x="458" y="130"/>
                    <a:pt x="463" y="134"/>
                    <a:pt x="464" y="131"/>
                  </a:cubicBezTo>
                  <a:cubicBezTo>
                    <a:pt x="464" y="130"/>
                    <a:pt x="465" y="129"/>
                    <a:pt x="466" y="128"/>
                  </a:cubicBezTo>
                  <a:cubicBezTo>
                    <a:pt x="468" y="127"/>
                    <a:pt x="466" y="126"/>
                    <a:pt x="468" y="126"/>
                  </a:cubicBezTo>
                  <a:cubicBezTo>
                    <a:pt x="467" y="125"/>
                    <a:pt x="466" y="126"/>
                    <a:pt x="464" y="126"/>
                  </a:cubicBezTo>
                  <a:cubicBezTo>
                    <a:pt x="463" y="126"/>
                    <a:pt x="462" y="125"/>
                    <a:pt x="461" y="124"/>
                  </a:cubicBezTo>
                  <a:cubicBezTo>
                    <a:pt x="460" y="124"/>
                    <a:pt x="459" y="123"/>
                    <a:pt x="459" y="123"/>
                  </a:cubicBezTo>
                  <a:cubicBezTo>
                    <a:pt x="458" y="122"/>
                    <a:pt x="459" y="121"/>
                    <a:pt x="458" y="120"/>
                  </a:cubicBezTo>
                  <a:cubicBezTo>
                    <a:pt x="456" y="121"/>
                    <a:pt x="454" y="120"/>
                    <a:pt x="453" y="120"/>
                  </a:cubicBezTo>
                  <a:cubicBezTo>
                    <a:pt x="451" y="119"/>
                    <a:pt x="448" y="117"/>
                    <a:pt x="447" y="119"/>
                  </a:cubicBezTo>
                  <a:cubicBezTo>
                    <a:pt x="445" y="119"/>
                    <a:pt x="446" y="117"/>
                    <a:pt x="447" y="115"/>
                  </a:cubicBezTo>
                  <a:cubicBezTo>
                    <a:pt x="447" y="116"/>
                    <a:pt x="451" y="116"/>
                    <a:pt x="451" y="114"/>
                  </a:cubicBezTo>
                  <a:cubicBezTo>
                    <a:pt x="451" y="114"/>
                    <a:pt x="450" y="114"/>
                    <a:pt x="449" y="113"/>
                  </a:cubicBezTo>
                  <a:cubicBezTo>
                    <a:pt x="449" y="113"/>
                    <a:pt x="450" y="111"/>
                    <a:pt x="450" y="111"/>
                  </a:cubicBezTo>
                  <a:cubicBezTo>
                    <a:pt x="450" y="109"/>
                    <a:pt x="452" y="107"/>
                    <a:pt x="448" y="107"/>
                  </a:cubicBezTo>
                  <a:cubicBezTo>
                    <a:pt x="446" y="108"/>
                    <a:pt x="443" y="107"/>
                    <a:pt x="447" y="106"/>
                  </a:cubicBezTo>
                  <a:cubicBezTo>
                    <a:pt x="443" y="106"/>
                    <a:pt x="448" y="103"/>
                    <a:pt x="450" y="102"/>
                  </a:cubicBezTo>
                  <a:cubicBezTo>
                    <a:pt x="453" y="102"/>
                    <a:pt x="457" y="101"/>
                    <a:pt x="460" y="99"/>
                  </a:cubicBezTo>
                  <a:cubicBezTo>
                    <a:pt x="465" y="97"/>
                    <a:pt x="465" y="93"/>
                    <a:pt x="467" y="90"/>
                  </a:cubicBezTo>
                  <a:cubicBezTo>
                    <a:pt x="468" y="89"/>
                    <a:pt x="470" y="88"/>
                    <a:pt x="471" y="87"/>
                  </a:cubicBezTo>
                  <a:cubicBezTo>
                    <a:pt x="473" y="87"/>
                    <a:pt x="476" y="87"/>
                    <a:pt x="473" y="87"/>
                  </a:cubicBezTo>
                  <a:cubicBezTo>
                    <a:pt x="477" y="88"/>
                    <a:pt x="482" y="87"/>
                    <a:pt x="487" y="87"/>
                  </a:cubicBezTo>
                  <a:cubicBezTo>
                    <a:pt x="490" y="87"/>
                    <a:pt x="492" y="87"/>
                    <a:pt x="494" y="88"/>
                  </a:cubicBezTo>
                  <a:cubicBezTo>
                    <a:pt x="496" y="88"/>
                    <a:pt x="498" y="88"/>
                    <a:pt x="500" y="88"/>
                  </a:cubicBezTo>
                  <a:cubicBezTo>
                    <a:pt x="503" y="89"/>
                    <a:pt x="506" y="91"/>
                    <a:pt x="503" y="94"/>
                  </a:cubicBezTo>
                  <a:cubicBezTo>
                    <a:pt x="503" y="95"/>
                    <a:pt x="501" y="97"/>
                    <a:pt x="499" y="97"/>
                  </a:cubicBezTo>
                  <a:cubicBezTo>
                    <a:pt x="498" y="98"/>
                    <a:pt x="499" y="99"/>
                    <a:pt x="498" y="100"/>
                  </a:cubicBezTo>
                  <a:cubicBezTo>
                    <a:pt x="497" y="100"/>
                    <a:pt x="495" y="100"/>
                    <a:pt x="494" y="101"/>
                  </a:cubicBezTo>
                  <a:cubicBezTo>
                    <a:pt x="494" y="105"/>
                    <a:pt x="505" y="103"/>
                    <a:pt x="503" y="108"/>
                  </a:cubicBezTo>
                  <a:cubicBezTo>
                    <a:pt x="503" y="109"/>
                    <a:pt x="502" y="110"/>
                    <a:pt x="503" y="110"/>
                  </a:cubicBezTo>
                  <a:cubicBezTo>
                    <a:pt x="503" y="112"/>
                    <a:pt x="501" y="112"/>
                    <a:pt x="500" y="113"/>
                  </a:cubicBezTo>
                  <a:cubicBezTo>
                    <a:pt x="499" y="114"/>
                    <a:pt x="502" y="116"/>
                    <a:pt x="501" y="118"/>
                  </a:cubicBezTo>
                  <a:cubicBezTo>
                    <a:pt x="500" y="119"/>
                    <a:pt x="501" y="119"/>
                    <a:pt x="501" y="120"/>
                  </a:cubicBezTo>
                  <a:cubicBezTo>
                    <a:pt x="500" y="122"/>
                    <a:pt x="502" y="121"/>
                    <a:pt x="500" y="123"/>
                  </a:cubicBezTo>
                  <a:cubicBezTo>
                    <a:pt x="497" y="125"/>
                    <a:pt x="505" y="127"/>
                    <a:pt x="507" y="128"/>
                  </a:cubicBezTo>
                  <a:cubicBezTo>
                    <a:pt x="508" y="128"/>
                    <a:pt x="509" y="128"/>
                    <a:pt x="510" y="129"/>
                  </a:cubicBezTo>
                  <a:cubicBezTo>
                    <a:pt x="511" y="130"/>
                    <a:pt x="509" y="130"/>
                    <a:pt x="508" y="132"/>
                  </a:cubicBezTo>
                  <a:cubicBezTo>
                    <a:pt x="506" y="133"/>
                    <a:pt x="506" y="133"/>
                    <a:pt x="506" y="134"/>
                  </a:cubicBezTo>
                  <a:cubicBezTo>
                    <a:pt x="507" y="135"/>
                    <a:pt x="505" y="136"/>
                    <a:pt x="506" y="137"/>
                  </a:cubicBezTo>
                  <a:cubicBezTo>
                    <a:pt x="501" y="138"/>
                    <a:pt x="500" y="141"/>
                    <a:pt x="497" y="142"/>
                  </a:cubicBezTo>
                  <a:cubicBezTo>
                    <a:pt x="497" y="143"/>
                    <a:pt x="497" y="143"/>
                    <a:pt x="497" y="143"/>
                  </a:cubicBezTo>
                  <a:cubicBezTo>
                    <a:pt x="497" y="142"/>
                    <a:pt x="496" y="143"/>
                    <a:pt x="495" y="143"/>
                  </a:cubicBezTo>
                  <a:cubicBezTo>
                    <a:pt x="498" y="143"/>
                    <a:pt x="491" y="145"/>
                    <a:pt x="490" y="145"/>
                  </a:cubicBezTo>
                  <a:cubicBezTo>
                    <a:pt x="487" y="145"/>
                    <a:pt x="484" y="146"/>
                    <a:pt x="481" y="147"/>
                  </a:cubicBezTo>
                  <a:cubicBezTo>
                    <a:pt x="478" y="147"/>
                    <a:pt x="478" y="146"/>
                    <a:pt x="475" y="146"/>
                  </a:cubicBezTo>
                  <a:cubicBezTo>
                    <a:pt x="473" y="146"/>
                    <a:pt x="470" y="145"/>
                    <a:pt x="467" y="146"/>
                  </a:cubicBezTo>
                  <a:cubicBezTo>
                    <a:pt x="469" y="147"/>
                    <a:pt x="469" y="149"/>
                    <a:pt x="472" y="149"/>
                  </a:cubicBezTo>
                  <a:cubicBezTo>
                    <a:pt x="475" y="149"/>
                    <a:pt x="478" y="150"/>
                    <a:pt x="481" y="150"/>
                  </a:cubicBezTo>
                  <a:cubicBezTo>
                    <a:pt x="484" y="150"/>
                    <a:pt x="488" y="150"/>
                    <a:pt x="491" y="150"/>
                  </a:cubicBezTo>
                  <a:cubicBezTo>
                    <a:pt x="492" y="151"/>
                    <a:pt x="493" y="152"/>
                    <a:pt x="495" y="152"/>
                  </a:cubicBezTo>
                  <a:cubicBezTo>
                    <a:pt x="496" y="152"/>
                    <a:pt x="499" y="150"/>
                    <a:pt x="499" y="150"/>
                  </a:cubicBezTo>
                  <a:cubicBezTo>
                    <a:pt x="500" y="147"/>
                    <a:pt x="502" y="148"/>
                    <a:pt x="504" y="147"/>
                  </a:cubicBezTo>
                  <a:cubicBezTo>
                    <a:pt x="507" y="146"/>
                    <a:pt x="511" y="146"/>
                    <a:pt x="513" y="144"/>
                  </a:cubicBezTo>
                  <a:cubicBezTo>
                    <a:pt x="515" y="142"/>
                    <a:pt x="514" y="140"/>
                    <a:pt x="519" y="139"/>
                  </a:cubicBezTo>
                  <a:cubicBezTo>
                    <a:pt x="526" y="137"/>
                    <a:pt x="521" y="133"/>
                    <a:pt x="519" y="132"/>
                  </a:cubicBezTo>
                  <a:cubicBezTo>
                    <a:pt x="518" y="131"/>
                    <a:pt x="519" y="130"/>
                    <a:pt x="519" y="129"/>
                  </a:cubicBezTo>
                  <a:cubicBezTo>
                    <a:pt x="519" y="127"/>
                    <a:pt x="524" y="127"/>
                    <a:pt x="526" y="126"/>
                  </a:cubicBezTo>
                  <a:cubicBezTo>
                    <a:pt x="529" y="126"/>
                    <a:pt x="535" y="124"/>
                    <a:pt x="538" y="125"/>
                  </a:cubicBezTo>
                  <a:cubicBezTo>
                    <a:pt x="540" y="126"/>
                    <a:pt x="540" y="127"/>
                    <a:pt x="542" y="128"/>
                  </a:cubicBezTo>
                  <a:cubicBezTo>
                    <a:pt x="544" y="129"/>
                    <a:pt x="546" y="129"/>
                    <a:pt x="546" y="131"/>
                  </a:cubicBezTo>
                  <a:cubicBezTo>
                    <a:pt x="546" y="132"/>
                    <a:pt x="546" y="133"/>
                    <a:pt x="546" y="134"/>
                  </a:cubicBezTo>
                  <a:cubicBezTo>
                    <a:pt x="545" y="135"/>
                    <a:pt x="546" y="136"/>
                    <a:pt x="544" y="136"/>
                  </a:cubicBezTo>
                  <a:cubicBezTo>
                    <a:pt x="545" y="140"/>
                    <a:pt x="557" y="138"/>
                    <a:pt x="562" y="139"/>
                  </a:cubicBezTo>
                  <a:cubicBezTo>
                    <a:pt x="561" y="138"/>
                    <a:pt x="560" y="137"/>
                    <a:pt x="559" y="138"/>
                  </a:cubicBezTo>
                  <a:cubicBezTo>
                    <a:pt x="557" y="139"/>
                    <a:pt x="558" y="138"/>
                    <a:pt x="557" y="138"/>
                  </a:cubicBezTo>
                  <a:cubicBezTo>
                    <a:pt x="554" y="138"/>
                    <a:pt x="552" y="137"/>
                    <a:pt x="549" y="137"/>
                  </a:cubicBezTo>
                  <a:cubicBezTo>
                    <a:pt x="548" y="137"/>
                    <a:pt x="547" y="134"/>
                    <a:pt x="549" y="133"/>
                  </a:cubicBezTo>
                  <a:cubicBezTo>
                    <a:pt x="550" y="132"/>
                    <a:pt x="553" y="132"/>
                    <a:pt x="553" y="132"/>
                  </a:cubicBezTo>
                  <a:cubicBezTo>
                    <a:pt x="553" y="131"/>
                    <a:pt x="551" y="130"/>
                    <a:pt x="551" y="130"/>
                  </a:cubicBezTo>
                  <a:cubicBezTo>
                    <a:pt x="550" y="128"/>
                    <a:pt x="551" y="126"/>
                    <a:pt x="548" y="126"/>
                  </a:cubicBezTo>
                  <a:cubicBezTo>
                    <a:pt x="545" y="125"/>
                    <a:pt x="543" y="125"/>
                    <a:pt x="541" y="124"/>
                  </a:cubicBezTo>
                  <a:cubicBezTo>
                    <a:pt x="539" y="123"/>
                    <a:pt x="535" y="123"/>
                    <a:pt x="533" y="123"/>
                  </a:cubicBezTo>
                  <a:cubicBezTo>
                    <a:pt x="530" y="122"/>
                    <a:pt x="528" y="123"/>
                    <a:pt x="524" y="124"/>
                  </a:cubicBezTo>
                  <a:cubicBezTo>
                    <a:pt x="521" y="124"/>
                    <a:pt x="517" y="124"/>
                    <a:pt x="514" y="124"/>
                  </a:cubicBezTo>
                  <a:cubicBezTo>
                    <a:pt x="512" y="124"/>
                    <a:pt x="513" y="121"/>
                    <a:pt x="513" y="120"/>
                  </a:cubicBezTo>
                  <a:cubicBezTo>
                    <a:pt x="511" y="119"/>
                    <a:pt x="510" y="119"/>
                    <a:pt x="511" y="116"/>
                  </a:cubicBezTo>
                  <a:cubicBezTo>
                    <a:pt x="512" y="115"/>
                    <a:pt x="512" y="114"/>
                    <a:pt x="513" y="113"/>
                  </a:cubicBezTo>
                  <a:cubicBezTo>
                    <a:pt x="514" y="112"/>
                    <a:pt x="517" y="111"/>
                    <a:pt x="517" y="110"/>
                  </a:cubicBezTo>
                  <a:cubicBezTo>
                    <a:pt x="518" y="109"/>
                    <a:pt x="516" y="108"/>
                    <a:pt x="515" y="107"/>
                  </a:cubicBezTo>
                  <a:cubicBezTo>
                    <a:pt x="512" y="105"/>
                    <a:pt x="510" y="103"/>
                    <a:pt x="505" y="102"/>
                  </a:cubicBezTo>
                  <a:cubicBezTo>
                    <a:pt x="507" y="101"/>
                    <a:pt x="508" y="100"/>
                    <a:pt x="510" y="99"/>
                  </a:cubicBezTo>
                  <a:cubicBezTo>
                    <a:pt x="510" y="99"/>
                    <a:pt x="511" y="98"/>
                    <a:pt x="512" y="97"/>
                  </a:cubicBezTo>
                  <a:cubicBezTo>
                    <a:pt x="515" y="96"/>
                    <a:pt x="519" y="96"/>
                    <a:pt x="522" y="95"/>
                  </a:cubicBezTo>
                  <a:cubicBezTo>
                    <a:pt x="529" y="93"/>
                    <a:pt x="523" y="89"/>
                    <a:pt x="522" y="88"/>
                  </a:cubicBezTo>
                  <a:cubicBezTo>
                    <a:pt x="529" y="86"/>
                    <a:pt x="533" y="91"/>
                    <a:pt x="529" y="95"/>
                  </a:cubicBezTo>
                  <a:cubicBezTo>
                    <a:pt x="527" y="98"/>
                    <a:pt x="527" y="98"/>
                    <a:pt x="528" y="99"/>
                  </a:cubicBezTo>
                  <a:cubicBezTo>
                    <a:pt x="528" y="100"/>
                    <a:pt x="529" y="102"/>
                    <a:pt x="527" y="101"/>
                  </a:cubicBezTo>
                  <a:cubicBezTo>
                    <a:pt x="527" y="103"/>
                    <a:pt x="532" y="103"/>
                    <a:pt x="534" y="103"/>
                  </a:cubicBezTo>
                  <a:cubicBezTo>
                    <a:pt x="537" y="104"/>
                    <a:pt x="543" y="103"/>
                    <a:pt x="543" y="105"/>
                  </a:cubicBezTo>
                  <a:cubicBezTo>
                    <a:pt x="546" y="101"/>
                    <a:pt x="556" y="110"/>
                    <a:pt x="563" y="105"/>
                  </a:cubicBezTo>
                  <a:cubicBezTo>
                    <a:pt x="560" y="106"/>
                    <a:pt x="559" y="106"/>
                    <a:pt x="557" y="106"/>
                  </a:cubicBezTo>
                  <a:cubicBezTo>
                    <a:pt x="557" y="106"/>
                    <a:pt x="557" y="105"/>
                    <a:pt x="558" y="105"/>
                  </a:cubicBezTo>
                  <a:cubicBezTo>
                    <a:pt x="555" y="106"/>
                    <a:pt x="556" y="104"/>
                    <a:pt x="555" y="103"/>
                  </a:cubicBezTo>
                  <a:cubicBezTo>
                    <a:pt x="554" y="103"/>
                    <a:pt x="551" y="104"/>
                    <a:pt x="552" y="102"/>
                  </a:cubicBezTo>
                  <a:cubicBezTo>
                    <a:pt x="548" y="104"/>
                    <a:pt x="544" y="102"/>
                    <a:pt x="542" y="101"/>
                  </a:cubicBezTo>
                  <a:cubicBezTo>
                    <a:pt x="541" y="101"/>
                    <a:pt x="539" y="101"/>
                    <a:pt x="537" y="100"/>
                  </a:cubicBezTo>
                  <a:cubicBezTo>
                    <a:pt x="535" y="100"/>
                    <a:pt x="535" y="98"/>
                    <a:pt x="534" y="97"/>
                  </a:cubicBezTo>
                  <a:cubicBezTo>
                    <a:pt x="538" y="96"/>
                    <a:pt x="542" y="95"/>
                    <a:pt x="545" y="96"/>
                  </a:cubicBezTo>
                  <a:cubicBezTo>
                    <a:pt x="547" y="97"/>
                    <a:pt x="549" y="99"/>
                    <a:pt x="555" y="97"/>
                  </a:cubicBezTo>
                  <a:cubicBezTo>
                    <a:pt x="555" y="95"/>
                    <a:pt x="553" y="95"/>
                    <a:pt x="551" y="95"/>
                  </a:cubicBezTo>
                  <a:cubicBezTo>
                    <a:pt x="549" y="95"/>
                    <a:pt x="546" y="96"/>
                    <a:pt x="548" y="94"/>
                  </a:cubicBezTo>
                  <a:cubicBezTo>
                    <a:pt x="549" y="95"/>
                    <a:pt x="554" y="92"/>
                    <a:pt x="557" y="92"/>
                  </a:cubicBezTo>
                  <a:cubicBezTo>
                    <a:pt x="559" y="92"/>
                    <a:pt x="563" y="92"/>
                    <a:pt x="566" y="92"/>
                  </a:cubicBezTo>
                  <a:cubicBezTo>
                    <a:pt x="568" y="93"/>
                    <a:pt x="571" y="94"/>
                    <a:pt x="573" y="94"/>
                  </a:cubicBezTo>
                  <a:cubicBezTo>
                    <a:pt x="575" y="94"/>
                    <a:pt x="577" y="94"/>
                    <a:pt x="578" y="95"/>
                  </a:cubicBezTo>
                  <a:cubicBezTo>
                    <a:pt x="578" y="95"/>
                    <a:pt x="581" y="96"/>
                    <a:pt x="578" y="96"/>
                  </a:cubicBezTo>
                  <a:cubicBezTo>
                    <a:pt x="581" y="96"/>
                    <a:pt x="583" y="97"/>
                    <a:pt x="585" y="98"/>
                  </a:cubicBezTo>
                  <a:cubicBezTo>
                    <a:pt x="588" y="99"/>
                    <a:pt x="593" y="99"/>
                    <a:pt x="597" y="98"/>
                  </a:cubicBezTo>
                  <a:cubicBezTo>
                    <a:pt x="598" y="97"/>
                    <a:pt x="597" y="96"/>
                    <a:pt x="596" y="96"/>
                  </a:cubicBezTo>
                  <a:cubicBezTo>
                    <a:pt x="595" y="95"/>
                    <a:pt x="595" y="95"/>
                    <a:pt x="594" y="94"/>
                  </a:cubicBezTo>
                  <a:cubicBezTo>
                    <a:pt x="592" y="92"/>
                    <a:pt x="587" y="93"/>
                    <a:pt x="584" y="92"/>
                  </a:cubicBezTo>
                  <a:cubicBezTo>
                    <a:pt x="581" y="92"/>
                    <a:pt x="577" y="91"/>
                    <a:pt x="579" y="88"/>
                  </a:cubicBezTo>
                  <a:cubicBezTo>
                    <a:pt x="580" y="86"/>
                    <a:pt x="578" y="84"/>
                    <a:pt x="574" y="85"/>
                  </a:cubicBezTo>
                  <a:cubicBezTo>
                    <a:pt x="578" y="85"/>
                    <a:pt x="575" y="83"/>
                    <a:pt x="574" y="83"/>
                  </a:cubicBezTo>
                  <a:cubicBezTo>
                    <a:pt x="575" y="83"/>
                    <a:pt x="580" y="81"/>
                    <a:pt x="577" y="82"/>
                  </a:cubicBezTo>
                  <a:cubicBezTo>
                    <a:pt x="582" y="79"/>
                    <a:pt x="590" y="80"/>
                    <a:pt x="594" y="80"/>
                  </a:cubicBezTo>
                  <a:cubicBezTo>
                    <a:pt x="600" y="80"/>
                    <a:pt x="607" y="80"/>
                    <a:pt x="614" y="79"/>
                  </a:cubicBezTo>
                  <a:cubicBezTo>
                    <a:pt x="617" y="79"/>
                    <a:pt x="619" y="80"/>
                    <a:pt x="622" y="80"/>
                  </a:cubicBezTo>
                  <a:cubicBezTo>
                    <a:pt x="624" y="79"/>
                    <a:pt x="626" y="78"/>
                    <a:pt x="629" y="78"/>
                  </a:cubicBezTo>
                  <a:cubicBezTo>
                    <a:pt x="632" y="78"/>
                    <a:pt x="636" y="79"/>
                    <a:pt x="640" y="78"/>
                  </a:cubicBezTo>
                  <a:cubicBezTo>
                    <a:pt x="639" y="77"/>
                    <a:pt x="639" y="77"/>
                    <a:pt x="639" y="76"/>
                  </a:cubicBezTo>
                  <a:cubicBezTo>
                    <a:pt x="640" y="76"/>
                    <a:pt x="641" y="76"/>
                    <a:pt x="642" y="76"/>
                  </a:cubicBezTo>
                  <a:cubicBezTo>
                    <a:pt x="639" y="76"/>
                    <a:pt x="637" y="75"/>
                    <a:pt x="635" y="75"/>
                  </a:cubicBezTo>
                  <a:cubicBezTo>
                    <a:pt x="633" y="74"/>
                    <a:pt x="629" y="75"/>
                    <a:pt x="629" y="73"/>
                  </a:cubicBezTo>
                  <a:cubicBezTo>
                    <a:pt x="630" y="73"/>
                    <a:pt x="631" y="74"/>
                    <a:pt x="631" y="74"/>
                  </a:cubicBezTo>
                  <a:cubicBezTo>
                    <a:pt x="631" y="73"/>
                    <a:pt x="630" y="73"/>
                    <a:pt x="629" y="73"/>
                  </a:cubicBezTo>
                  <a:cubicBezTo>
                    <a:pt x="631" y="73"/>
                    <a:pt x="633" y="72"/>
                    <a:pt x="635" y="73"/>
                  </a:cubicBezTo>
                  <a:cubicBezTo>
                    <a:pt x="635" y="73"/>
                    <a:pt x="636" y="73"/>
                    <a:pt x="636" y="74"/>
                  </a:cubicBezTo>
                  <a:cubicBezTo>
                    <a:pt x="636" y="74"/>
                    <a:pt x="639" y="73"/>
                    <a:pt x="639" y="73"/>
                  </a:cubicBezTo>
                  <a:cubicBezTo>
                    <a:pt x="639" y="73"/>
                    <a:pt x="638" y="73"/>
                    <a:pt x="637" y="72"/>
                  </a:cubicBezTo>
                  <a:cubicBezTo>
                    <a:pt x="636" y="72"/>
                    <a:pt x="632" y="72"/>
                    <a:pt x="636" y="72"/>
                  </a:cubicBezTo>
                  <a:cubicBezTo>
                    <a:pt x="634" y="71"/>
                    <a:pt x="632" y="71"/>
                    <a:pt x="630" y="71"/>
                  </a:cubicBezTo>
                  <a:cubicBezTo>
                    <a:pt x="629" y="71"/>
                    <a:pt x="628" y="71"/>
                    <a:pt x="628" y="71"/>
                  </a:cubicBezTo>
                  <a:cubicBezTo>
                    <a:pt x="626" y="70"/>
                    <a:pt x="631" y="70"/>
                    <a:pt x="629" y="69"/>
                  </a:cubicBezTo>
                  <a:cubicBezTo>
                    <a:pt x="632" y="69"/>
                    <a:pt x="632" y="72"/>
                    <a:pt x="637" y="71"/>
                  </a:cubicBezTo>
                  <a:cubicBezTo>
                    <a:pt x="637" y="70"/>
                    <a:pt x="636" y="69"/>
                    <a:pt x="638" y="70"/>
                  </a:cubicBezTo>
                  <a:cubicBezTo>
                    <a:pt x="637" y="69"/>
                    <a:pt x="642" y="68"/>
                    <a:pt x="639" y="67"/>
                  </a:cubicBezTo>
                  <a:cubicBezTo>
                    <a:pt x="641" y="67"/>
                    <a:pt x="642" y="68"/>
                    <a:pt x="643" y="68"/>
                  </a:cubicBezTo>
                  <a:cubicBezTo>
                    <a:pt x="645" y="66"/>
                    <a:pt x="638" y="67"/>
                    <a:pt x="638" y="66"/>
                  </a:cubicBezTo>
                  <a:cubicBezTo>
                    <a:pt x="642" y="65"/>
                    <a:pt x="643" y="67"/>
                    <a:pt x="647" y="66"/>
                  </a:cubicBezTo>
                  <a:cubicBezTo>
                    <a:pt x="651" y="65"/>
                    <a:pt x="655" y="63"/>
                    <a:pt x="658" y="63"/>
                  </a:cubicBezTo>
                  <a:cubicBezTo>
                    <a:pt x="654" y="63"/>
                    <a:pt x="660" y="63"/>
                    <a:pt x="661" y="63"/>
                  </a:cubicBezTo>
                  <a:cubicBezTo>
                    <a:pt x="663" y="63"/>
                    <a:pt x="667" y="63"/>
                    <a:pt x="667" y="62"/>
                  </a:cubicBezTo>
                  <a:cubicBezTo>
                    <a:pt x="674" y="61"/>
                    <a:pt x="681" y="60"/>
                    <a:pt x="687" y="60"/>
                  </a:cubicBezTo>
                  <a:cubicBezTo>
                    <a:pt x="693" y="60"/>
                    <a:pt x="699" y="60"/>
                    <a:pt x="706" y="58"/>
                  </a:cubicBezTo>
                  <a:cubicBezTo>
                    <a:pt x="704" y="58"/>
                    <a:pt x="702" y="58"/>
                    <a:pt x="700" y="58"/>
                  </a:cubicBezTo>
                  <a:cubicBezTo>
                    <a:pt x="699" y="58"/>
                    <a:pt x="693" y="58"/>
                    <a:pt x="696" y="58"/>
                  </a:cubicBezTo>
                  <a:cubicBezTo>
                    <a:pt x="695" y="59"/>
                    <a:pt x="693" y="57"/>
                    <a:pt x="697" y="57"/>
                  </a:cubicBezTo>
                  <a:cubicBezTo>
                    <a:pt x="700" y="56"/>
                    <a:pt x="701" y="58"/>
                    <a:pt x="705" y="57"/>
                  </a:cubicBezTo>
                  <a:cubicBezTo>
                    <a:pt x="704" y="57"/>
                    <a:pt x="703" y="57"/>
                    <a:pt x="703" y="56"/>
                  </a:cubicBezTo>
                  <a:cubicBezTo>
                    <a:pt x="709" y="57"/>
                    <a:pt x="720" y="55"/>
                    <a:pt x="726" y="57"/>
                  </a:cubicBezTo>
                  <a:cubicBezTo>
                    <a:pt x="724" y="57"/>
                    <a:pt x="722" y="58"/>
                    <a:pt x="720" y="59"/>
                  </a:cubicBezTo>
                  <a:cubicBezTo>
                    <a:pt x="722" y="58"/>
                    <a:pt x="724" y="58"/>
                    <a:pt x="726" y="58"/>
                  </a:cubicBezTo>
                  <a:cubicBezTo>
                    <a:pt x="729" y="57"/>
                    <a:pt x="728" y="58"/>
                    <a:pt x="730" y="58"/>
                  </a:cubicBezTo>
                  <a:cubicBezTo>
                    <a:pt x="732" y="59"/>
                    <a:pt x="734" y="57"/>
                    <a:pt x="736" y="58"/>
                  </a:cubicBezTo>
                  <a:cubicBezTo>
                    <a:pt x="737" y="58"/>
                    <a:pt x="739" y="58"/>
                    <a:pt x="741" y="57"/>
                  </a:cubicBezTo>
                  <a:cubicBezTo>
                    <a:pt x="741" y="57"/>
                    <a:pt x="740" y="57"/>
                    <a:pt x="739" y="57"/>
                  </a:cubicBezTo>
                  <a:cubicBezTo>
                    <a:pt x="740" y="57"/>
                    <a:pt x="747" y="57"/>
                    <a:pt x="743" y="56"/>
                  </a:cubicBezTo>
                  <a:cubicBezTo>
                    <a:pt x="752" y="54"/>
                    <a:pt x="754" y="57"/>
                    <a:pt x="761" y="57"/>
                  </a:cubicBezTo>
                  <a:cubicBezTo>
                    <a:pt x="761" y="54"/>
                    <a:pt x="752" y="55"/>
                    <a:pt x="753" y="52"/>
                  </a:cubicBezTo>
                  <a:cubicBezTo>
                    <a:pt x="758" y="53"/>
                    <a:pt x="763" y="53"/>
                    <a:pt x="770" y="52"/>
                  </a:cubicBezTo>
                  <a:cubicBezTo>
                    <a:pt x="772" y="52"/>
                    <a:pt x="773" y="53"/>
                    <a:pt x="775" y="53"/>
                  </a:cubicBezTo>
                  <a:cubicBezTo>
                    <a:pt x="779" y="53"/>
                    <a:pt x="781" y="54"/>
                    <a:pt x="784" y="54"/>
                  </a:cubicBezTo>
                  <a:cubicBezTo>
                    <a:pt x="782" y="53"/>
                    <a:pt x="771" y="52"/>
                    <a:pt x="772" y="51"/>
                  </a:cubicBezTo>
                  <a:cubicBezTo>
                    <a:pt x="774" y="50"/>
                    <a:pt x="773" y="50"/>
                    <a:pt x="772" y="50"/>
                  </a:cubicBezTo>
                  <a:cubicBezTo>
                    <a:pt x="770" y="49"/>
                    <a:pt x="772" y="47"/>
                    <a:pt x="774" y="48"/>
                  </a:cubicBezTo>
                  <a:cubicBezTo>
                    <a:pt x="774" y="47"/>
                    <a:pt x="774" y="47"/>
                    <a:pt x="775" y="47"/>
                  </a:cubicBezTo>
                  <a:cubicBezTo>
                    <a:pt x="777" y="46"/>
                    <a:pt x="779" y="45"/>
                    <a:pt x="782" y="44"/>
                  </a:cubicBezTo>
                  <a:cubicBezTo>
                    <a:pt x="781" y="44"/>
                    <a:pt x="780" y="44"/>
                    <a:pt x="780" y="44"/>
                  </a:cubicBezTo>
                  <a:cubicBezTo>
                    <a:pt x="782" y="44"/>
                    <a:pt x="788" y="42"/>
                    <a:pt x="791" y="42"/>
                  </a:cubicBezTo>
                  <a:cubicBezTo>
                    <a:pt x="796" y="41"/>
                    <a:pt x="800" y="41"/>
                    <a:pt x="803" y="41"/>
                  </a:cubicBezTo>
                  <a:cubicBezTo>
                    <a:pt x="806" y="41"/>
                    <a:pt x="809" y="42"/>
                    <a:pt x="811" y="42"/>
                  </a:cubicBezTo>
                  <a:cubicBezTo>
                    <a:pt x="815" y="43"/>
                    <a:pt x="819" y="42"/>
                    <a:pt x="820" y="44"/>
                  </a:cubicBezTo>
                  <a:cubicBezTo>
                    <a:pt x="818" y="44"/>
                    <a:pt x="815" y="45"/>
                    <a:pt x="812" y="46"/>
                  </a:cubicBezTo>
                  <a:cubicBezTo>
                    <a:pt x="808" y="46"/>
                    <a:pt x="805" y="46"/>
                    <a:pt x="800" y="47"/>
                  </a:cubicBezTo>
                  <a:cubicBezTo>
                    <a:pt x="806" y="47"/>
                    <a:pt x="811" y="47"/>
                    <a:pt x="818" y="46"/>
                  </a:cubicBezTo>
                  <a:cubicBezTo>
                    <a:pt x="816" y="47"/>
                    <a:pt x="814" y="48"/>
                    <a:pt x="813" y="48"/>
                  </a:cubicBezTo>
                  <a:cubicBezTo>
                    <a:pt x="819" y="48"/>
                    <a:pt x="828" y="46"/>
                    <a:pt x="831" y="48"/>
                  </a:cubicBezTo>
                  <a:cubicBezTo>
                    <a:pt x="834" y="49"/>
                    <a:pt x="824" y="52"/>
                    <a:pt x="822" y="52"/>
                  </a:cubicBezTo>
                  <a:cubicBezTo>
                    <a:pt x="824" y="53"/>
                    <a:pt x="829" y="52"/>
                    <a:pt x="832" y="52"/>
                  </a:cubicBezTo>
                  <a:cubicBezTo>
                    <a:pt x="834" y="52"/>
                    <a:pt x="839" y="52"/>
                    <a:pt x="838" y="50"/>
                  </a:cubicBezTo>
                  <a:cubicBezTo>
                    <a:pt x="843" y="50"/>
                    <a:pt x="846" y="50"/>
                    <a:pt x="851" y="50"/>
                  </a:cubicBezTo>
                  <a:cubicBezTo>
                    <a:pt x="856" y="50"/>
                    <a:pt x="859" y="50"/>
                    <a:pt x="863" y="50"/>
                  </a:cubicBezTo>
                  <a:cubicBezTo>
                    <a:pt x="866" y="50"/>
                    <a:pt x="881" y="50"/>
                    <a:pt x="876" y="54"/>
                  </a:cubicBezTo>
                  <a:cubicBezTo>
                    <a:pt x="880" y="52"/>
                    <a:pt x="882" y="53"/>
                    <a:pt x="882" y="54"/>
                  </a:cubicBezTo>
                  <a:cubicBezTo>
                    <a:pt x="883" y="55"/>
                    <a:pt x="884" y="56"/>
                    <a:pt x="883" y="57"/>
                  </a:cubicBezTo>
                  <a:cubicBezTo>
                    <a:pt x="886" y="56"/>
                    <a:pt x="887" y="56"/>
                    <a:pt x="888" y="56"/>
                  </a:cubicBezTo>
                  <a:cubicBezTo>
                    <a:pt x="887" y="56"/>
                    <a:pt x="886" y="55"/>
                    <a:pt x="886" y="55"/>
                  </a:cubicBezTo>
                  <a:cubicBezTo>
                    <a:pt x="891" y="54"/>
                    <a:pt x="889" y="57"/>
                    <a:pt x="890" y="58"/>
                  </a:cubicBezTo>
                  <a:cubicBezTo>
                    <a:pt x="890" y="59"/>
                    <a:pt x="892" y="58"/>
                    <a:pt x="893" y="59"/>
                  </a:cubicBezTo>
                  <a:cubicBezTo>
                    <a:pt x="894" y="59"/>
                    <a:pt x="892" y="60"/>
                    <a:pt x="891" y="61"/>
                  </a:cubicBezTo>
                  <a:cubicBezTo>
                    <a:pt x="886" y="61"/>
                    <a:pt x="886" y="58"/>
                    <a:pt x="879" y="59"/>
                  </a:cubicBezTo>
                  <a:cubicBezTo>
                    <a:pt x="880" y="60"/>
                    <a:pt x="883" y="60"/>
                    <a:pt x="883" y="61"/>
                  </a:cubicBezTo>
                  <a:cubicBezTo>
                    <a:pt x="883" y="62"/>
                    <a:pt x="887" y="61"/>
                    <a:pt x="888" y="61"/>
                  </a:cubicBezTo>
                  <a:cubicBezTo>
                    <a:pt x="889" y="62"/>
                    <a:pt x="894" y="63"/>
                    <a:pt x="887" y="66"/>
                  </a:cubicBezTo>
                  <a:cubicBezTo>
                    <a:pt x="884" y="67"/>
                    <a:pt x="882" y="68"/>
                    <a:pt x="879" y="68"/>
                  </a:cubicBezTo>
                  <a:cubicBezTo>
                    <a:pt x="878" y="68"/>
                    <a:pt x="877" y="68"/>
                    <a:pt x="875" y="69"/>
                  </a:cubicBezTo>
                  <a:cubicBezTo>
                    <a:pt x="874" y="69"/>
                    <a:pt x="873" y="70"/>
                    <a:pt x="872" y="71"/>
                  </a:cubicBezTo>
                  <a:cubicBezTo>
                    <a:pt x="871" y="71"/>
                    <a:pt x="870" y="70"/>
                    <a:pt x="869" y="70"/>
                  </a:cubicBezTo>
                  <a:cubicBezTo>
                    <a:pt x="864" y="72"/>
                    <a:pt x="862" y="72"/>
                    <a:pt x="858" y="72"/>
                  </a:cubicBezTo>
                  <a:cubicBezTo>
                    <a:pt x="859" y="73"/>
                    <a:pt x="859" y="73"/>
                    <a:pt x="859" y="73"/>
                  </a:cubicBezTo>
                  <a:cubicBezTo>
                    <a:pt x="856" y="74"/>
                    <a:pt x="854" y="73"/>
                    <a:pt x="852" y="74"/>
                  </a:cubicBezTo>
                  <a:cubicBezTo>
                    <a:pt x="853" y="74"/>
                    <a:pt x="855" y="74"/>
                    <a:pt x="855" y="74"/>
                  </a:cubicBezTo>
                  <a:cubicBezTo>
                    <a:pt x="852" y="77"/>
                    <a:pt x="847" y="76"/>
                    <a:pt x="843" y="78"/>
                  </a:cubicBezTo>
                  <a:cubicBezTo>
                    <a:pt x="841" y="79"/>
                    <a:pt x="841" y="79"/>
                    <a:pt x="839" y="80"/>
                  </a:cubicBezTo>
                  <a:cubicBezTo>
                    <a:pt x="836" y="80"/>
                    <a:pt x="834" y="80"/>
                    <a:pt x="831" y="81"/>
                  </a:cubicBezTo>
                  <a:cubicBezTo>
                    <a:pt x="830" y="81"/>
                    <a:pt x="827" y="82"/>
                    <a:pt x="826" y="83"/>
                  </a:cubicBezTo>
                  <a:cubicBezTo>
                    <a:pt x="824" y="84"/>
                    <a:pt x="822" y="83"/>
                    <a:pt x="821" y="83"/>
                  </a:cubicBezTo>
                  <a:cubicBezTo>
                    <a:pt x="819" y="84"/>
                    <a:pt x="818" y="85"/>
                    <a:pt x="817" y="86"/>
                  </a:cubicBezTo>
                  <a:cubicBezTo>
                    <a:pt x="815" y="87"/>
                    <a:pt x="810" y="88"/>
                    <a:pt x="809" y="88"/>
                  </a:cubicBezTo>
                  <a:cubicBezTo>
                    <a:pt x="812" y="89"/>
                    <a:pt x="815" y="88"/>
                    <a:pt x="820" y="86"/>
                  </a:cubicBezTo>
                  <a:cubicBezTo>
                    <a:pt x="819" y="86"/>
                    <a:pt x="820" y="85"/>
                    <a:pt x="822" y="85"/>
                  </a:cubicBezTo>
                  <a:cubicBezTo>
                    <a:pt x="824" y="84"/>
                    <a:pt x="825" y="85"/>
                    <a:pt x="827" y="85"/>
                  </a:cubicBezTo>
                  <a:cubicBezTo>
                    <a:pt x="830" y="84"/>
                    <a:pt x="831" y="85"/>
                    <a:pt x="834" y="85"/>
                  </a:cubicBezTo>
                  <a:cubicBezTo>
                    <a:pt x="835" y="84"/>
                    <a:pt x="842" y="84"/>
                    <a:pt x="839" y="83"/>
                  </a:cubicBezTo>
                  <a:cubicBezTo>
                    <a:pt x="841" y="83"/>
                    <a:pt x="843" y="83"/>
                    <a:pt x="844" y="83"/>
                  </a:cubicBezTo>
                  <a:cubicBezTo>
                    <a:pt x="846" y="83"/>
                    <a:pt x="850" y="82"/>
                    <a:pt x="851" y="82"/>
                  </a:cubicBezTo>
                  <a:cubicBezTo>
                    <a:pt x="850" y="82"/>
                    <a:pt x="850" y="82"/>
                    <a:pt x="849" y="81"/>
                  </a:cubicBezTo>
                  <a:cubicBezTo>
                    <a:pt x="853" y="82"/>
                    <a:pt x="859" y="81"/>
                    <a:pt x="865" y="80"/>
                  </a:cubicBezTo>
                  <a:cubicBezTo>
                    <a:pt x="865" y="77"/>
                    <a:pt x="850" y="83"/>
                    <a:pt x="852" y="78"/>
                  </a:cubicBezTo>
                  <a:cubicBezTo>
                    <a:pt x="854" y="78"/>
                    <a:pt x="854" y="78"/>
                    <a:pt x="856" y="77"/>
                  </a:cubicBezTo>
                  <a:cubicBezTo>
                    <a:pt x="858" y="76"/>
                    <a:pt x="861" y="77"/>
                    <a:pt x="863" y="77"/>
                  </a:cubicBezTo>
                  <a:cubicBezTo>
                    <a:pt x="863" y="77"/>
                    <a:pt x="866" y="78"/>
                    <a:pt x="867" y="77"/>
                  </a:cubicBezTo>
                  <a:cubicBezTo>
                    <a:pt x="869" y="76"/>
                    <a:pt x="870" y="76"/>
                    <a:pt x="871" y="77"/>
                  </a:cubicBezTo>
                  <a:cubicBezTo>
                    <a:pt x="866" y="77"/>
                    <a:pt x="872" y="79"/>
                    <a:pt x="874" y="80"/>
                  </a:cubicBezTo>
                  <a:cubicBezTo>
                    <a:pt x="876" y="80"/>
                    <a:pt x="880" y="81"/>
                    <a:pt x="885" y="79"/>
                  </a:cubicBezTo>
                  <a:cubicBezTo>
                    <a:pt x="884" y="78"/>
                    <a:pt x="884" y="78"/>
                    <a:pt x="884" y="77"/>
                  </a:cubicBezTo>
                  <a:cubicBezTo>
                    <a:pt x="886" y="78"/>
                    <a:pt x="889" y="79"/>
                    <a:pt x="889" y="80"/>
                  </a:cubicBezTo>
                  <a:cubicBezTo>
                    <a:pt x="889" y="81"/>
                    <a:pt x="886" y="82"/>
                    <a:pt x="888" y="83"/>
                  </a:cubicBezTo>
                  <a:cubicBezTo>
                    <a:pt x="891" y="83"/>
                    <a:pt x="891" y="84"/>
                    <a:pt x="894" y="83"/>
                  </a:cubicBezTo>
                  <a:cubicBezTo>
                    <a:pt x="892" y="83"/>
                    <a:pt x="890" y="82"/>
                    <a:pt x="889" y="81"/>
                  </a:cubicBezTo>
                  <a:cubicBezTo>
                    <a:pt x="903" y="80"/>
                    <a:pt x="913" y="80"/>
                    <a:pt x="923" y="80"/>
                  </a:cubicBezTo>
                  <a:cubicBezTo>
                    <a:pt x="927" y="81"/>
                    <a:pt x="942" y="79"/>
                    <a:pt x="941" y="82"/>
                  </a:cubicBezTo>
                  <a:cubicBezTo>
                    <a:pt x="939" y="82"/>
                    <a:pt x="938" y="82"/>
                    <a:pt x="936" y="82"/>
                  </a:cubicBezTo>
                  <a:cubicBezTo>
                    <a:pt x="936" y="85"/>
                    <a:pt x="940" y="85"/>
                    <a:pt x="944" y="86"/>
                  </a:cubicBezTo>
                  <a:cubicBezTo>
                    <a:pt x="949" y="86"/>
                    <a:pt x="954" y="86"/>
                    <a:pt x="960" y="87"/>
                  </a:cubicBezTo>
                  <a:cubicBezTo>
                    <a:pt x="964" y="87"/>
                    <a:pt x="970" y="87"/>
                    <a:pt x="975" y="86"/>
                  </a:cubicBezTo>
                  <a:cubicBezTo>
                    <a:pt x="977" y="86"/>
                    <a:pt x="978" y="87"/>
                    <a:pt x="981" y="87"/>
                  </a:cubicBezTo>
                  <a:cubicBezTo>
                    <a:pt x="986" y="86"/>
                    <a:pt x="982" y="85"/>
                    <a:pt x="986" y="84"/>
                  </a:cubicBezTo>
                  <a:cubicBezTo>
                    <a:pt x="984" y="84"/>
                    <a:pt x="981" y="82"/>
                    <a:pt x="985" y="80"/>
                  </a:cubicBezTo>
                  <a:cubicBezTo>
                    <a:pt x="986" y="80"/>
                    <a:pt x="986" y="81"/>
                    <a:pt x="989" y="80"/>
                  </a:cubicBezTo>
                  <a:cubicBezTo>
                    <a:pt x="989" y="79"/>
                    <a:pt x="989" y="79"/>
                    <a:pt x="989" y="79"/>
                  </a:cubicBezTo>
                  <a:cubicBezTo>
                    <a:pt x="990" y="80"/>
                    <a:pt x="993" y="79"/>
                    <a:pt x="995" y="79"/>
                  </a:cubicBezTo>
                  <a:cubicBezTo>
                    <a:pt x="998" y="80"/>
                    <a:pt x="1000" y="80"/>
                    <a:pt x="1002" y="81"/>
                  </a:cubicBezTo>
                  <a:cubicBezTo>
                    <a:pt x="1003" y="81"/>
                    <a:pt x="1003" y="81"/>
                    <a:pt x="1004" y="81"/>
                  </a:cubicBezTo>
                  <a:cubicBezTo>
                    <a:pt x="1005" y="81"/>
                    <a:pt x="1004" y="82"/>
                    <a:pt x="1004" y="82"/>
                  </a:cubicBezTo>
                  <a:cubicBezTo>
                    <a:pt x="1007" y="82"/>
                    <a:pt x="1011" y="81"/>
                    <a:pt x="1012" y="81"/>
                  </a:cubicBezTo>
                  <a:cubicBezTo>
                    <a:pt x="1008" y="82"/>
                    <a:pt x="1011" y="83"/>
                    <a:pt x="1012" y="83"/>
                  </a:cubicBezTo>
                  <a:cubicBezTo>
                    <a:pt x="1013" y="83"/>
                    <a:pt x="1016" y="82"/>
                    <a:pt x="1017" y="82"/>
                  </a:cubicBezTo>
                  <a:cubicBezTo>
                    <a:pt x="1017" y="81"/>
                    <a:pt x="1017" y="81"/>
                    <a:pt x="1017" y="81"/>
                  </a:cubicBezTo>
                  <a:cubicBezTo>
                    <a:pt x="1021" y="81"/>
                    <a:pt x="1023" y="82"/>
                    <a:pt x="1026" y="82"/>
                  </a:cubicBezTo>
                  <a:cubicBezTo>
                    <a:pt x="1027" y="82"/>
                    <a:pt x="1029" y="82"/>
                    <a:pt x="1030" y="83"/>
                  </a:cubicBezTo>
                  <a:cubicBezTo>
                    <a:pt x="1031" y="84"/>
                    <a:pt x="1034" y="84"/>
                    <a:pt x="1036" y="84"/>
                  </a:cubicBezTo>
                  <a:cubicBezTo>
                    <a:pt x="1035" y="86"/>
                    <a:pt x="1035" y="86"/>
                    <a:pt x="1035" y="86"/>
                  </a:cubicBezTo>
                  <a:cubicBezTo>
                    <a:pt x="1035" y="86"/>
                    <a:pt x="1038" y="85"/>
                    <a:pt x="1038" y="85"/>
                  </a:cubicBezTo>
                  <a:cubicBezTo>
                    <a:pt x="1036" y="87"/>
                    <a:pt x="1034" y="87"/>
                    <a:pt x="1032" y="87"/>
                  </a:cubicBezTo>
                  <a:cubicBezTo>
                    <a:pt x="1034" y="88"/>
                    <a:pt x="1037" y="87"/>
                    <a:pt x="1039" y="88"/>
                  </a:cubicBezTo>
                  <a:cubicBezTo>
                    <a:pt x="1037" y="88"/>
                    <a:pt x="1037" y="88"/>
                    <a:pt x="1035" y="89"/>
                  </a:cubicBezTo>
                  <a:cubicBezTo>
                    <a:pt x="1037" y="89"/>
                    <a:pt x="1038" y="89"/>
                    <a:pt x="1040" y="89"/>
                  </a:cubicBezTo>
                  <a:cubicBezTo>
                    <a:pt x="1038" y="90"/>
                    <a:pt x="1037" y="90"/>
                    <a:pt x="1036" y="89"/>
                  </a:cubicBezTo>
                  <a:cubicBezTo>
                    <a:pt x="1037" y="90"/>
                    <a:pt x="1037" y="90"/>
                    <a:pt x="1037" y="90"/>
                  </a:cubicBezTo>
                  <a:cubicBezTo>
                    <a:pt x="1034" y="91"/>
                    <a:pt x="1033" y="91"/>
                    <a:pt x="1031" y="90"/>
                  </a:cubicBezTo>
                  <a:cubicBezTo>
                    <a:pt x="1032" y="92"/>
                    <a:pt x="1036" y="91"/>
                    <a:pt x="1039" y="91"/>
                  </a:cubicBezTo>
                  <a:cubicBezTo>
                    <a:pt x="1041" y="92"/>
                    <a:pt x="1040" y="93"/>
                    <a:pt x="1042" y="94"/>
                  </a:cubicBezTo>
                  <a:cubicBezTo>
                    <a:pt x="1041" y="94"/>
                    <a:pt x="1039" y="95"/>
                    <a:pt x="1041" y="95"/>
                  </a:cubicBezTo>
                  <a:cubicBezTo>
                    <a:pt x="1034" y="97"/>
                    <a:pt x="1033" y="94"/>
                    <a:pt x="1030" y="94"/>
                  </a:cubicBezTo>
                  <a:cubicBezTo>
                    <a:pt x="1029" y="95"/>
                    <a:pt x="1033" y="100"/>
                    <a:pt x="1039" y="98"/>
                  </a:cubicBezTo>
                  <a:cubicBezTo>
                    <a:pt x="1038" y="97"/>
                    <a:pt x="1038" y="96"/>
                    <a:pt x="1037" y="96"/>
                  </a:cubicBezTo>
                  <a:cubicBezTo>
                    <a:pt x="1039" y="96"/>
                    <a:pt x="1040" y="97"/>
                    <a:pt x="1041" y="99"/>
                  </a:cubicBezTo>
                  <a:cubicBezTo>
                    <a:pt x="1040" y="98"/>
                    <a:pt x="1038" y="99"/>
                    <a:pt x="1036" y="99"/>
                  </a:cubicBezTo>
                  <a:cubicBezTo>
                    <a:pt x="1035" y="100"/>
                    <a:pt x="1036" y="100"/>
                    <a:pt x="1037" y="100"/>
                  </a:cubicBezTo>
                  <a:cubicBezTo>
                    <a:pt x="1039" y="100"/>
                    <a:pt x="1040" y="101"/>
                    <a:pt x="1040" y="102"/>
                  </a:cubicBezTo>
                  <a:cubicBezTo>
                    <a:pt x="1041" y="104"/>
                    <a:pt x="1046" y="104"/>
                    <a:pt x="1048" y="105"/>
                  </a:cubicBezTo>
                  <a:cubicBezTo>
                    <a:pt x="1050" y="107"/>
                    <a:pt x="1053" y="107"/>
                    <a:pt x="1055" y="108"/>
                  </a:cubicBezTo>
                  <a:cubicBezTo>
                    <a:pt x="1058" y="110"/>
                    <a:pt x="1062" y="104"/>
                    <a:pt x="1066" y="103"/>
                  </a:cubicBezTo>
                  <a:cubicBezTo>
                    <a:pt x="1064" y="103"/>
                    <a:pt x="1066" y="100"/>
                    <a:pt x="1068" y="98"/>
                  </a:cubicBezTo>
                  <a:cubicBezTo>
                    <a:pt x="1073" y="95"/>
                    <a:pt x="1074" y="98"/>
                    <a:pt x="1074" y="99"/>
                  </a:cubicBezTo>
                  <a:cubicBezTo>
                    <a:pt x="1077" y="100"/>
                    <a:pt x="1078" y="101"/>
                    <a:pt x="1083" y="102"/>
                  </a:cubicBezTo>
                  <a:cubicBezTo>
                    <a:pt x="1085" y="102"/>
                    <a:pt x="1092" y="101"/>
                    <a:pt x="1090" y="103"/>
                  </a:cubicBezTo>
                  <a:cubicBezTo>
                    <a:pt x="1091" y="102"/>
                    <a:pt x="1092" y="101"/>
                    <a:pt x="1094" y="101"/>
                  </a:cubicBezTo>
                  <a:cubicBezTo>
                    <a:pt x="1096" y="101"/>
                    <a:pt x="1100" y="100"/>
                    <a:pt x="1102" y="99"/>
                  </a:cubicBezTo>
                  <a:cubicBezTo>
                    <a:pt x="1104" y="99"/>
                    <a:pt x="1105" y="100"/>
                    <a:pt x="1107" y="100"/>
                  </a:cubicBezTo>
                  <a:cubicBezTo>
                    <a:pt x="1113" y="101"/>
                    <a:pt x="1116" y="103"/>
                    <a:pt x="1123" y="104"/>
                  </a:cubicBezTo>
                  <a:cubicBezTo>
                    <a:pt x="1123" y="104"/>
                    <a:pt x="1121" y="104"/>
                    <a:pt x="1120" y="103"/>
                  </a:cubicBezTo>
                  <a:cubicBezTo>
                    <a:pt x="1121" y="103"/>
                    <a:pt x="1122" y="103"/>
                    <a:pt x="1123" y="103"/>
                  </a:cubicBezTo>
                  <a:cubicBezTo>
                    <a:pt x="1122" y="103"/>
                    <a:pt x="1122" y="103"/>
                    <a:pt x="1122" y="103"/>
                  </a:cubicBezTo>
                  <a:cubicBezTo>
                    <a:pt x="1124" y="103"/>
                    <a:pt x="1125" y="102"/>
                    <a:pt x="1126" y="102"/>
                  </a:cubicBezTo>
                  <a:cubicBezTo>
                    <a:pt x="1123" y="102"/>
                    <a:pt x="1121" y="103"/>
                    <a:pt x="1123" y="100"/>
                  </a:cubicBezTo>
                  <a:cubicBezTo>
                    <a:pt x="1125" y="100"/>
                    <a:pt x="1127" y="99"/>
                    <a:pt x="1127" y="100"/>
                  </a:cubicBezTo>
                  <a:cubicBezTo>
                    <a:pt x="1130" y="98"/>
                    <a:pt x="1132" y="100"/>
                    <a:pt x="1132" y="101"/>
                  </a:cubicBezTo>
                  <a:cubicBezTo>
                    <a:pt x="1134" y="102"/>
                    <a:pt x="1139" y="100"/>
                    <a:pt x="1141" y="101"/>
                  </a:cubicBezTo>
                  <a:cubicBezTo>
                    <a:pt x="1141" y="99"/>
                    <a:pt x="1139" y="97"/>
                    <a:pt x="1135" y="96"/>
                  </a:cubicBezTo>
                  <a:cubicBezTo>
                    <a:pt x="1136" y="96"/>
                    <a:pt x="1137" y="96"/>
                    <a:pt x="1138" y="96"/>
                  </a:cubicBezTo>
                  <a:cubicBezTo>
                    <a:pt x="1138" y="96"/>
                    <a:pt x="1139" y="95"/>
                    <a:pt x="1141" y="94"/>
                  </a:cubicBezTo>
                  <a:cubicBezTo>
                    <a:pt x="1141" y="95"/>
                    <a:pt x="1142" y="94"/>
                    <a:pt x="1144" y="94"/>
                  </a:cubicBezTo>
                  <a:cubicBezTo>
                    <a:pt x="1143" y="94"/>
                    <a:pt x="1141" y="94"/>
                    <a:pt x="1139" y="94"/>
                  </a:cubicBezTo>
                  <a:cubicBezTo>
                    <a:pt x="1138" y="94"/>
                    <a:pt x="1133" y="94"/>
                    <a:pt x="1135" y="95"/>
                  </a:cubicBezTo>
                  <a:cubicBezTo>
                    <a:pt x="1134" y="94"/>
                    <a:pt x="1133" y="92"/>
                    <a:pt x="1138" y="91"/>
                  </a:cubicBezTo>
                  <a:cubicBezTo>
                    <a:pt x="1140" y="91"/>
                    <a:pt x="1142" y="91"/>
                    <a:pt x="1143" y="91"/>
                  </a:cubicBezTo>
                  <a:cubicBezTo>
                    <a:pt x="1146" y="91"/>
                    <a:pt x="1150" y="90"/>
                    <a:pt x="1152" y="90"/>
                  </a:cubicBezTo>
                  <a:cubicBezTo>
                    <a:pt x="1150" y="90"/>
                    <a:pt x="1151" y="89"/>
                    <a:pt x="1150" y="89"/>
                  </a:cubicBezTo>
                  <a:cubicBezTo>
                    <a:pt x="1149" y="88"/>
                    <a:pt x="1148" y="88"/>
                    <a:pt x="1148" y="87"/>
                  </a:cubicBezTo>
                  <a:cubicBezTo>
                    <a:pt x="1152" y="88"/>
                    <a:pt x="1156" y="89"/>
                    <a:pt x="1161" y="89"/>
                  </a:cubicBezTo>
                  <a:cubicBezTo>
                    <a:pt x="1167" y="89"/>
                    <a:pt x="1172" y="89"/>
                    <a:pt x="1177" y="90"/>
                  </a:cubicBezTo>
                  <a:cubicBezTo>
                    <a:pt x="1187" y="90"/>
                    <a:pt x="1202" y="89"/>
                    <a:pt x="1206" y="93"/>
                  </a:cubicBezTo>
                  <a:cubicBezTo>
                    <a:pt x="1202" y="93"/>
                    <a:pt x="1197" y="93"/>
                    <a:pt x="1194" y="92"/>
                  </a:cubicBezTo>
                  <a:cubicBezTo>
                    <a:pt x="1192" y="92"/>
                    <a:pt x="1189" y="90"/>
                    <a:pt x="1184" y="94"/>
                  </a:cubicBezTo>
                  <a:cubicBezTo>
                    <a:pt x="1184" y="93"/>
                    <a:pt x="1183" y="93"/>
                    <a:pt x="1182" y="93"/>
                  </a:cubicBezTo>
                  <a:cubicBezTo>
                    <a:pt x="1182" y="94"/>
                    <a:pt x="1183" y="94"/>
                    <a:pt x="1186" y="94"/>
                  </a:cubicBezTo>
                  <a:cubicBezTo>
                    <a:pt x="1191" y="93"/>
                    <a:pt x="1194" y="93"/>
                    <a:pt x="1198" y="93"/>
                  </a:cubicBezTo>
                  <a:cubicBezTo>
                    <a:pt x="1203" y="93"/>
                    <a:pt x="1210" y="92"/>
                    <a:pt x="1199" y="97"/>
                  </a:cubicBezTo>
                  <a:cubicBezTo>
                    <a:pt x="1198" y="97"/>
                    <a:pt x="1203" y="94"/>
                    <a:pt x="1200" y="94"/>
                  </a:cubicBezTo>
                  <a:cubicBezTo>
                    <a:pt x="1200" y="95"/>
                    <a:pt x="1199" y="95"/>
                    <a:pt x="1198" y="95"/>
                  </a:cubicBezTo>
                  <a:cubicBezTo>
                    <a:pt x="1199" y="94"/>
                    <a:pt x="1198" y="93"/>
                    <a:pt x="1195" y="94"/>
                  </a:cubicBezTo>
                  <a:cubicBezTo>
                    <a:pt x="1197" y="94"/>
                    <a:pt x="1195" y="95"/>
                    <a:pt x="1195" y="95"/>
                  </a:cubicBezTo>
                  <a:cubicBezTo>
                    <a:pt x="1196" y="96"/>
                    <a:pt x="1197" y="96"/>
                    <a:pt x="1196" y="97"/>
                  </a:cubicBezTo>
                  <a:cubicBezTo>
                    <a:pt x="1194" y="97"/>
                    <a:pt x="1191" y="97"/>
                    <a:pt x="1189" y="96"/>
                  </a:cubicBezTo>
                  <a:cubicBezTo>
                    <a:pt x="1189" y="97"/>
                    <a:pt x="1191" y="98"/>
                    <a:pt x="1188" y="98"/>
                  </a:cubicBezTo>
                  <a:cubicBezTo>
                    <a:pt x="1188" y="99"/>
                    <a:pt x="1197" y="99"/>
                    <a:pt x="1202" y="96"/>
                  </a:cubicBezTo>
                  <a:cubicBezTo>
                    <a:pt x="1206" y="94"/>
                    <a:pt x="1209" y="93"/>
                    <a:pt x="1212" y="93"/>
                  </a:cubicBezTo>
                  <a:cubicBezTo>
                    <a:pt x="1216" y="93"/>
                    <a:pt x="1219" y="93"/>
                    <a:pt x="1222" y="93"/>
                  </a:cubicBezTo>
                  <a:cubicBezTo>
                    <a:pt x="1228" y="93"/>
                    <a:pt x="1232" y="94"/>
                    <a:pt x="1236" y="96"/>
                  </a:cubicBezTo>
                  <a:cubicBezTo>
                    <a:pt x="1236" y="96"/>
                    <a:pt x="1237" y="98"/>
                    <a:pt x="1234" y="98"/>
                  </a:cubicBezTo>
                  <a:cubicBezTo>
                    <a:pt x="1232" y="98"/>
                    <a:pt x="1232" y="97"/>
                    <a:pt x="1230" y="97"/>
                  </a:cubicBezTo>
                  <a:cubicBezTo>
                    <a:pt x="1227" y="99"/>
                    <a:pt x="1228" y="98"/>
                    <a:pt x="1226" y="98"/>
                  </a:cubicBezTo>
                  <a:cubicBezTo>
                    <a:pt x="1222" y="101"/>
                    <a:pt x="1237" y="98"/>
                    <a:pt x="1236" y="100"/>
                  </a:cubicBezTo>
                  <a:cubicBezTo>
                    <a:pt x="1235" y="101"/>
                    <a:pt x="1238" y="100"/>
                    <a:pt x="1241" y="101"/>
                  </a:cubicBezTo>
                  <a:cubicBezTo>
                    <a:pt x="1244" y="101"/>
                    <a:pt x="1241" y="102"/>
                    <a:pt x="1236" y="103"/>
                  </a:cubicBezTo>
                  <a:cubicBezTo>
                    <a:pt x="1238" y="103"/>
                    <a:pt x="1241" y="103"/>
                    <a:pt x="1243" y="102"/>
                  </a:cubicBezTo>
                  <a:cubicBezTo>
                    <a:pt x="1247" y="101"/>
                    <a:pt x="1248" y="102"/>
                    <a:pt x="1250" y="102"/>
                  </a:cubicBezTo>
                  <a:cubicBezTo>
                    <a:pt x="1253" y="103"/>
                    <a:pt x="1256" y="104"/>
                    <a:pt x="1256" y="106"/>
                  </a:cubicBezTo>
                  <a:cubicBezTo>
                    <a:pt x="1254" y="106"/>
                    <a:pt x="1253" y="106"/>
                    <a:pt x="1252" y="106"/>
                  </a:cubicBezTo>
                  <a:cubicBezTo>
                    <a:pt x="1256" y="107"/>
                    <a:pt x="1263" y="108"/>
                    <a:pt x="1273" y="107"/>
                  </a:cubicBezTo>
                  <a:cubicBezTo>
                    <a:pt x="1283" y="105"/>
                    <a:pt x="1294" y="104"/>
                    <a:pt x="1301" y="105"/>
                  </a:cubicBezTo>
                  <a:cubicBezTo>
                    <a:pt x="1308" y="105"/>
                    <a:pt x="1316" y="106"/>
                    <a:pt x="1322" y="107"/>
                  </a:cubicBezTo>
                  <a:cubicBezTo>
                    <a:pt x="1325" y="108"/>
                    <a:pt x="1327" y="109"/>
                    <a:pt x="1329" y="109"/>
                  </a:cubicBezTo>
                  <a:cubicBezTo>
                    <a:pt x="1331" y="111"/>
                    <a:pt x="1329" y="113"/>
                    <a:pt x="1330" y="114"/>
                  </a:cubicBezTo>
                  <a:cubicBezTo>
                    <a:pt x="1329" y="114"/>
                    <a:pt x="1328" y="114"/>
                    <a:pt x="1327" y="114"/>
                  </a:cubicBezTo>
                  <a:cubicBezTo>
                    <a:pt x="1328" y="114"/>
                    <a:pt x="1329" y="114"/>
                    <a:pt x="1329" y="115"/>
                  </a:cubicBezTo>
                  <a:cubicBezTo>
                    <a:pt x="1329" y="115"/>
                    <a:pt x="1327" y="116"/>
                    <a:pt x="1327" y="117"/>
                  </a:cubicBezTo>
                  <a:cubicBezTo>
                    <a:pt x="1328" y="118"/>
                    <a:pt x="1330" y="118"/>
                    <a:pt x="1332" y="118"/>
                  </a:cubicBezTo>
                  <a:cubicBezTo>
                    <a:pt x="1334" y="118"/>
                    <a:pt x="1337" y="119"/>
                    <a:pt x="1338" y="119"/>
                  </a:cubicBezTo>
                  <a:cubicBezTo>
                    <a:pt x="1340" y="120"/>
                    <a:pt x="1346" y="119"/>
                    <a:pt x="1349" y="119"/>
                  </a:cubicBezTo>
                  <a:cubicBezTo>
                    <a:pt x="1353" y="119"/>
                    <a:pt x="1356" y="118"/>
                    <a:pt x="1360" y="119"/>
                  </a:cubicBezTo>
                  <a:cubicBezTo>
                    <a:pt x="1363" y="119"/>
                    <a:pt x="1368" y="118"/>
                    <a:pt x="1370" y="118"/>
                  </a:cubicBezTo>
                  <a:cubicBezTo>
                    <a:pt x="1374" y="120"/>
                    <a:pt x="1382" y="119"/>
                    <a:pt x="1387" y="120"/>
                  </a:cubicBezTo>
                  <a:cubicBezTo>
                    <a:pt x="1390" y="120"/>
                    <a:pt x="1394" y="121"/>
                    <a:pt x="1401" y="118"/>
                  </a:cubicBezTo>
                  <a:cubicBezTo>
                    <a:pt x="1406" y="116"/>
                    <a:pt x="1408" y="120"/>
                    <a:pt x="1408" y="121"/>
                  </a:cubicBezTo>
                  <a:cubicBezTo>
                    <a:pt x="1408" y="124"/>
                    <a:pt x="1416" y="123"/>
                    <a:pt x="1419" y="124"/>
                  </a:cubicBezTo>
                  <a:cubicBezTo>
                    <a:pt x="1420" y="125"/>
                    <a:pt x="1419" y="126"/>
                    <a:pt x="1421" y="127"/>
                  </a:cubicBezTo>
                  <a:cubicBezTo>
                    <a:pt x="1423" y="128"/>
                    <a:pt x="1429" y="126"/>
                    <a:pt x="1431" y="127"/>
                  </a:cubicBezTo>
                  <a:cubicBezTo>
                    <a:pt x="1430" y="127"/>
                    <a:pt x="1430" y="126"/>
                    <a:pt x="1431" y="126"/>
                  </a:cubicBezTo>
                  <a:cubicBezTo>
                    <a:pt x="1432" y="126"/>
                    <a:pt x="1432" y="126"/>
                    <a:pt x="1432" y="127"/>
                  </a:cubicBezTo>
                  <a:cubicBezTo>
                    <a:pt x="1432" y="126"/>
                    <a:pt x="1432" y="126"/>
                    <a:pt x="1432" y="125"/>
                  </a:cubicBezTo>
                  <a:cubicBezTo>
                    <a:pt x="1433" y="125"/>
                    <a:pt x="1434" y="125"/>
                    <a:pt x="1435" y="124"/>
                  </a:cubicBezTo>
                  <a:cubicBezTo>
                    <a:pt x="1435" y="122"/>
                    <a:pt x="1432" y="121"/>
                    <a:pt x="1431" y="120"/>
                  </a:cubicBezTo>
                  <a:cubicBezTo>
                    <a:pt x="1430" y="119"/>
                    <a:pt x="1429" y="119"/>
                    <a:pt x="1427" y="119"/>
                  </a:cubicBezTo>
                  <a:cubicBezTo>
                    <a:pt x="1425" y="119"/>
                    <a:pt x="1428" y="118"/>
                    <a:pt x="1430" y="118"/>
                  </a:cubicBezTo>
                  <a:cubicBezTo>
                    <a:pt x="1430" y="116"/>
                    <a:pt x="1430" y="115"/>
                    <a:pt x="1429" y="114"/>
                  </a:cubicBezTo>
                  <a:cubicBezTo>
                    <a:pt x="1436" y="114"/>
                    <a:pt x="1440" y="115"/>
                    <a:pt x="1447" y="115"/>
                  </a:cubicBezTo>
                  <a:cubicBezTo>
                    <a:pt x="1449" y="116"/>
                    <a:pt x="1451" y="116"/>
                    <a:pt x="1452" y="116"/>
                  </a:cubicBezTo>
                  <a:cubicBezTo>
                    <a:pt x="1453" y="117"/>
                    <a:pt x="1454" y="118"/>
                    <a:pt x="1457" y="117"/>
                  </a:cubicBezTo>
                  <a:cubicBezTo>
                    <a:pt x="1457" y="117"/>
                    <a:pt x="1456" y="116"/>
                    <a:pt x="1455" y="116"/>
                  </a:cubicBezTo>
                  <a:cubicBezTo>
                    <a:pt x="1458" y="116"/>
                    <a:pt x="1459" y="117"/>
                    <a:pt x="1462" y="117"/>
                  </a:cubicBezTo>
                  <a:cubicBezTo>
                    <a:pt x="1464" y="117"/>
                    <a:pt x="1467" y="117"/>
                    <a:pt x="1470" y="117"/>
                  </a:cubicBezTo>
                  <a:cubicBezTo>
                    <a:pt x="1475" y="117"/>
                    <a:pt x="1481" y="116"/>
                    <a:pt x="1485" y="118"/>
                  </a:cubicBezTo>
                  <a:cubicBezTo>
                    <a:pt x="1488" y="119"/>
                    <a:pt x="1494" y="119"/>
                    <a:pt x="1497" y="120"/>
                  </a:cubicBezTo>
                  <a:cubicBezTo>
                    <a:pt x="1501" y="121"/>
                    <a:pt x="1509" y="120"/>
                    <a:pt x="1510" y="122"/>
                  </a:cubicBezTo>
                  <a:cubicBezTo>
                    <a:pt x="1509" y="122"/>
                    <a:pt x="1508" y="121"/>
                    <a:pt x="1507" y="121"/>
                  </a:cubicBezTo>
                  <a:cubicBezTo>
                    <a:pt x="1506" y="123"/>
                    <a:pt x="1512" y="122"/>
                    <a:pt x="1513" y="123"/>
                  </a:cubicBezTo>
                  <a:cubicBezTo>
                    <a:pt x="1515" y="123"/>
                    <a:pt x="1518" y="124"/>
                    <a:pt x="1519" y="125"/>
                  </a:cubicBezTo>
                  <a:cubicBezTo>
                    <a:pt x="1518" y="125"/>
                    <a:pt x="1517" y="124"/>
                    <a:pt x="1516" y="124"/>
                  </a:cubicBezTo>
                  <a:cubicBezTo>
                    <a:pt x="1522" y="126"/>
                    <a:pt x="1530" y="126"/>
                    <a:pt x="1534" y="129"/>
                  </a:cubicBezTo>
                  <a:cubicBezTo>
                    <a:pt x="1534" y="129"/>
                    <a:pt x="1533" y="128"/>
                    <a:pt x="1532" y="128"/>
                  </a:cubicBezTo>
                  <a:cubicBezTo>
                    <a:pt x="1532" y="129"/>
                    <a:pt x="1536" y="129"/>
                    <a:pt x="1537" y="130"/>
                  </a:cubicBezTo>
                  <a:cubicBezTo>
                    <a:pt x="1538" y="130"/>
                    <a:pt x="1538" y="132"/>
                    <a:pt x="1542" y="131"/>
                  </a:cubicBezTo>
                  <a:cubicBezTo>
                    <a:pt x="1540" y="131"/>
                    <a:pt x="1539" y="130"/>
                    <a:pt x="1537" y="130"/>
                  </a:cubicBezTo>
                  <a:cubicBezTo>
                    <a:pt x="1540" y="130"/>
                    <a:pt x="1542" y="131"/>
                    <a:pt x="1544" y="132"/>
                  </a:cubicBezTo>
                  <a:cubicBezTo>
                    <a:pt x="1542" y="131"/>
                    <a:pt x="1543" y="132"/>
                    <a:pt x="1544" y="132"/>
                  </a:cubicBezTo>
                  <a:cubicBezTo>
                    <a:pt x="1546" y="132"/>
                    <a:pt x="1546" y="133"/>
                    <a:pt x="1547" y="133"/>
                  </a:cubicBezTo>
                  <a:cubicBezTo>
                    <a:pt x="1548" y="133"/>
                    <a:pt x="1550" y="133"/>
                    <a:pt x="1551" y="133"/>
                  </a:cubicBezTo>
                  <a:cubicBezTo>
                    <a:pt x="1552" y="134"/>
                    <a:pt x="1553" y="134"/>
                    <a:pt x="1555" y="135"/>
                  </a:cubicBezTo>
                  <a:cubicBezTo>
                    <a:pt x="1558" y="135"/>
                    <a:pt x="1561" y="136"/>
                    <a:pt x="1564" y="137"/>
                  </a:cubicBezTo>
                  <a:cubicBezTo>
                    <a:pt x="1564" y="137"/>
                    <a:pt x="1564" y="141"/>
                    <a:pt x="1567" y="140"/>
                  </a:cubicBezTo>
                  <a:cubicBezTo>
                    <a:pt x="1567" y="140"/>
                    <a:pt x="1567" y="140"/>
                    <a:pt x="1567" y="140"/>
                  </a:cubicBezTo>
                  <a:cubicBezTo>
                    <a:pt x="1570" y="140"/>
                    <a:pt x="1569" y="141"/>
                    <a:pt x="1568" y="143"/>
                  </a:cubicBezTo>
                  <a:cubicBezTo>
                    <a:pt x="1568" y="144"/>
                    <a:pt x="1570" y="145"/>
                    <a:pt x="1570" y="147"/>
                  </a:cubicBezTo>
                  <a:cubicBezTo>
                    <a:pt x="1568" y="146"/>
                    <a:pt x="1569" y="148"/>
                    <a:pt x="1570" y="148"/>
                  </a:cubicBezTo>
                  <a:cubicBezTo>
                    <a:pt x="1573" y="148"/>
                    <a:pt x="1571" y="150"/>
                    <a:pt x="1574" y="150"/>
                  </a:cubicBezTo>
                  <a:cubicBezTo>
                    <a:pt x="1577" y="148"/>
                    <a:pt x="1576" y="152"/>
                    <a:pt x="1577" y="152"/>
                  </a:cubicBezTo>
                  <a:cubicBezTo>
                    <a:pt x="1578" y="151"/>
                    <a:pt x="1579" y="150"/>
                    <a:pt x="1579" y="149"/>
                  </a:cubicBezTo>
                  <a:cubicBezTo>
                    <a:pt x="1578" y="148"/>
                    <a:pt x="1575" y="149"/>
                    <a:pt x="1575" y="148"/>
                  </a:cubicBezTo>
                  <a:cubicBezTo>
                    <a:pt x="1582" y="146"/>
                    <a:pt x="1572" y="143"/>
                    <a:pt x="1572" y="143"/>
                  </a:cubicBezTo>
                  <a:cubicBezTo>
                    <a:pt x="1574" y="143"/>
                    <a:pt x="1578" y="143"/>
                    <a:pt x="1580" y="143"/>
                  </a:cubicBezTo>
                  <a:cubicBezTo>
                    <a:pt x="1581" y="143"/>
                    <a:pt x="1581" y="143"/>
                    <a:pt x="1582" y="144"/>
                  </a:cubicBezTo>
                  <a:cubicBezTo>
                    <a:pt x="1583" y="144"/>
                    <a:pt x="1585" y="143"/>
                    <a:pt x="1585" y="144"/>
                  </a:cubicBezTo>
                  <a:cubicBezTo>
                    <a:pt x="1582" y="144"/>
                    <a:pt x="1583" y="146"/>
                    <a:pt x="1585" y="145"/>
                  </a:cubicBezTo>
                  <a:cubicBezTo>
                    <a:pt x="1585" y="145"/>
                    <a:pt x="1585" y="145"/>
                    <a:pt x="1586" y="144"/>
                  </a:cubicBezTo>
                  <a:cubicBezTo>
                    <a:pt x="1586" y="145"/>
                    <a:pt x="1589" y="145"/>
                    <a:pt x="1592" y="145"/>
                  </a:cubicBezTo>
                  <a:cubicBezTo>
                    <a:pt x="1591" y="144"/>
                    <a:pt x="1588" y="144"/>
                    <a:pt x="1587" y="144"/>
                  </a:cubicBezTo>
                  <a:cubicBezTo>
                    <a:pt x="1588" y="144"/>
                    <a:pt x="1593" y="144"/>
                    <a:pt x="1590" y="144"/>
                  </a:cubicBezTo>
                  <a:cubicBezTo>
                    <a:pt x="1593" y="144"/>
                    <a:pt x="1599" y="144"/>
                    <a:pt x="1600" y="145"/>
                  </a:cubicBezTo>
                  <a:cubicBezTo>
                    <a:pt x="1601" y="146"/>
                    <a:pt x="1601" y="147"/>
                    <a:pt x="1603" y="147"/>
                  </a:cubicBezTo>
                  <a:cubicBezTo>
                    <a:pt x="1604" y="148"/>
                    <a:pt x="1613" y="149"/>
                    <a:pt x="1609" y="151"/>
                  </a:cubicBezTo>
                  <a:cubicBezTo>
                    <a:pt x="1611" y="151"/>
                    <a:pt x="1612" y="151"/>
                    <a:pt x="1613" y="151"/>
                  </a:cubicBezTo>
                  <a:cubicBezTo>
                    <a:pt x="1613" y="151"/>
                    <a:pt x="1614" y="152"/>
                    <a:pt x="1612" y="152"/>
                  </a:cubicBezTo>
                  <a:cubicBezTo>
                    <a:pt x="1613" y="152"/>
                    <a:pt x="1615" y="152"/>
                    <a:pt x="1615" y="153"/>
                  </a:cubicBezTo>
                  <a:cubicBezTo>
                    <a:pt x="1608" y="155"/>
                    <a:pt x="1611" y="156"/>
                    <a:pt x="1608" y="158"/>
                  </a:cubicBezTo>
                  <a:cubicBezTo>
                    <a:pt x="1604" y="158"/>
                    <a:pt x="1604" y="156"/>
                    <a:pt x="1600" y="155"/>
                  </a:cubicBezTo>
                  <a:cubicBezTo>
                    <a:pt x="1601" y="157"/>
                    <a:pt x="1607" y="156"/>
                    <a:pt x="1604" y="159"/>
                  </a:cubicBezTo>
                  <a:cubicBezTo>
                    <a:pt x="1603" y="159"/>
                    <a:pt x="1602" y="158"/>
                    <a:pt x="1601" y="158"/>
                  </a:cubicBezTo>
                  <a:cubicBezTo>
                    <a:pt x="1600" y="158"/>
                    <a:pt x="1597" y="159"/>
                    <a:pt x="1595" y="159"/>
                  </a:cubicBezTo>
                  <a:cubicBezTo>
                    <a:pt x="1600" y="158"/>
                    <a:pt x="1594" y="158"/>
                    <a:pt x="1593" y="158"/>
                  </a:cubicBezTo>
                  <a:cubicBezTo>
                    <a:pt x="1592" y="157"/>
                    <a:pt x="1591" y="156"/>
                    <a:pt x="1588" y="157"/>
                  </a:cubicBezTo>
                  <a:cubicBezTo>
                    <a:pt x="1589" y="157"/>
                    <a:pt x="1591" y="158"/>
                    <a:pt x="1591" y="159"/>
                  </a:cubicBezTo>
                  <a:cubicBezTo>
                    <a:pt x="1591" y="159"/>
                    <a:pt x="1594" y="159"/>
                    <a:pt x="1594" y="159"/>
                  </a:cubicBezTo>
                  <a:cubicBezTo>
                    <a:pt x="1593" y="160"/>
                    <a:pt x="1593" y="161"/>
                    <a:pt x="1593" y="161"/>
                  </a:cubicBezTo>
                  <a:cubicBezTo>
                    <a:pt x="1592" y="161"/>
                    <a:pt x="1591" y="161"/>
                    <a:pt x="1589" y="161"/>
                  </a:cubicBezTo>
                  <a:cubicBezTo>
                    <a:pt x="1591" y="162"/>
                    <a:pt x="1594" y="161"/>
                    <a:pt x="1592" y="163"/>
                  </a:cubicBezTo>
                  <a:cubicBezTo>
                    <a:pt x="1592" y="164"/>
                    <a:pt x="1591" y="164"/>
                    <a:pt x="1590" y="164"/>
                  </a:cubicBezTo>
                  <a:cubicBezTo>
                    <a:pt x="1588" y="165"/>
                    <a:pt x="1587" y="164"/>
                    <a:pt x="1584" y="166"/>
                  </a:cubicBezTo>
                  <a:cubicBezTo>
                    <a:pt x="1587" y="165"/>
                    <a:pt x="1589" y="165"/>
                    <a:pt x="1585" y="167"/>
                  </a:cubicBezTo>
                  <a:cubicBezTo>
                    <a:pt x="1589" y="166"/>
                    <a:pt x="1592" y="168"/>
                    <a:pt x="1592" y="169"/>
                  </a:cubicBezTo>
                  <a:cubicBezTo>
                    <a:pt x="1588" y="170"/>
                    <a:pt x="1590" y="168"/>
                    <a:pt x="1586" y="169"/>
                  </a:cubicBezTo>
                  <a:cubicBezTo>
                    <a:pt x="1587" y="169"/>
                    <a:pt x="1587" y="169"/>
                    <a:pt x="1586" y="170"/>
                  </a:cubicBezTo>
                  <a:cubicBezTo>
                    <a:pt x="1580" y="172"/>
                    <a:pt x="1584" y="168"/>
                    <a:pt x="1582" y="167"/>
                  </a:cubicBezTo>
                  <a:cubicBezTo>
                    <a:pt x="1583" y="170"/>
                    <a:pt x="1578" y="170"/>
                    <a:pt x="1576" y="168"/>
                  </a:cubicBezTo>
                  <a:cubicBezTo>
                    <a:pt x="1574" y="167"/>
                    <a:pt x="1568" y="167"/>
                    <a:pt x="1566" y="165"/>
                  </a:cubicBezTo>
                  <a:cubicBezTo>
                    <a:pt x="1567" y="166"/>
                    <a:pt x="1563" y="165"/>
                    <a:pt x="1562" y="165"/>
                  </a:cubicBezTo>
                  <a:cubicBezTo>
                    <a:pt x="1561" y="164"/>
                    <a:pt x="1560" y="164"/>
                    <a:pt x="1559" y="163"/>
                  </a:cubicBezTo>
                  <a:cubicBezTo>
                    <a:pt x="1559" y="160"/>
                    <a:pt x="1556" y="158"/>
                    <a:pt x="1551" y="158"/>
                  </a:cubicBezTo>
                  <a:cubicBezTo>
                    <a:pt x="1550" y="158"/>
                    <a:pt x="1549" y="158"/>
                    <a:pt x="1548" y="158"/>
                  </a:cubicBezTo>
                  <a:cubicBezTo>
                    <a:pt x="1547" y="158"/>
                    <a:pt x="1544" y="159"/>
                    <a:pt x="1542" y="159"/>
                  </a:cubicBezTo>
                  <a:cubicBezTo>
                    <a:pt x="1539" y="159"/>
                    <a:pt x="1535" y="159"/>
                    <a:pt x="1534" y="159"/>
                  </a:cubicBezTo>
                  <a:cubicBezTo>
                    <a:pt x="1533" y="158"/>
                    <a:pt x="1535" y="156"/>
                    <a:pt x="1533" y="156"/>
                  </a:cubicBezTo>
                  <a:cubicBezTo>
                    <a:pt x="1531" y="156"/>
                    <a:pt x="1531" y="154"/>
                    <a:pt x="1530" y="154"/>
                  </a:cubicBezTo>
                  <a:cubicBezTo>
                    <a:pt x="1532" y="154"/>
                    <a:pt x="1536" y="150"/>
                    <a:pt x="1533" y="150"/>
                  </a:cubicBezTo>
                  <a:cubicBezTo>
                    <a:pt x="1533" y="151"/>
                    <a:pt x="1532" y="151"/>
                    <a:pt x="1531" y="152"/>
                  </a:cubicBezTo>
                  <a:cubicBezTo>
                    <a:pt x="1527" y="152"/>
                    <a:pt x="1529" y="150"/>
                    <a:pt x="1528" y="150"/>
                  </a:cubicBezTo>
                  <a:cubicBezTo>
                    <a:pt x="1528" y="151"/>
                    <a:pt x="1528" y="151"/>
                    <a:pt x="1528" y="151"/>
                  </a:cubicBezTo>
                  <a:cubicBezTo>
                    <a:pt x="1527" y="151"/>
                    <a:pt x="1526" y="151"/>
                    <a:pt x="1526" y="151"/>
                  </a:cubicBezTo>
                  <a:cubicBezTo>
                    <a:pt x="1526" y="151"/>
                    <a:pt x="1527" y="151"/>
                    <a:pt x="1527" y="152"/>
                  </a:cubicBezTo>
                  <a:cubicBezTo>
                    <a:pt x="1525" y="153"/>
                    <a:pt x="1522" y="153"/>
                    <a:pt x="1523" y="152"/>
                  </a:cubicBezTo>
                  <a:cubicBezTo>
                    <a:pt x="1520" y="154"/>
                    <a:pt x="1521" y="155"/>
                    <a:pt x="1522" y="156"/>
                  </a:cubicBezTo>
                  <a:cubicBezTo>
                    <a:pt x="1523" y="156"/>
                    <a:pt x="1528" y="157"/>
                    <a:pt x="1526" y="158"/>
                  </a:cubicBezTo>
                  <a:cubicBezTo>
                    <a:pt x="1523" y="160"/>
                    <a:pt x="1517" y="159"/>
                    <a:pt x="1520" y="161"/>
                  </a:cubicBezTo>
                  <a:cubicBezTo>
                    <a:pt x="1519" y="160"/>
                    <a:pt x="1524" y="159"/>
                    <a:pt x="1524" y="160"/>
                  </a:cubicBezTo>
                  <a:cubicBezTo>
                    <a:pt x="1525" y="160"/>
                    <a:pt x="1524" y="162"/>
                    <a:pt x="1521" y="163"/>
                  </a:cubicBezTo>
                  <a:cubicBezTo>
                    <a:pt x="1520" y="163"/>
                    <a:pt x="1519" y="163"/>
                    <a:pt x="1517" y="164"/>
                  </a:cubicBezTo>
                  <a:cubicBezTo>
                    <a:pt x="1516" y="164"/>
                    <a:pt x="1515" y="165"/>
                    <a:pt x="1513" y="165"/>
                  </a:cubicBezTo>
                  <a:cubicBezTo>
                    <a:pt x="1512" y="166"/>
                    <a:pt x="1506" y="167"/>
                    <a:pt x="1505" y="167"/>
                  </a:cubicBezTo>
                  <a:cubicBezTo>
                    <a:pt x="1506" y="167"/>
                    <a:pt x="1507" y="167"/>
                    <a:pt x="1508" y="166"/>
                  </a:cubicBezTo>
                  <a:cubicBezTo>
                    <a:pt x="1503" y="167"/>
                    <a:pt x="1496" y="167"/>
                    <a:pt x="1495" y="165"/>
                  </a:cubicBezTo>
                  <a:cubicBezTo>
                    <a:pt x="1495" y="163"/>
                    <a:pt x="1491" y="162"/>
                    <a:pt x="1484" y="163"/>
                  </a:cubicBezTo>
                  <a:cubicBezTo>
                    <a:pt x="1486" y="163"/>
                    <a:pt x="1485" y="164"/>
                    <a:pt x="1486" y="164"/>
                  </a:cubicBezTo>
                  <a:cubicBezTo>
                    <a:pt x="1488" y="163"/>
                    <a:pt x="1489" y="163"/>
                    <a:pt x="1490" y="163"/>
                  </a:cubicBezTo>
                  <a:cubicBezTo>
                    <a:pt x="1492" y="163"/>
                    <a:pt x="1494" y="164"/>
                    <a:pt x="1493" y="166"/>
                  </a:cubicBezTo>
                  <a:cubicBezTo>
                    <a:pt x="1489" y="166"/>
                    <a:pt x="1491" y="164"/>
                    <a:pt x="1487" y="165"/>
                  </a:cubicBezTo>
                  <a:cubicBezTo>
                    <a:pt x="1484" y="166"/>
                    <a:pt x="1484" y="164"/>
                    <a:pt x="1481" y="164"/>
                  </a:cubicBezTo>
                  <a:cubicBezTo>
                    <a:pt x="1483" y="165"/>
                    <a:pt x="1484" y="166"/>
                    <a:pt x="1485" y="166"/>
                  </a:cubicBezTo>
                  <a:cubicBezTo>
                    <a:pt x="1484" y="167"/>
                    <a:pt x="1484" y="167"/>
                    <a:pt x="1483" y="167"/>
                  </a:cubicBezTo>
                  <a:cubicBezTo>
                    <a:pt x="1484" y="167"/>
                    <a:pt x="1486" y="166"/>
                    <a:pt x="1487" y="167"/>
                  </a:cubicBezTo>
                  <a:cubicBezTo>
                    <a:pt x="1488" y="167"/>
                    <a:pt x="1488" y="168"/>
                    <a:pt x="1490" y="167"/>
                  </a:cubicBezTo>
                  <a:cubicBezTo>
                    <a:pt x="1495" y="165"/>
                    <a:pt x="1496" y="166"/>
                    <a:pt x="1495" y="168"/>
                  </a:cubicBezTo>
                  <a:cubicBezTo>
                    <a:pt x="1493" y="170"/>
                    <a:pt x="1498" y="171"/>
                    <a:pt x="1502" y="171"/>
                  </a:cubicBezTo>
                  <a:cubicBezTo>
                    <a:pt x="1501" y="171"/>
                    <a:pt x="1502" y="170"/>
                    <a:pt x="1503" y="170"/>
                  </a:cubicBezTo>
                  <a:cubicBezTo>
                    <a:pt x="1504" y="171"/>
                    <a:pt x="1506" y="171"/>
                    <a:pt x="1506" y="173"/>
                  </a:cubicBezTo>
                  <a:cubicBezTo>
                    <a:pt x="1505" y="172"/>
                    <a:pt x="1505" y="173"/>
                    <a:pt x="1505" y="173"/>
                  </a:cubicBezTo>
                  <a:cubicBezTo>
                    <a:pt x="1506" y="174"/>
                    <a:pt x="1506" y="174"/>
                    <a:pt x="1507" y="174"/>
                  </a:cubicBezTo>
                  <a:cubicBezTo>
                    <a:pt x="1508" y="174"/>
                    <a:pt x="1508" y="175"/>
                    <a:pt x="1508" y="175"/>
                  </a:cubicBezTo>
                  <a:cubicBezTo>
                    <a:pt x="1508" y="176"/>
                    <a:pt x="1508" y="176"/>
                    <a:pt x="1508" y="177"/>
                  </a:cubicBezTo>
                  <a:cubicBezTo>
                    <a:pt x="1507" y="176"/>
                    <a:pt x="1507" y="176"/>
                    <a:pt x="1508" y="177"/>
                  </a:cubicBezTo>
                  <a:cubicBezTo>
                    <a:pt x="1507" y="177"/>
                    <a:pt x="1506" y="176"/>
                    <a:pt x="1504" y="177"/>
                  </a:cubicBezTo>
                  <a:cubicBezTo>
                    <a:pt x="1508" y="176"/>
                    <a:pt x="1505" y="179"/>
                    <a:pt x="1509" y="178"/>
                  </a:cubicBezTo>
                  <a:cubicBezTo>
                    <a:pt x="1508" y="178"/>
                    <a:pt x="1508" y="177"/>
                    <a:pt x="1508" y="177"/>
                  </a:cubicBezTo>
                  <a:cubicBezTo>
                    <a:pt x="1509" y="178"/>
                    <a:pt x="1510" y="179"/>
                    <a:pt x="1511" y="180"/>
                  </a:cubicBezTo>
                  <a:cubicBezTo>
                    <a:pt x="1510" y="179"/>
                    <a:pt x="1510" y="179"/>
                    <a:pt x="1509" y="179"/>
                  </a:cubicBezTo>
                  <a:cubicBezTo>
                    <a:pt x="1510" y="179"/>
                    <a:pt x="1512" y="180"/>
                    <a:pt x="1513" y="180"/>
                  </a:cubicBezTo>
                  <a:cubicBezTo>
                    <a:pt x="1515" y="181"/>
                    <a:pt x="1513" y="182"/>
                    <a:pt x="1513" y="183"/>
                  </a:cubicBezTo>
                  <a:cubicBezTo>
                    <a:pt x="1514" y="184"/>
                    <a:pt x="1517" y="184"/>
                    <a:pt x="1516" y="185"/>
                  </a:cubicBezTo>
                  <a:cubicBezTo>
                    <a:pt x="1516" y="186"/>
                    <a:pt x="1513" y="188"/>
                    <a:pt x="1512" y="188"/>
                  </a:cubicBezTo>
                  <a:cubicBezTo>
                    <a:pt x="1512" y="188"/>
                    <a:pt x="1512" y="188"/>
                    <a:pt x="1511" y="189"/>
                  </a:cubicBezTo>
                  <a:cubicBezTo>
                    <a:pt x="1509" y="188"/>
                    <a:pt x="1505" y="187"/>
                    <a:pt x="1501" y="187"/>
                  </a:cubicBezTo>
                  <a:cubicBezTo>
                    <a:pt x="1499" y="187"/>
                    <a:pt x="1496" y="187"/>
                    <a:pt x="1495" y="186"/>
                  </a:cubicBezTo>
                  <a:cubicBezTo>
                    <a:pt x="1495" y="186"/>
                    <a:pt x="1495" y="183"/>
                    <a:pt x="1494" y="185"/>
                  </a:cubicBezTo>
                  <a:cubicBezTo>
                    <a:pt x="1492" y="185"/>
                    <a:pt x="1493" y="184"/>
                    <a:pt x="1491" y="184"/>
                  </a:cubicBezTo>
                  <a:cubicBezTo>
                    <a:pt x="1492" y="184"/>
                    <a:pt x="1491" y="185"/>
                    <a:pt x="1491" y="185"/>
                  </a:cubicBezTo>
                  <a:cubicBezTo>
                    <a:pt x="1491" y="186"/>
                    <a:pt x="1493" y="186"/>
                    <a:pt x="1494" y="187"/>
                  </a:cubicBezTo>
                  <a:cubicBezTo>
                    <a:pt x="1490" y="187"/>
                    <a:pt x="1488" y="188"/>
                    <a:pt x="1484" y="189"/>
                  </a:cubicBezTo>
                  <a:cubicBezTo>
                    <a:pt x="1481" y="190"/>
                    <a:pt x="1476" y="191"/>
                    <a:pt x="1475" y="191"/>
                  </a:cubicBezTo>
                  <a:cubicBezTo>
                    <a:pt x="1474" y="192"/>
                    <a:pt x="1474" y="192"/>
                    <a:pt x="1474" y="192"/>
                  </a:cubicBezTo>
                  <a:cubicBezTo>
                    <a:pt x="1472" y="193"/>
                    <a:pt x="1470" y="193"/>
                    <a:pt x="1469" y="193"/>
                  </a:cubicBezTo>
                  <a:cubicBezTo>
                    <a:pt x="1470" y="193"/>
                    <a:pt x="1470" y="193"/>
                    <a:pt x="1470" y="194"/>
                  </a:cubicBezTo>
                  <a:cubicBezTo>
                    <a:pt x="1466" y="194"/>
                    <a:pt x="1466" y="194"/>
                    <a:pt x="1463" y="194"/>
                  </a:cubicBezTo>
                  <a:cubicBezTo>
                    <a:pt x="1465" y="194"/>
                    <a:pt x="1462" y="195"/>
                    <a:pt x="1461" y="195"/>
                  </a:cubicBezTo>
                  <a:cubicBezTo>
                    <a:pt x="1460" y="195"/>
                    <a:pt x="1460" y="195"/>
                    <a:pt x="1459" y="195"/>
                  </a:cubicBezTo>
                  <a:cubicBezTo>
                    <a:pt x="1458" y="196"/>
                    <a:pt x="1458" y="196"/>
                    <a:pt x="1458" y="197"/>
                  </a:cubicBezTo>
                  <a:cubicBezTo>
                    <a:pt x="1456" y="196"/>
                    <a:pt x="1456" y="197"/>
                    <a:pt x="1456" y="198"/>
                  </a:cubicBezTo>
                  <a:cubicBezTo>
                    <a:pt x="1453" y="199"/>
                    <a:pt x="1454" y="197"/>
                    <a:pt x="1451" y="198"/>
                  </a:cubicBezTo>
                  <a:cubicBezTo>
                    <a:pt x="1452" y="198"/>
                    <a:pt x="1453" y="198"/>
                    <a:pt x="1453" y="199"/>
                  </a:cubicBezTo>
                  <a:cubicBezTo>
                    <a:pt x="1452" y="199"/>
                    <a:pt x="1451" y="199"/>
                    <a:pt x="1451" y="199"/>
                  </a:cubicBezTo>
                  <a:cubicBezTo>
                    <a:pt x="1451" y="199"/>
                    <a:pt x="1452" y="199"/>
                    <a:pt x="1450" y="200"/>
                  </a:cubicBezTo>
                  <a:cubicBezTo>
                    <a:pt x="1449" y="200"/>
                    <a:pt x="1448" y="200"/>
                    <a:pt x="1447" y="200"/>
                  </a:cubicBezTo>
                  <a:cubicBezTo>
                    <a:pt x="1448" y="200"/>
                    <a:pt x="1448" y="201"/>
                    <a:pt x="1446" y="201"/>
                  </a:cubicBezTo>
                  <a:cubicBezTo>
                    <a:pt x="1447" y="201"/>
                    <a:pt x="1448" y="201"/>
                    <a:pt x="1447" y="202"/>
                  </a:cubicBezTo>
                  <a:cubicBezTo>
                    <a:pt x="1446" y="202"/>
                    <a:pt x="1446" y="201"/>
                    <a:pt x="1445" y="201"/>
                  </a:cubicBezTo>
                  <a:cubicBezTo>
                    <a:pt x="1446" y="202"/>
                    <a:pt x="1446" y="202"/>
                    <a:pt x="1446" y="202"/>
                  </a:cubicBezTo>
                  <a:cubicBezTo>
                    <a:pt x="1446" y="202"/>
                    <a:pt x="1443" y="204"/>
                    <a:pt x="1443" y="203"/>
                  </a:cubicBezTo>
                  <a:cubicBezTo>
                    <a:pt x="1443" y="203"/>
                    <a:pt x="1439" y="205"/>
                    <a:pt x="1438" y="204"/>
                  </a:cubicBezTo>
                  <a:cubicBezTo>
                    <a:pt x="1439" y="206"/>
                    <a:pt x="1433" y="207"/>
                    <a:pt x="1432" y="207"/>
                  </a:cubicBezTo>
                  <a:cubicBezTo>
                    <a:pt x="1431" y="207"/>
                    <a:pt x="1431" y="208"/>
                    <a:pt x="1430" y="207"/>
                  </a:cubicBezTo>
                  <a:cubicBezTo>
                    <a:pt x="1431" y="208"/>
                    <a:pt x="1430" y="211"/>
                    <a:pt x="1427" y="212"/>
                  </a:cubicBezTo>
                  <a:cubicBezTo>
                    <a:pt x="1424" y="210"/>
                    <a:pt x="1423" y="207"/>
                    <a:pt x="1418" y="206"/>
                  </a:cubicBezTo>
                  <a:cubicBezTo>
                    <a:pt x="1416" y="206"/>
                    <a:pt x="1412" y="206"/>
                    <a:pt x="1409" y="206"/>
                  </a:cubicBezTo>
                  <a:cubicBezTo>
                    <a:pt x="1406" y="206"/>
                    <a:pt x="1400" y="208"/>
                    <a:pt x="1399" y="207"/>
                  </a:cubicBezTo>
                  <a:cubicBezTo>
                    <a:pt x="1399" y="208"/>
                    <a:pt x="1399" y="208"/>
                    <a:pt x="1399" y="208"/>
                  </a:cubicBezTo>
                  <a:cubicBezTo>
                    <a:pt x="1398" y="208"/>
                    <a:pt x="1397" y="208"/>
                    <a:pt x="1397" y="208"/>
                  </a:cubicBezTo>
                  <a:cubicBezTo>
                    <a:pt x="1395" y="209"/>
                    <a:pt x="1392" y="212"/>
                    <a:pt x="1389" y="213"/>
                  </a:cubicBezTo>
                  <a:cubicBezTo>
                    <a:pt x="1385" y="215"/>
                    <a:pt x="1389" y="210"/>
                    <a:pt x="1389" y="209"/>
                  </a:cubicBezTo>
                  <a:cubicBezTo>
                    <a:pt x="1389" y="208"/>
                    <a:pt x="1390" y="206"/>
                    <a:pt x="1388" y="207"/>
                  </a:cubicBezTo>
                  <a:cubicBezTo>
                    <a:pt x="1386" y="207"/>
                    <a:pt x="1384" y="209"/>
                    <a:pt x="1381" y="210"/>
                  </a:cubicBezTo>
                  <a:cubicBezTo>
                    <a:pt x="1379" y="210"/>
                    <a:pt x="1379" y="210"/>
                    <a:pt x="1377" y="210"/>
                  </a:cubicBezTo>
                  <a:cubicBezTo>
                    <a:pt x="1378" y="211"/>
                    <a:pt x="1379" y="211"/>
                    <a:pt x="1379" y="212"/>
                  </a:cubicBezTo>
                  <a:cubicBezTo>
                    <a:pt x="1378" y="213"/>
                    <a:pt x="1375" y="214"/>
                    <a:pt x="1375" y="213"/>
                  </a:cubicBezTo>
                  <a:cubicBezTo>
                    <a:pt x="1374" y="213"/>
                    <a:pt x="1374" y="212"/>
                    <a:pt x="1374" y="211"/>
                  </a:cubicBezTo>
                  <a:cubicBezTo>
                    <a:pt x="1373" y="211"/>
                    <a:pt x="1369" y="211"/>
                    <a:pt x="1371" y="212"/>
                  </a:cubicBezTo>
                  <a:cubicBezTo>
                    <a:pt x="1368" y="213"/>
                    <a:pt x="1368" y="210"/>
                    <a:pt x="1364" y="212"/>
                  </a:cubicBezTo>
                  <a:cubicBezTo>
                    <a:pt x="1365" y="212"/>
                    <a:pt x="1365" y="212"/>
                    <a:pt x="1366" y="212"/>
                  </a:cubicBezTo>
                  <a:cubicBezTo>
                    <a:pt x="1364" y="213"/>
                    <a:pt x="1363" y="213"/>
                    <a:pt x="1363" y="213"/>
                  </a:cubicBezTo>
                  <a:cubicBezTo>
                    <a:pt x="1360" y="214"/>
                    <a:pt x="1363" y="214"/>
                    <a:pt x="1361" y="216"/>
                  </a:cubicBezTo>
                  <a:cubicBezTo>
                    <a:pt x="1359" y="216"/>
                    <a:pt x="1362" y="218"/>
                    <a:pt x="1361" y="218"/>
                  </a:cubicBezTo>
                  <a:cubicBezTo>
                    <a:pt x="1358" y="218"/>
                    <a:pt x="1360" y="220"/>
                    <a:pt x="1360" y="220"/>
                  </a:cubicBezTo>
                  <a:cubicBezTo>
                    <a:pt x="1360" y="220"/>
                    <a:pt x="1359" y="220"/>
                    <a:pt x="1358" y="220"/>
                  </a:cubicBezTo>
                  <a:cubicBezTo>
                    <a:pt x="1358" y="221"/>
                    <a:pt x="1359" y="221"/>
                    <a:pt x="1359" y="221"/>
                  </a:cubicBezTo>
                  <a:cubicBezTo>
                    <a:pt x="1357" y="220"/>
                    <a:pt x="1350" y="228"/>
                    <a:pt x="1350" y="228"/>
                  </a:cubicBezTo>
                  <a:cubicBezTo>
                    <a:pt x="1349" y="230"/>
                    <a:pt x="1349" y="231"/>
                    <a:pt x="1350" y="232"/>
                  </a:cubicBezTo>
                  <a:cubicBezTo>
                    <a:pt x="1351" y="232"/>
                    <a:pt x="1355" y="232"/>
                    <a:pt x="1353" y="234"/>
                  </a:cubicBezTo>
                  <a:cubicBezTo>
                    <a:pt x="1355" y="232"/>
                    <a:pt x="1354" y="230"/>
                    <a:pt x="1357" y="231"/>
                  </a:cubicBezTo>
                  <a:cubicBezTo>
                    <a:pt x="1359" y="232"/>
                    <a:pt x="1361" y="232"/>
                    <a:pt x="1361" y="233"/>
                  </a:cubicBezTo>
                  <a:cubicBezTo>
                    <a:pt x="1361" y="235"/>
                    <a:pt x="1360" y="235"/>
                    <a:pt x="1357" y="237"/>
                  </a:cubicBezTo>
                  <a:cubicBezTo>
                    <a:pt x="1356" y="237"/>
                    <a:pt x="1357" y="238"/>
                    <a:pt x="1357" y="239"/>
                  </a:cubicBezTo>
                  <a:cubicBezTo>
                    <a:pt x="1357" y="239"/>
                    <a:pt x="1357" y="240"/>
                    <a:pt x="1357" y="241"/>
                  </a:cubicBezTo>
                  <a:cubicBezTo>
                    <a:pt x="1357" y="243"/>
                    <a:pt x="1358" y="243"/>
                    <a:pt x="1360" y="243"/>
                  </a:cubicBezTo>
                  <a:cubicBezTo>
                    <a:pt x="1362" y="243"/>
                    <a:pt x="1364" y="247"/>
                    <a:pt x="1360" y="249"/>
                  </a:cubicBezTo>
                  <a:cubicBezTo>
                    <a:pt x="1357" y="251"/>
                    <a:pt x="1355" y="249"/>
                    <a:pt x="1356" y="247"/>
                  </a:cubicBezTo>
                  <a:cubicBezTo>
                    <a:pt x="1356" y="246"/>
                    <a:pt x="1358" y="246"/>
                    <a:pt x="1359" y="245"/>
                  </a:cubicBezTo>
                  <a:cubicBezTo>
                    <a:pt x="1360" y="245"/>
                    <a:pt x="1358" y="245"/>
                    <a:pt x="1357" y="246"/>
                  </a:cubicBezTo>
                  <a:cubicBezTo>
                    <a:pt x="1357" y="245"/>
                    <a:pt x="1355" y="245"/>
                    <a:pt x="1353" y="246"/>
                  </a:cubicBezTo>
                  <a:cubicBezTo>
                    <a:pt x="1356" y="247"/>
                    <a:pt x="1350" y="248"/>
                    <a:pt x="1349" y="250"/>
                  </a:cubicBezTo>
                  <a:cubicBezTo>
                    <a:pt x="1348" y="252"/>
                    <a:pt x="1346" y="254"/>
                    <a:pt x="1346" y="255"/>
                  </a:cubicBezTo>
                  <a:cubicBezTo>
                    <a:pt x="1346" y="257"/>
                    <a:pt x="1347" y="258"/>
                    <a:pt x="1348" y="259"/>
                  </a:cubicBezTo>
                  <a:cubicBezTo>
                    <a:pt x="1349" y="260"/>
                    <a:pt x="1350" y="261"/>
                    <a:pt x="1350" y="262"/>
                  </a:cubicBezTo>
                  <a:cubicBezTo>
                    <a:pt x="1350" y="262"/>
                    <a:pt x="1347" y="264"/>
                    <a:pt x="1346" y="264"/>
                  </a:cubicBezTo>
                  <a:cubicBezTo>
                    <a:pt x="1346" y="264"/>
                    <a:pt x="1344" y="264"/>
                    <a:pt x="1343" y="264"/>
                  </a:cubicBezTo>
                  <a:cubicBezTo>
                    <a:pt x="1342" y="265"/>
                    <a:pt x="1342" y="264"/>
                    <a:pt x="1340" y="264"/>
                  </a:cubicBezTo>
                  <a:cubicBezTo>
                    <a:pt x="1338" y="263"/>
                    <a:pt x="1335" y="265"/>
                    <a:pt x="1332" y="267"/>
                  </a:cubicBezTo>
                  <a:cubicBezTo>
                    <a:pt x="1329" y="268"/>
                    <a:pt x="1329" y="270"/>
                    <a:pt x="1329" y="271"/>
                  </a:cubicBezTo>
                  <a:cubicBezTo>
                    <a:pt x="1329" y="272"/>
                    <a:pt x="1330" y="275"/>
                    <a:pt x="1329" y="274"/>
                  </a:cubicBezTo>
                  <a:cubicBezTo>
                    <a:pt x="1329" y="275"/>
                    <a:pt x="1331" y="276"/>
                    <a:pt x="1331" y="278"/>
                  </a:cubicBezTo>
                  <a:cubicBezTo>
                    <a:pt x="1330" y="278"/>
                    <a:pt x="1328" y="277"/>
                    <a:pt x="1329" y="277"/>
                  </a:cubicBezTo>
                  <a:cubicBezTo>
                    <a:pt x="1329" y="276"/>
                    <a:pt x="1328" y="276"/>
                    <a:pt x="1327" y="276"/>
                  </a:cubicBezTo>
                  <a:cubicBezTo>
                    <a:pt x="1325" y="276"/>
                    <a:pt x="1320" y="279"/>
                    <a:pt x="1318" y="280"/>
                  </a:cubicBezTo>
                  <a:cubicBezTo>
                    <a:pt x="1318" y="279"/>
                    <a:pt x="1318" y="278"/>
                    <a:pt x="1316" y="278"/>
                  </a:cubicBezTo>
                  <a:cubicBezTo>
                    <a:pt x="1315" y="279"/>
                    <a:pt x="1316" y="279"/>
                    <a:pt x="1317" y="279"/>
                  </a:cubicBezTo>
                  <a:cubicBezTo>
                    <a:pt x="1318" y="280"/>
                    <a:pt x="1317" y="281"/>
                    <a:pt x="1317" y="282"/>
                  </a:cubicBezTo>
                  <a:cubicBezTo>
                    <a:pt x="1317" y="282"/>
                    <a:pt x="1316" y="283"/>
                    <a:pt x="1316" y="283"/>
                  </a:cubicBezTo>
                  <a:cubicBezTo>
                    <a:pt x="1316" y="284"/>
                    <a:pt x="1317" y="284"/>
                    <a:pt x="1316" y="285"/>
                  </a:cubicBezTo>
                  <a:cubicBezTo>
                    <a:pt x="1315" y="288"/>
                    <a:pt x="1313" y="291"/>
                    <a:pt x="1308" y="293"/>
                  </a:cubicBezTo>
                  <a:cubicBezTo>
                    <a:pt x="1306" y="294"/>
                    <a:pt x="1307" y="294"/>
                    <a:pt x="1306" y="295"/>
                  </a:cubicBezTo>
                  <a:cubicBezTo>
                    <a:pt x="1303" y="296"/>
                    <a:pt x="1301" y="298"/>
                    <a:pt x="1299" y="299"/>
                  </a:cubicBezTo>
                  <a:cubicBezTo>
                    <a:pt x="1300" y="297"/>
                    <a:pt x="1298" y="296"/>
                    <a:pt x="1298" y="295"/>
                  </a:cubicBezTo>
                  <a:cubicBezTo>
                    <a:pt x="1297" y="294"/>
                    <a:pt x="1297" y="293"/>
                    <a:pt x="1297" y="291"/>
                  </a:cubicBezTo>
                  <a:cubicBezTo>
                    <a:pt x="1297" y="290"/>
                    <a:pt x="1297" y="288"/>
                    <a:pt x="1296" y="287"/>
                  </a:cubicBezTo>
                  <a:cubicBezTo>
                    <a:pt x="1296" y="286"/>
                    <a:pt x="1296" y="286"/>
                    <a:pt x="1296" y="285"/>
                  </a:cubicBezTo>
                  <a:cubicBezTo>
                    <a:pt x="1296" y="284"/>
                    <a:pt x="1294" y="284"/>
                    <a:pt x="1297" y="283"/>
                  </a:cubicBezTo>
                  <a:cubicBezTo>
                    <a:pt x="1292" y="283"/>
                    <a:pt x="1293" y="277"/>
                    <a:pt x="1292" y="274"/>
                  </a:cubicBezTo>
                  <a:cubicBezTo>
                    <a:pt x="1291" y="270"/>
                    <a:pt x="1290" y="266"/>
                    <a:pt x="1288" y="262"/>
                  </a:cubicBezTo>
                  <a:cubicBezTo>
                    <a:pt x="1287" y="259"/>
                    <a:pt x="1288" y="255"/>
                    <a:pt x="1289" y="251"/>
                  </a:cubicBezTo>
                  <a:cubicBezTo>
                    <a:pt x="1290" y="249"/>
                    <a:pt x="1290" y="248"/>
                    <a:pt x="1291" y="246"/>
                  </a:cubicBezTo>
                  <a:cubicBezTo>
                    <a:pt x="1291" y="245"/>
                    <a:pt x="1291" y="245"/>
                    <a:pt x="1292" y="244"/>
                  </a:cubicBezTo>
                  <a:cubicBezTo>
                    <a:pt x="1292" y="243"/>
                    <a:pt x="1295" y="241"/>
                    <a:pt x="1293" y="243"/>
                  </a:cubicBezTo>
                  <a:cubicBezTo>
                    <a:pt x="1294" y="242"/>
                    <a:pt x="1298" y="239"/>
                    <a:pt x="1299" y="240"/>
                  </a:cubicBezTo>
                  <a:cubicBezTo>
                    <a:pt x="1300" y="238"/>
                    <a:pt x="1302" y="237"/>
                    <a:pt x="1302" y="236"/>
                  </a:cubicBezTo>
                  <a:cubicBezTo>
                    <a:pt x="1302" y="235"/>
                    <a:pt x="1300" y="234"/>
                    <a:pt x="1301" y="232"/>
                  </a:cubicBezTo>
                  <a:cubicBezTo>
                    <a:pt x="1303" y="232"/>
                    <a:pt x="1303" y="233"/>
                    <a:pt x="1306" y="233"/>
                  </a:cubicBezTo>
                  <a:cubicBezTo>
                    <a:pt x="1307" y="233"/>
                    <a:pt x="1308" y="231"/>
                    <a:pt x="1309" y="231"/>
                  </a:cubicBezTo>
                  <a:cubicBezTo>
                    <a:pt x="1310" y="231"/>
                    <a:pt x="1313" y="230"/>
                    <a:pt x="1314" y="231"/>
                  </a:cubicBezTo>
                  <a:cubicBezTo>
                    <a:pt x="1313" y="230"/>
                    <a:pt x="1315" y="229"/>
                    <a:pt x="1317" y="229"/>
                  </a:cubicBezTo>
                  <a:cubicBezTo>
                    <a:pt x="1318" y="228"/>
                    <a:pt x="1319" y="228"/>
                    <a:pt x="1320" y="227"/>
                  </a:cubicBezTo>
                  <a:cubicBezTo>
                    <a:pt x="1322" y="226"/>
                    <a:pt x="1322" y="225"/>
                    <a:pt x="1323" y="226"/>
                  </a:cubicBezTo>
                  <a:cubicBezTo>
                    <a:pt x="1323" y="225"/>
                    <a:pt x="1327" y="223"/>
                    <a:pt x="1327" y="222"/>
                  </a:cubicBezTo>
                  <a:cubicBezTo>
                    <a:pt x="1327" y="220"/>
                    <a:pt x="1332" y="219"/>
                    <a:pt x="1334" y="217"/>
                  </a:cubicBezTo>
                  <a:cubicBezTo>
                    <a:pt x="1336" y="215"/>
                    <a:pt x="1336" y="216"/>
                    <a:pt x="1338" y="215"/>
                  </a:cubicBezTo>
                  <a:cubicBezTo>
                    <a:pt x="1340" y="214"/>
                    <a:pt x="1341" y="213"/>
                    <a:pt x="1343" y="212"/>
                  </a:cubicBezTo>
                  <a:cubicBezTo>
                    <a:pt x="1344" y="211"/>
                    <a:pt x="1347" y="210"/>
                    <a:pt x="1347" y="210"/>
                  </a:cubicBezTo>
                  <a:cubicBezTo>
                    <a:pt x="1348" y="209"/>
                    <a:pt x="1347" y="208"/>
                    <a:pt x="1348" y="207"/>
                  </a:cubicBezTo>
                  <a:cubicBezTo>
                    <a:pt x="1350" y="207"/>
                    <a:pt x="1352" y="206"/>
                    <a:pt x="1355" y="205"/>
                  </a:cubicBezTo>
                  <a:cubicBezTo>
                    <a:pt x="1356" y="205"/>
                    <a:pt x="1357" y="204"/>
                    <a:pt x="1358" y="204"/>
                  </a:cubicBezTo>
                  <a:cubicBezTo>
                    <a:pt x="1360" y="204"/>
                    <a:pt x="1361" y="204"/>
                    <a:pt x="1361" y="204"/>
                  </a:cubicBezTo>
                  <a:cubicBezTo>
                    <a:pt x="1362" y="204"/>
                    <a:pt x="1365" y="203"/>
                    <a:pt x="1366" y="203"/>
                  </a:cubicBezTo>
                  <a:cubicBezTo>
                    <a:pt x="1365" y="202"/>
                    <a:pt x="1363" y="202"/>
                    <a:pt x="1365" y="201"/>
                  </a:cubicBezTo>
                  <a:cubicBezTo>
                    <a:pt x="1366" y="199"/>
                    <a:pt x="1368" y="199"/>
                    <a:pt x="1368" y="198"/>
                  </a:cubicBezTo>
                  <a:cubicBezTo>
                    <a:pt x="1368" y="197"/>
                    <a:pt x="1365" y="198"/>
                    <a:pt x="1367" y="196"/>
                  </a:cubicBezTo>
                  <a:cubicBezTo>
                    <a:pt x="1368" y="195"/>
                    <a:pt x="1369" y="194"/>
                    <a:pt x="1369" y="193"/>
                  </a:cubicBezTo>
                  <a:cubicBezTo>
                    <a:pt x="1369" y="192"/>
                    <a:pt x="1368" y="190"/>
                    <a:pt x="1374" y="188"/>
                  </a:cubicBezTo>
                  <a:cubicBezTo>
                    <a:pt x="1378" y="187"/>
                    <a:pt x="1380" y="188"/>
                    <a:pt x="1381" y="189"/>
                  </a:cubicBezTo>
                  <a:cubicBezTo>
                    <a:pt x="1380" y="189"/>
                    <a:pt x="1379" y="188"/>
                    <a:pt x="1379" y="188"/>
                  </a:cubicBezTo>
                  <a:cubicBezTo>
                    <a:pt x="1381" y="188"/>
                    <a:pt x="1382" y="188"/>
                    <a:pt x="1384" y="188"/>
                  </a:cubicBezTo>
                  <a:cubicBezTo>
                    <a:pt x="1381" y="187"/>
                    <a:pt x="1376" y="187"/>
                    <a:pt x="1374" y="186"/>
                  </a:cubicBezTo>
                  <a:cubicBezTo>
                    <a:pt x="1373" y="185"/>
                    <a:pt x="1366" y="186"/>
                    <a:pt x="1361" y="187"/>
                  </a:cubicBezTo>
                  <a:cubicBezTo>
                    <a:pt x="1360" y="188"/>
                    <a:pt x="1361" y="189"/>
                    <a:pt x="1362" y="189"/>
                  </a:cubicBezTo>
                  <a:cubicBezTo>
                    <a:pt x="1358" y="190"/>
                    <a:pt x="1360" y="192"/>
                    <a:pt x="1359" y="193"/>
                  </a:cubicBezTo>
                  <a:cubicBezTo>
                    <a:pt x="1359" y="194"/>
                    <a:pt x="1362" y="194"/>
                    <a:pt x="1361" y="195"/>
                  </a:cubicBezTo>
                  <a:cubicBezTo>
                    <a:pt x="1361" y="196"/>
                    <a:pt x="1360" y="196"/>
                    <a:pt x="1360" y="196"/>
                  </a:cubicBezTo>
                  <a:cubicBezTo>
                    <a:pt x="1359" y="197"/>
                    <a:pt x="1359" y="197"/>
                    <a:pt x="1359" y="197"/>
                  </a:cubicBezTo>
                  <a:cubicBezTo>
                    <a:pt x="1358" y="196"/>
                    <a:pt x="1358" y="196"/>
                    <a:pt x="1358" y="195"/>
                  </a:cubicBezTo>
                  <a:cubicBezTo>
                    <a:pt x="1357" y="195"/>
                    <a:pt x="1354" y="195"/>
                    <a:pt x="1356" y="196"/>
                  </a:cubicBezTo>
                  <a:cubicBezTo>
                    <a:pt x="1354" y="195"/>
                    <a:pt x="1351" y="196"/>
                    <a:pt x="1347" y="198"/>
                  </a:cubicBezTo>
                  <a:cubicBezTo>
                    <a:pt x="1345" y="200"/>
                    <a:pt x="1338" y="203"/>
                    <a:pt x="1337" y="204"/>
                  </a:cubicBezTo>
                  <a:cubicBezTo>
                    <a:pt x="1337" y="204"/>
                    <a:pt x="1334" y="205"/>
                    <a:pt x="1331" y="206"/>
                  </a:cubicBezTo>
                  <a:cubicBezTo>
                    <a:pt x="1331" y="205"/>
                    <a:pt x="1332" y="204"/>
                    <a:pt x="1332" y="204"/>
                  </a:cubicBezTo>
                  <a:cubicBezTo>
                    <a:pt x="1331" y="204"/>
                    <a:pt x="1334" y="202"/>
                    <a:pt x="1333" y="202"/>
                  </a:cubicBezTo>
                  <a:cubicBezTo>
                    <a:pt x="1332" y="201"/>
                    <a:pt x="1328" y="203"/>
                    <a:pt x="1329" y="202"/>
                  </a:cubicBezTo>
                  <a:cubicBezTo>
                    <a:pt x="1330" y="200"/>
                    <a:pt x="1329" y="200"/>
                    <a:pt x="1329" y="199"/>
                  </a:cubicBezTo>
                  <a:cubicBezTo>
                    <a:pt x="1331" y="200"/>
                    <a:pt x="1329" y="198"/>
                    <a:pt x="1331" y="198"/>
                  </a:cubicBezTo>
                  <a:cubicBezTo>
                    <a:pt x="1330" y="198"/>
                    <a:pt x="1332" y="197"/>
                    <a:pt x="1333" y="196"/>
                  </a:cubicBezTo>
                  <a:cubicBezTo>
                    <a:pt x="1333" y="195"/>
                    <a:pt x="1334" y="194"/>
                    <a:pt x="1334" y="193"/>
                  </a:cubicBezTo>
                  <a:cubicBezTo>
                    <a:pt x="1334" y="192"/>
                    <a:pt x="1332" y="193"/>
                    <a:pt x="1329" y="194"/>
                  </a:cubicBezTo>
                  <a:cubicBezTo>
                    <a:pt x="1325" y="196"/>
                    <a:pt x="1327" y="195"/>
                    <a:pt x="1325" y="194"/>
                  </a:cubicBezTo>
                  <a:cubicBezTo>
                    <a:pt x="1324" y="194"/>
                    <a:pt x="1325" y="193"/>
                    <a:pt x="1323" y="193"/>
                  </a:cubicBezTo>
                  <a:cubicBezTo>
                    <a:pt x="1321" y="193"/>
                    <a:pt x="1318" y="194"/>
                    <a:pt x="1316" y="194"/>
                  </a:cubicBezTo>
                  <a:cubicBezTo>
                    <a:pt x="1315" y="194"/>
                    <a:pt x="1312" y="195"/>
                    <a:pt x="1312" y="195"/>
                  </a:cubicBezTo>
                  <a:cubicBezTo>
                    <a:pt x="1310" y="194"/>
                    <a:pt x="1308" y="194"/>
                    <a:pt x="1307" y="194"/>
                  </a:cubicBezTo>
                  <a:cubicBezTo>
                    <a:pt x="1306" y="194"/>
                    <a:pt x="1306" y="195"/>
                    <a:pt x="1305" y="195"/>
                  </a:cubicBezTo>
                  <a:cubicBezTo>
                    <a:pt x="1304" y="194"/>
                    <a:pt x="1301" y="197"/>
                    <a:pt x="1299" y="197"/>
                  </a:cubicBezTo>
                  <a:cubicBezTo>
                    <a:pt x="1298" y="198"/>
                    <a:pt x="1299" y="199"/>
                    <a:pt x="1297" y="200"/>
                  </a:cubicBezTo>
                  <a:cubicBezTo>
                    <a:pt x="1293" y="201"/>
                    <a:pt x="1292" y="203"/>
                    <a:pt x="1291" y="204"/>
                  </a:cubicBezTo>
                  <a:cubicBezTo>
                    <a:pt x="1290" y="205"/>
                    <a:pt x="1288" y="206"/>
                    <a:pt x="1286" y="207"/>
                  </a:cubicBezTo>
                  <a:cubicBezTo>
                    <a:pt x="1284" y="208"/>
                    <a:pt x="1283" y="208"/>
                    <a:pt x="1280" y="209"/>
                  </a:cubicBezTo>
                  <a:cubicBezTo>
                    <a:pt x="1278" y="210"/>
                    <a:pt x="1277" y="212"/>
                    <a:pt x="1277" y="213"/>
                  </a:cubicBezTo>
                  <a:cubicBezTo>
                    <a:pt x="1274" y="212"/>
                    <a:pt x="1276" y="215"/>
                    <a:pt x="1276" y="215"/>
                  </a:cubicBezTo>
                  <a:cubicBezTo>
                    <a:pt x="1275" y="215"/>
                    <a:pt x="1274" y="216"/>
                    <a:pt x="1274" y="217"/>
                  </a:cubicBezTo>
                  <a:cubicBezTo>
                    <a:pt x="1275" y="217"/>
                    <a:pt x="1277" y="217"/>
                    <a:pt x="1277" y="217"/>
                  </a:cubicBezTo>
                  <a:cubicBezTo>
                    <a:pt x="1277" y="216"/>
                    <a:pt x="1277" y="216"/>
                    <a:pt x="1277" y="216"/>
                  </a:cubicBezTo>
                  <a:cubicBezTo>
                    <a:pt x="1283" y="214"/>
                    <a:pt x="1283" y="218"/>
                    <a:pt x="1284" y="219"/>
                  </a:cubicBezTo>
                  <a:cubicBezTo>
                    <a:pt x="1279" y="221"/>
                    <a:pt x="1280" y="219"/>
                    <a:pt x="1277" y="219"/>
                  </a:cubicBezTo>
                  <a:cubicBezTo>
                    <a:pt x="1276" y="221"/>
                    <a:pt x="1271" y="219"/>
                    <a:pt x="1270" y="219"/>
                  </a:cubicBezTo>
                  <a:cubicBezTo>
                    <a:pt x="1268" y="219"/>
                    <a:pt x="1269" y="219"/>
                    <a:pt x="1266" y="220"/>
                  </a:cubicBezTo>
                  <a:cubicBezTo>
                    <a:pt x="1264" y="220"/>
                    <a:pt x="1262" y="221"/>
                    <a:pt x="1263" y="222"/>
                  </a:cubicBezTo>
                  <a:cubicBezTo>
                    <a:pt x="1262" y="221"/>
                    <a:pt x="1258" y="221"/>
                    <a:pt x="1255" y="221"/>
                  </a:cubicBezTo>
                  <a:cubicBezTo>
                    <a:pt x="1255" y="222"/>
                    <a:pt x="1255" y="222"/>
                    <a:pt x="1255" y="222"/>
                  </a:cubicBezTo>
                  <a:cubicBezTo>
                    <a:pt x="1250" y="222"/>
                    <a:pt x="1247" y="222"/>
                    <a:pt x="1246" y="220"/>
                  </a:cubicBezTo>
                  <a:cubicBezTo>
                    <a:pt x="1247" y="220"/>
                    <a:pt x="1249" y="220"/>
                    <a:pt x="1251" y="220"/>
                  </a:cubicBezTo>
                  <a:cubicBezTo>
                    <a:pt x="1252" y="220"/>
                    <a:pt x="1254" y="220"/>
                    <a:pt x="1256" y="219"/>
                  </a:cubicBezTo>
                  <a:cubicBezTo>
                    <a:pt x="1256" y="218"/>
                    <a:pt x="1252" y="219"/>
                    <a:pt x="1251" y="218"/>
                  </a:cubicBezTo>
                  <a:cubicBezTo>
                    <a:pt x="1250" y="216"/>
                    <a:pt x="1249" y="215"/>
                    <a:pt x="1245" y="216"/>
                  </a:cubicBezTo>
                  <a:cubicBezTo>
                    <a:pt x="1243" y="218"/>
                    <a:pt x="1237" y="215"/>
                    <a:pt x="1236" y="215"/>
                  </a:cubicBezTo>
                  <a:cubicBezTo>
                    <a:pt x="1234" y="214"/>
                    <a:pt x="1232" y="213"/>
                    <a:pt x="1228" y="214"/>
                  </a:cubicBezTo>
                  <a:cubicBezTo>
                    <a:pt x="1224" y="216"/>
                    <a:pt x="1228" y="216"/>
                    <a:pt x="1228" y="217"/>
                  </a:cubicBezTo>
                  <a:cubicBezTo>
                    <a:pt x="1227" y="216"/>
                    <a:pt x="1224" y="217"/>
                    <a:pt x="1224" y="216"/>
                  </a:cubicBezTo>
                  <a:cubicBezTo>
                    <a:pt x="1221" y="218"/>
                    <a:pt x="1226" y="217"/>
                    <a:pt x="1225" y="219"/>
                  </a:cubicBezTo>
                  <a:cubicBezTo>
                    <a:pt x="1224" y="218"/>
                    <a:pt x="1221" y="219"/>
                    <a:pt x="1220" y="218"/>
                  </a:cubicBezTo>
                  <a:cubicBezTo>
                    <a:pt x="1220" y="217"/>
                    <a:pt x="1218" y="217"/>
                    <a:pt x="1214" y="218"/>
                  </a:cubicBezTo>
                  <a:cubicBezTo>
                    <a:pt x="1214" y="219"/>
                    <a:pt x="1214" y="219"/>
                    <a:pt x="1214" y="219"/>
                  </a:cubicBezTo>
                  <a:cubicBezTo>
                    <a:pt x="1213" y="218"/>
                    <a:pt x="1211" y="219"/>
                    <a:pt x="1210" y="218"/>
                  </a:cubicBezTo>
                  <a:cubicBezTo>
                    <a:pt x="1210" y="218"/>
                    <a:pt x="1208" y="218"/>
                    <a:pt x="1206" y="218"/>
                  </a:cubicBezTo>
                  <a:cubicBezTo>
                    <a:pt x="1203" y="218"/>
                    <a:pt x="1200" y="216"/>
                    <a:pt x="1200" y="219"/>
                  </a:cubicBezTo>
                  <a:cubicBezTo>
                    <a:pt x="1199" y="219"/>
                    <a:pt x="1196" y="220"/>
                    <a:pt x="1196" y="219"/>
                  </a:cubicBezTo>
                  <a:cubicBezTo>
                    <a:pt x="1196" y="218"/>
                    <a:pt x="1196" y="217"/>
                    <a:pt x="1195" y="217"/>
                  </a:cubicBezTo>
                  <a:cubicBezTo>
                    <a:pt x="1190" y="217"/>
                    <a:pt x="1184" y="218"/>
                    <a:pt x="1180" y="217"/>
                  </a:cubicBezTo>
                  <a:cubicBezTo>
                    <a:pt x="1178" y="217"/>
                    <a:pt x="1176" y="218"/>
                    <a:pt x="1174" y="218"/>
                  </a:cubicBezTo>
                  <a:cubicBezTo>
                    <a:pt x="1172" y="218"/>
                    <a:pt x="1171" y="218"/>
                    <a:pt x="1169" y="218"/>
                  </a:cubicBezTo>
                  <a:cubicBezTo>
                    <a:pt x="1166" y="219"/>
                    <a:pt x="1163" y="219"/>
                    <a:pt x="1161" y="221"/>
                  </a:cubicBezTo>
                  <a:cubicBezTo>
                    <a:pt x="1158" y="222"/>
                    <a:pt x="1158" y="223"/>
                    <a:pt x="1155" y="225"/>
                  </a:cubicBezTo>
                  <a:cubicBezTo>
                    <a:pt x="1153" y="226"/>
                    <a:pt x="1150" y="226"/>
                    <a:pt x="1148" y="228"/>
                  </a:cubicBezTo>
                  <a:cubicBezTo>
                    <a:pt x="1147" y="229"/>
                    <a:pt x="1146" y="230"/>
                    <a:pt x="1146" y="231"/>
                  </a:cubicBezTo>
                  <a:cubicBezTo>
                    <a:pt x="1145" y="232"/>
                    <a:pt x="1145" y="233"/>
                    <a:pt x="1143" y="233"/>
                  </a:cubicBezTo>
                  <a:cubicBezTo>
                    <a:pt x="1141" y="233"/>
                    <a:pt x="1140" y="235"/>
                    <a:pt x="1138" y="236"/>
                  </a:cubicBezTo>
                  <a:cubicBezTo>
                    <a:pt x="1137" y="237"/>
                    <a:pt x="1135" y="237"/>
                    <a:pt x="1133" y="238"/>
                  </a:cubicBezTo>
                  <a:cubicBezTo>
                    <a:pt x="1131" y="239"/>
                    <a:pt x="1130" y="240"/>
                    <a:pt x="1128" y="241"/>
                  </a:cubicBezTo>
                  <a:cubicBezTo>
                    <a:pt x="1127" y="241"/>
                    <a:pt x="1125" y="243"/>
                    <a:pt x="1124" y="244"/>
                  </a:cubicBezTo>
                  <a:cubicBezTo>
                    <a:pt x="1122" y="245"/>
                    <a:pt x="1123" y="245"/>
                    <a:pt x="1124" y="246"/>
                  </a:cubicBezTo>
                  <a:cubicBezTo>
                    <a:pt x="1121" y="246"/>
                    <a:pt x="1118" y="249"/>
                    <a:pt x="1115" y="251"/>
                  </a:cubicBezTo>
                  <a:cubicBezTo>
                    <a:pt x="1114" y="251"/>
                    <a:pt x="1112" y="252"/>
                    <a:pt x="1110" y="253"/>
                  </a:cubicBezTo>
                  <a:cubicBezTo>
                    <a:pt x="1109" y="254"/>
                    <a:pt x="1108" y="253"/>
                    <a:pt x="1107" y="254"/>
                  </a:cubicBezTo>
                  <a:cubicBezTo>
                    <a:pt x="1105" y="255"/>
                    <a:pt x="1105" y="256"/>
                    <a:pt x="1103" y="256"/>
                  </a:cubicBezTo>
                  <a:cubicBezTo>
                    <a:pt x="1102" y="257"/>
                    <a:pt x="1100" y="258"/>
                    <a:pt x="1098" y="259"/>
                  </a:cubicBezTo>
                  <a:cubicBezTo>
                    <a:pt x="1092" y="261"/>
                    <a:pt x="1095" y="262"/>
                    <a:pt x="1097" y="263"/>
                  </a:cubicBezTo>
                  <a:cubicBezTo>
                    <a:pt x="1099" y="263"/>
                    <a:pt x="1101" y="264"/>
                    <a:pt x="1105" y="263"/>
                  </a:cubicBezTo>
                  <a:cubicBezTo>
                    <a:pt x="1107" y="263"/>
                    <a:pt x="1112" y="263"/>
                    <a:pt x="1110" y="265"/>
                  </a:cubicBezTo>
                  <a:cubicBezTo>
                    <a:pt x="1109" y="266"/>
                    <a:pt x="1110" y="267"/>
                    <a:pt x="1110" y="267"/>
                  </a:cubicBezTo>
                  <a:cubicBezTo>
                    <a:pt x="1110" y="268"/>
                    <a:pt x="1110" y="269"/>
                    <a:pt x="1109" y="270"/>
                  </a:cubicBezTo>
                  <a:cubicBezTo>
                    <a:pt x="1108" y="272"/>
                    <a:pt x="1112" y="271"/>
                    <a:pt x="1114" y="271"/>
                  </a:cubicBezTo>
                  <a:cubicBezTo>
                    <a:pt x="1114" y="270"/>
                    <a:pt x="1115" y="269"/>
                    <a:pt x="1115" y="269"/>
                  </a:cubicBezTo>
                  <a:cubicBezTo>
                    <a:pt x="1115" y="268"/>
                    <a:pt x="1113" y="269"/>
                    <a:pt x="1113" y="268"/>
                  </a:cubicBezTo>
                  <a:cubicBezTo>
                    <a:pt x="1114" y="266"/>
                    <a:pt x="1117" y="266"/>
                    <a:pt x="1119" y="266"/>
                  </a:cubicBezTo>
                  <a:cubicBezTo>
                    <a:pt x="1118" y="267"/>
                    <a:pt x="1116" y="268"/>
                    <a:pt x="1115" y="268"/>
                  </a:cubicBezTo>
                  <a:cubicBezTo>
                    <a:pt x="1115" y="270"/>
                    <a:pt x="1118" y="269"/>
                    <a:pt x="1120" y="270"/>
                  </a:cubicBezTo>
                  <a:cubicBezTo>
                    <a:pt x="1119" y="270"/>
                    <a:pt x="1114" y="273"/>
                    <a:pt x="1114" y="274"/>
                  </a:cubicBezTo>
                  <a:cubicBezTo>
                    <a:pt x="1115" y="274"/>
                    <a:pt x="1120" y="274"/>
                    <a:pt x="1122" y="273"/>
                  </a:cubicBezTo>
                  <a:cubicBezTo>
                    <a:pt x="1125" y="272"/>
                    <a:pt x="1125" y="269"/>
                    <a:pt x="1127" y="270"/>
                  </a:cubicBezTo>
                  <a:cubicBezTo>
                    <a:pt x="1129" y="270"/>
                    <a:pt x="1125" y="273"/>
                    <a:pt x="1124" y="274"/>
                  </a:cubicBezTo>
                  <a:cubicBezTo>
                    <a:pt x="1127" y="274"/>
                    <a:pt x="1127" y="272"/>
                    <a:pt x="1128" y="270"/>
                  </a:cubicBezTo>
                  <a:cubicBezTo>
                    <a:pt x="1128" y="269"/>
                    <a:pt x="1128" y="269"/>
                    <a:pt x="1128" y="269"/>
                  </a:cubicBezTo>
                  <a:cubicBezTo>
                    <a:pt x="1128" y="268"/>
                    <a:pt x="1129" y="267"/>
                    <a:pt x="1128" y="266"/>
                  </a:cubicBezTo>
                  <a:cubicBezTo>
                    <a:pt x="1129" y="266"/>
                    <a:pt x="1131" y="267"/>
                    <a:pt x="1132" y="267"/>
                  </a:cubicBezTo>
                  <a:cubicBezTo>
                    <a:pt x="1133" y="268"/>
                    <a:pt x="1136" y="267"/>
                    <a:pt x="1138" y="267"/>
                  </a:cubicBezTo>
                  <a:cubicBezTo>
                    <a:pt x="1142" y="266"/>
                    <a:pt x="1142" y="270"/>
                    <a:pt x="1143" y="271"/>
                  </a:cubicBezTo>
                  <a:cubicBezTo>
                    <a:pt x="1144" y="272"/>
                    <a:pt x="1146" y="272"/>
                    <a:pt x="1147" y="273"/>
                  </a:cubicBezTo>
                  <a:cubicBezTo>
                    <a:pt x="1148" y="273"/>
                    <a:pt x="1149" y="274"/>
                    <a:pt x="1150" y="275"/>
                  </a:cubicBezTo>
                  <a:cubicBezTo>
                    <a:pt x="1151" y="275"/>
                    <a:pt x="1156" y="276"/>
                    <a:pt x="1154" y="278"/>
                  </a:cubicBezTo>
                  <a:cubicBezTo>
                    <a:pt x="1152" y="279"/>
                    <a:pt x="1154" y="277"/>
                    <a:pt x="1152" y="279"/>
                  </a:cubicBezTo>
                  <a:cubicBezTo>
                    <a:pt x="1151" y="278"/>
                    <a:pt x="1150" y="277"/>
                    <a:pt x="1148" y="278"/>
                  </a:cubicBezTo>
                  <a:cubicBezTo>
                    <a:pt x="1149" y="280"/>
                    <a:pt x="1156" y="280"/>
                    <a:pt x="1152" y="284"/>
                  </a:cubicBezTo>
                  <a:cubicBezTo>
                    <a:pt x="1151" y="285"/>
                    <a:pt x="1153" y="286"/>
                    <a:pt x="1154" y="286"/>
                  </a:cubicBezTo>
                  <a:cubicBezTo>
                    <a:pt x="1156" y="287"/>
                    <a:pt x="1152" y="288"/>
                    <a:pt x="1154" y="289"/>
                  </a:cubicBezTo>
                  <a:cubicBezTo>
                    <a:pt x="1152" y="290"/>
                    <a:pt x="1152" y="291"/>
                    <a:pt x="1151" y="292"/>
                  </a:cubicBezTo>
                  <a:cubicBezTo>
                    <a:pt x="1149" y="292"/>
                    <a:pt x="1148" y="294"/>
                    <a:pt x="1149" y="294"/>
                  </a:cubicBezTo>
                  <a:cubicBezTo>
                    <a:pt x="1146" y="295"/>
                    <a:pt x="1147" y="297"/>
                    <a:pt x="1147" y="298"/>
                  </a:cubicBezTo>
                  <a:cubicBezTo>
                    <a:pt x="1147" y="299"/>
                    <a:pt x="1145" y="300"/>
                    <a:pt x="1145" y="302"/>
                  </a:cubicBezTo>
                  <a:cubicBezTo>
                    <a:pt x="1145" y="303"/>
                    <a:pt x="1144" y="308"/>
                    <a:pt x="1147" y="307"/>
                  </a:cubicBezTo>
                  <a:cubicBezTo>
                    <a:pt x="1143" y="309"/>
                    <a:pt x="1145" y="310"/>
                    <a:pt x="1145" y="312"/>
                  </a:cubicBezTo>
                  <a:cubicBezTo>
                    <a:pt x="1145" y="313"/>
                    <a:pt x="1145" y="314"/>
                    <a:pt x="1143" y="315"/>
                  </a:cubicBezTo>
                  <a:cubicBezTo>
                    <a:pt x="1144" y="315"/>
                    <a:pt x="1144" y="317"/>
                    <a:pt x="1143" y="317"/>
                  </a:cubicBezTo>
                  <a:cubicBezTo>
                    <a:pt x="1145" y="317"/>
                    <a:pt x="1142" y="320"/>
                    <a:pt x="1142" y="321"/>
                  </a:cubicBezTo>
                  <a:cubicBezTo>
                    <a:pt x="1142" y="323"/>
                    <a:pt x="1139" y="325"/>
                    <a:pt x="1136" y="327"/>
                  </a:cubicBezTo>
                  <a:cubicBezTo>
                    <a:pt x="1132" y="330"/>
                    <a:pt x="1132" y="333"/>
                    <a:pt x="1128" y="335"/>
                  </a:cubicBezTo>
                  <a:cubicBezTo>
                    <a:pt x="1126" y="336"/>
                    <a:pt x="1125" y="338"/>
                    <a:pt x="1125" y="339"/>
                  </a:cubicBezTo>
                  <a:cubicBezTo>
                    <a:pt x="1125" y="340"/>
                    <a:pt x="1125" y="340"/>
                    <a:pt x="1124" y="341"/>
                  </a:cubicBezTo>
                  <a:cubicBezTo>
                    <a:pt x="1124" y="342"/>
                    <a:pt x="1123" y="342"/>
                    <a:pt x="1123" y="343"/>
                  </a:cubicBezTo>
                  <a:cubicBezTo>
                    <a:pt x="1122" y="345"/>
                    <a:pt x="1118" y="348"/>
                    <a:pt x="1115" y="350"/>
                  </a:cubicBezTo>
                  <a:cubicBezTo>
                    <a:pt x="1114" y="351"/>
                    <a:pt x="1113" y="352"/>
                    <a:pt x="1112" y="353"/>
                  </a:cubicBezTo>
                  <a:cubicBezTo>
                    <a:pt x="1110" y="354"/>
                    <a:pt x="1110" y="355"/>
                    <a:pt x="1108" y="356"/>
                  </a:cubicBezTo>
                  <a:cubicBezTo>
                    <a:pt x="1108" y="356"/>
                    <a:pt x="1106" y="358"/>
                    <a:pt x="1106" y="358"/>
                  </a:cubicBezTo>
                  <a:cubicBezTo>
                    <a:pt x="1104" y="358"/>
                    <a:pt x="1105" y="360"/>
                    <a:pt x="1103" y="361"/>
                  </a:cubicBezTo>
                  <a:cubicBezTo>
                    <a:pt x="1102" y="362"/>
                    <a:pt x="1102" y="362"/>
                    <a:pt x="1100" y="363"/>
                  </a:cubicBezTo>
                  <a:cubicBezTo>
                    <a:pt x="1100" y="364"/>
                    <a:pt x="1099" y="365"/>
                    <a:pt x="1097" y="366"/>
                  </a:cubicBezTo>
                  <a:cubicBezTo>
                    <a:pt x="1099" y="367"/>
                    <a:pt x="1093" y="371"/>
                    <a:pt x="1092" y="372"/>
                  </a:cubicBezTo>
                  <a:cubicBezTo>
                    <a:pt x="1087" y="374"/>
                    <a:pt x="1083" y="376"/>
                    <a:pt x="1078" y="377"/>
                  </a:cubicBezTo>
                  <a:cubicBezTo>
                    <a:pt x="1076" y="378"/>
                    <a:pt x="1075" y="379"/>
                    <a:pt x="1075" y="377"/>
                  </a:cubicBezTo>
                  <a:cubicBezTo>
                    <a:pt x="1071" y="376"/>
                    <a:pt x="1071" y="376"/>
                    <a:pt x="1071" y="376"/>
                  </a:cubicBezTo>
                  <a:cubicBezTo>
                    <a:pt x="1070" y="377"/>
                    <a:pt x="1069" y="375"/>
                    <a:pt x="1068" y="376"/>
                  </a:cubicBezTo>
                  <a:cubicBezTo>
                    <a:pt x="1067" y="376"/>
                    <a:pt x="1068" y="372"/>
                    <a:pt x="1067" y="372"/>
                  </a:cubicBezTo>
                  <a:cubicBezTo>
                    <a:pt x="1067" y="373"/>
                    <a:pt x="1065" y="374"/>
                    <a:pt x="1064" y="374"/>
                  </a:cubicBezTo>
                  <a:cubicBezTo>
                    <a:pt x="1062" y="374"/>
                    <a:pt x="1066" y="372"/>
                    <a:pt x="1064" y="372"/>
                  </a:cubicBezTo>
                  <a:cubicBezTo>
                    <a:pt x="1061" y="372"/>
                    <a:pt x="1061" y="376"/>
                    <a:pt x="1059" y="376"/>
                  </a:cubicBezTo>
                  <a:cubicBezTo>
                    <a:pt x="1059" y="376"/>
                    <a:pt x="1058" y="378"/>
                    <a:pt x="1057" y="379"/>
                  </a:cubicBezTo>
                  <a:cubicBezTo>
                    <a:pt x="1056" y="379"/>
                    <a:pt x="1054" y="378"/>
                    <a:pt x="1052" y="379"/>
                  </a:cubicBezTo>
                  <a:cubicBezTo>
                    <a:pt x="1054" y="379"/>
                    <a:pt x="1054" y="380"/>
                    <a:pt x="1052" y="382"/>
                  </a:cubicBezTo>
                  <a:cubicBezTo>
                    <a:pt x="1052" y="380"/>
                    <a:pt x="1052" y="378"/>
                    <a:pt x="1050" y="378"/>
                  </a:cubicBezTo>
                  <a:cubicBezTo>
                    <a:pt x="1052" y="376"/>
                    <a:pt x="1053" y="376"/>
                    <a:pt x="1055" y="376"/>
                  </a:cubicBezTo>
                  <a:cubicBezTo>
                    <a:pt x="1056" y="376"/>
                    <a:pt x="1056" y="375"/>
                    <a:pt x="1057" y="375"/>
                  </a:cubicBezTo>
                  <a:cubicBezTo>
                    <a:pt x="1059" y="371"/>
                    <a:pt x="1057" y="370"/>
                    <a:pt x="1057" y="368"/>
                  </a:cubicBezTo>
                  <a:cubicBezTo>
                    <a:pt x="1057" y="365"/>
                    <a:pt x="1057" y="362"/>
                    <a:pt x="1056" y="359"/>
                  </a:cubicBezTo>
                  <a:cubicBezTo>
                    <a:pt x="1056" y="359"/>
                    <a:pt x="1054" y="357"/>
                    <a:pt x="1055" y="357"/>
                  </a:cubicBezTo>
                  <a:cubicBezTo>
                    <a:pt x="1057" y="356"/>
                    <a:pt x="1058" y="357"/>
                    <a:pt x="1059" y="356"/>
                  </a:cubicBezTo>
                  <a:cubicBezTo>
                    <a:pt x="1060" y="355"/>
                    <a:pt x="1062" y="353"/>
                    <a:pt x="1063" y="353"/>
                  </a:cubicBezTo>
                  <a:cubicBezTo>
                    <a:pt x="1064" y="353"/>
                    <a:pt x="1066" y="354"/>
                    <a:pt x="1067" y="354"/>
                  </a:cubicBezTo>
                  <a:cubicBezTo>
                    <a:pt x="1068" y="355"/>
                    <a:pt x="1074" y="357"/>
                    <a:pt x="1075" y="354"/>
                  </a:cubicBezTo>
                  <a:cubicBezTo>
                    <a:pt x="1075" y="353"/>
                    <a:pt x="1074" y="351"/>
                    <a:pt x="1077" y="351"/>
                  </a:cubicBezTo>
                  <a:cubicBezTo>
                    <a:pt x="1079" y="350"/>
                    <a:pt x="1078" y="349"/>
                    <a:pt x="1078" y="348"/>
                  </a:cubicBezTo>
                  <a:cubicBezTo>
                    <a:pt x="1079" y="347"/>
                    <a:pt x="1082" y="346"/>
                    <a:pt x="1080" y="345"/>
                  </a:cubicBezTo>
                  <a:cubicBezTo>
                    <a:pt x="1083" y="344"/>
                    <a:pt x="1082" y="343"/>
                    <a:pt x="1082" y="342"/>
                  </a:cubicBezTo>
                  <a:cubicBezTo>
                    <a:pt x="1082" y="341"/>
                    <a:pt x="1083" y="341"/>
                    <a:pt x="1083" y="340"/>
                  </a:cubicBezTo>
                  <a:cubicBezTo>
                    <a:pt x="1084" y="339"/>
                    <a:pt x="1084" y="338"/>
                    <a:pt x="1084" y="337"/>
                  </a:cubicBezTo>
                  <a:cubicBezTo>
                    <a:pt x="1084" y="337"/>
                    <a:pt x="1085" y="336"/>
                    <a:pt x="1085" y="335"/>
                  </a:cubicBezTo>
                  <a:cubicBezTo>
                    <a:pt x="1086" y="335"/>
                    <a:pt x="1085" y="334"/>
                    <a:pt x="1086" y="333"/>
                  </a:cubicBezTo>
                  <a:cubicBezTo>
                    <a:pt x="1088" y="332"/>
                    <a:pt x="1089" y="332"/>
                    <a:pt x="1090" y="330"/>
                  </a:cubicBezTo>
                  <a:cubicBezTo>
                    <a:pt x="1091" y="329"/>
                    <a:pt x="1090" y="329"/>
                    <a:pt x="1089" y="327"/>
                  </a:cubicBezTo>
                  <a:cubicBezTo>
                    <a:pt x="1089" y="327"/>
                    <a:pt x="1089" y="326"/>
                    <a:pt x="1090" y="325"/>
                  </a:cubicBezTo>
                  <a:cubicBezTo>
                    <a:pt x="1091" y="324"/>
                    <a:pt x="1090" y="324"/>
                    <a:pt x="1089" y="324"/>
                  </a:cubicBezTo>
                  <a:cubicBezTo>
                    <a:pt x="1088" y="323"/>
                    <a:pt x="1085" y="323"/>
                    <a:pt x="1083" y="324"/>
                  </a:cubicBezTo>
                  <a:cubicBezTo>
                    <a:pt x="1082" y="324"/>
                    <a:pt x="1078" y="326"/>
                    <a:pt x="1079" y="326"/>
                  </a:cubicBezTo>
                  <a:cubicBezTo>
                    <a:pt x="1077" y="325"/>
                    <a:pt x="1072" y="326"/>
                    <a:pt x="1070" y="329"/>
                  </a:cubicBezTo>
                  <a:cubicBezTo>
                    <a:pt x="1069" y="330"/>
                    <a:pt x="1064" y="330"/>
                    <a:pt x="1062" y="330"/>
                  </a:cubicBezTo>
                  <a:cubicBezTo>
                    <a:pt x="1061" y="330"/>
                    <a:pt x="1061" y="330"/>
                    <a:pt x="1060" y="330"/>
                  </a:cubicBezTo>
                  <a:cubicBezTo>
                    <a:pt x="1060" y="329"/>
                    <a:pt x="1057" y="330"/>
                    <a:pt x="1056" y="330"/>
                  </a:cubicBezTo>
                  <a:cubicBezTo>
                    <a:pt x="1055" y="330"/>
                    <a:pt x="1051" y="327"/>
                    <a:pt x="1052" y="326"/>
                  </a:cubicBezTo>
                  <a:cubicBezTo>
                    <a:pt x="1054" y="323"/>
                    <a:pt x="1053" y="322"/>
                    <a:pt x="1051" y="321"/>
                  </a:cubicBezTo>
                  <a:cubicBezTo>
                    <a:pt x="1049" y="320"/>
                    <a:pt x="1054" y="318"/>
                    <a:pt x="1049" y="318"/>
                  </a:cubicBezTo>
                  <a:cubicBezTo>
                    <a:pt x="1046" y="319"/>
                    <a:pt x="1045" y="317"/>
                    <a:pt x="1044" y="316"/>
                  </a:cubicBezTo>
                  <a:cubicBezTo>
                    <a:pt x="1043" y="315"/>
                    <a:pt x="1042" y="315"/>
                    <a:pt x="1041" y="315"/>
                  </a:cubicBezTo>
                  <a:cubicBezTo>
                    <a:pt x="1041" y="315"/>
                    <a:pt x="1039" y="312"/>
                    <a:pt x="1039" y="314"/>
                  </a:cubicBezTo>
                  <a:cubicBezTo>
                    <a:pt x="1038" y="313"/>
                    <a:pt x="1036" y="314"/>
                    <a:pt x="1035" y="313"/>
                  </a:cubicBezTo>
                  <a:cubicBezTo>
                    <a:pt x="1034" y="312"/>
                    <a:pt x="1033" y="312"/>
                    <a:pt x="1031" y="312"/>
                  </a:cubicBezTo>
                  <a:cubicBezTo>
                    <a:pt x="1029" y="312"/>
                    <a:pt x="1027" y="312"/>
                    <a:pt x="1025" y="312"/>
                  </a:cubicBezTo>
                  <a:cubicBezTo>
                    <a:pt x="1023" y="311"/>
                    <a:pt x="1022" y="310"/>
                    <a:pt x="1022" y="309"/>
                  </a:cubicBezTo>
                  <a:cubicBezTo>
                    <a:pt x="1021" y="308"/>
                    <a:pt x="1023" y="306"/>
                    <a:pt x="1022" y="306"/>
                  </a:cubicBezTo>
                  <a:cubicBezTo>
                    <a:pt x="1021" y="305"/>
                    <a:pt x="1020" y="304"/>
                    <a:pt x="1020" y="302"/>
                  </a:cubicBezTo>
                  <a:cubicBezTo>
                    <a:pt x="1021" y="299"/>
                    <a:pt x="1017" y="298"/>
                    <a:pt x="1017" y="295"/>
                  </a:cubicBezTo>
                  <a:cubicBezTo>
                    <a:pt x="1017" y="295"/>
                    <a:pt x="1016" y="293"/>
                    <a:pt x="1015" y="293"/>
                  </a:cubicBezTo>
                  <a:cubicBezTo>
                    <a:pt x="1014" y="292"/>
                    <a:pt x="1014" y="291"/>
                    <a:pt x="1013" y="290"/>
                  </a:cubicBezTo>
                  <a:cubicBezTo>
                    <a:pt x="1012" y="289"/>
                    <a:pt x="1013" y="288"/>
                    <a:pt x="1012" y="287"/>
                  </a:cubicBezTo>
                  <a:cubicBezTo>
                    <a:pt x="1012" y="286"/>
                    <a:pt x="1010" y="285"/>
                    <a:pt x="1010" y="284"/>
                  </a:cubicBezTo>
                  <a:cubicBezTo>
                    <a:pt x="1009" y="283"/>
                    <a:pt x="1008" y="283"/>
                    <a:pt x="1008" y="282"/>
                  </a:cubicBezTo>
                  <a:cubicBezTo>
                    <a:pt x="1008" y="281"/>
                    <a:pt x="1008" y="281"/>
                    <a:pt x="1008" y="281"/>
                  </a:cubicBezTo>
                  <a:cubicBezTo>
                    <a:pt x="1007" y="280"/>
                    <a:pt x="1005" y="280"/>
                    <a:pt x="1005" y="279"/>
                  </a:cubicBezTo>
                  <a:cubicBezTo>
                    <a:pt x="1005" y="278"/>
                    <a:pt x="1002" y="278"/>
                    <a:pt x="1001" y="277"/>
                  </a:cubicBezTo>
                  <a:cubicBezTo>
                    <a:pt x="1000" y="277"/>
                    <a:pt x="999" y="276"/>
                    <a:pt x="997" y="278"/>
                  </a:cubicBezTo>
                  <a:cubicBezTo>
                    <a:pt x="996" y="277"/>
                    <a:pt x="994" y="277"/>
                    <a:pt x="993" y="277"/>
                  </a:cubicBezTo>
                  <a:cubicBezTo>
                    <a:pt x="992" y="276"/>
                    <a:pt x="992" y="276"/>
                    <a:pt x="991" y="275"/>
                  </a:cubicBezTo>
                  <a:cubicBezTo>
                    <a:pt x="991" y="275"/>
                    <a:pt x="989" y="275"/>
                    <a:pt x="989" y="275"/>
                  </a:cubicBezTo>
                  <a:cubicBezTo>
                    <a:pt x="986" y="273"/>
                    <a:pt x="979" y="275"/>
                    <a:pt x="975" y="274"/>
                  </a:cubicBezTo>
                  <a:cubicBezTo>
                    <a:pt x="971" y="274"/>
                    <a:pt x="966" y="276"/>
                    <a:pt x="962" y="276"/>
                  </a:cubicBezTo>
                  <a:cubicBezTo>
                    <a:pt x="957" y="276"/>
                    <a:pt x="956" y="280"/>
                    <a:pt x="951" y="281"/>
                  </a:cubicBezTo>
                  <a:cubicBezTo>
                    <a:pt x="952" y="282"/>
                    <a:pt x="952" y="283"/>
                    <a:pt x="954" y="282"/>
                  </a:cubicBezTo>
                  <a:cubicBezTo>
                    <a:pt x="956" y="282"/>
                    <a:pt x="958" y="283"/>
                    <a:pt x="958" y="284"/>
                  </a:cubicBezTo>
                  <a:cubicBezTo>
                    <a:pt x="957" y="285"/>
                    <a:pt x="959" y="286"/>
                    <a:pt x="958" y="287"/>
                  </a:cubicBezTo>
                  <a:cubicBezTo>
                    <a:pt x="957" y="290"/>
                    <a:pt x="955" y="290"/>
                    <a:pt x="953" y="291"/>
                  </a:cubicBezTo>
                  <a:cubicBezTo>
                    <a:pt x="951" y="293"/>
                    <a:pt x="950" y="295"/>
                    <a:pt x="949" y="296"/>
                  </a:cubicBezTo>
                  <a:cubicBezTo>
                    <a:pt x="949" y="297"/>
                    <a:pt x="948" y="298"/>
                    <a:pt x="947" y="299"/>
                  </a:cubicBezTo>
                  <a:cubicBezTo>
                    <a:pt x="946" y="299"/>
                    <a:pt x="946" y="300"/>
                    <a:pt x="945" y="301"/>
                  </a:cubicBezTo>
                  <a:cubicBezTo>
                    <a:pt x="944" y="302"/>
                    <a:pt x="943" y="303"/>
                    <a:pt x="943" y="304"/>
                  </a:cubicBezTo>
                  <a:cubicBezTo>
                    <a:pt x="942" y="305"/>
                    <a:pt x="944" y="305"/>
                    <a:pt x="944" y="306"/>
                  </a:cubicBezTo>
                  <a:cubicBezTo>
                    <a:pt x="944" y="308"/>
                    <a:pt x="939" y="308"/>
                    <a:pt x="937" y="309"/>
                  </a:cubicBezTo>
                  <a:cubicBezTo>
                    <a:pt x="935" y="309"/>
                    <a:pt x="933" y="311"/>
                    <a:pt x="931" y="312"/>
                  </a:cubicBezTo>
                  <a:cubicBezTo>
                    <a:pt x="929" y="313"/>
                    <a:pt x="927" y="311"/>
                    <a:pt x="925" y="311"/>
                  </a:cubicBezTo>
                  <a:cubicBezTo>
                    <a:pt x="923" y="311"/>
                    <a:pt x="921" y="311"/>
                    <a:pt x="920" y="310"/>
                  </a:cubicBezTo>
                  <a:cubicBezTo>
                    <a:pt x="918" y="309"/>
                    <a:pt x="917" y="308"/>
                    <a:pt x="914" y="308"/>
                  </a:cubicBezTo>
                  <a:cubicBezTo>
                    <a:pt x="912" y="308"/>
                    <a:pt x="910" y="309"/>
                    <a:pt x="908" y="309"/>
                  </a:cubicBezTo>
                  <a:cubicBezTo>
                    <a:pt x="905" y="308"/>
                    <a:pt x="905" y="307"/>
                    <a:pt x="903" y="306"/>
                  </a:cubicBezTo>
                  <a:cubicBezTo>
                    <a:pt x="900" y="304"/>
                    <a:pt x="895" y="306"/>
                    <a:pt x="889" y="308"/>
                  </a:cubicBezTo>
                  <a:cubicBezTo>
                    <a:pt x="887" y="309"/>
                    <a:pt x="886" y="310"/>
                    <a:pt x="884" y="311"/>
                  </a:cubicBezTo>
                  <a:cubicBezTo>
                    <a:pt x="882" y="313"/>
                    <a:pt x="880" y="312"/>
                    <a:pt x="878" y="313"/>
                  </a:cubicBezTo>
                  <a:cubicBezTo>
                    <a:pt x="876" y="313"/>
                    <a:pt x="873" y="313"/>
                    <a:pt x="872" y="314"/>
                  </a:cubicBezTo>
                  <a:cubicBezTo>
                    <a:pt x="870" y="314"/>
                    <a:pt x="869" y="314"/>
                    <a:pt x="868" y="314"/>
                  </a:cubicBezTo>
                  <a:cubicBezTo>
                    <a:pt x="867" y="314"/>
                    <a:pt x="866" y="315"/>
                    <a:pt x="864" y="315"/>
                  </a:cubicBezTo>
                  <a:cubicBezTo>
                    <a:pt x="862" y="316"/>
                    <a:pt x="861" y="315"/>
                    <a:pt x="859" y="315"/>
                  </a:cubicBezTo>
                  <a:cubicBezTo>
                    <a:pt x="856" y="315"/>
                    <a:pt x="853" y="315"/>
                    <a:pt x="851" y="315"/>
                  </a:cubicBezTo>
                  <a:cubicBezTo>
                    <a:pt x="847" y="313"/>
                    <a:pt x="842" y="315"/>
                    <a:pt x="839" y="313"/>
                  </a:cubicBezTo>
                  <a:cubicBezTo>
                    <a:pt x="838" y="312"/>
                    <a:pt x="837" y="311"/>
                    <a:pt x="836" y="310"/>
                  </a:cubicBezTo>
                  <a:cubicBezTo>
                    <a:pt x="836" y="309"/>
                    <a:pt x="836" y="308"/>
                    <a:pt x="833" y="308"/>
                  </a:cubicBezTo>
                  <a:cubicBezTo>
                    <a:pt x="831" y="308"/>
                    <a:pt x="829" y="308"/>
                    <a:pt x="827" y="307"/>
                  </a:cubicBezTo>
                  <a:cubicBezTo>
                    <a:pt x="827" y="306"/>
                    <a:pt x="826" y="305"/>
                    <a:pt x="824" y="304"/>
                  </a:cubicBezTo>
                  <a:cubicBezTo>
                    <a:pt x="822" y="304"/>
                    <a:pt x="820" y="305"/>
                    <a:pt x="818" y="304"/>
                  </a:cubicBezTo>
                  <a:cubicBezTo>
                    <a:pt x="816" y="303"/>
                    <a:pt x="813" y="303"/>
                    <a:pt x="810" y="304"/>
                  </a:cubicBezTo>
                  <a:cubicBezTo>
                    <a:pt x="804" y="305"/>
                    <a:pt x="796" y="307"/>
                    <a:pt x="792" y="306"/>
                  </a:cubicBezTo>
                  <a:cubicBezTo>
                    <a:pt x="791" y="305"/>
                    <a:pt x="790" y="305"/>
                    <a:pt x="789" y="305"/>
                  </a:cubicBezTo>
                  <a:cubicBezTo>
                    <a:pt x="788" y="305"/>
                    <a:pt x="786" y="304"/>
                    <a:pt x="785" y="303"/>
                  </a:cubicBezTo>
                  <a:cubicBezTo>
                    <a:pt x="785" y="303"/>
                    <a:pt x="783" y="303"/>
                    <a:pt x="783" y="302"/>
                  </a:cubicBezTo>
                  <a:cubicBezTo>
                    <a:pt x="783" y="301"/>
                    <a:pt x="782" y="300"/>
                    <a:pt x="782" y="299"/>
                  </a:cubicBezTo>
                  <a:cubicBezTo>
                    <a:pt x="782" y="298"/>
                    <a:pt x="783" y="295"/>
                    <a:pt x="780" y="294"/>
                  </a:cubicBezTo>
                  <a:cubicBezTo>
                    <a:pt x="777" y="294"/>
                    <a:pt x="774" y="294"/>
                    <a:pt x="771" y="293"/>
                  </a:cubicBezTo>
                  <a:cubicBezTo>
                    <a:pt x="768" y="291"/>
                    <a:pt x="764" y="291"/>
                    <a:pt x="760" y="290"/>
                  </a:cubicBezTo>
                  <a:cubicBezTo>
                    <a:pt x="757" y="289"/>
                    <a:pt x="754" y="288"/>
                    <a:pt x="751" y="287"/>
                  </a:cubicBezTo>
                  <a:cubicBezTo>
                    <a:pt x="751" y="288"/>
                    <a:pt x="750" y="290"/>
                    <a:pt x="748" y="291"/>
                  </a:cubicBezTo>
                  <a:cubicBezTo>
                    <a:pt x="746" y="291"/>
                    <a:pt x="745" y="292"/>
                    <a:pt x="744" y="294"/>
                  </a:cubicBezTo>
                  <a:cubicBezTo>
                    <a:pt x="742" y="293"/>
                    <a:pt x="740" y="298"/>
                    <a:pt x="742" y="299"/>
                  </a:cubicBezTo>
                  <a:cubicBezTo>
                    <a:pt x="743" y="300"/>
                    <a:pt x="742" y="301"/>
                    <a:pt x="743" y="302"/>
                  </a:cubicBezTo>
                  <a:cubicBezTo>
                    <a:pt x="745" y="303"/>
                    <a:pt x="745" y="303"/>
                    <a:pt x="745" y="305"/>
                  </a:cubicBezTo>
                  <a:cubicBezTo>
                    <a:pt x="744" y="306"/>
                    <a:pt x="742" y="308"/>
                    <a:pt x="740" y="308"/>
                  </a:cubicBezTo>
                  <a:cubicBezTo>
                    <a:pt x="738" y="308"/>
                    <a:pt x="737" y="310"/>
                    <a:pt x="736" y="310"/>
                  </a:cubicBezTo>
                  <a:cubicBezTo>
                    <a:pt x="734" y="310"/>
                    <a:pt x="732" y="309"/>
                    <a:pt x="730" y="309"/>
                  </a:cubicBezTo>
                  <a:cubicBezTo>
                    <a:pt x="728" y="309"/>
                    <a:pt x="726" y="308"/>
                    <a:pt x="723" y="308"/>
                  </a:cubicBezTo>
                  <a:cubicBezTo>
                    <a:pt x="722" y="308"/>
                    <a:pt x="720" y="308"/>
                    <a:pt x="719" y="309"/>
                  </a:cubicBezTo>
                  <a:cubicBezTo>
                    <a:pt x="718" y="309"/>
                    <a:pt x="714" y="308"/>
                    <a:pt x="713" y="308"/>
                  </a:cubicBezTo>
                  <a:cubicBezTo>
                    <a:pt x="711" y="307"/>
                    <a:pt x="709" y="307"/>
                    <a:pt x="708" y="305"/>
                  </a:cubicBezTo>
                  <a:cubicBezTo>
                    <a:pt x="707" y="304"/>
                    <a:pt x="707" y="303"/>
                    <a:pt x="706" y="302"/>
                  </a:cubicBezTo>
                  <a:cubicBezTo>
                    <a:pt x="703" y="301"/>
                    <a:pt x="698" y="303"/>
                    <a:pt x="695" y="302"/>
                  </a:cubicBezTo>
                  <a:cubicBezTo>
                    <a:pt x="694" y="301"/>
                    <a:pt x="695" y="299"/>
                    <a:pt x="693" y="301"/>
                  </a:cubicBezTo>
                  <a:cubicBezTo>
                    <a:pt x="690" y="302"/>
                    <a:pt x="690" y="299"/>
                    <a:pt x="688" y="299"/>
                  </a:cubicBezTo>
                  <a:cubicBezTo>
                    <a:pt x="688" y="301"/>
                    <a:pt x="685" y="301"/>
                    <a:pt x="684" y="301"/>
                  </a:cubicBezTo>
                  <a:cubicBezTo>
                    <a:pt x="683" y="301"/>
                    <a:pt x="682" y="301"/>
                    <a:pt x="681" y="302"/>
                  </a:cubicBezTo>
                  <a:cubicBezTo>
                    <a:pt x="679" y="303"/>
                    <a:pt x="679" y="303"/>
                    <a:pt x="677" y="303"/>
                  </a:cubicBezTo>
                  <a:cubicBezTo>
                    <a:pt x="676" y="304"/>
                    <a:pt x="675" y="304"/>
                    <a:pt x="673" y="305"/>
                  </a:cubicBezTo>
                  <a:cubicBezTo>
                    <a:pt x="672" y="306"/>
                    <a:pt x="671" y="306"/>
                    <a:pt x="670" y="306"/>
                  </a:cubicBezTo>
                  <a:cubicBezTo>
                    <a:pt x="666" y="307"/>
                    <a:pt x="666" y="307"/>
                    <a:pt x="666" y="307"/>
                  </a:cubicBezTo>
                  <a:cubicBezTo>
                    <a:pt x="666" y="309"/>
                    <a:pt x="664" y="308"/>
                    <a:pt x="663" y="309"/>
                  </a:cubicBezTo>
                  <a:cubicBezTo>
                    <a:pt x="662" y="309"/>
                    <a:pt x="663" y="310"/>
                    <a:pt x="663" y="310"/>
                  </a:cubicBezTo>
                  <a:cubicBezTo>
                    <a:pt x="661" y="311"/>
                    <a:pt x="660" y="311"/>
                    <a:pt x="658" y="312"/>
                  </a:cubicBezTo>
                  <a:cubicBezTo>
                    <a:pt x="658" y="312"/>
                    <a:pt x="658" y="312"/>
                    <a:pt x="658" y="312"/>
                  </a:cubicBezTo>
                  <a:cubicBezTo>
                    <a:pt x="657" y="313"/>
                    <a:pt x="656" y="313"/>
                    <a:pt x="655" y="312"/>
                  </a:cubicBezTo>
                  <a:cubicBezTo>
                    <a:pt x="655" y="314"/>
                    <a:pt x="653" y="313"/>
                    <a:pt x="652" y="313"/>
                  </a:cubicBezTo>
                  <a:cubicBezTo>
                    <a:pt x="651" y="312"/>
                    <a:pt x="649" y="313"/>
                    <a:pt x="648" y="314"/>
                  </a:cubicBezTo>
                  <a:cubicBezTo>
                    <a:pt x="648" y="316"/>
                    <a:pt x="642" y="317"/>
                    <a:pt x="641" y="316"/>
                  </a:cubicBezTo>
                  <a:cubicBezTo>
                    <a:pt x="640" y="316"/>
                    <a:pt x="641" y="315"/>
                    <a:pt x="639" y="315"/>
                  </a:cubicBezTo>
                  <a:cubicBezTo>
                    <a:pt x="637" y="315"/>
                    <a:pt x="637" y="313"/>
                    <a:pt x="636" y="313"/>
                  </a:cubicBezTo>
                  <a:cubicBezTo>
                    <a:pt x="635" y="312"/>
                    <a:pt x="633" y="312"/>
                    <a:pt x="635" y="311"/>
                  </a:cubicBezTo>
                  <a:cubicBezTo>
                    <a:pt x="636" y="310"/>
                    <a:pt x="635" y="309"/>
                    <a:pt x="633" y="310"/>
                  </a:cubicBezTo>
                  <a:cubicBezTo>
                    <a:pt x="633" y="311"/>
                    <a:pt x="632" y="311"/>
                    <a:pt x="631" y="312"/>
                  </a:cubicBezTo>
                  <a:cubicBezTo>
                    <a:pt x="630" y="313"/>
                    <a:pt x="629" y="312"/>
                    <a:pt x="628" y="312"/>
                  </a:cubicBezTo>
                  <a:cubicBezTo>
                    <a:pt x="626" y="312"/>
                    <a:pt x="622" y="312"/>
                    <a:pt x="620" y="311"/>
                  </a:cubicBezTo>
                  <a:cubicBezTo>
                    <a:pt x="619" y="310"/>
                    <a:pt x="619" y="308"/>
                    <a:pt x="618" y="307"/>
                  </a:cubicBezTo>
                  <a:cubicBezTo>
                    <a:pt x="617" y="305"/>
                    <a:pt x="612" y="306"/>
                    <a:pt x="611" y="304"/>
                  </a:cubicBezTo>
                  <a:cubicBezTo>
                    <a:pt x="610" y="301"/>
                    <a:pt x="607" y="299"/>
                    <a:pt x="603" y="298"/>
                  </a:cubicBezTo>
                  <a:cubicBezTo>
                    <a:pt x="603" y="298"/>
                    <a:pt x="602" y="298"/>
                    <a:pt x="601" y="298"/>
                  </a:cubicBezTo>
                  <a:cubicBezTo>
                    <a:pt x="599" y="299"/>
                    <a:pt x="600" y="299"/>
                    <a:pt x="598" y="299"/>
                  </a:cubicBezTo>
                  <a:cubicBezTo>
                    <a:pt x="597" y="299"/>
                    <a:pt x="596" y="300"/>
                    <a:pt x="595" y="300"/>
                  </a:cubicBezTo>
                  <a:cubicBezTo>
                    <a:pt x="594" y="300"/>
                    <a:pt x="593" y="300"/>
                    <a:pt x="593" y="301"/>
                  </a:cubicBezTo>
                  <a:cubicBezTo>
                    <a:pt x="591" y="301"/>
                    <a:pt x="591" y="300"/>
                    <a:pt x="590" y="300"/>
                  </a:cubicBezTo>
                  <a:cubicBezTo>
                    <a:pt x="589" y="300"/>
                    <a:pt x="586" y="301"/>
                    <a:pt x="586" y="300"/>
                  </a:cubicBezTo>
                  <a:cubicBezTo>
                    <a:pt x="585" y="300"/>
                    <a:pt x="585" y="298"/>
                    <a:pt x="584" y="298"/>
                  </a:cubicBezTo>
                  <a:cubicBezTo>
                    <a:pt x="583" y="298"/>
                    <a:pt x="582" y="299"/>
                    <a:pt x="582" y="298"/>
                  </a:cubicBezTo>
                  <a:cubicBezTo>
                    <a:pt x="582" y="297"/>
                    <a:pt x="584" y="296"/>
                    <a:pt x="581" y="296"/>
                  </a:cubicBezTo>
                  <a:cubicBezTo>
                    <a:pt x="580" y="296"/>
                    <a:pt x="580" y="295"/>
                    <a:pt x="579" y="295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5" y="297"/>
                    <a:pt x="577" y="297"/>
                    <a:pt x="575" y="298"/>
                  </a:cubicBezTo>
                  <a:cubicBezTo>
                    <a:pt x="574" y="300"/>
                    <a:pt x="572" y="299"/>
                    <a:pt x="572" y="300"/>
                  </a:cubicBezTo>
                  <a:cubicBezTo>
                    <a:pt x="569" y="300"/>
                    <a:pt x="568" y="295"/>
                    <a:pt x="566" y="293"/>
                  </a:cubicBezTo>
                  <a:cubicBezTo>
                    <a:pt x="564" y="290"/>
                    <a:pt x="561" y="287"/>
                    <a:pt x="558" y="283"/>
                  </a:cubicBezTo>
                  <a:cubicBezTo>
                    <a:pt x="556" y="280"/>
                    <a:pt x="554" y="277"/>
                    <a:pt x="550" y="275"/>
                  </a:cubicBezTo>
                  <a:cubicBezTo>
                    <a:pt x="546" y="273"/>
                    <a:pt x="541" y="271"/>
                    <a:pt x="537" y="268"/>
                  </a:cubicBezTo>
                  <a:cubicBezTo>
                    <a:pt x="538" y="268"/>
                    <a:pt x="539" y="268"/>
                    <a:pt x="540" y="268"/>
                  </a:cubicBezTo>
                  <a:cubicBezTo>
                    <a:pt x="541" y="267"/>
                    <a:pt x="542" y="266"/>
                    <a:pt x="541" y="266"/>
                  </a:cubicBezTo>
                  <a:cubicBezTo>
                    <a:pt x="541" y="265"/>
                    <a:pt x="542" y="265"/>
                    <a:pt x="542" y="265"/>
                  </a:cubicBezTo>
                  <a:cubicBezTo>
                    <a:pt x="540" y="265"/>
                    <a:pt x="538" y="266"/>
                    <a:pt x="537" y="266"/>
                  </a:cubicBezTo>
                  <a:cubicBezTo>
                    <a:pt x="534" y="267"/>
                    <a:pt x="534" y="267"/>
                    <a:pt x="534" y="267"/>
                  </a:cubicBezTo>
                  <a:cubicBezTo>
                    <a:pt x="532" y="268"/>
                    <a:pt x="530" y="268"/>
                    <a:pt x="528" y="268"/>
                  </a:cubicBezTo>
                  <a:cubicBezTo>
                    <a:pt x="529" y="270"/>
                    <a:pt x="525" y="271"/>
                    <a:pt x="524" y="271"/>
                  </a:cubicBezTo>
                  <a:cubicBezTo>
                    <a:pt x="521" y="272"/>
                    <a:pt x="520" y="272"/>
                    <a:pt x="519" y="274"/>
                  </a:cubicBezTo>
                  <a:cubicBezTo>
                    <a:pt x="518" y="274"/>
                    <a:pt x="518" y="274"/>
                    <a:pt x="517" y="273"/>
                  </a:cubicBezTo>
                  <a:cubicBezTo>
                    <a:pt x="517" y="273"/>
                    <a:pt x="516" y="274"/>
                    <a:pt x="515" y="273"/>
                  </a:cubicBezTo>
                  <a:cubicBezTo>
                    <a:pt x="514" y="272"/>
                    <a:pt x="511" y="274"/>
                    <a:pt x="509" y="275"/>
                  </a:cubicBezTo>
                  <a:cubicBezTo>
                    <a:pt x="509" y="274"/>
                    <a:pt x="507" y="274"/>
                    <a:pt x="507" y="273"/>
                  </a:cubicBezTo>
                  <a:cubicBezTo>
                    <a:pt x="508" y="271"/>
                    <a:pt x="510" y="270"/>
                    <a:pt x="512" y="270"/>
                  </a:cubicBezTo>
                  <a:cubicBezTo>
                    <a:pt x="512" y="270"/>
                    <a:pt x="512" y="269"/>
                    <a:pt x="511" y="268"/>
                  </a:cubicBezTo>
                  <a:cubicBezTo>
                    <a:pt x="507" y="273"/>
                    <a:pt x="504" y="265"/>
                    <a:pt x="501" y="269"/>
                  </a:cubicBezTo>
                  <a:cubicBezTo>
                    <a:pt x="502" y="268"/>
                    <a:pt x="502" y="269"/>
                    <a:pt x="502" y="269"/>
                  </a:cubicBezTo>
                  <a:cubicBezTo>
                    <a:pt x="501" y="269"/>
                    <a:pt x="501" y="270"/>
                    <a:pt x="500" y="270"/>
                  </a:cubicBezTo>
                  <a:cubicBezTo>
                    <a:pt x="500" y="269"/>
                    <a:pt x="498" y="269"/>
                    <a:pt x="500" y="268"/>
                  </a:cubicBezTo>
                  <a:cubicBezTo>
                    <a:pt x="498" y="268"/>
                    <a:pt x="498" y="266"/>
                    <a:pt x="497" y="266"/>
                  </a:cubicBezTo>
                  <a:cubicBezTo>
                    <a:pt x="496" y="266"/>
                    <a:pt x="496" y="267"/>
                    <a:pt x="497" y="267"/>
                  </a:cubicBezTo>
                  <a:cubicBezTo>
                    <a:pt x="496" y="267"/>
                    <a:pt x="495" y="266"/>
                    <a:pt x="494" y="267"/>
                  </a:cubicBezTo>
                  <a:cubicBezTo>
                    <a:pt x="493" y="267"/>
                    <a:pt x="491" y="268"/>
                    <a:pt x="491" y="268"/>
                  </a:cubicBezTo>
                  <a:cubicBezTo>
                    <a:pt x="489" y="267"/>
                    <a:pt x="487" y="268"/>
                    <a:pt x="486" y="267"/>
                  </a:cubicBezTo>
                  <a:cubicBezTo>
                    <a:pt x="489" y="266"/>
                    <a:pt x="486" y="264"/>
                    <a:pt x="488" y="263"/>
                  </a:cubicBezTo>
                  <a:cubicBezTo>
                    <a:pt x="488" y="262"/>
                    <a:pt x="487" y="262"/>
                    <a:pt x="486" y="261"/>
                  </a:cubicBezTo>
                  <a:cubicBezTo>
                    <a:pt x="485" y="260"/>
                    <a:pt x="486" y="259"/>
                    <a:pt x="485" y="258"/>
                  </a:cubicBezTo>
                  <a:cubicBezTo>
                    <a:pt x="484" y="256"/>
                    <a:pt x="482" y="256"/>
                    <a:pt x="480" y="258"/>
                  </a:cubicBezTo>
                  <a:cubicBezTo>
                    <a:pt x="478" y="259"/>
                    <a:pt x="475" y="257"/>
                    <a:pt x="474" y="257"/>
                  </a:cubicBezTo>
                  <a:cubicBezTo>
                    <a:pt x="473" y="256"/>
                    <a:pt x="472" y="256"/>
                    <a:pt x="470" y="256"/>
                  </a:cubicBezTo>
                  <a:cubicBezTo>
                    <a:pt x="469" y="257"/>
                    <a:pt x="468" y="255"/>
                    <a:pt x="466" y="255"/>
                  </a:cubicBezTo>
                  <a:cubicBezTo>
                    <a:pt x="467" y="256"/>
                    <a:pt x="467" y="256"/>
                    <a:pt x="467" y="256"/>
                  </a:cubicBezTo>
                  <a:cubicBezTo>
                    <a:pt x="466" y="256"/>
                    <a:pt x="465" y="256"/>
                    <a:pt x="464" y="256"/>
                  </a:cubicBezTo>
                  <a:cubicBezTo>
                    <a:pt x="464" y="258"/>
                    <a:pt x="463" y="257"/>
                    <a:pt x="461" y="258"/>
                  </a:cubicBezTo>
                  <a:cubicBezTo>
                    <a:pt x="461" y="258"/>
                    <a:pt x="458" y="259"/>
                    <a:pt x="460" y="259"/>
                  </a:cubicBezTo>
                  <a:cubicBezTo>
                    <a:pt x="459" y="260"/>
                    <a:pt x="454" y="261"/>
                    <a:pt x="452" y="261"/>
                  </a:cubicBezTo>
                  <a:cubicBezTo>
                    <a:pt x="450" y="262"/>
                    <a:pt x="447" y="262"/>
                    <a:pt x="444" y="262"/>
                  </a:cubicBezTo>
                  <a:cubicBezTo>
                    <a:pt x="442" y="263"/>
                    <a:pt x="432" y="263"/>
                    <a:pt x="431" y="265"/>
                  </a:cubicBezTo>
                  <a:cubicBezTo>
                    <a:pt x="431" y="265"/>
                    <a:pt x="430" y="267"/>
                    <a:pt x="429" y="266"/>
                  </a:cubicBezTo>
                  <a:cubicBezTo>
                    <a:pt x="429" y="265"/>
                    <a:pt x="428" y="266"/>
                    <a:pt x="427" y="266"/>
                  </a:cubicBezTo>
                  <a:cubicBezTo>
                    <a:pt x="425" y="266"/>
                    <a:pt x="424" y="266"/>
                    <a:pt x="422" y="266"/>
                  </a:cubicBezTo>
                  <a:cubicBezTo>
                    <a:pt x="422" y="266"/>
                    <a:pt x="421" y="266"/>
                    <a:pt x="420" y="266"/>
                  </a:cubicBezTo>
                  <a:cubicBezTo>
                    <a:pt x="420" y="267"/>
                    <a:pt x="420" y="267"/>
                    <a:pt x="420" y="267"/>
                  </a:cubicBezTo>
                  <a:cubicBezTo>
                    <a:pt x="418" y="267"/>
                    <a:pt x="413" y="267"/>
                    <a:pt x="412" y="268"/>
                  </a:cubicBezTo>
                  <a:cubicBezTo>
                    <a:pt x="411" y="269"/>
                    <a:pt x="407" y="267"/>
                    <a:pt x="406" y="270"/>
                  </a:cubicBezTo>
                  <a:cubicBezTo>
                    <a:pt x="405" y="270"/>
                    <a:pt x="405" y="269"/>
                    <a:pt x="403" y="269"/>
                  </a:cubicBezTo>
                  <a:cubicBezTo>
                    <a:pt x="402" y="269"/>
                    <a:pt x="401" y="270"/>
                    <a:pt x="399" y="270"/>
                  </a:cubicBezTo>
                  <a:cubicBezTo>
                    <a:pt x="399" y="270"/>
                    <a:pt x="394" y="268"/>
                    <a:pt x="394" y="270"/>
                  </a:cubicBezTo>
                  <a:cubicBezTo>
                    <a:pt x="393" y="270"/>
                    <a:pt x="392" y="270"/>
                    <a:pt x="391" y="270"/>
                  </a:cubicBezTo>
                  <a:cubicBezTo>
                    <a:pt x="392" y="270"/>
                    <a:pt x="394" y="272"/>
                    <a:pt x="391" y="272"/>
                  </a:cubicBezTo>
                  <a:cubicBezTo>
                    <a:pt x="392" y="273"/>
                    <a:pt x="393" y="274"/>
                    <a:pt x="394" y="273"/>
                  </a:cubicBezTo>
                  <a:cubicBezTo>
                    <a:pt x="395" y="273"/>
                    <a:pt x="396" y="273"/>
                    <a:pt x="397" y="274"/>
                  </a:cubicBezTo>
                  <a:cubicBezTo>
                    <a:pt x="396" y="274"/>
                    <a:pt x="390" y="275"/>
                    <a:pt x="394" y="276"/>
                  </a:cubicBezTo>
                  <a:cubicBezTo>
                    <a:pt x="396" y="277"/>
                    <a:pt x="399" y="277"/>
                    <a:pt x="402" y="278"/>
                  </a:cubicBezTo>
                  <a:cubicBezTo>
                    <a:pt x="404" y="279"/>
                    <a:pt x="398" y="279"/>
                    <a:pt x="398" y="279"/>
                  </a:cubicBezTo>
                  <a:cubicBezTo>
                    <a:pt x="397" y="279"/>
                    <a:pt x="396" y="279"/>
                    <a:pt x="395" y="279"/>
                  </a:cubicBezTo>
                  <a:cubicBezTo>
                    <a:pt x="394" y="279"/>
                    <a:pt x="393" y="279"/>
                    <a:pt x="391" y="279"/>
                  </a:cubicBezTo>
                  <a:cubicBezTo>
                    <a:pt x="392" y="280"/>
                    <a:pt x="390" y="281"/>
                    <a:pt x="389" y="281"/>
                  </a:cubicBezTo>
                  <a:cubicBezTo>
                    <a:pt x="388" y="282"/>
                    <a:pt x="391" y="285"/>
                    <a:pt x="392" y="285"/>
                  </a:cubicBezTo>
                  <a:cubicBezTo>
                    <a:pt x="391" y="285"/>
                    <a:pt x="390" y="286"/>
                    <a:pt x="390" y="286"/>
                  </a:cubicBezTo>
                  <a:cubicBezTo>
                    <a:pt x="388" y="287"/>
                    <a:pt x="388" y="287"/>
                    <a:pt x="386" y="287"/>
                  </a:cubicBezTo>
                  <a:cubicBezTo>
                    <a:pt x="382" y="289"/>
                    <a:pt x="382" y="289"/>
                    <a:pt x="382" y="289"/>
                  </a:cubicBezTo>
                  <a:cubicBezTo>
                    <a:pt x="381" y="290"/>
                    <a:pt x="386" y="290"/>
                    <a:pt x="386" y="291"/>
                  </a:cubicBezTo>
                  <a:cubicBezTo>
                    <a:pt x="387" y="292"/>
                    <a:pt x="388" y="292"/>
                    <a:pt x="390" y="292"/>
                  </a:cubicBezTo>
                  <a:cubicBezTo>
                    <a:pt x="391" y="292"/>
                    <a:pt x="392" y="294"/>
                    <a:pt x="393" y="294"/>
                  </a:cubicBezTo>
                  <a:cubicBezTo>
                    <a:pt x="396" y="294"/>
                    <a:pt x="396" y="295"/>
                    <a:pt x="398" y="296"/>
                  </a:cubicBezTo>
                  <a:cubicBezTo>
                    <a:pt x="395" y="296"/>
                    <a:pt x="396" y="298"/>
                    <a:pt x="396" y="299"/>
                  </a:cubicBezTo>
                  <a:cubicBezTo>
                    <a:pt x="395" y="301"/>
                    <a:pt x="389" y="301"/>
                    <a:pt x="387" y="301"/>
                  </a:cubicBezTo>
                  <a:cubicBezTo>
                    <a:pt x="386" y="301"/>
                    <a:pt x="385" y="301"/>
                    <a:pt x="384" y="301"/>
                  </a:cubicBezTo>
                  <a:cubicBezTo>
                    <a:pt x="384" y="300"/>
                    <a:pt x="383" y="299"/>
                    <a:pt x="382" y="299"/>
                  </a:cubicBezTo>
                  <a:cubicBezTo>
                    <a:pt x="381" y="300"/>
                    <a:pt x="381" y="301"/>
                    <a:pt x="381" y="301"/>
                  </a:cubicBezTo>
                  <a:cubicBezTo>
                    <a:pt x="380" y="303"/>
                    <a:pt x="378" y="303"/>
                    <a:pt x="377" y="303"/>
                  </a:cubicBezTo>
                  <a:cubicBezTo>
                    <a:pt x="378" y="301"/>
                    <a:pt x="374" y="301"/>
                    <a:pt x="374" y="301"/>
                  </a:cubicBezTo>
                  <a:cubicBezTo>
                    <a:pt x="372" y="301"/>
                    <a:pt x="369" y="301"/>
                    <a:pt x="369" y="299"/>
                  </a:cubicBezTo>
                  <a:cubicBezTo>
                    <a:pt x="368" y="298"/>
                    <a:pt x="367" y="296"/>
                    <a:pt x="365" y="297"/>
                  </a:cubicBezTo>
                  <a:cubicBezTo>
                    <a:pt x="362" y="299"/>
                    <a:pt x="361" y="295"/>
                    <a:pt x="360" y="299"/>
                  </a:cubicBezTo>
                  <a:cubicBezTo>
                    <a:pt x="359" y="299"/>
                    <a:pt x="358" y="300"/>
                    <a:pt x="358" y="299"/>
                  </a:cubicBezTo>
                  <a:cubicBezTo>
                    <a:pt x="357" y="299"/>
                    <a:pt x="355" y="298"/>
                    <a:pt x="355" y="298"/>
                  </a:cubicBezTo>
                  <a:cubicBezTo>
                    <a:pt x="355" y="297"/>
                    <a:pt x="350" y="297"/>
                    <a:pt x="350" y="298"/>
                  </a:cubicBezTo>
                  <a:cubicBezTo>
                    <a:pt x="349" y="298"/>
                    <a:pt x="349" y="298"/>
                    <a:pt x="348" y="298"/>
                  </a:cubicBezTo>
                  <a:cubicBezTo>
                    <a:pt x="348" y="299"/>
                    <a:pt x="345" y="299"/>
                    <a:pt x="344" y="301"/>
                  </a:cubicBezTo>
                  <a:cubicBezTo>
                    <a:pt x="343" y="302"/>
                    <a:pt x="340" y="303"/>
                    <a:pt x="339" y="302"/>
                  </a:cubicBezTo>
                  <a:cubicBezTo>
                    <a:pt x="338" y="301"/>
                    <a:pt x="336" y="301"/>
                    <a:pt x="335" y="300"/>
                  </a:cubicBezTo>
                  <a:cubicBezTo>
                    <a:pt x="334" y="299"/>
                    <a:pt x="332" y="297"/>
                    <a:pt x="330" y="298"/>
                  </a:cubicBezTo>
                  <a:cubicBezTo>
                    <a:pt x="330" y="299"/>
                    <a:pt x="331" y="300"/>
                    <a:pt x="331" y="301"/>
                  </a:cubicBezTo>
                  <a:cubicBezTo>
                    <a:pt x="331" y="301"/>
                    <a:pt x="330" y="304"/>
                    <a:pt x="329" y="303"/>
                  </a:cubicBezTo>
                  <a:cubicBezTo>
                    <a:pt x="329" y="302"/>
                    <a:pt x="329" y="301"/>
                    <a:pt x="329" y="300"/>
                  </a:cubicBezTo>
                  <a:cubicBezTo>
                    <a:pt x="330" y="299"/>
                    <a:pt x="326" y="298"/>
                    <a:pt x="326" y="297"/>
                  </a:cubicBezTo>
                  <a:cubicBezTo>
                    <a:pt x="325" y="296"/>
                    <a:pt x="324" y="296"/>
                    <a:pt x="322" y="296"/>
                  </a:cubicBezTo>
                  <a:cubicBezTo>
                    <a:pt x="321" y="295"/>
                    <a:pt x="321" y="294"/>
                    <a:pt x="319" y="293"/>
                  </a:cubicBezTo>
                  <a:cubicBezTo>
                    <a:pt x="315" y="293"/>
                    <a:pt x="310" y="295"/>
                    <a:pt x="309" y="291"/>
                  </a:cubicBezTo>
                  <a:cubicBezTo>
                    <a:pt x="308" y="291"/>
                    <a:pt x="306" y="291"/>
                    <a:pt x="305" y="292"/>
                  </a:cubicBezTo>
                  <a:cubicBezTo>
                    <a:pt x="304" y="292"/>
                    <a:pt x="304" y="293"/>
                    <a:pt x="303" y="294"/>
                  </a:cubicBezTo>
                  <a:cubicBezTo>
                    <a:pt x="302" y="292"/>
                    <a:pt x="300" y="295"/>
                    <a:pt x="300" y="293"/>
                  </a:cubicBezTo>
                  <a:cubicBezTo>
                    <a:pt x="300" y="291"/>
                    <a:pt x="296" y="291"/>
                    <a:pt x="294" y="291"/>
                  </a:cubicBezTo>
                  <a:cubicBezTo>
                    <a:pt x="294" y="291"/>
                    <a:pt x="294" y="292"/>
                    <a:pt x="295" y="292"/>
                  </a:cubicBezTo>
                  <a:cubicBezTo>
                    <a:pt x="292" y="291"/>
                    <a:pt x="292" y="293"/>
                    <a:pt x="291" y="295"/>
                  </a:cubicBezTo>
                  <a:cubicBezTo>
                    <a:pt x="290" y="296"/>
                    <a:pt x="289" y="295"/>
                    <a:pt x="287" y="296"/>
                  </a:cubicBezTo>
                  <a:cubicBezTo>
                    <a:pt x="286" y="296"/>
                    <a:pt x="285" y="297"/>
                    <a:pt x="284" y="297"/>
                  </a:cubicBezTo>
                  <a:cubicBezTo>
                    <a:pt x="283" y="297"/>
                    <a:pt x="282" y="297"/>
                    <a:pt x="281" y="298"/>
                  </a:cubicBezTo>
                  <a:cubicBezTo>
                    <a:pt x="281" y="298"/>
                    <a:pt x="282" y="299"/>
                    <a:pt x="281" y="300"/>
                  </a:cubicBezTo>
                  <a:cubicBezTo>
                    <a:pt x="278" y="301"/>
                    <a:pt x="276" y="302"/>
                    <a:pt x="273" y="301"/>
                  </a:cubicBezTo>
                  <a:cubicBezTo>
                    <a:pt x="275" y="302"/>
                    <a:pt x="275" y="305"/>
                    <a:pt x="275" y="306"/>
                  </a:cubicBezTo>
                  <a:cubicBezTo>
                    <a:pt x="276" y="306"/>
                    <a:pt x="277" y="307"/>
                    <a:pt x="276" y="308"/>
                  </a:cubicBezTo>
                  <a:cubicBezTo>
                    <a:pt x="274" y="309"/>
                    <a:pt x="272" y="310"/>
                    <a:pt x="271" y="309"/>
                  </a:cubicBezTo>
                  <a:cubicBezTo>
                    <a:pt x="268" y="308"/>
                    <a:pt x="267" y="304"/>
                    <a:pt x="264" y="304"/>
                  </a:cubicBezTo>
                  <a:cubicBezTo>
                    <a:pt x="260" y="304"/>
                    <a:pt x="262" y="307"/>
                    <a:pt x="260" y="308"/>
                  </a:cubicBezTo>
                  <a:cubicBezTo>
                    <a:pt x="258" y="309"/>
                    <a:pt x="257" y="310"/>
                    <a:pt x="257" y="313"/>
                  </a:cubicBezTo>
                  <a:cubicBezTo>
                    <a:pt x="257" y="314"/>
                    <a:pt x="261" y="316"/>
                    <a:pt x="258" y="317"/>
                  </a:cubicBezTo>
                  <a:cubicBezTo>
                    <a:pt x="256" y="318"/>
                    <a:pt x="254" y="321"/>
                    <a:pt x="254" y="322"/>
                  </a:cubicBezTo>
                  <a:cubicBezTo>
                    <a:pt x="255" y="323"/>
                    <a:pt x="256" y="324"/>
                    <a:pt x="258" y="324"/>
                  </a:cubicBezTo>
                  <a:cubicBezTo>
                    <a:pt x="260" y="324"/>
                    <a:pt x="259" y="325"/>
                    <a:pt x="260" y="326"/>
                  </a:cubicBezTo>
                  <a:cubicBezTo>
                    <a:pt x="260" y="326"/>
                    <a:pt x="260" y="327"/>
                    <a:pt x="259" y="327"/>
                  </a:cubicBezTo>
                  <a:cubicBezTo>
                    <a:pt x="260" y="327"/>
                    <a:pt x="260" y="330"/>
                    <a:pt x="262" y="329"/>
                  </a:cubicBezTo>
                  <a:cubicBezTo>
                    <a:pt x="263" y="328"/>
                    <a:pt x="265" y="329"/>
                    <a:pt x="267" y="329"/>
                  </a:cubicBezTo>
                  <a:cubicBezTo>
                    <a:pt x="271" y="330"/>
                    <a:pt x="272" y="333"/>
                    <a:pt x="275" y="336"/>
                  </a:cubicBezTo>
                  <a:cubicBezTo>
                    <a:pt x="276" y="337"/>
                    <a:pt x="277" y="338"/>
                    <a:pt x="277" y="339"/>
                  </a:cubicBezTo>
                  <a:cubicBezTo>
                    <a:pt x="277" y="340"/>
                    <a:pt x="274" y="338"/>
                    <a:pt x="273" y="339"/>
                  </a:cubicBezTo>
                  <a:cubicBezTo>
                    <a:pt x="272" y="340"/>
                    <a:pt x="280" y="342"/>
                    <a:pt x="279" y="344"/>
                  </a:cubicBezTo>
                  <a:cubicBezTo>
                    <a:pt x="278" y="343"/>
                    <a:pt x="278" y="343"/>
                    <a:pt x="278" y="343"/>
                  </a:cubicBezTo>
                  <a:cubicBezTo>
                    <a:pt x="278" y="344"/>
                    <a:pt x="278" y="344"/>
                    <a:pt x="278" y="345"/>
                  </a:cubicBezTo>
                  <a:cubicBezTo>
                    <a:pt x="278" y="344"/>
                    <a:pt x="276" y="344"/>
                    <a:pt x="276" y="345"/>
                  </a:cubicBezTo>
                  <a:cubicBezTo>
                    <a:pt x="275" y="345"/>
                    <a:pt x="275" y="345"/>
                    <a:pt x="274" y="345"/>
                  </a:cubicBezTo>
                  <a:cubicBezTo>
                    <a:pt x="275" y="346"/>
                    <a:pt x="275" y="346"/>
                    <a:pt x="274" y="347"/>
                  </a:cubicBezTo>
                  <a:cubicBezTo>
                    <a:pt x="275" y="347"/>
                    <a:pt x="275" y="347"/>
                    <a:pt x="275" y="348"/>
                  </a:cubicBezTo>
                  <a:cubicBezTo>
                    <a:pt x="274" y="347"/>
                    <a:pt x="270" y="346"/>
                    <a:pt x="272" y="348"/>
                  </a:cubicBezTo>
                  <a:cubicBezTo>
                    <a:pt x="271" y="348"/>
                    <a:pt x="270" y="348"/>
                    <a:pt x="270" y="349"/>
                  </a:cubicBezTo>
                  <a:cubicBezTo>
                    <a:pt x="268" y="349"/>
                    <a:pt x="266" y="348"/>
                    <a:pt x="266" y="350"/>
                  </a:cubicBezTo>
                  <a:cubicBezTo>
                    <a:pt x="265" y="349"/>
                    <a:pt x="265" y="349"/>
                    <a:pt x="263" y="348"/>
                  </a:cubicBezTo>
                  <a:cubicBezTo>
                    <a:pt x="264" y="349"/>
                    <a:pt x="264" y="350"/>
                    <a:pt x="264" y="350"/>
                  </a:cubicBezTo>
                  <a:cubicBezTo>
                    <a:pt x="264" y="350"/>
                    <a:pt x="263" y="349"/>
                    <a:pt x="262" y="349"/>
                  </a:cubicBezTo>
                  <a:cubicBezTo>
                    <a:pt x="264" y="352"/>
                    <a:pt x="260" y="354"/>
                    <a:pt x="259" y="358"/>
                  </a:cubicBezTo>
                  <a:cubicBezTo>
                    <a:pt x="258" y="357"/>
                    <a:pt x="258" y="357"/>
                    <a:pt x="258" y="357"/>
                  </a:cubicBezTo>
                  <a:cubicBezTo>
                    <a:pt x="259" y="358"/>
                    <a:pt x="256" y="359"/>
                    <a:pt x="255" y="360"/>
                  </a:cubicBezTo>
                  <a:cubicBezTo>
                    <a:pt x="255" y="362"/>
                    <a:pt x="257" y="362"/>
                    <a:pt x="258" y="362"/>
                  </a:cubicBezTo>
                  <a:cubicBezTo>
                    <a:pt x="260" y="363"/>
                    <a:pt x="261" y="364"/>
                    <a:pt x="262" y="365"/>
                  </a:cubicBezTo>
                  <a:cubicBezTo>
                    <a:pt x="262" y="366"/>
                    <a:pt x="263" y="367"/>
                    <a:pt x="263" y="368"/>
                  </a:cubicBezTo>
                  <a:cubicBezTo>
                    <a:pt x="263" y="369"/>
                    <a:pt x="261" y="370"/>
                    <a:pt x="263" y="370"/>
                  </a:cubicBezTo>
                  <a:cubicBezTo>
                    <a:pt x="263" y="369"/>
                    <a:pt x="263" y="366"/>
                    <a:pt x="265" y="367"/>
                  </a:cubicBezTo>
                  <a:cubicBezTo>
                    <a:pt x="264" y="368"/>
                    <a:pt x="262" y="372"/>
                    <a:pt x="264" y="372"/>
                  </a:cubicBezTo>
                  <a:cubicBezTo>
                    <a:pt x="263" y="373"/>
                    <a:pt x="262" y="375"/>
                    <a:pt x="263" y="375"/>
                  </a:cubicBezTo>
                  <a:cubicBezTo>
                    <a:pt x="265" y="376"/>
                    <a:pt x="265" y="377"/>
                    <a:pt x="266" y="378"/>
                  </a:cubicBezTo>
                  <a:cubicBezTo>
                    <a:pt x="266" y="380"/>
                    <a:pt x="268" y="380"/>
                    <a:pt x="269" y="381"/>
                  </a:cubicBezTo>
                  <a:cubicBezTo>
                    <a:pt x="270" y="382"/>
                    <a:pt x="270" y="384"/>
                    <a:pt x="271" y="385"/>
                  </a:cubicBezTo>
                  <a:cubicBezTo>
                    <a:pt x="272" y="386"/>
                    <a:pt x="274" y="386"/>
                    <a:pt x="273" y="387"/>
                  </a:cubicBezTo>
                  <a:cubicBezTo>
                    <a:pt x="271" y="388"/>
                    <a:pt x="270" y="389"/>
                    <a:pt x="269" y="390"/>
                  </a:cubicBezTo>
                  <a:cubicBezTo>
                    <a:pt x="268" y="391"/>
                    <a:pt x="267" y="392"/>
                    <a:pt x="266" y="392"/>
                  </a:cubicBezTo>
                  <a:cubicBezTo>
                    <a:pt x="265" y="393"/>
                    <a:pt x="263" y="392"/>
                    <a:pt x="262" y="392"/>
                  </a:cubicBezTo>
                  <a:cubicBezTo>
                    <a:pt x="261" y="391"/>
                    <a:pt x="261" y="390"/>
                    <a:pt x="260" y="389"/>
                  </a:cubicBezTo>
                  <a:cubicBezTo>
                    <a:pt x="259" y="389"/>
                    <a:pt x="258" y="388"/>
                    <a:pt x="257" y="387"/>
                  </a:cubicBezTo>
                  <a:cubicBezTo>
                    <a:pt x="255" y="385"/>
                    <a:pt x="252" y="385"/>
                    <a:pt x="249" y="384"/>
                  </a:cubicBezTo>
                  <a:cubicBezTo>
                    <a:pt x="248" y="384"/>
                    <a:pt x="246" y="383"/>
                    <a:pt x="246" y="382"/>
                  </a:cubicBezTo>
                  <a:cubicBezTo>
                    <a:pt x="246" y="381"/>
                    <a:pt x="247" y="380"/>
                    <a:pt x="246" y="380"/>
                  </a:cubicBezTo>
                  <a:cubicBezTo>
                    <a:pt x="244" y="379"/>
                    <a:pt x="243" y="380"/>
                    <a:pt x="242" y="378"/>
                  </a:cubicBezTo>
                  <a:cubicBezTo>
                    <a:pt x="241" y="378"/>
                    <a:pt x="238" y="377"/>
                    <a:pt x="237" y="379"/>
                  </a:cubicBezTo>
                  <a:cubicBezTo>
                    <a:pt x="236" y="375"/>
                    <a:pt x="230" y="380"/>
                    <a:pt x="227" y="378"/>
                  </a:cubicBezTo>
                  <a:cubicBezTo>
                    <a:pt x="229" y="377"/>
                    <a:pt x="221" y="375"/>
                    <a:pt x="220" y="374"/>
                  </a:cubicBezTo>
                  <a:cubicBezTo>
                    <a:pt x="219" y="373"/>
                    <a:pt x="218" y="374"/>
                    <a:pt x="217" y="374"/>
                  </a:cubicBezTo>
                  <a:cubicBezTo>
                    <a:pt x="216" y="373"/>
                    <a:pt x="215" y="373"/>
                    <a:pt x="214" y="373"/>
                  </a:cubicBezTo>
                  <a:cubicBezTo>
                    <a:pt x="213" y="373"/>
                    <a:pt x="211" y="373"/>
                    <a:pt x="210" y="373"/>
                  </a:cubicBezTo>
                  <a:cubicBezTo>
                    <a:pt x="208" y="373"/>
                    <a:pt x="206" y="372"/>
                    <a:pt x="204" y="372"/>
                  </a:cubicBezTo>
                  <a:cubicBezTo>
                    <a:pt x="202" y="371"/>
                    <a:pt x="192" y="368"/>
                    <a:pt x="192" y="371"/>
                  </a:cubicBezTo>
                  <a:cubicBezTo>
                    <a:pt x="188" y="370"/>
                    <a:pt x="185" y="366"/>
                    <a:pt x="181" y="364"/>
                  </a:cubicBezTo>
                  <a:cubicBezTo>
                    <a:pt x="179" y="363"/>
                    <a:pt x="177" y="362"/>
                    <a:pt x="175" y="362"/>
                  </a:cubicBezTo>
                  <a:cubicBezTo>
                    <a:pt x="174" y="361"/>
                    <a:pt x="173" y="359"/>
                    <a:pt x="171" y="358"/>
                  </a:cubicBezTo>
                  <a:cubicBezTo>
                    <a:pt x="172" y="360"/>
                    <a:pt x="168" y="359"/>
                    <a:pt x="167" y="358"/>
                  </a:cubicBezTo>
                  <a:cubicBezTo>
                    <a:pt x="166" y="355"/>
                    <a:pt x="163" y="356"/>
                    <a:pt x="160" y="355"/>
                  </a:cubicBezTo>
                  <a:cubicBezTo>
                    <a:pt x="160" y="354"/>
                    <a:pt x="162" y="354"/>
                    <a:pt x="163" y="353"/>
                  </a:cubicBezTo>
                  <a:cubicBezTo>
                    <a:pt x="162" y="353"/>
                    <a:pt x="161" y="353"/>
                    <a:pt x="161" y="352"/>
                  </a:cubicBezTo>
                  <a:cubicBezTo>
                    <a:pt x="161" y="352"/>
                    <a:pt x="161" y="352"/>
                    <a:pt x="160" y="353"/>
                  </a:cubicBezTo>
                  <a:cubicBezTo>
                    <a:pt x="161" y="350"/>
                    <a:pt x="165" y="353"/>
                    <a:pt x="166" y="353"/>
                  </a:cubicBezTo>
                  <a:cubicBezTo>
                    <a:pt x="163" y="352"/>
                    <a:pt x="169" y="353"/>
                    <a:pt x="170" y="353"/>
                  </a:cubicBezTo>
                  <a:cubicBezTo>
                    <a:pt x="171" y="352"/>
                    <a:pt x="170" y="351"/>
                    <a:pt x="170" y="350"/>
                  </a:cubicBezTo>
                  <a:cubicBezTo>
                    <a:pt x="169" y="352"/>
                    <a:pt x="169" y="350"/>
                    <a:pt x="169" y="350"/>
                  </a:cubicBezTo>
                  <a:cubicBezTo>
                    <a:pt x="171" y="351"/>
                    <a:pt x="172" y="346"/>
                    <a:pt x="173" y="346"/>
                  </a:cubicBezTo>
                  <a:cubicBezTo>
                    <a:pt x="173" y="346"/>
                    <a:pt x="173" y="347"/>
                    <a:pt x="173" y="347"/>
                  </a:cubicBezTo>
                  <a:cubicBezTo>
                    <a:pt x="174" y="347"/>
                    <a:pt x="174" y="345"/>
                    <a:pt x="175" y="345"/>
                  </a:cubicBezTo>
                  <a:cubicBezTo>
                    <a:pt x="176" y="345"/>
                    <a:pt x="177" y="346"/>
                    <a:pt x="178" y="346"/>
                  </a:cubicBezTo>
                  <a:cubicBezTo>
                    <a:pt x="178" y="345"/>
                    <a:pt x="176" y="343"/>
                    <a:pt x="175" y="343"/>
                  </a:cubicBezTo>
                  <a:cubicBezTo>
                    <a:pt x="173" y="342"/>
                    <a:pt x="171" y="342"/>
                    <a:pt x="171" y="340"/>
                  </a:cubicBezTo>
                  <a:cubicBezTo>
                    <a:pt x="172" y="340"/>
                    <a:pt x="173" y="340"/>
                    <a:pt x="174" y="340"/>
                  </a:cubicBezTo>
                  <a:cubicBezTo>
                    <a:pt x="176" y="339"/>
                    <a:pt x="176" y="340"/>
                    <a:pt x="178" y="340"/>
                  </a:cubicBezTo>
                  <a:cubicBezTo>
                    <a:pt x="178" y="338"/>
                    <a:pt x="175" y="338"/>
                    <a:pt x="180" y="338"/>
                  </a:cubicBezTo>
                  <a:cubicBezTo>
                    <a:pt x="182" y="338"/>
                    <a:pt x="184" y="336"/>
                    <a:pt x="186" y="335"/>
                  </a:cubicBezTo>
                  <a:cubicBezTo>
                    <a:pt x="184" y="336"/>
                    <a:pt x="186" y="334"/>
                    <a:pt x="183" y="334"/>
                  </a:cubicBezTo>
                  <a:cubicBezTo>
                    <a:pt x="181" y="334"/>
                    <a:pt x="179" y="335"/>
                    <a:pt x="177" y="335"/>
                  </a:cubicBezTo>
                  <a:cubicBezTo>
                    <a:pt x="178" y="334"/>
                    <a:pt x="179" y="334"/>
                    <a:pt x="180" y="334"/>
                  </a:cubicBezTo>
                  <a:cubicBezTo>
                    <a:pt x="179" y="334"/>
                    <a:pt x="178" y="335"/>
                    <a:pt x="177" y="335"/>
                  </a:cubicBezTo>
                  <a:cubicBezTo>
                    <a:pt x="175" y="336"/>
                    <a:pt x="174" y="335"/>
                    <a:pt x="176" y="334"/>
                  </a:cubicBezTo>
                  <a:cubicBezTo>
                    <a:pt x="174" y="333"/>
                    <a:pt x="176" y="331"/>
                    <a:pt x="178" y="330"/>
                  </a:cubicBezTo>
                  <a:cubicBezTo>
                    <a:pt x="179" y="330"/>
                    <a:pt x="180" y="330"/>
                    <a:pt x="180" y="329"/>
                  </a:cubicBezTo>
                  <a:cubicBezTo>
                    <a:pt x="181" y="328"/>
                    <a:pt x="183" y="329"/>
                    <a:pt x="184" y="328"/>
                  </a:cubicBezTo>
                  <a:cubicBezTo>
                    <a:pt x="186" y="328"/>
                    <a:pt x="187" y="329"/>
                    <a:pt x="189" y="329"/>
                  </a:cubicBezTo>
                  <a:cubicBezTo>
                    <a:pt x="190" y="328"/>
                    <a:pt x="192" y="325"/>
                    <a:pt x="192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3" y="323"/>
                    <a:pt x="189" y="322"/>
                    <a:pt x="189" y="321"/>
                  </a:cubicBezTo>
                  <a:cubicBezTo>
                    <a:pt x="188" y="320"/>
                    <a:pt x="191" y="319"/>
                    <a:pt x="192" y="319"/>
                  </a:cubicBezTo>
                  <a:cubicBezTo>
                    <a:pt x="192" y="318"/>
                    <a:pt x="190" y="319"/>
                    <a:pt x="190" y="318"/>
                  </a:cubicBezTo>
                  <a:cubicBezTo>
                    <a:pt x="189" y="317"/>
                    <a:pt x="190" y="317"/>
                    <a:pt x="191" y="317"/>
                  </a:cubicBezTo>
                  <a:cubicBezTo>
                    <a:pt x="195" y="316"/>
                    <a:pt x="191" y="313"/>
                    <a:pt x="193" y="312"/>
                  </a:cubicBezTo>
                  <a:cubicBezTo>
                    <a:pt x="192" y="311"/>
                    <a:pt x="192" y="312"/>
                    <a:pt x="191" y="312"/>
                  </a:cubicBezTo>
                  <a:cubicBezTo>
                    <a:pt x="190" y="312"/>
                    <a:pt x="188" y="312"/>
                    <a:pt x="188" y="311"/>
                  </a:cubicBezTo>
                  <a:cubicBezTo>
                    <a:pt x="187" y="310"/>
                    <a:pt x="185" y="311"/>
                    <a:pt x="184" y="309"/>
                  </a:cubicBezTo>
                  <a:cubicBezTo>
                    <a:pt x="183" y="310"/>
                    <a:pt x="179" y="309"/>
                    <a:pt x="177" y="308"/>
                  </a:cubicBezTo>
                  <a:cubicBezTo>
                    <a:pt x="175" y="307"/>
                    <a:pt x="176" y="308"/>
                    <a:pt x="173" y="309"/>
                  </a:cubicBezTo>
                  <a:cubicBezTo>
                    <a:pt x="173" y="307"/>
                    <a:pt x="171" y="307"/>
                    <a:pt x="170" y="307"/>
                  </a:cubicBezTo>
                  <a:cubicBezTo>
                    <a:pt x="169" y="306"/>
                    <a:pt x="169" y="304"/>
                    <a:pt x="167" y="304"/>
                  </a:cubicBezTo>
                  <a:cubicBezTo>
                    <a:pt x="165" y="303"/>
                    <a:pt x="162" y="306"/>
                    <a:pt x="159" y="306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5" y="304"/>
                    <a:pt x="154" y="303"/>
                    <a:pt x="153" y="304"/>
                  </a:cubicBezTo>
                  <a:cubicBezTo>
                    <a:pt x="150" y="305"/>
                    <a:pt x="149" y="304"/>
                    <a:pt x="149" y="302"/>
                  </a:cubicBezTo>
                  <a:cubicBezTo>
                    <a:pt x="148" y="301"/>
                    <a:pt x="147" y="299"/>
                    <a:pt x="148" y="298"/>
                  </a:cubicBezTo>
                  <a:cubicBezTo>
                    <a:pt x="146" y="298"/>
                    <a:pt x="145" y="295"/>
                    <a:pt x="143" y="296"/>
                  </a:cubicBezTo>
                  <a:cubicBezTo>
                    <a:pt x="142" y="297"/>
                    <a:pt x="138" y="296"/>
                    <a:pt x="137" y="296"/>
                  </a:cubicBezTo>
                  <a:cubicBezTo>
                    <a:pt x="139" y="295"/>
                    <a:pt x="136" y="292"/>
                    <a:pt x="136" y="292"/>
                  </a:cubicBezTo>
                  <a:cubicBezTo>
                    <a:pt x="137" y="291"/>
                    <a:pt x="138" y="291"/>
                    <a:pt x="139" y="291"/>
                  </a:cubicBezTo>
                  <a:cubicBezTo>
                    <a:pt x="139" y="290"/>
                    <a:pt x="137" y="289"/>
                    <a:pt x="136" y="288"/>
                  </a:cubicBezTo>
                  <a:cubicBezTo>
                    <a:pt x="136" y="287"/>
                    <a:pt x="135" y="285"/>
                    <a:pt x="132" y="285"/>
                  </a:cubicBezTo>
                  <a:cubicBezTo>
                    <a:pt x="130" y="286"/>
                    <a:pt x="129" y="285"/>
                    <a:pt x="126" y="285"/>
                  </a:cubicBezTo>
                  <a:cubicBezTo>
                    <a:pt x="124" y="286"/>
                    <a:pt x="122" y="285"/>
                    <a:pt x="120" y="285"/>
                  </a:cubicBezTo>
                  <a:cubicBezTo>
                    <a:pt x="120" y="287"/>
                    <a:pt x="117" y="288"/>
                    <a:pt x="115" y="288"/>
                  </a:cubicBezTo>
                  <a:cubicBezTo>
                    <a:pt x="113" y="287"/>
                    <a:pt x="112" y="285"/>
                    <a:pt x="112" y="282"/>
                  </a:cubicBezTo>
                  <a:cubicBezTo>
                    <a:pt x="112" y="281"/>
                    <a:pt x="112" y="281"/>
                    <a:pt x="111" y="280"/>
                  </a:cubicBezTo>
                  <a:cubicBezTo>
                    <a:pt x="110" y="279"/>
                    <a:pt x="109" y="278"/>
                    <a:pt x="110" y="278"/>
                  </a:cubicBezTo>
                  <a:cubicBezTo>
                    <a:pt x="113" y="276"/>
                    <a:pt x="115" y="278"/>
                    <a:pt x="117" y="278"/>
                  </a:cubicBezTo>
                  <a:cubicBezTo>
                    <a:pt x="118" y="278"/>
                    <a:pt x="123" y="276"/>
                    <a:pt x="123" y="275"/>
                  </a:cubicBezTo>
                  <a:cubicBezTo>
                    <a:pt x="123" y="274"/>
                    <a:pt x="121" y="274"/>
                    <a:pt x="120" y="273"/>
                  </a:cubicBezTo>
                  <a:cubicBezTo>
                    <a:pt x="119" y="272"/>
                    <a:pt x="122" y="272"/>
                    <a:pt x="119" y="271"/>
                  </a:cubicBezTo>
                  <a:cubicBezTo>
                    <a:pt x="117" y="271"/>
                    <a:pt x="117" y="271"/>
                    <a:pt x="115" y="271"/>
                  </a:cubicBezTo>
                  <a:cubicBezTo>
                    <a:pt x="113" y="272"/>
                    <a:pt x="115" y="270"/>
                    <a:pt x="115" y="269"/>
                  </a:cubicBezTo>
                  <a:cubicBezTo>
                    <a:pt x="115" y="268"/>
                    <a:pt x="113" y="268"/>
                    <a:pt x="111" y="268"/>
                  </a:cubicBezTo>
                  <a:cubicBezTo>
                    <a:pt x="110" y="267"/>
                    <a:pt x="109" y="266"/>
                    <a:pt x="108" y="265"/>
                  </a:cubicBezTo>
                  <a:cubicBezTo>
                    <a:pt x="108" y="264"/>
                    <a:pt x="103" y="261"/>
                    <a:pt x="106" y="260"/>
                  </a:cubicBezTo>
                  <a:cubicBezTo>
                    <a:pt x="107" y="259"/>
                    <a:pt x="106" y="258"/>
                    <a:pt x="106" y="258"/>
                  </a:cubicBezTo>
                  <a:cubicBezTo>
                    <a:pt x="105" y="256"/>
                    <a:pt x="106" y="256"/>
                    <a:pt x="106" y="254"/>
                  </a:cubicBezTo>
                  <a:cubicBezTo>
                    <a:pt x="106" y="254"/>
                    <a:pt x="100" y="252"/>
                    <a:pt x="99" y="251"/>
                  </a:cubicBezTo>
                  <a:cubicBezTo>
                    <a:pt x="98" y="251"/>
                    <a:pt x="91" y="254"/>
                    <a:pt x="91" y="252"/>
                  </a:cubicBezTo>
                  <a:cubicBezTo>
                    <a:pt x="91" y="251"/>
                    <a:pt x="92" y="251"/>
                    <a:pt x="91" y="250"/>
                  </a:cubicBezTo>
                  <a:cubicBezTo>
                    <a:pt x="90" y="250"/>
                    <a:pt x="88" y="250"/>
                    <a:pt x="87" y="250"/>
                  </a:cubicBezTo>
                  <a:cubicBezTo>
                    <a:pt x="85" y="250"/>
                    <a:pt x="84" y="249"/>
                    <a:pt x="81" y="249"/>
                  </a:cubicBezTo>
                  <a:cubicBezTo>
                    <a:pt x="80" y="250"/>
                    <a:pt x="80" y="246"/>
                    <a:pt x="80" y="245"/>
                  </a:cubicBezTo>
                  <a:cubicBezTo>
                    <a:pt x="79" y="244"/>
                    <a:pt x="77" y="241"/>
                    <a:pt x="75" y="242"/>
                  </a:cubicBezTo>
                  <a:cubicBezTo>
                    <a:pt x="76" y="240"/>
                    <a:pt x="77" y="237"/>
                    <a:pt x="75" y="237"/>
                  </a:cubicBezTo>
                  <a:cubicBezTo>
                    <a:pt x="71" y="235"/>
                    <a:pt x="73" y="234"/>
                    <a:pt x="76" y="232"/>
                  </a:cubicBezTo>
                  <a:cubicBezTo>
                    <a:pt x="75" y="232"/>
                    <a:pt x="75" y="230"/>
                    <a:pt x="74" y="229"/>
                  </a:cubicBezTo>
                  <a:cubicBezTo>
                    <a:pt x="73" y="229"/>
                    <a:pt x="73" y="228"/>
                    <a:pt x="74" y="227"/>
                  </a:cubicBezTo>
                  <a:cubicBezTo>
                    <a:pt x="74" y="226"/>
                    <a:pt x="73" y="225"/>
                    <a:pt x="73" y="223"/>
                  </a:cubicBezTo>
                  <a:cubicBezTo>
                    <a:pt x="73" y="222"/>
                    <a:pt x="75" y="222"/>
                    <a:pt x="76" y="221"/>
                  </a:cubicBezTo>
                  <a:cubicBezTo>
                    <a:pt x="77" y="219"/>
                    <a:pt x="77" y="218"/>
                    <a:pt x="80" y="218"/>
                  </a:cubicBezTo>
                  <a:cubicBezTo>
                    <a:pt x="80" y="217"/>
                    <a:pt x="79" y="217"/>
                    <a:pt x="78" y="217"/>
                  </a:cubicBezTo>
                  <a:cubicBezTo>
                    <a:pt x="79" y="216"/>
                    <a:pt x="78" y="215"/>
                    <a:pt x="78" y="215"/>
                  </a:cubicBezTo>
                  <a:cubicBezTo>
                    <a:pt x="78" y="213"/>
                    <a:pt x="80" y="215"/>
                    <a:pt x="81" y="215"/>
                  </a:cubicBezTo>
                  <a:cubicBezTo>
                    <a:pt x="82" y="215"/>
                    <a:pt x="82" y="214"/>
                    <a:pt x="82" y="214"/>
                  </a:cubicBezTo>
                  <a:cubicBezTo>
                    <a:pt x="83" y="212"/>
                    <a:pt x="84" y="214"/>
                    <a:pt x="86" y="214"/>
                  </a:cubicBezTo>
                  <a:cubicBezTo>
                    <a:pt x="88" y="214"/>
                    <a:pt x="88" y="211"/>
                    <a:pt x="91" y="212"/>
                  </a:cubicBezTo>
                  <a:cubicBezTo>
                    <a:pt x="93" y="212"/>
                    <a:pt x="96" y="213"/>
                    <a:pt x="98" y="213"/>
                  </a:cubicBezTo>
                  <a:cubicBezTo>
                    <a:pt x="101" y="213"/>
                    <a:pt x="96" y="211"/>
                    <a:pt x="96" y="211"/>
                  </a:cubicBezTo>
                  <a:cubicBezTo>
                    <a:pt x="93" y="209"/>
                    <a:pt x="91" y="211"/>
                    <a:pt x="88" y="210"/>
                  </a:cubicBezTo>
                  <a:cubicBezTo>
                    <a:pt x="86" y="209"/>
                    <a:pt x="83" y="207"/>
                    <a:pt x="82" y="206"/>
                  </a:cubicBezTo>
                  <a:cubicBezTo>
                    <a:pt x="83" y="206"/>
                    <a:pt x="84" y="207"/>
                    <a:pt x="85" y="207"/>
                  </a:cubicBezTo>
                  <a:cubicBezTo>
                    <a:pt x="84" y="206"/>
                    <a:pt x="84" y="205"/>
                    <a:pt x="85" y="205"/>
                  </a:cubicBezTo>
                  <a:cubicBezTo>
                    <a:pt x="84" y="204"/>
                    <a:pt x="82" y="205"/>
                    <a:pt x="82" y="205"/>
                  </a:cubicBezTo>
                  <a:cubicBezTo>
                    <a:pt x="80" y="206"/>
                    <a:pt x="78" y="206"/>
                    <a:pt x="76" y="206"/>
                  </a:cubicBezTo>
                  <a:cubicBezTo>
                    <a:pt x="81" y="203"/>
                    <a:pt x="86" y="201"/>
                    <a:pt x="91" y="198"/>
                  </a:cubicBezTo>
                  <a:cubicBezTo>
                    <a:pt x="96" y="195"/>
                    <a:pt x="101" y="192"/>
                    <a:pt x="106" y="189"/>
                  </a:cubicBezTo>
                  <a:cubicBezTo>
                    <a:pt x="109" y="188"/>
                    <a:pt x="110" y="186"/>
                    <a:pt x="111" y="184"/>
                  </a:cubicBezTo>
                  <a:cubicBezTo>
                    <a:pt x="112" y="183"/>
                    <a:pt x="112" y="183"/>
                    <a:pt x="110" y="182"/>
                  </a:cubicBezTo>
                  <a:cubicBezTo>
                    <a:pt x="106" y="180"/>
                    <a:pt x="101" y="178"/>
                    <a:pt x="97" y="175"/>
                  </a:cubicBezTo>
                  <a:cubicBezTo>
                    <a:pt x="99" y="175"/>
                    <a:pt x="105" y="172"/>
                    <a:pt x="102" y="170"/>
                  </a:cubicBezTo>
                  <a:cubicBezTo>
                    <a:pt x="100" y="170"/>
                    <a:pt x="94" y="168"/>
                    <a:pt x="99" y="167"/>
                  </a:cubicBezTo>
                  <a:cubicBezTo>
                    <a:pt x="98" y="165"/>
                    <a:pt x="97" y="166"/>
                    <a:pt x="95" y="165"/>
                  </a:cubicBezTo>
                  <a:cubicBezTo>
                    <a:pt x="93" y="165"/>
                    <a:pt x="93" y="163"/>
                    <a:pt x="96" y="162"/>
                  </a:cubicBezTo>
                  <a:cubicBezTo>
                    <a:pt x="95" y="162"/>
                    <a:pt x="93" y="161"/>
                    <a:pt x="94" y="160"/>
                  </a:cubicBezTo>
                  <a:cubicBezTo>
                    <a:pt x="95" y="159"/>
                    <a:pt x="96" y="158"/>
                    <a:pt x="95" y="157"/>
                  </a:cubicBezTo>
                  <a:cubicBezTo>
                    <a:pt x="96" y="157"/>
                    <a:pt x="97" y="157"/>
                    <a:pt x="98" y="157"/>
                  </a:cubicBezTo>
                  <a:cubicBezTo>
                    <a:pt x="97" y="152"/>
                    <a:pt x="92" y="150"/>
                    <a:pt x="89" y="146"/>
                  </a:cubicBezTo>
                  <a:cubicBezTo>
                    <a:pt x="86" y="142"/>
                    <a:pt x="99" y="140"/>
                    <a:pt x="97" y="137"/>
                  </a:cubicBezTo>
                  <a:cubicBezTo>
                    <a:pt x="96" y="136"/>
                    <a:pt x="93" y="135"/>
                    <a:pt x="91" y="134"/>
                  </a:cubicBezTo>
                  <a:cubicBezTo>
                    <a:pt x="89" y="133"/>
                    <a:pt x="86" y="133"/>
                    <a:pt x="84" y="132"/>
                  </a:cubicBezTo>
                  <a:cubicBezTo>
                    <a:pt x="82" y="131"/>
                    <a:pt x="82" y="129"/>
                    <a:pt x="85" y="128"/>
                  </a:cubicBezTo>
                  <a:cubicBezTo>
                    <a:pt x="87" y="126"/>
                    <a:pt x="84" y="126"/>
                    <a:pt x="82" y="126"/>
                  </a:cubicBezTo>
                  <a:moveTo>
                    <a:pt x="156" y="162"/>
                  </a:moveTo>
                  <a:cubicBezTo>
                    <a:pt x="156" y="162"/>
                    <a:pt x="155" y="162"/>
                    <a:pt x="154" y="162"/>
                  </a:cubicBezTo>
                  <a:cubicBezTo>
                    <a:pt x="155" y="162"/>
                    <a:pt x="155" y="162"/>
                    <a:pt x="156" y="162"/>
                  </a:cubicBezTo>
                  <a:moveTo>
                    <a:pt x="239" y="13"/>
                  </a:moveTo>
                  <a:cubicBezTo>
                    <a:pt x="239" y="14"/>
                    <a:pt x="244" y="13"/>
                    <a:pt x="246" y="13"/>
                  </a:cubicBezTo>
                  <a:cubicBezTo>
                    <a:pt x="249" y="13"/>
                    <a:pt x="250" y="15"/>
                    <a:pt x="254" y="14"/>
                  </a:cubicBezTo>
                  <a:cubicBezTo>
                    <a:pt x="257" y="13"/>
                    <a:pt x="261" y="12"/>
                    <a:pt x="265" y="11"/>
                  </a:cubicBezTo>
                  <a:cubicBezTo>
                    <a:pt x="269" y="10"/>
                    <a:pt x="271" y="13"/>
                    <a:pt x="275" y="12"/>
                  </a:cubicBezTo>
                  <a:cubicBezTo>
                    <a:pt x="274" y="12"/>
                    <a:pt x="273" y="12"/>
                    <a:pt x="272" y="12"/>
                  </a:cubicBezTo>
                  <a:cubicBezTo>
                    <a:pt x="277" y="11"/>
                    <a:pt x="270" y="10"/>
                    <a:pt x="269" y="10"/>
                  </a:cubicBezTo>
                  <a:cubicBezTo>
                    <a:pt x="266" y="10"/>
                    <a:pt x="263" y="11"/>
                    <a:pt x="260" y="11"/>
                  </a:cubicBezTo>
                  <a:cubicBezTo>
                    <a:pt x="252" y="12"/>
                    <a:pt x="246" y="12"/>
                    <a:pt x="239" y="13"/>
                  </a:cubicBezTo>
                  <a:moveTo>
                    <a:pt x="264" y="18"/>
                  </a:moveTo>
                  <a:cubicBezTo>
                    <a:pt x="266" y="19"/>
                    <a:pt x="269" y="18"/>
                    <a:pt x="271" y="18"/>
                  </a:cubicBezTo>
                  <a:cubicBezTo>
                    <a:pt x="272" y="18"/>
                    <a:pt x="273" y="18"/>
                    <a:pt x="274" y="17"/>
                  </a:cubicBezTo>
                  <a:cubicBezTo>
                    <a:pt x="275" y="17"/>
                    <a:pt x="276" y="18"/>
                    <a:pt x="277" y="18"/>
                  </a:cubicBezTo>
                  <a:cubicBezTo>
                    <a:pt x="277" y="16"/>
                    <a:pt x="275" y="16"/>
                    <a:pt x="274" y="16"/>
                  </a:cubicBezTo>
                  <a:cubicBezTo>
                    <a:pt x="277" y="14"/>
                    <a:pt x="282" y="15"/>
                    <a:pt x="286" y="14"/>
                  </a:cubicBezTo>
                  <a:cubicBezTo>
                    <a:pt x="292" y="13"/>
                    <a:pt x="296" y="13"/>
                    <a:pt x="302" y="12"/>
                  </a:cubicBezTo>
                  <a:cubicBezTo>
                    <a:pt x="300" y="10"/>
                    <a:pt x="294" y="12"/>
                    <a:pt x="290" y="11"/>
                  </a:cubicBezTo>
                  <a:cubicBezTo>
                    <a:pt x="292" y="11"/>
                    <a:pt x="294" y="11"/>
                    <a:pt x="295" y="10"/>
                  </a:cubicBezTo>
                  <a:cubicBezTo>
                    <a:pt x="294" y="9"/>
                    <a:pt x="290" y="10"/>
                    <a:pt x="288" y="10"/>
                  </a:cubicBezTo>
                  <a:cubicBezTo>
                    <a:pt x="289" y="10"/>
                    <a:pt x="290" y="10"/>
                    <a:pt x="291" y="10"/>
                  </a:cubicBezTo>
                  <a:cubicBezTo>
                    <a:pt x="288" y="9"/>
                    <a:pt x="283" y="10"/>
                    <a:pt x="279" y="11"/>
                  </a:cubicBezTo>
                  <a:cubicBezTo>
                    <a:pt x="280" y="11"/>
                    <a:pt x="281" y="12"/>
                    <a:pt x="283" y="12"/>
                  </a:cubicBezTo>
                  <a:cubicBezTo>
                    <a:pt x="278" y="13"/>
                    <a:pt x="276" y="14"/>
                    <a:pt x="272" y="13"/>
                  </a:cubicBezTo>
                  <a:cubicBezTo>
                    <a:pt x="269" y="13"/>
                    <a:pt x="265" y="14"/>
                    <a:pt x="262" y="14"/>
                  </a:cubicBezTo>
                  <a:cubicBezTo>
                    <a:pt x="265" y="15"/>
                    <a:pt x="268" y="14"/>
                    <a:pt x="270" y="15"/>
                  </a:cubicBezTo>
                  <a:cubicBezTo>
                    <a:pt x="269" y="15"/>
                    <a:pt x="267" y="15"/>
                    <a:pt x="266" y="15"/>
                  </a:cubicBezTo>
                  <a:cubicBezTo>
                    <a:pt x="266" y="15"/>
                    <a:pt x="267" y="15"/>
                    <a:pt x="268" y="15"/>
                  </a:cubicBezTo>
                  <a:cubicBezTo>
                    <a:pt x="263" y="18"/>
                    <a:pt x="260" y="15"/>
                    <a:pt x="255" y="16"/>
                  </a:cubicBezTo>
                  <a:cubicBezTo>
                    <a:pt x="258" y="18"/>
                    <a:pt x="264" y="16"/>
                    <a:pt x="268" y="17"/>
                  </a:cubicBezTo>
                  <a:cubicBezTo>
                    <a:pt x="266" y="17"/>
                    <a:pt x="265" y="18"/>
                    <a:pt x="264" y="18"/>
                  </a:cubicBezTo>
                  <a:moveTo>
                    <a:pt x="216" y="146"/>
                  </a:moveTo>
                  <a:cubicBezTo>
                    <a:pt x="215" y="147"/>
                    <a:pt x="216" y="147"/>
                    <a:pt x="217" y="146"/>
                  </a:cubicBezTo>
                  <a:cubicBezTo>
                    <a:pt x="217" y="146"/>
                    <a:pt x="217" y="146"/>
                    <a:pt x="216" y="146"/>
                  </a:cubicBezTo>
                  <a:moveTo>
                    <a:pt x="286" y="19"/>
                  </a:moveTo>
                  <a:cubicBezTo>
                    <a:pt x="287" y="19"/>
                    <a:pt x="288" y="18"/>
                    <a:pt x="290" y="17"/>
                  </a:cubicBezTo>
                  <a:cubicBezTo>
                    <a:pt x="288" y="16"/>
                    <a:pt x="285" y="16"/>
                    <a:pt x="283" y="18"/>
                  </a:cubicBezTo>
                  <a:cubicBezTo>
                    <a:pt x="284" y="18"/>
                    <a:pt x="285" y="18"/>
                    <a:pt x="286" y="19"/>
                  </a:cubicBezTo>
                  <a:moveTo>
                    <a:pt x="291" y="8"/>
                  </a:moveTo>
                  <a:cubicBezTo>
                    <a:pt x="291" y="9"/>
                    <a:pt x="295" y="8"/>
                    <a:pt x="296" y="7"/>
                  </a:cubicBezTo>
                  <a:cubicBezTo>
                    <a:pt x="295" y="7"/>
                    <a:pt x="293" y="7"/>
                    <a:pt x="291" y="8"/>
                  </a:cubicBezTo>
                  <a:moveTo>
                    <a:pt x="292" y="19"/>
                  </a:moveTo>
                  <a:cubicBezTo>
                    <a:pt x="290" y="20"/>
                    <a:pt x="289" y="19"/>
                    <a:pt x="287" y="20"/>
                  </a:cubicBezTo>
                  <a:cubicBezTo>
                    <a:pt x="291" y="20"/>
                    <a:pt x="296" y="21"/>
                    <a:pt x="301" y="20"/>
                  </a:cubicBezTo>
                  <a:cubicBezTo>
                    <a:pt x="298" y="19"/>
                    <a:pt x="296" y="18"/>
                    <a:pt x="292" y="19"/>
                  </a:cubicBezTo>
                  <a:moveTo>
                    <a:pt x="309" y="17"/>
                  </a:moveTo>
                  <a:cubicBezTo>
                    <a:pt x="313" y="18"/>
                    <a:pt x="318" y="18"/>
                    <a:pt x="324" y="16"/>
                  </a:cubicBezTo>
                  <a:cubicBezTo>
                    <a:pt x="321" y="16"/>
                    <a:pt x="319" y="15"/>
                    <a:pt x="316" y="15"/>
                  </a:cubicBezTo>
                  <a:cubicBezTo>
                    <a:pt x="315" y="15"/>
                    <a:pt x="314" y="15"/>
                    <a:pt x="313" y="16"/>
                  </a:cubicBezTo>
                  <a:cubicBezTo>
                    <a:pt x="311" y="16"/>
                    <a:pt x="310" y="16"/>
                    <a:pt x="308" y="16"/>
                  </a:cubicBezTo>
                  <a:cubicBezTo>
                    <a:pt x="308" y="16"/>
                    <a:pt x="308" y="17"/>
                    <a:pt x="309" y="17"/>
                  </a:cubicBezTo>
                  <a:moveTo>
                    <a:pt x="317" y="14"/>
                  </a:moveTo>
                  <a:cubicBezTo>
                    <a:pt x="318" y="14"/>
                    <a:pt x="319" y="14"/>
                    <a:pt x="321" y="14"/>
                  </a:cubicBezTo>
                  <a:cubicBezTo>
                    <a:pt x="320" y="13"/>
                    <a:pt x="318" y="12"/>
                    <a:pt x="317" y="13"/>
                  </a:cubicBezTo>
                  <a:cubicBezTo>
                    <a:pt x="317" y="13"/>
                    <a:pt x="317" y="13"/>
                    <a:pt x="317" y="14"/>
                  </a:cubicBezTo>
                  <a:moveTo>
                    <a:pt x="328" y="6"/>
                  </a:moveTo>
                  <a:cubicBezTo>
                    <a:pt x="328" y="6"/>
                    <a:pt x="329" y="6"/>
                    <a:pt x="329" y="6"/>
                  </a:cubicBezTo>
                  <a:cubicBezTo>
                    <a:pt x="329" y="5"/>
                    <a:pt x="328" y="5"/>
                    <a:pt x="327" y="5"/>
                  </a:cubicBezTo>
                  <a:cubicBezTo>
                    <a:pt x="327" y="5"/>
                    <a:pt x="327" y="5"/>
                    <a:pt x="328" y="6"/>
                  </a:cubicBezTo>
                  <a:moveTo>
                    <a:pt x="325" y="10"/>
                  </a:moveTo>
                  <a:cubicBezTo>
                    <a:pt x="325" y="12"/>
                    <a:pt x="330" y="11"/>
                    <a:pt x="331" y="11"/>
                  </a:cubicBezTo>
                  <a:cubicBezTo>
                    <a:pt x="335" y="12"/>
                    <a:pt x="340" y="11"/>
                    <a:pt x="344" y="11"/>
                  </a:cubicBezTo>
                  <a:cubicBezTo>
                    <a:pt x="338" y="10"/>
                    <a:pt x="332" y="9"/>
                    <a:pt x="325" y="10"/>
                  </a:cubicBezTo>
                  <a:moveTo>
                    <a:pt x="323" y="14"/>
                  </a:moveTo>
                  <a:cubicBezTo>
                    <a:pt x="324" y="15"/>
                    <a:pt x="326" y="15"/>
                    <a:pt x="329" y="13"/>
                  </a:cubicBezTo>
                  <a:cubicBezTo>
                    <a:pt x="327" y="13"/>
                    <a:pt x="326" y="13"/>
                    <a:pt x="323" y="14"/>
                  </a:cubicBezTo>
                  <a:moveTo>
                    <a:pt x="329" y="8"/>
                  </a:moveTo>
                  <a:cubicBezTo>
                    <a:pt x="334" y="10"/>
                    <a:pt x="340" y="10"/>
                    <a:pt x="345" y="10"/>
                  </a:cubicBezTo>
                  <a:cubicBezTo>
                    <a:pt x="349" y="11"/>
                    <a:pt x="354" y="13"/>
                    <a:pt x="360" y="11"/>
                  </a:cubicBezTo>
                  <a:cubicBezTo>
                    <a:pt x="355" y="10"/>
                    <a:pt x="349" y="8"/>
                    <a:pt x="344" y="8"/>
                  </a:cubicBezTo>
                  <a:cubicBezTo>
                    <a:pt x="341" y="8"/>
                    <a:pt x="333" y="6"/>
                    <a:pt x="329" y="8"/>
                  </a:cubicBezTo>
                  <a:moveTo>
                    <a:pt x="331" y="14"/>
                  </a:moveTo>
                  <a:cubicBezTo>
                    <a:pt x="333" y="14"/>
                    <a:pt x="334" y="15"/>
                    <a:pt x="336" y="14"/>
                  </a:cubicBezTo>
                  <a:cubicBezTo>
                    <a:pt x="335" y="13"/>
                    <a:pt x="333" y="13"/>
                    <a:pt x="331" y="14"/>
                  </a:cubicBezTo>
                  <a:moveTo>
                    <a:pt x="340" y="6"/>
                  </a:moveTo>
                  <a:cubicBezTo>
                    <a:pt x="342" y="7"/>
                    <a:pt x="346" y="7"/>
                    <a:pt x="349" y="7"/>
                  </a:cubicBezTo>
                  <a:cubicBezTo>
                    <a:pt x="353" y="7"/>
                    <a:pt x="357" y="7"/>
                    <a:pt x="362" y="6"/>
                  </a:cubicBezTo>
                  <a:cubicBezTo>
                    <a:pt x="358" y="4"/>
                    <a:pt x="353" y="4"/>
                    <a:pt x="347" y="5"/>
                  </a:cubicBezTo>
                  <a:cubicBezTo>
                    <a:pt x="348" y="5"/>
                    <a:pt x="349" y="6"/>
                    <a:pt x="350" y="6"/>
                  </a:cubicBezTo>
                  <a:cubicBezTo>
                    <a:pt x="346" y="6"/>
                    <a:pt x="343" y="5"/>
                    <a:pt x="339" y="6"/>
                  </a:cubicBezTo>
                  <a:cubicBezTo>
                    <a:pt x="339" y="6"/>
                    <a:pt x="340" y="6"/>
                    <a:pt x="340" y="6"/>
                  </a:cubicBezTo>
                  <a:moveTo>
                    <a:pt x="287" y="122"/>
                  </a:moveTo>
                  <a:cubicBezTo>
                    <a:pt x="283" y="121"/>
                    <a:pt x="280" y="120"/>
                    <a:pt x="276" y="120"/>
                  </a:cubicBezTo>
                  <a:cubicBezTo>
                    <a:pt x="274" y="121"/>
                    <a:pt x="273" y="121"/>
                    <a:pt x="272" y="122"/>
                  </a:cubicBezTo>
                  <a:cubicBezTo>
                    <a:pt x="270" y="123"/>
                    <a:pt x="271" y="124"/>
                    <a:pt x="270" y="125"/>
                  </a:cubicBezTo>
                  <a:cubicBezTo>
                    <a:pt x="269" y="128"/>
                    <a:pt x="276" y="127"/>
                    <a:pt x="278" y="127"/>
                  </a:cubicBezTo>
                  <a:cubicBezTo>
                    <a:pt x="280" y="127"/>
                    <a:pt x="282" y="127"/>
                    <a:pt x="284" y="126"/>
                  </a:cubicBezTo>
                  <a:cubicBezTo>
                    <a:pt x="285" y="125"/>
                    <a:pt x="290" y="122"/>
                    <a:pt x="289" y="124"/>
                  </a:cubicBezTo>
                  <a:cubicBezTo>
                    <a:pt x="291" y="123"/>
                    <a:pt x="288" y="122"/>
                    <a:pt x="287" y="122"/>
                  </a:cubicBezTo>
                  <a:moveTo>
                    <a:pt x="333" y="16"/>
                  </a:moveTo>
                  <a:cubicBezTo>
                    <a:pt x="334" y="17"/>
                    <a:pt x="337" y="17"/>
                    <a:pt x="338" y="16"/>
                  </a:cubicBezTo>
                  <a:cubicBezTo>
                    <a:pt x="337" y="15"/>
                    <a:pt x="335" y="16"/>
                    <a:pt x="333" y="16"/>
                  </a:cubicBezTo>
                  <a:moveTo>
                    <a:pt x="339" y="12"/>
                  </a:moveTo>
                  <a:cubicBezTo>
                    <a:pt x="341" y="13"/>
                    <a:pt x="348" y="14"/>
                    <a:pt x="352" y="12"/>
                  </a:cubicBezTo>
                  <a:cubicBezTo>
                    <a:pt x="348" y="11"/>
                    <a:pt x="344" y="11"/>
                    <a:pt x="339" y="12"/>
                  </a:cubicBezTo>
                  <a:moveTo>
                    <a:pt x="345" y="8"/>
                  </a:moveTo>
                  <a:cubicBezTo>
                    <a:pt x="351" y="8"/>
                    <a:pt x="357" y="11"/>
                    <a:pt x="365" y="9"/>
                  </a:cubicBezTo>
                  <a:cubicBezTo>
                    <a:pt x="358" y="9"/>
                    <a:pt x="352" y="8"/>
                    <a:pt x="345" y="8"/>
                  </a:cubicBezTo>
                  <a:moveTo>
                    <a:pt x="342" y="18"/>
                  </a:moveTo>
                  <a:cubicBezTo>
                    <a:pt x="341" y="20"/>
                    <a:pt x="352" y="19"/>
                    <a:pt x="354" y="18"/>
                  </a:cubicBezTo>
                  <a:cubicBezTo>
                    <a:pt x="354" y="15"/>
                    <a:pt x="349" y="14"/>
                    <a:pt x="344" y="16"/>
                  </a:cubicBezTo>
                  <a:cubicBezTo>
                    <a:pt x="344" y="16"/>
                    <a:pt x="344" y="17"/>
                    <a:pt x="344" y="17"/>
                  </a:cubicBezTo>
                  <a:cubicBezTo>
                    <a:pt x="343" y="17"/>
                    <a:pt x="342" y="18"/>
                    <a:pt x="342" y="18"/>
                  </a:cubicBezTo>
                  <a:moveTo>
                    <a:pt x="364" y="5"/>
                  </a:moveTo>
                  <a:cubicBezTo>
                    <a:pt x="365" y="5"/>
                    <a:pt x="366" y="5"/>
                    <a:pt x="368" y="4"/>
                  </a:cubicBezTo>
                  <a:cubicBezTo>
                    <a:pt x="363" y="3"/>
                    <a:pt x="358" y="2"/>
                    <a:pt x="352" y="4"/>
                  </a:cubicBezTo>
                  <a:cubicBezTo>
                    <a:pt x="356" y="4"/>
                    <a:pt x="360" y="5"/>
                    <a:pt x="364" y="5"/>
                  </a:cubicBezTo>
                  <a:moveTo>
                    <a:pt x="364" y="2"/>
                  </a:moveTo>
                  <a:cubicBezTo>
                    <a:pt x="367" y="2"/>
                    <a:pt x="373" y="3"/>
                    <a:pt x="377" y="0"/>
                  </a:cubicBezTo>
                  <a:cubicBezTo>
                    <a:pt x="373" y="0"/>
                    <a:pt x="368" y="0"/>
                    <a:pt x="363" y="1"/>
                  </a:cubicBezTo>
                  <a:cubicBezTo>
                    <a:pt x="365" y="1"/>
                    <a:pt x="365" y="1"/>
                    <a:pt x="362" y="2"/>
                  </a:cubicBezTo>
                  <a:cubicBezTo>
                    <a:pt x="363" y="2"/>
                    <a:pt x="363" y="2"/>
                    <a:pt x="364" y="2"/>
                  </a:cubicBezTo>
                  <a:moveTo>
                    <a:pt x="359" y="18"/>
                  </a:moveTo>
                  <a:cubicBezTo>
                    <a:pt x="360" y="18"/>
                    <a:pt x="368" y="17"/>
                    <a:pt x="365" y="16"/>
                  </a:cubicBezTo>
                  <a:cubicBezTo>
                    <a:pt x="368" y="15"/>
                    <a:pt x="371" y="16"/>
                    <a:pt x="375" y="15"/>
                  </a:cubicBezTo>
                  <a:cubicBezTo>
                    <a:pt x="369" y="13"/>
                    <a:pt x="361" y="13"/>
                    <a:pt x="353" y="14"/>
                  </a:cubicBezTo>
                  <a:cubicBezTo>
                    <a:pt x="356" y="14"/>
                    <a:pt x="356" y="18"/>
                    <a:pt x="359" y="18"/>
                  </a:cubicBezTo>
                  <a:moveTo>
                    <a:pt x="356" y="13"/>
                  </a:moveTo>
                  <a:cubicBezTo>
                    <a:pt x="357" y="14"/>
                    <a:pt x="361" y="14"/>
                    <a:pt x="363" y="12"/>
                  </a:cubicBezTo>
                  <a:cubicBezTo>
                    <a:pt x="361" y="12"/>
                    <a:pt x="359" y="12"/>
                    <a:pt x="356" y="13"/>
                  </a:cubicBezTo>
                  <a:moveTo>
                    <a:pt x="312" y="89"/>
                  </a:moveTo>
                  <a:cubicBezTo>
                    <a:pt x="314" y="89"/>
                    <a:pt x="316" y="89"/>
                    <a:pt x="318" y="90"/>
                  </a:cubicBezTo>
                  <a:cubicBezTo>
                    <a:pt x="316" y="89"/>
                    <a:pt x="315" y="89"/>
                    <a:pt x="313" y="91"/>
                  </a:cubicBezTo>
                  <a:cubicBezTo>
                    <a:pt x="314" y="90"/>
                    <a:pt x="315" y="90"/>
                    <a:pt x="316" y="90"/>
                  </a:cubicBezTo>
                  <a:cubicBezTo>
                    <a:pt x="315" y="91"/>
                    <a:pt x="314" y="91"/>
                    <a:pt x="313" y="91"/>
                  </a:cubicBezTo>
                  <a:cubicBezTo>
                    <a:pt x="312" y="92"/>
                    <a:pt x="313" y="93"/>
                    <a:pt x="314" y="93"/>
                  </a:cubicBezTo>
                  <a:cubicBezTo>
                    <a:pt x="313" y="93"/>
                    <a:pt x="312" y="93"/>
                    <a:pt x="311" y="93"/>
                  </a:cubicBezTo>
                  <a:cubicBezTo>
                    <a:pt x="310" y="94"/>
                    <a:pt x="310" y="95"/>
                    <a:pt x="309" y="95"/>
                  </a:cubicBezTo>
                  <a:cubicBezTo>
                    <a:pt x="307" y="96"/>
                    <a:pt x="305" y="94"/>
                    <a:pt x="302" y="95"/>
                  </a:cubicBezTo>
                  <a:cubicBezTo>
                    <a:pt x="299" y="97"/>
                    <a:pt x="301" y="99"/>
                    <a:pt x="302" y="100"/>
                  </a:cubicBezTo>
                  <a:cubicBezTo>
                    <a:pt x="302" y="101"/>
                    <a:pt x="304" y="101"/>
                    <a:pt x="305" y="101"/>
                  </a:cubicBezTo>
                  <a:cubicBezTo>
                    <a:pt x="306" y="101"/>
                    <a:pt x="310" y="101"/>
                    <a:pt x="307" y="100"/>
                  </a:cubicBezTo>
                  <a:cubicBezTo>
                    <a:pt x="310" y="101"/>
                    <a:pt x="313" y="100"/>
                    <a:pt x="315" y="102"/>
                  </a:cubicBezTo>
                  <a:cubicBezTo>
                    <a:pt x="315" y="101"/>
                    <a:pt x="315" y="101"/>
                    <a:pt x="316" y="101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8" y="100"/>
                    <a:pt x="319" y="101"/>
                  </a:cubicBezTo>
                  <a:cubicBezTo>
                    <a:pt x="316" y="104"/>
                    <a:pt x="323" y="101"/>
                    <a:pt x="323" y="102"/>
                  </a:cubicBezTo>
                  <a:cubicBezTo>
                    <a:pt x="322" y="102"/>
                    <a:pt x="321" y="102"/>
                    <a:pt x="320" y="103"/>
                  </a:cubicBezTo>
                  <a:cubicBezTo>
                    <a:pt x="322" y="104"/>
                    <a:pt x="324" y="104"/>
                    <a:pt x="326" y="105"/>
                  </a:cubicBezTo>
                  <a:cubicBezTo>
                    <a:pt x="325" y="104"/>
                    <a:pt x="321" y="104"/>
                    <a:pt x="324" y="105"/>
                  </a:cubicBezTo>
                  <a:cubicBezTo>
                    <a:pt x="323" y="105"/>
                    <a:pt x="322" y="105"/>
                    <a:pt x="320" y="105"/>
                  </a:cubicBezTo>
                  <a:cubicBezTo>
                    <a:pt x="322" y="105"/>
                    <a:pt x="323" y="106"/>
                    <a:pt x="322" y="107"/>
                  </a:cubicBezTo>
                  <a:cubicBezTo>
                    <a:pt x="321" y="107"/>
                    <a:pt x="320" y="107"/>
                    <a:pt x="319" y="107"/>
                  </a:cubicBezTo>
                  <a:cubicBezTo>
                    <a:pt x="321" y="107"/>
                    <a:pt x="323" y="107"/>
                    <a:pt x="325" y="108"/>
                  </a:cubicBezTo>
                  <a:cubicBezTo>
                    <a:pt x="326" y="108"/>
                    <a:pt x="327" y="108"/>
                    <a:pt x="328" y="108"/>
                  </a:cubicBezTo>
                  <a:cubicBezTo>
                    <a:pt x="329" y="108"/>
                    <a:pt x="330" y="109"/>
                    <a:pt x="332" y="109"/>
                  </a:cubicBezTo>
                  <a:cubicBezTo>
                    <a:pt x="331" y="108"/>
                    <a:pt x="331" y="108"/>
                    <a:pt x="331" y="108"/>
                  </a:cubicBezTo>
                  <a:cubicBezTo>
                    <a:pt x="332" y="109"/>
                    <a:pt x="335" y="111"/>
                    <a:pt x="337" y="109"/>
                  </a:cubicBezTo>
                  <a:cubicBezTo>
                    <a:pt x="338" y="108"/>
                    <a:pt x="340" y="108"/>
                    <a:pt x="341" y="109"/>
                  </a:cubicBezTo>
                  <a:cubicBezTo>
                    <a:pt x="341" y="109"/>
                    <a:pt x="346" y="110"/>
                    <a:pt x="342" y="109"/>
                  </a:cubicBezTo>
                  <a:cubicBezTo>
                    <a:pt x="344" y="109"/>
                    <a:pt x="348" y="111"/>
                    <a:pt x="350" y="110"/>
                  </a:cubicBezTo>
                  <a:cubicBezTo>
                    <a:pt x="349" y="109"/>
                    <a:pt x="347" y="109"/>
                    <a:pt x="346" y="108"/>
                  </a:cubicBezTo>
                  <a:cubicBezTo>
                    <a:pt x="350" y="108"/>
                    <a:pt x="353" y="110"/>
                    <a:pt x="357" y="110"/>
                  </a:cubicBezTo>
                  <a:cubicBezTo>
                    <a:pt x="355" y="109"/>
                    <a:pt x="353" y="110"/>
                    <a:pt x="352" y="109"/>
                  </a:cubicBezTo>
                  <a:cubicBezTo>
                    <a:pt x="353" y="109"/>
                    <a:pt x="354" y="109"/>
                    <a:pt x="355" y="109"/>
                  </a:cubicBezTo>
                  <a:cubicBezTo>
                    <a:pt x="356" y="109"/>
                    <a:pt x="360" y="109"/>
                    <a:pt x="357" y="108"/>
                  </a:cubicBezTo>
                  <a:cubicBezTo>
                    <a:pt x="360" y="108"/>
                    <a:pt x="357" y="107"/>
                    <a:pt x="356" y="107"/>
                  </a:cubicBezTo>
                  <a:cubicBezTo>
                    <a:pt x="355" y="107"/>
                    <a:pt x="353" y="106"/>
                    <a:pt x="352" y="106"/>
                  </a:cubicBezTo>
                  <a:cubicBezTo>
                    <a:pt x="349" y="105"/>
                    <a:pt x="345" y="104"/>
                    <a:pt x="344" y="103"/>
                  </a:cubicBezTo>
                  <a:cubicBezTo>
                    <a:pt x="343" y="100"/>
                    <a:pt x="340" y="98"/>
                    <a:pt x="339" y="96"/>
                  </a:cubicBezTo>
                  <a:cubicBezTo>
                    <a:pt x="338" y="96"/>
                    <a:pt x="340" y="94"/>
                    <a:pt x="339" y="94"/>
                  </a:cubicBezTo>
                  <a:cubicBezTo>
                    <a:pt x="338" y="93"/>
                    <a:pt x="339" y="92"/>
                    <a:pt x="337" y="91"/>
                  </a:cubicBezTo>
                  <a:cubicBezTo>
                    <a:pt x="338" y="92"/>
                    <a:pt x="339" y="91"/>
                    <a:pt x="340" y="91"/>
                  </a:cubicBezTo>
                  <a:cubicBezTo>
                    <a:pt x="339" y="91"/>
                    <a:pt x="339" y="90"/>
                    <a:pt x="338" y="90"/>
                  </a:cubicBezTo>
                  <a:cubicBezTo>
                    <a:pt x="339" y="90"/>
                    <a:pt x="339" y="91"/>
                    <a:pt x="340" y="91"/>
                  </a:cubicBezTo>
                  <a:cubicBezTo>
                    <a:pt x="341" y="91"/>
                    <a:pt x="341" y="89"/>
                    <a:pt x="340" y="89"/>
                  </a:cubicBezTo>
                  <a:cubicBezTo>
                    <a:pt x="341" y="89"/>
                    <a:pt x="342" y="89"/>
                    <a:pt x="343" y="89"/>
                  </a:cubicBezTo>
                  <a:cubicBezTo>
                    <a:pt x="343" y="88"/>
                    <a:pt x="341" y="89"/>
                    <a:pt x="340" y="88"/>
                  </a:cubicBezTo>
                  <a:cubicBezTo>
                    <a:pt x="340" y="88"/>
                    <a:pt x="346" y="89"/>
                    <a:pt x="346" y="87"/>
                  </a:cubicBezTo>
                  <a:cubicBezTo>
                    <a:pt x="346" y="86"/>
                    <a:pt x="342" y="87"/>
                    <a:pt x="341" y="87"/>
                  </a:cubicBezTo>
                  <a:cubicBezTo>
                    <a:pt x="343" y="87"/>
                    <a:pt x="345" y="87"/>
                    <a:pt x="347" y="86"/>
                  </a:cubicBezTo>
                  <a:cubicBezTo>
                    <a:pt x="346" y="86"/>
                    <a:pt x="344" y="86"/>
                    <a:pt x="343" y="86"/>
                  </a:cubicBezTo>
                  <a:cubicBezTo>
                    <a:pt x="345" y="85"/>
                    <a:pt x="347" y="86"/>
                    <a:pt x="349" y="85"/>
                  </a:cubicBezTo>
                  <a:cubicBezTo>
                    <a:pt x="348" y="83"/>
                    <a:pt x="344" y="83"/>
                    <a:pt x="341" y="83"/>
                  </a:cubicBezTo>
                  <a:cubicBezTo>
                    <a:pt x="337" y="83"/>
                    <a:pt x="335" y="82"/>
                    <a:pt x="329" y="83"/>
                  </a:cubicBezTo>
                  <a:cubicBezTo>
                    <a:pt x="326" y="84"/>
                    <a:pt x="322" y="83"/>
                    <a:pt x="318" y="84"/>
                  </a:cubicBezTo>
                  <a:cubicBezTo>
                    <a:pt x="317" y="85"/>
                    <a:pt x="318" y="87"/>
                    <a:pt x="319" y="87"/>
                  </a:cubicBezTo>
                  <a:cubicBezTo>
                    <a:pt x="316" y="87"/>
                    <a:pt x="313" y="87"/>
                    <a:pt x="310" y="89"/>
                  </a:cubicBezTo>
                  <a:cubicBezTo>
                    <a:pt x="311" y="89"/>
                    <a:pt x="311" y="89"/>
                    <a:pt x="312" y="89"/>
                  </a:cubicBezTo>
                  <a:moveTo>
                    <a:pt x="363" y="10"/>
                  </a:moveTo>
                  <a:cubicBezTo>
                    <a:pt x="361" y="13"/>
                    <a:pt x="370" y="11"/>
                    <a:pt x="372" y="10"/>
                  </a:cubicBezTo>
                  <a:cubicBezTo>
                    <a:pt x="370" y="9"/>
                    <a:pt x="366" y="10"/>
                    <a:pt x="363" y="10"/>
                  </a:cubicBezTo>
                  <a:moveTo>
                    <a:pt x="368" y="5"/>
                  </a:moveTo>
                  <a:cubicBezTo>
                    <a:pt x="370" y="6"/>
                    <a:pt x="373" y="6"/>
                    <a:pt x="376" y="5"/>
                  </a:cubicBezTo>
                  <a:cubicBezTo>
                    <a:pt x="374" y="5"/>
                    <a:pt x="371" y="4"/>
                    <a:pt x="368" y="5"/>
                  </a:cubicBezTo>
                  <a:moveTo>
                    <a:pt x="368" y="8"/>
                  </a:moveTo>
                  <a:cubicBezTo>
                    <a:pt x="369" y="8"/>
                    <a:pt x="370" y="8"/>
                    <a:pt x="370" y="8"/>
                  </a:cubicBezTo>
                  <a:cubicBezTo>
                    <a:pt x="370" y="8"/>
                    <a:pt x="369" y="8"/>
                    <a:pt x="368" y="8"/>
                  </a:cubicBezTo>
                  <a:moveTo>
                    <a:pt x="373" y="6"/>
                  </a:moveTo>
                  <a:cubicBezTo>
                    <a:pt x="375" y="7"/>
                    <a:pt x="378" y="7"/>
                    <a:pt x="380" y="7"/>
                  </a:cubicBezTo>
                  <a:cubicBezTo>
                    <a:pt x="378" y="6"/>
                    <a:pt x="375" y="6"/>
                    <a:pt x="373" y="6"/>
                  </a:cubicBezTo>
                  <a:moveTo>
                    <a:pt x="332" y="80"/>
                  </a:moveTo>
                  <a:cubicBezTo>
                    <a:pt x="331" y="80"/>
                    <a:pt x="327" y="81"/>
                    <a:pt x="328" y="82"/>
                  </a:cubicBezTo>
                  <a:cubicBezTo>
                    <a:pt x="327" y="83"/>
                    <a:pt x="326" y="83"/>
                    <a:pt x="326" y="83"/>
                  </a:cubicBezTo>
                  <a:cubicBezTo>
                    <a:pt x="328" y="84"/>
                    <a:pt x="332" y="82"/>
                    <a:pt x="334" y="82"/>
                  </a:cubicBezTo>
                  <a:cubicBezTo>
                    <a:pt x="336" y="82"/>
                    <a:pt x="337" y="83"/>
                    <a:pt x="339" y="83"/>
                  </a:cubicBezTo>
                  <a:cubicBezTo>
                    <a:pt x="340" y="83"/>
                    <a:pt x="345" y="84"/>
                    <a:pt x="344" y="82"/>
                  </a:cubicBezTo>
                  <a:cubicBezTo>
                    <a:pt x="344" y="83"/>
                    <a:pt x="345" y="84"/>
                    <a:pt x="347" y="84"/>
                  </a:cubicBezTo>
                  <a:cubicBezTo>
                    <a:pt x="348" y="84"/>
                    <a:pt x="352" y="85"/>
                    <a:pt x="351" y="83"/>
                  </a:cubicBezTo>
                  <a:cubicBezTo>
                    <a:pt x="352" y="84"/>
                    <a:pt x="355" y="83"/>
                    <a:pt x="356" y="82"/>
                  </a:cubicBezTo>
                  <a:cubicBezTo>
                    <a:pt x="354" y="81"/>
                    <a:pt x="352" y="81"/>
                    <a:pt x="351" y="80"/>
                  </a:cubicBezTo>
                  <a:cubicBezTo>
                    <a:pt x="353" y="81"/>
                    <a:pt x="356" y="82"/>
                    <a:pt x="359" y="80"/>
                  </a:cubicBezTo>
                  <a:cubicBezTo>
                    <a:pt x="361" y="79"/>
                    <a:pt x="351" y="78"/>
                    <a:pt x="350" y="78"/>
                  </a:cubicBezTo>
                  <a:cubicBezTo>
                    <a:pt x="352" y="78"/>
                    <a:pt x="355" y="78"/>
                    <a:pt x="356" y="78"/>
                  </a:cubicBezTo>
                  <a:cubicBezTo>
                    <a:pt x="358" y="79"/>
                    <a:pt x="359" y="80"/>
                    <a:pt x="361" y="79"/>
                  </a:cubicBezTo>
                  <a:cubicBezTo>
                    <a:pt x="365" y="78"/>
                    <a:pt x="358" y="76"/>
                    <a:pt x="357" y="76"/>
                  </a:cubicBezTo>
                  <a:cubicBezTo>
                    <a:pt x="359" y="76"/>
                    <a:pt x="358" y="75"/>
                    <a:pt x="357" y="75"/>
                  </a:cubicBezTo>
                  <a:cubicBezTo>
                    <a:pt x="361" y="75"/>
                    <a:pt x="361" y="77"/>
                    <a:pt x="365" y="76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76"/>
                    <a:pt x="369" y="75"/>
                    <a:pt x="366" y="75"/>
                  </a:cubicBezTo>
                  <a:cubicBezTo>
                    <a:pt x="367" y="75"/>
                    <a:pt x="368" y="75"/>
                    <a:pt x="369" y="75"/>
                  </a:cubicBezTo>
                  <a:cubicBezTo>
                    <a:pt x="369" y="73"/>
                    <a:pt x="367" y="72"/>
                    <a:pt x="365" y="71"/>
                  </a:cubicBezTo>
                  <a:cubicBezTo>
                    <a:pt x="366" y="72"/>
                    <a:pt x="369" y="73"/>
                    <a:pt x="371" y="72"/>
                  </a:cubicBezTo>
                  <a:cubicBezTo>
                    <a:pt x="372" y="72"/>
                    <a:pt x="376" y="71"/>
                    <a:pt x="373" y="71"/>
                  </a:cubicBezTo>
                  <a:cubicBezTo>
                    <a:pt x="375" y="71"/>
                    <a:pt x="375" y="71"/>
                    <a:pt x="374" y="70"/>
                  </a:cubicBezTo>
                  <a:cubicBezTo>
                    <a:pt x="375" y="70"/>
                    <a:pt x="377" y="72"/>
                    <a:pt x="380" y="70"/>
                  </a:cubicBezTo>
                  <a:cubicBezTo>
                    <a:pt x="379" y="70"/>
                    <a:pt x="378" y="70"/>
                    <a:pt x="378" y="69"/>
                  </a:cubicBezTo>
                  <a:cubicBezTo>
                    <a:pt x="379" y="70"/>
                    <a:pt x="380" y="70"/>
                    <a:pt x="382" y="70"/>
                  </a:cubicBezTo>
                  <a:cubicBezTo>
                    <a:pt x="383" y="70"/>
                    <a:pt x="387" y="69"/>
                    <a:pt x="384" y="69"/>
                  </a:cubicBezTo>
                  <a:cubicBezTo>
                    <a:pt x="385" y="69"/>
                    <a:pt x="386" y="69"/>
                    <a:pt x="387" y="69"/>
                  </a:cubicBezTo>
                  <a:cubicBezTo>
                    <a:pt x="388" y="67"/>
                    <a:pt x="382" y="68"/>
                    <a:pt x="382" y="67"/>
                  </a:cubicBezTo>
                  <a:cubicBezTo>
                    <a:pt x="383" y="67"/>
                    <a:pt x="385" y="68"/>
                    <a:pt x="386" y="66"/>
                  </a:cubicBezTo>
                  <a:cubicBezTo>
                    <a:pt x="387" y="67"/>
                    <a:pt x="387" y="67"/>
                    <a:pt x="389" y="67"/>
                  </a:cubicBezTo>
                  <a:cubicBezTo>
                    <a:pt x="389" y="65"/>
                    <a:pt x="393" y="66"/>
                    <a:pt x="394" y="64"/>
                  </a:cubicBezTo>
                  <a:cubicBezTo>
                    <a:pt x="394" y="66"/>
                    <a:pt x="397" y="64"/>
                    <a:pt x="399" y="64"/>
                  </a:cubicBezTo>
                  <a:cubicBezTo>
                    <a:pt x="402" y="63"/>
                    <a:pt x="404" y="62"/>
                    <a:pt x="407" y="62"/>
                  </a:cubicBezTo>
                  <a:cubicBezTo>
                    <a:pt x="408" y="62"/>
                    <a:pt x="414" y="62"/>
                    <a:pt x="415" y="61"/>
                  </a:cubicBezTo>
                  <a:cubicBezTo>
                    <a:pt x="416" y="60"/>
                    <a:pt x="421" y="60"/>
                    <a:pt x="423" y="60"/>
                  </a:cubicBezTo>
                  <a:cubicBezTo>
                    <a:pt x="437" y="58"/>
                    <a:pt x="451" y="57"/>
                    <a:pt x="467" y="52"/>
                  </a:cubicBezTo>
                  <a:cubicBezTo>
                    <a:pt x="466" y="52"/>
                    <a:pt x="467" y="50"/>
                    <a:pt x="466" y="49"/>
                  </a:cubicBezTo>
                  <a:cubicBezTo>
                    <a:pt x="464" y="48"/>
                    <a:pt x="461" y="48"/>
                    <a:pt x="458" y="48"/>
                  </a:cubicBezTo>
                  <a:cubicBezTo>
                    <a:pt x="453" y="47"/>
                    <a:pt x="445" y="48"/>
                    <a:pt x="438" y="51"/>
                  </a:cubicBezTo>
                  <a:cubicBezTo>
                    <a:pt x="438" y="51"/>
                    <a:pt x="439" y="52"/>
                    <a:pt x="440" y="52"/>
                  </a:cubicBezTo>
                  <a:cubicBezTo>
                    <a:pt x="438" y="52"/>
                    <a:pt x="436" y="52"/>
                    <a:pt x="434" y="52"/>
                  </a:cubicBezTo>
                  <a:cubicBezTo>
                    <a:pt x="433" y="52"/>
                    <a:pt x="431" y="53"/>
                    <a:pt x="430" y="53"/>
                  </a:cubicBezTo>
                  <a:cubicBezTo>
                    <a:pt x="429" y="52"/>
                    <a:pt x="426" y="54"/>
                    <a:pt x="425" y="54"/>
                  </a:cubicBezTo>
                  <a:cubicBezTo>
                    <a:pt x="422" y="54"/>
                    <a:pt x="419" y="54"/>
                    <a:pt x="416" y="54"/>
                  </a:cubicBezTo>
                  <a:cubicBezTo>
                    <a:pt x="410" y="55"/>
                    <a:pt x="406" y="55"/>
                    <a:pt x="402" y="55"/>
                  </a:cubicBezTo>
                  <a:cubicBezTo>
                    <a:pt x="400" y="55"/>
                    <a:pt x="397" y="54"/>
                    <a:pt x="395" y="55"/>
                  </a:cubicBezTo>
                  <a:cubicBezTo>
                    <a:pt x="393" y="55"/>
                    <a:pt x="389" y="56"/>
                    <a:pt x="392" y="57"/>
                  </a:cubicBezTo>
                  <a:cubicBezTo>
                    <a:pt x="390" y="57"/>
                    <a:pt x="388" y="58"/>
                    <a:pt x="387" y="57"/>
                  </a:cubicBezTo>
                  <a:cubicBezTo>
                    <a:pt x="388" y="57"/>
                    <a:pt x="388" y="57"/>
                    <a:pt x="389" y="56"/>
                  </a:cubicBezTo>
                  <a:cubicBezTo>
                    <a:pt x="387" y="56"/>
                    <a:pt x="385" y="56"/>
                    <a:pt x="383" y="57"/>
                  </a:cubicBezTo>
                  <a:cubicBezTo>
                    <a:pt x="384" y="57"/>
                    <a:pt x="385" y="57"/>
                    <a:pt x="385" y="57"/>
                  </a:cubicBezTo>
                  <a:cubicBezTo>
                    <a:pt x="382" y="57"/>
                    <a:pt x="379" y="57"/>
                    <a:pt x="375" y="59"/>
                  </a:cubicBezTo>
                  <a:cubicBezTo>
                    <a:pt x="373" y="59"/>
                    <a:pt x="370" y="60"/>
                    <a:pt x="367" y="60"/>
                  </a:cubicBezTo>
                  <a:cubicBezTo>
                    <a:pt x="366" y="60"/>
                    <a:pt x="360" y="61"/>
                    <a:pt x="363" y="62"/>
                  </a:cubicBezTo>
                  <a:cubicBezTo>
                    <a:pt x="362" y="62"/>
                    <a:pt x="360" y="62"/>
                    <a:pt x="358" y="63"/>
                  </a:cubicBezTo>
                  <a:cubicBezTo>
                    <a:pt x="359" y="63"/>
                    <a:pt x="360" y="63"/>
                    <a:pt x="360" y="64"/>
                  </a:cubicBezTo>
                  <a:cubicBezTo>
                    <a:pt x="357" y="64"/>
                    <a:pt x="355" y="62"/>
                    <a:pt x="351" y="64"/>
                  </a:cubicBezTo>
                  <a:cubicBezTo>
                    <a:pt x="352" y="65"/>
                    <a:pt x="352" y="65"/>
                    <a:pt x="352" y="65"/>
                  </a:cubicBezTo>
                  <a:cubicBezTo>
                    <a:pt x="348" y="68"/>
                    <a:pt x="346" y="64"/>
                    <a:pt x="343" y="66"/>
                  </a:cubicBezTo>
                  <a:cubicBezTo>
                    <a:pt x="338" y="68"/>
                    <a:pt x="351" y="67"/>
                    <a:pt x="346" y="68"/>
                  </a:cubicBezTo>
                  <a:cubicBezTo>
                    <a:pt x="347" y="68"/>
                    <a:pt x="348" y="68"/>
                    <a:pt x="349" y="68"/>
                  </a:cubicBezTo>
                  <a:cubicBezTo>
                    <a:pt x="347" y="68"/>
                    <a:pt x="345" y="68"/>
                    <a:pt x="343" y="69"/>
                  </a:cubicBezTo>
                  <a:cubicBezTo>
                    <a:pt x="344" y="70"/>
                    <a:pt x="346" y="69"/>
                    <a:pt x="348" y="70"/>
                  </a:cubicBezTo>
                  <a:cubicBezTo>
                    <a:pt x="349" y="70"/>
                    <a:pt x="350" y="70"/>
                    <a:pt x="352" y="70"/>
                  </a:cubicBezTo>
                  <a:cubicBezTo>
                    <a:pt x="350" y="71"/>
                    <a:pt x="348" y="70"/>
                    <a:pt x="346" y="70"/>
                  </a:cubicBezTo>
                  <a:cubicBezTo>
                    <a:pt x="345" y="70"/>
                    <a:pt x="341" y="70"/>
                    <a:pt x="340" y="71"/>
                  </a:cubicBezTo>
                  <a:cubicBezTo>
                    <a:pt x="338" y="72"/>
                    <a:pt x="345" y="72"/>
                    <a:pt x="346" y="72"/>
                  </a:cubicBezTo>
                  <a:cubicBezTo>
                    <a:pt x="343" y="73"/>
                    <a:pt x="340" y="72"/>
                    <a:pt x="337" y="73"/>
                  </a:cubicBezTo>
                  <a:cubicBezTo>
                    <a:pt x="339" y="73"/>
                    <a:pt x="340" y="74"/>
                    <a:pt x="341" y="74"/>
                  </a:cubicBezTo>
                  <a:cubicBezTo>
                    <a:pt x="340" y="74"/>
                    <a:pt x="337" y="74"/>
                    <a:pt x="335" y="74"/>
                  </a:cubicBezTo>
                  <a:cubicBezTo>
                    <a:pt x="338" y="74"/>
                    <a:pt x="341" y="75"/>
                    <a:pt x="343" y="76"/>
                  </a:cubicBezTo>
                  <a:cubicBezTo>
                    <a:pt x="340" y="76"/>
                    <a:pt x="339" y="75"/>
                    <a:pt x="336" y="75"/>
                  </a:cubicBezTo>
                  <a:cubicBezTo>
                    <a:pt x="335" y="75"/>
                    <a:pt x="329" y="77"/>
                    <a:pt x="332" y="77"/>
                  </a:cubicBezTo>
                  <a:cubicBezTo>
                    <a:pt x="329" y="78"/>
                    <a:pt x="325" y="78"/>
                    <a:pt x="322" y="79"/>
                  </a:cubicBezTo>
                  <a:cubicBezTo>
                    <a:pt x="324" y="79"/>
                    <a:pt x="325" y="81"/>
                    <a:pt x="328" y="80"/>
                  </a:cubicBezTo>
                  <a:cubicBezTo>
                    <a:pt x="331" y="79"/>
                    <a:pt x="334" y="80"/>
                    <a:pt x="337" y="80"/>
                  </a:cubicBezTo>
                  <a:cubicBezTo>
                    <a:pt x="335" y="80"/>
                    <a:pt x="334" y="80"/>
                    <a:pt x="332" y="80"/>
                  </a:cubicBezTo>
                  <a:moveTo>
                    <a:pt x="315" y="106"/>
                  </a:moveTo>
                  <a:cubicBezTo>
                    <a:pt x="319" y="103"/>
                    <a:pt x="314" y="103"/>
                    <a:pt x="313" y="102"/>
                  </a:cubicBezTo>
                  <a:cubicBezTo>
                    <a:pt x="314" y="102"/>
                    <a:pt x="315" y="103"/>
                    <a:pt x="316" y="103"/>
                  </a:cubicBezTo>
                  <a:cubicBezTo>
                    <a:pt x="315" y="102"/>
                    <a:pt x="310" y="101"/>
                    <a:pt x="309" y="103"/>
                  </a:cubicBezTo>
                  <a:cubicBezTo>
                    <a:pt x="311" y="104"/>
                    <a:pt x="314" y="104"/>
                    <a:pt x="315" y="106"/>
                  </a:cubicBezTo>
                  <a:moveTo>
                    <a:pt x="366" y="20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7" y="20"/>
                    <a:pt x="369" y="21"/>
                    <a:pt x="372" y="20"/>
                  </a:cubicBezTo>
                  <a:cubicBezTo>
                    <a:pt x="370" y="20"/>
                    <a:pt x="368" y="19"/>
                    <a:pt x="366" y="20"/>
                  </a:cubicBezTo>
                  <a:moveTo>
                    <a:pt x="381" y="6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382" y="6"/>
                    <a:pt x="384" y="7"/>
                    <a:pt x="387" y="6"/>
                  </a:cubicBezTo>
                  <a:cubicBezTo>
                    <a:pt x="385" y="6"/>
                    <a:pt x="383" y="5"/>
                    <a:pt x="381" y="6"/>
                  </a:cubicBezTo>
                  <a:moveTo>
                    <a:pt x="375" y="13"/>
                  </a:moveTo>
                  <a:cubicBezTo>
                    <a:pt x="378" y="15"/>
                    <a:pt x="385" y="15"/>
                    <a:pt x="390" y="15"/>
                  </a:cubicBezTo>
                  <a:cubicBezTo>
                    <a:pt x="393" y="15"/>
                    <a:pt x="399" y="14"/>
                    <a:pt x="403" y="11"/>
                  </a:cubicBezTo>
                  <a:cubicBezTo>
                    <a:pt x="400" y="8"/>
                    <a:pt x="389" y="11"/>
                    <a:pt x="383" y="10"/>
                  </a:cubicBezTo>
                  <a:cubicBezTo>
                    <a:pt x="387" y="10"/>
                    <a:pt x="382" y="10"/>
                    <a:pt x="381" y="10"/>
                  </a:cubicBezTo>
                  <a:cubicBezTo>
                    <a:pt x="379" y="10"/>
                    <a:pt x="377" y="11"/>
                    <a:pt x="375" y="12"/>
                  </a:cubicBezTo>
                  <a:cubicBezTo>
                    <a:pt x="375" y="13"/>
                    <a:pt x="375" y="13"/>
                    <a:pt x="375" y="13"/>
                  </a:cubicBezTo>
                  <a:moveTo>
                    <a:pt x="371" y="19"/>
                  </a:moveTo>
                  <a:cubicBezTo>
                    <a:pt x="374" y="20"/>
                    <a:pt x="376" y="21"/>
                    <a:pt x="381" y="19"/>
                  </a:cubicBezTo>
                  <a:cubicBezTo>
                    <a:pt x="379" y="18"/>
                    <a:pt x="375" y="17"/>
                    <a:pt x="371" y="19"/>
                  </a:cubicBezTo>
                  <a:moveTo>
                    <a:pt x="383" y="9"/>
                  </a:moveTo>
                  <a:cubicBezTo>
                    <a:pt x="386" y="10"/>
                    <a:pt x="392" y="11"/>
                    <a:pt x="398" y="8"/>
                  </a:cubicBezTo>
                  <a:cubicBezTo>
                    <a:pt x="394" y="7"/>
                    <a:pt x="389" y="7"/>
                    <a:pt x="383" y="9"/>
                  </a:cubicBezTo>
                  <a:moveTo>
                    <a:pt x="406" y="10"/>
                  </a:moveTo>
                  <a:cubicBezTo>
                    <a:pt x="408" y="13"/>
                    <a:pt x="413" y="12"/>
                    <a:pt x="417" y="12"/>
                  </a:cubicBezTo>
                  <a:cubicBezTo>
                    <a:pt x="422" y="11"/>
                    <a:pt x="427" y="11"/>
                    <a:pt x="433" y="10"/>
                  </a:cubicBezTo>
                  <a:cubicBezTo>
                    <a:pt x="435" y="6"/>
                    <a:pt x="427" y="6"/>
                    <a:pt x="423" y="7"/>
                  </a:cubicBezTo>
                  <a:cubicBezTo>
                    <a:pt x="420" y="8"/>
                    <a:pt x="422" y="9"/>
                    <a:pt x="419" y="9"/>
                  </a:cubicBezTo>
                  <a:cubicBezTo>
                    <a:pt x="415" y="9"/>
                    <a:pt x="411" y="9"/>
                    <a:pt x="406" y="10"/>
                  </a:cubicBezTo>
                  <a:moveTo>
                    <a:pt x="356" y="127"/>
                  </a:moveTo>
                  <a:cubicBezTo>
                    <a:pt x="357" y="128"/>
                    <a:pt x="360" y="127"/>
                    <a:pt x="361" y="127"/>
                  </a:cubicBezTo>
                  <a:cubicBezTo>
                    <a:pt x="359" y="127"/>
                    <a:pt x="358" y="127"/>
                    <a:pt x="356" y="127"/>
                  </a:cubicBezTo>
                  <a:moveTo>
                    <a:pt x="369" y="115"/>
                  </a:moveTo>
                  <a:cubicBezTo>
                    <a:pt x="370" y="116"/>
                    <a:pt x="371" y="116"/>
                    <a:pt x="372" y="117"/>
                  </a:cubicBezTo>
                  <a:cubicBezTo>
                    <a:pt x="370" y="115"/>
                    <a:pt x="375" y="117"/>
                    <a:pt x="376" y="117"/>
                  </a:cubicBezTo>
                  <a:cubicBezTo>
                    <a:pt x="378" y="117"/>
                    <a:pt x="378" y="118"/>
                    <a:pt x="379" y="118"/>
                  </a:cubicBezTo>
                  <a:cubicBezTo>
                    <a:pt x="381" y="118"/>
                    <a:pt x="388" y="119"/>
                    <a:pt x="386" y="117"/>
                  </a:cubicBezTo>
                  <a:cubicBezTo>
                    <a:pt x="384" y="115"/>
                    <a:pt x="381" y="114"/>
                    <a:pt x="378" y="113"/>
                  </a:cubicBezTo>
                  <a:cubicBezTo>
                    <a:pt x="376" y="113"/>
                    <a:pt x="374" y="111"/>
                    <a:pt x="372" y="111"/>
                  </a:cubicBezTo>
                  <a:cubicBezTo>
                    <a:pt x="370" y="111"/>
                    <a:pt x="369" y="113"/>
                    <a:pt x="367" y="112"/>
                  </a:cubicBezTo>
                  <a:cubicBezTo>
                    <a:pt x="368" y="112"/>
                    <a:pt x="369" y="113"/>
                    <a:pt x="370" y="113"/>
                  </a:cubicBezTo>
                  <a:cubicBezTo>
                    <a:pt x="369" y="113"/>
                    <a:pt x="368" y="113"/>
                    <a:pt x="367" y="113"/>
                  </a:cubicBezTo>
                  <a:cubicBezTo>
                    <a:pt x="368" y="114"/>
                    <a:pt x="368" y="115"/>
                    <a:pt x="369" y="115"/>
                  </a:cubicBezTo>
                  <a:moveTo>
                    <a:pt x="374" y="124"/>
                  </a:moveTo>
                  <a:cubicBezTo>
                    <a:pt x="374" y="122"/>
                    <a:pt x="372" y="122"/>
                    <a:pt x="370" y="122"/>
                  </a:cubicBezTo>
                  <a:cubicBezTo>
                    <a:pt x="371" y="123"/>
                    <a:pt x="373" y="123"/>
                    <a:pt x="374" y="124"/>
                  </a:cubicBezTo>
                  <a:moveTo>
                    <a:pt x="438" y="124"/>
                  </a:moveTo>
                  <a:cubicBezTo>
                    <a:pt x="440" y="124"/>
                    <a:pt x="442" y="125"/>
                    <a:pt x="444" y="125"/>
                  </a:cubicBezTo>
                  <a:cubicBezTo>
                    <a:pt x="442" y="125"/>
                    <a:pt x="441" y="124"/>
                    <a:pt x="438" y="124"/>
                  </a:cubicBezTo>
                  <a:moveTo>
                    <a:pt x="448" y="120"/>
                  </a:moveTo>
                  <a:cubicBezTo>
                    <a:pt x="449" y="121"/>
                    <a:pt x="450" y="121"/>
                    <a:pt x="451" y="120"/>
                  </a:cubicBezTo>
                  <a:cubicBezTo>
                    <a:pt x="452" y="119"/>
                    <a:pt x="449" y="120"/>
                    <a:pt x="448" y="120"/>
                  </a:cubicBezTo>
                  <a:moveTo>
                    <a:pt x="477" y="82"/>
                  </a:moveTo>
                  <a:cubicBezTo>
                    <a:pt x="477" y="84"/>
                    <a:pt x="477" y="84"/>
                    <a:pt x="476" y="85"/>
                  </a:cubicBezTo>
                  <a:cubicBezTo>
                    <a:pt x="474" y="87"/>
                    <a:pt x="478" y="85"/>
                    <a:pt x="478" y="85"/>
                  </a:cubicBezTo>
                  <a:cubicBezTo>
                    <a:pt x="482" y="86"/>
                    <a:pt x="487" y="85"/>
                    <a:pt x="493" y="84"/>
                  </a:cubicBezTo>
                  <a:cubicBezTo>
                    <a:pt x="492" y="83"/>
                    <a:pt x="491" y="84"/>
                    <a:pt x="489" y="84"/>
                  </a:cubicBezTo>
                  <a:cubicBezTo>
                    <a:pt x="487" y="84"/>
                    <a:pt x="487" y="83"/>
                    <a:pt x="489" y="82"/>
                  </a:cubicBezTo>
                  <a:cubicBezTo>
                    <a:pt x="485" y="81"/>
                    <a:pt x="482" y="81"/>
                    <a:pt x="477" y="82"/>
                  </a:cubicBezTo>
                  <a:moveTo>
                    <a:pt x="488" y="83"/>
                  </a:moveTo>
                  <a:cubicBezTo>
                    <a:pt x="488" y="84"/>
                    <a:pt x="489" y="84"/>
                    <a:pt x="490" y="82"/>
                  </a:cubicBezTo>
                  <a:cubicBezTo>
                    <a:pt x="489" y="83"/>
                    <a:pt x="488" y="83"/>
                    <a:pt x="488" y="83"/>
                  </a:cubicBezTo>
                  <a:moveTo>
                    <a:pt x="477" y="147"/>
                  </a:moveTo>
                  <a:cubicBezTo>
                    <a:pt x="475" y="147"/>
                    <a:pt x="474" y="147"/>
                    <a:pt x="473" y="147"/>
                  </a:cubicBezTo>
                  <a:cubicBezTo>
                    <a:pt x="471" y="147"/>
                    <a:pt x="471" y="146"/>
                    <a:pt x="469" y="146"/>
                  </a:cubicBezTo>
                  <a:cubicBezTo>
                    <a:pt x="472" y="146"/>
                    <a:pt x="472" y="148"/>
                    <a:pt x="474" y="149"/>
                  </a:cubicBezTo>
                  <a:cubicBezTo>
                    <a:pt x="476" y="149"/>
                    <a:pt x="479" y="148"/>
                    <a:pt x="477" y="147"/>
                  </a:cubicBezTo>
                  <a:moveTo>
                    <a:pt x="516" y="86"/>
                  </a:moveTo>
                  <a:cubicBezTo>
                    <a:pt x="517" y="87"/>
                    <a:pt x="520" y="87"/>
                    <a:pt x="521" y="88"/>
                  </a:cubicBezTo>
                  <a:cubicBezTo>
                    <a:pt x="521" y="87"/>
                    <a:pt x="521" y="85"/>
                    <a:pt x="523" y="85"/>
                  </a:cubicBezTo>
                  <a:cubicBezTo>
                    <a:pt x="521" y="85"/>
                    <a:pt x="519" y="84"/>
                    <a:pt x="516" y="86"/>
                  </a:cubicBezTo>
                  <a:moveTo>
                    <a:pt x="527" y="82"/>
                  </a:moveTo>
                  <a:cubicBezTo>
                    <a:pt x="529" y="81"/>
                    <a:pt x="532" y="83"/>
                    <a:pt x="534" y="81"/>
                  </a:cubicBezTo>
                  <a:cubicBezTo>
                    <a:pt x="532" y="81"/>
                    <a:pt x="530" y="81"/>
                    <a:pt x="527" y="82"/>
                  </a:cubicBezTo>
                  <a:moveTo>
                    <a:pt x="482" y="147"/>
                  </a:moveTo>
                  <a:cubicBezTo>
                    <a:pt x="481" y="147"/>
                    <a:pt x="481" y="147"/>
                    <a:pt x="480" y="147"/>
                  </a:cubicBezTo>
                  <a:cubicBezTo>
                    <a:pt x="480" y="149"/>
                    <a:pt x="483" y="149"/>
                    <a:pt x="485" y="149"/>
                  </a:cubicBezTo>
                  <a:cubicBezTo>
                    <a:pt x="485" y="148"/>
                    <a:pt x="484" y="147"/>
                    <a:pt x="482" y="147"/>
                  </a:cubicBezTo>
                  <a:moveTo>
                    <a:pt x="535" y="81"/>
                  </a:moveTo>
                  <a:cubicBezTo>
                    <a:pt x="536" y="82"/>
                    <a:pt x="539" y="82"/>
                    <a:pt x="541" y="82"/>
                  </a:cubicBezTo>
                  <a:cubicBezTo>
                    <a:pt x="540" y="81"/>
                    <a:pt x="537" y="81"/>
                    <a:pt x="535" y="81"/>
                  </a:cubicBezTo>
                  <a:moveTo>
                    <a:pt x="536" y="85"/>
                  </a:moveTo>
                  <a:cubicBezTo>
                    <a:pt x="537" y="85"/>
                    <a:pt x="538" y="85"/>
                    <a:pt x="540" y="84"/>
                  </a:cubicBezTo>
                  <a:cubicBezTo>
                    <a:pt x="539" y="85"/>
                    <a:pt x="537" y="84"/>
                    <a:pt x="536" y="85"/>
                  </a:cubicBezTo>
                  <a:moveTo>
                    <a:pt x="542" y="93"/>
                  </a:moveTo>
                  <a:cubicBezTo>
                    <a:pt x="543" y="95"/>
                    <a:pt x="552" y="93"/>
                    <a:pt x="557" y="91"/>
                  </a:cubicBezTo>
                  <a:cubicBezTo>
                    <a:pt x="555" y="90"/>
                    <a:pt x="553" y="90"/>
                    <a:pt x="551" y="90"/>
                  </a:cubicBezTo>
                  <a:cubicBezTo>
                    <a:pt x="548" y="90"/>
                    <a:pt x="545" y="92"/>
                    <a:pt x="542" y="93"/>
                  </a:cubicBezTo>
                  <a:moveTo>
                    <a:pt x="593" y="43"/>
                  </a:moveTo>
                  <a:cubicBezTo>
                    <a:pt x="594" y="43"/>
                    <a:pt x="595" y="43"/>
                    <a:pt x="596" y="43"/>
                  </a:cubicBezTo>
                  <a:cubicBezTo>
                    <a:pt x="595" y="43"/>
                    <a:pt x="594" y="43"/>
                    <a:pt x="593" y="43"/>
                  </a:cubicBezTo>
                  <a:moveTo>
                    <a:pt x="563" y="71"/>
                  </a:moveTo>
                  <a:cubicBezTo>
                    <a:pt x="564" y="71"/>
                    <a:pt x="565" y="72"/>
                    <a:pt x="567" y="72"/>
                  </a:cubicBezTo>
                  <a:cubicBezTo>
                    <a:pt x="567" y="71"/>
                    <a:pt x="565" y="71"/>
                    <a:pt x="564" y="71"/>
                  </a:cubicBezTo>
                  <a:cubicBezTo>
                    <a:pt x="565" y="71"/>
                    <a:pt x="565" y="71"/>
                    <a:pt x="563" y="71"/>
                  </a:cubicBezTo>
                  <a:moveTo>
                    <a:pt x="588" y="58"/>
                  </a:moveTo>
                  <a:cubicBezTo>
                    <a:pt x="589" y="59"/>
                    <a:pt x="591" y="59"/>
                    <a:pt x="593" y="59"/>
                  </a:cubicBezTo>
                  <a:cubicBezTo>
                    <a:pt x="591" y="58"/>
                    <a:pt x="589" y="58"/>
                    <a:pt x="588" y="58"/>
                  </a:cubicBezTo>
                  <a:moveTo>
                    <a:pt x="559" y="87"/>
                  </a:moveTo>
                  <a:cubicBezTo>
                    <a:pt x="558" y="89"/>
                    <a:pt x="564" y="89"/>
                    <a:pt x="567" y="89"/>
                  </a:cubicBezTo>
                  <a:cubicBezTo>
                    <a:pt x="568" y="88"/>
                    <a:pt x="567" y="87"/>
                    <a:pt x="566" y="86"/>
                  </a:cubicBezTo>
                  <a:cubicBezTo>
                    <a:pt x="564" y="85"/>
                    <a:pt x="563" y="86"/>
                    <a:pt x="559" y="87"/>
                  </a:cubicBezTo>
                  <a:moveTo>
                    <a:pt x="592" y="62"/>
                  </a:moveTo>
                  <a:cubicBezTo>
                    <a:pt x="592" y="62"/>
                    <a:pt x="591" y="62"/>
                    <a:pt x="591" y="62"/>
                  </a:cubicBezTo>
                  <a:cubicBezTo>
                    <a:pt x="590" y="64"/>
                    <a:pt x="588" y="63"/>
                    <a:pt x="588" y="63"/>
                  </a:cubicBezTo>
                  <a:cubicBezTo>
                    <a:pt x="586" y="64"/>
                    <a:pt x="587" y="65"/>
                    <a:pt x="589" y="64"/>
                  </a:cubicBezTo>
                  <a:cubicBezTo>
                    <a:pt x="590" y="64"/>
                    <a:pt x="590" y="65"/>
                    <a:pt x="590" y="66"/>
                  </a:cubicBezTo>
                  <a:cubicBezTo>
                    <a:pt x="591" y="65"/>
                    <a:pt x="591" y="65"/>
                    <a:pt x="591" y="64"/>
                  </a:cubicBezTo>
                  <a:cubicBezTo>
                    <a:pt x="591" y="64"/>
                    <a:pt x="592" y="64"/>
                    <a:pt x="593" y="64"/>
                  </a:cubicBezTo>
                  <a:cubicBezTo>
                    <a:pt x="593" y="63"/>
                    <a:pt x="592" y="63"/>
                    <a:pt x="591" y="63"/>
                  </a:cubicBezTo>
                  <a:cubicBezTo>
                    <a:pt x="591" y="63"/>
                    <a:pt x="592" y="63"/>
                    <a:pt x="592" y="62"/>
                  </a:cubicBezTo>
                  <a:moveTo>
                    <a:pt x="599" y="58"/>
                  </a:moveTo>
                  <a:cubicBezTo>
                    <a:pt x="601" y="58"/>
                    <a:pt x="602" y="58"/>
                    <a:pt x="602" y="58"/>
                  </a:cubicBezTo>
                  <a:cubicBezTo>
                    <a:pt x="601" y="57"/>
                    <a:pt x="598" y="57"/>
                    <a:pt x="594" y="58"/>
                  </a:cubicBezTo>
                  <a:cubicBezTo>
                    <a:pt x="596" y="58"/>
                    <a:pt x="598" y="58"/>
                    <a:pt x="599" y="58"/>
                  </a:cubicBezTo>
                  <a:moveTo>
                    <a:pt x="575" y="81"/>
                  </a:moveTo>
                  <a:cubicBezTo>
                    <a:pt x="575" y="81"/>
                    <a:pt x="574" y="81"/>
                    <a:pt x="573" y="81"/>
                  </a:cubicBezTo>
                  <a:cubicBezTo>
                    <a:pt x="573" y="81"/>
                    <a:pt x="574" y="81"/>
                    <a:pt x="575" y="81"/>
                  </a:cubicBezTo>
                  <a:moveTo>
                    <a:pt x="596" y="75"/>
                  </a:moveTo>
                  <a:cubicBezTo>
                    <a:pt x="595" y="75"/>
                    <a:pt x="595" y="75"/>
                    <a:pt x="594" y="75"/>
                  </a:cubicBezTo>
                  <a:cubicBezTo>
                    <a:pt x="595" y="76"/>
                    <a:pt x="596" y="76"/>
                    <a:pt x="596" y="76"/>
                  </a:cubicBezTo>
                  <a:cubicBezTo>
                    <a:pt x="596" y="76"/>
                    <a:pt x="596" y="76"/>
                    <a:pt x="596" y="75"/>
                  </a:cubicBezTo>
                  <a:moveTo>
                    <a:pt x="598" y="76"/>
                  </a:moveTo>
                  <a:cubicBezTo>
                    <a:pt x="601" y="76"/>
                    <a:pt x="602" y="77"/>
                    <a:pt x="605" y="76"/>
                  </a:cubicBezTo>
                  <a:cubicBezTo>
                    <a:pt x="604" y="75"/>
                    <a:pt x="601" y="75"/>
                    <a:pt x="598" y="76"/>
                  </a:cubicBezTo>
                  <a:moveTo>
                    <a:pt x="609" y="77"/>
                  </a:moveTo>
                  <a:cubicBezTo>
                    <a:pt x="610" y="77"/>
                    <a:pt x="612" y="77"/>
                    <a:pt x="613" y="77"/>
                  </a:cubicBezTo>
                  <a:cubicBezTo>
                    <a:pt x="613" y="76"/>
                    <a:pt x="611" y="77"/>
                    <a:pt x="609" y="77"/>
                  </a:cubicBezTo>
                  <a:moveTo>
                    <a:pt x="616" y="72"/>
                  </a:moveTo>
                  <a:cubicBezTo>
                    <a:pt x="615" y="72"/>
                    <a:pt x="615" y="72"/>
                    <a:pt x="614" y="72"/>
                  </a:cubicBezTo>
                  <a:cubicBezTo>
                    <a:pt x="614" y="73"/>
                    <a:pt x="615" y="73"/>
                    <a:pt x="616" y="73"/>
                  </a:cubicBezTo>
                  <a:cubicBezTo>
                    <a:pt x="615" y="73"/>
                    <a:pt x="615" y="72"/>
                    <a:pt x="617" y="72"/>
                  </a:cubicBezTo>
                  <a:cubicBezTo>
                    <a:pt x="616" y="72"/>
                    <a:pt x="616" y="72"/>
                    <a:pt x="616" y="72"/>
                  </a:cubicBezTo>
                  <a:moveTo>
                    <a:pt x="619" y="71"/>
                  </a:moveTo>
                  <a:cubicBezTo>
                    <a:pt x="618" y="71"/>
                    <a:pt x="618" y="71"/>
                    <a:pt x="617" y="71"/>
                  </a:cubicBezTo>
                  <a:cubicBezTo>
                    <a:pt x="618" y="71"/>
                    <a:pt x="618" y="71"/>
                    <a:pt x="619" y="71"/>
                  </a:cubicBezTo>
                  <a:moveTo>
                    <a:pt x="623" y="69"/>
                  </a:moveTo>
                  <a:cubicBezTo>
                    <a:pt x="622" y="69"/>
                    <a:pt x="621" y="70"/>
                    <a:pt x="620" y="70"/>
                  </a:cubicBezTo>
                  <a:cubicBezTo>
                    <a:pt x="621" y="70"/>
                    <a:pt x="623" y="70"/>
                    <a:pt x="625" y="70"/>
                  </a:cubicBezTo>
                  <a:cubicBezTo>
                    <a:pt x="625" y="69"/>
                    <a:pt x="624" y="69"/>
                    <a:pt x="623" y="69"/>
                  </a:cubicBezTo>
                  <a:moveTo>
                    <a:pt x="625" y="72"/>
                  </a:moveTo>
                  <a:cubicBezTo>
                    <a:pt x="624" y="71"/>
                    <a:pt x="623" y="71"/>
                    <a:pt x="621" y="71"/>
                  </a:cubicBezTo>
                  <a:cubicBezTo>
                    <a:pt x="621" y="72"/>
                    <a:pt x="623" y="73"/>
                    <a:pt x="625" y="72"/>
                  </a:cubicBezTo>
                  <a:moveTo>
                    <a:pt x="621" y="73"/>
                  </a:moveTo>
                  <a:cubicBezTo>
                    <a:pt x="622" y="73"/>
                    <a:pt x="623" y="73"/>
                    <a:pt x="623" y="73"/>
                  </a:cubicBezTo>
                  <a:cubicBezTo>
                    <a:pt x="623" y="73"/>
                    <a:pt x="622" y="73"/>
                    <a:pt x="621" y="73"/>
                  </a:cubicBezTo>
                  <a:moveTo>
                    <a:pt x="658" y="46"/>
                  </a:moveTo>
                  <a:cubicBezTo>
                    <a:pt x="656" y="46"/>
                    <a:pt x="655" y="46"/>
                    <a:pt x="655" y="47"/>
                  </a:cubicBezTo>
                  <a:cubicBezTo>
                    <a:pt x="656" y="47"/>
                    <a:pt x="657" y="47"/>
                    <a:pt x="658" y="46"/>
                  </a:cubicBezTo>
                  <a:moveTo>
                    <a:pt x="627" y="73"/>
                  </a:moveTo>
                  <a:cubicBezTo>
                    <a:pt x="628" y="72"/>
                    <a:pt x="628" y="72"/>
                    <a:pt x="629" y="72"/>
                  </a:cubicBezTo>
                  <a:cubicBezTo>
                    <a:pt x="629" y="71"/>
                    <a:pt x="627" y="71"/>
                    <a:pt x="626" y="72"/>
                  </a:cubicBezTo>
                  <a:cubicBezTo>
                    <a:pt x="626" y="72"/>
                    <a:pt x="627" y="73"/>
                    <a:pt x="627" y="73"/>
                  </a:cubicBezTo>
                  <a:moveTo>
                    <a:pt x="626" y="75"/>
                  </a:moveTo>
                  <a:cubicBezTo>
                    <a:pt x="625" y="75"/>
                    <a:pt x="624" y="75"/>
                    <a:pt x="623" y="75"/>
                  </a:cubicBezTo>
                  <a:cubicBezTo>
                    <a:pt x="624" y="75"/>
                    <a:pt x="625" y="75"/>
                    <a:pt x="626" y="75"/>
                  </a:cubicBezTo>
                  <a:moveTo>
                    <a:pt x="638" y="68"/>
                  </a:moveTo>
                  <a:cubicBezTo>
                    <a:pt x="636" y="68"/>
                    <a:pt x="634" y="67"/>
                    <a:pt x="631" y="68"/>
                  </a:cubicBezTo>
                  <a:cubicBezTo>
                    <a:pt x="632" y="69"/>
                    <a:pt x="634" y="69"/>
                    <a:pt x="636" y="69"/>
                  </a:cubicBezTo>
                  <a:cubicBezTo>
                    <a:pt x="633" y="68"/>
                    <a:pt x="637" y="68"/>
                    <a:pt x="638" y="68"/>
                  </a:cubicBezTo>
                  <a:cubicBezTo>
                    <a:pt x="638" y="68"/>
                    <a:pt x="638" y="68"/>
                    <a:pt x="638" y="68"/>
                  </a:cubicBezTo>
                  <a:moveTo>
                    <a:pt x="660" y="46"/>
                  </a:moveTo>
                  <a:cubicBezTo>
                    <a:pt x="661" y="46"/>
                    <a:pt x="662" y="46"/>
                    <a:pt x="665" y="45"/>
                  </a:cubicBezTo>
                  <a:cubicBezTo>
                    <a:pt x="664" y="44"/>
                    <a:pt x="662" y="44"/>
                    <a:pt x="660" y="45"/>
                  </a:cubicBezTo>
                  <a:cubicBezTo>
                    <a:pt x="660" y="45"/>
                    <a:pt x="660" y="46"/>
                    <a:pt x="660" y="46"/>
                  </a:cubicBezTo>
                  <a:moveTo>
                    <a:pt x="633" y="69"/>
                  </a:moveTo>
                  <a:cubicBezTo>
                    <a:pt x="633" y="70"/>
                    <a:pt x="634" y="70"/>
                    <a:pt x="635" y="70"/>
                  </a:cubicBezTo>
                  <a:cubicBezTo>
                    <a:pt x="634" y="69"/>
                    <a:pt x="633" y="69"/>
                    <a:pt x="633" y="69"/>
                  </a:cubicBezTo>
                  <a:moveTo>
                    <a:pt x="668" y="46"/>
                  </a:moveTo>
                  <a:cubicBezTo>
                    <a:pt x="667" y="46"/>
                    <a:pt x="667" y="46"/>
                    <a:pt x="666" y="46"/>
                  </a:cubicBezTo>
                  <a:cubicBezTo>
                    <a:pt x="667" y="46"/>
                    <a:pt x="668" y="47"/>
                    <a:pt x="669" y="47"/>
                  </a:cubicBezTo>
                  <a:cubicBezTo>
                    <a:pt x="669" y="46"/>
                    <a:pt x="668" y="46"/>
                    <a:pt x="668" y="46"/>
                  </a:cubicBezTo>
                  <a:moveTo>
                    <a:pt x="633" y="78"/>
                  </a:moveTo>
                  <a:cubicBezTo>
                    <a:pt x="633" y="77"/>
                    <a:pt x="632" y="77"/>
                    <a:pt x="631" y="77"/>
                  </a:cubicBezTo>
                  <a:cubicBezTo>
                    <a:pt x="632" y="77"/>
                    <a:pt x="632" y="78"/>
                    <a:pt x="633" y="78"/>
                  </a:cubicBezTo>
                  <a:moveTo>
                    <a:pt x="484" y="146"/>
                  </a:moveTo>
                  <a:cubicBezTo>
                    <a:pt x="487" y="145"/>
                    <a:pt x="492" y="144"/>
                    <a:pt x="491" y="147"/>
                  </a:cubicBezTo>
                  <a:cubicBezTo>
                    <a:pt x="489" y="148"/>
                    <a:pt x="483" y="149"/>
                    <a:pt x="484" y="146"/>
                  </a:cubicBezTo>
                  <a:moveTo>
                    <a:pt x="1337" y="107"/>
                  </a:moveTo>
                  <a:cubicBezTo>
                    <a:pt x="1337" y="107"/>
                    <a:pt x="1336" y="106"/>
                    <a:pt x="1336" y="106"/>
                  </a:cubicBezTo>
                  <a:cubicBezTo>
                    <a:pt x="1335" y="107"/>
                    <a:pt x="1335" y="108"/>
                    <a:pt x="1337" y="107"/>
                  </a:cubicBezTo>
                  <a:moveTo>
                    <a:pt x="1407" y="115"/>
                  </a:moveTo>
                  <a:cubicBezTo>
                    <a:pt x="1400" y="117"/>
                    <a:pt x="1416" y="120"/>
                    <a:pt x="1417" y="120"/>
                  </a:cubicBezTo>
                  <a:cubicBezTo>
                    <a:pt x="1421" y="117"/>
                    <a:pt x="1419" y="117"/>
                    <a:pt x="1417" y="116"/>
                  </a:cubicBezTo>
                  <a:cubicBezTo>
                    <a:pt x="1414" y="116"/>
                    <a:pt x="1412" y="115"/>
                    <a:pt x="1407" y="115"/>
                  </a:cubicBezTo>
                  <a:moveTo>
                    <a:pt x="1521" y="100"/>
                  </a:moveTo>
                  <a:cubicBezTo>
                    <a:pt x="1516" y="102"/>
                    <a:pt x="1508" y="104"/>
                    <a:pt x="1508" y="106"/>
                  </a:cubicBezTo>
                  <a:cubicBezTo>
                    <a:pt x="1508" y="106"/>
                    <a:pt x="1508" y="107"/>
                    <a:pt x="1510" y="107"/>
                  </a:cubicBezTo>
                  <a:cubicBezTo>
                    <a:pt x="1511" y="107"/>
                    <a:pt x="1516" y="107"/>
                    <a:pt x="1519" y="106"/>
                  </a:cubicBezTo>
                  <a:cubicBezTo>
                    <a:pt x="1524" y="105"/>
                    <a:pt x="1525" y="106"/>
                    <a:pt x="1527" y="106"/>
                  </a:cubicBezTo>
                  <a:cubicBezTo>
                    <a:pt x="1529" y="107"/>
                    <a:pt x="1538" y="106"/>
                    <a:pt x="1543" y="104"/>
                  </a:cubicBezTo>
                  <a:cubicBezTo>
                    <a:pt x="1548" y="101"/>
                    <a:pt x="1540" y="101"/>
                    <a:pt x="1538" y="101"/>
                  </a:cubicBezTo>
                  <a:cubicBezTo>
                    <a:pt x="1536" y="100"/>
                    <a:pt x="1535" y="100"/>
                    <a:pt x="1532" y="100"/>
                  </a:cubicBezTo>
                  <a:cubicBezTo>
                    <a:pt x="1530" y="100"/>
                    <a:pt x="1525" y="99"/>
                    <a:pt x="1521" y="100"/>
                  </a:cubicBezTo>
                  <a:moveTo>
                    <a:pt x="1589" y="166"/>
                  </a:moveTo>
                  <a:cubicBezTo>
                    <a:pt x="1589" y="167"/>
                    <a:pt x="1591" y="166"/>
                    <a:pt x="1593" y="166"/>
                  </a:cubicBezTo>
                  <a:cubicBezTo>
                    <a:pt x="1593" y="165"/>
                    <a:pt x="1592" y="164"/>
                    <a:pt x="1589" y="166"/>
                  </a:cubicBezTo>
                  <a:moveTo>
                    <a:pt x="1588" y="167"/>
                  </a:moveTo>
                  <a:cubicBezTo>
                    <a:pt x="1588" y="167"/>
                    <a:pt x="1589" y="167"/>
                    <a:pt x="1590" y="167"/>
                  </a:cubicBezTo>
                  <a:cubicBezTo>
                    <a:pt x="1590" y="167"/>
                    <a:pt x="1589" y="167"/>
                    <a:pt x="1588" y="167"/>
                  </a:cubicBezTo>
                  <a:moveTo>
                    <a:pt x="1369" y="212"/>
                  </a:moveTo>
                  <a:cubicBezTo>
                    <a:pt x="1369" y="213"/>
                    <a:pt x="1369" y="213"/>
                    <a:pt x="1369" y="213"/>
                  </a:cubicBezTo>
                  <a:cubicBezTo>
                    <a:pt x="1368" y="213"/>
                    <a:pt x="1368" y="213"/>
                    <a:pt x="1369" y="212"/>
                  </a:cubicBezTo>
                  <a:moveTo>
                    <a:pt x="1064" y="375"/>
                  </a:moveTo>
                  <a:cubicBezTo>
                    <a:pt x="1063" y="375"/>
                    <a:pt x="1063" y="375"/>
                    <a:pt x="1063" y="375"/>
                  </a:cubicBezTo>
                  <a:cubicBezTo>
                    <a:pt x="1062" y="375"/>
                    <a:pt x="1063" y="376"/>
                    <a:pt x="1064" y="37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483"/>
            <p:cNvSpPr>
              <a:spLocks noEditPoints="1"/>
            </p:cNvSpPr>
            <p:nvPr/>
          </p:nvSpPr>
          <p:spPr bwMode="auto">
            <a:xfrm>
              <a:off x="2077683" y="2730846"/>
              <a:ext cx="86075" cy="61485"/>
            </a:xfrm>
            <a:custGeom>
              <a:avLst/>
              <a:gdLst>
                <a:gd name="T0" fmla="*/ 5 w 29"/>
                <a:gd name="T1" fmla="*/ 14 h 21"/>
                <a:gd name="T2" fmla="*/ 10 w 29"/>
                <a:gd name="T3" fmla="*/ 15 h 21"/>
                <a:gd name="T4" fmla="*/ 12 w 29"/>
                <a:gd name="T5" fmla="*/ 16 h 21"/>
                <a:gd name="T6" fmla="*/ 16 w 29"/>
                <a:gd name="T7" fmla="*/ 16 h 21"/>
                <a:gd name="T8" fmla="*/ 19 w 29"/>
                <a:gd name="T9" fmla="*/ 15 h 21"/>
                <a:gd name="T10" fmla="*/ 22 w 29"/>
                <a:gd name="T11" fmla="*/ 15 h 21"/>
                <a:gd name="T12" fmla="*/ 18 w 29"/>
                <a:gd name="T13" fmla="*/ 10 h 21"/>
                <a:gd name="T14" fmla="*/ 15 w 29"/>
                <a:gd name="T15" fmla="*/ 5 h 21"/>
                <a:gd name="T16" fmla="*/ 12 w 29"/>
                <a:gd name="T17" fmla="*/ 3 h 21"/>
                <a:gd name="T18" fmla="*/ 21 w 29"/>
                <a:gd name="T19" fmla="*/ 3 h 21"/>
                <a:gd name="T20" fmla="*/ 28 w 29"/>
                <a:gd name="T21" fmla="*/ 6 h 21"/>
                <a:gd name="T22" fmla="*/ 28 w 29"/>
                <a:gd name="T23" fmla="*/ 9 h 21"/>
                <a:gd name="T24" fmla="*/ 26 w 29"/>
                <a:gd name="T25" fmla="*/ 11 h 21"/>
                <a:gd name="T26" fmla="*/ 28 w 29"/>
                <a:gd name="T27" fmla="*/ 13 h 21"/>
                <a:gd name="T28" fmla="*/ 25 w 29"/>
                <a:gd name="T29" fmla="*/ 15 h 21"/>
                <a:gd name="T30" fmla="*/ 27 w 29"/>
                <a:gd name="T31" fmla="*/ 20 h 21"/>
                <a:gd name="T32" fmla="*/ 19 w 29"/>
                <a:gd name="T33" fmla="*/ 19 h 21"/>
                <a:gd name="T34" fmla="*/ 8 w 29"/>
                <a:gd name="T35" fmla="*/ 19 h 21"/>
                <a:gd name="T36" fmla="*/ 3 w 29"/>
                <a:gd name="T37" fmla="*/ 17 h 21"/>
                <a:gd name="T38" fmla="*/ 5 w 29"/>
                <a:gd name="T39" fmla="*/ 14 h 21"/>
                <a:gd name="T40" fmla="*/ 10 w 29"/>
                <a:gd name="T41" fmla="*/ 20 h 21"/>
                <a:gd name="T42" fmla="*/ 9 w 29"/>
                <a:gd name="T43" fmla="*/ 20 h 21"/>
                <a:gd name="T44" fmla="*/ 10 w 29"/>
                <a:gd name="T45" fmla="*/ 20 h 21"/>
                <a:gd name="T46" fmla="*/ 17 w 29"/>
                <a:gd name="T47" fmla="*/ 14 h 21"/>
                <a:gd name="T48" fmla="*/ 13 w 29"/>
                <a:gd name="T49" fmla="*/ 11 h 21"/>
                <a:gd name="T50" fmla="*/ 17 w 29"/>
                <a:gd name="T51" fmla="*/ 14 h 21"/>
                <a:gd name="T52" fmla="*/ 18 w 29"/>
                <a:gd name="T53" fmla="*/ 1 h 21"/>
                <a:gd name="T54" fmla="*/ 17 w 29"/>
                <a:gd name="T55" fmla="*/ 1 h 21"/>
                <a:gd name="T56" fmla="*/ 19 w 29"/>
                <a:gd name="T57" fmla="*/ 1 h 21"/>
                <a:gd name="T58" fmla="*/ 18 w 29"/>
                <a:gd name="T5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1">
                  <a:moveTo>
                    <a:pt x="5" y="14"/>
                  </a:moveTo>
                  <a:cubicBezTo>
                    <a:pt x="7" y="15"/>
                    <a:pt x="8" y="15"/>
                    <a:pt x="10" y="15"/>
                  </a:cubicBezTo>
                  <a:cubicBezTo>
                    <a:pt x="8" y="15"/>
                    <a:pt x="11" y="16"/>
                    <a:pt x="12" y="16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0" y="15"/>
                    <a:pt x="22" y="16"/>
                    <a:pt x="22" y="15"/>
                  </a:cubicBezTo>
                  <a:cubicBezTo>
                    <a:pt x="22" y="13"/>
                    <a:pt x="18" y="12"/>
                    <a:pt x="18" y="10"/>
                  </a:cubicBezTo>
                  <a:cubicBezTo>
                    <a:pt x="18" y="7"/>
                    <a:pt x="18" y="5"/>
                    <a:pt x="15" y="5"/>
                  </a:cubicBezTo>
                  <a:cubicBezTo>
                    <a:pt x="13" y="5"/>
                    <a:pt x="10" y="5"/>
                    <a:pt x="12" y="3"/>
                  </a:cubicBezTo>
                  <a:cubicBezTo>
                    <a:pt x="15" y="1"/>
                    <a:pt x="18" y="2"/>
                    <a:pt x="21" y="3"/>
                  </a:cubicBezTo>
                  <a:cubicBezTo>
                    <a:pt x="24" y="4"/>
                    <a:pt x="28" y="3"/>
                    <a:pt x="28" y="6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9" y="10"/>
                    <a:pt x="26" y="10"/>
                    <a:pt x="26" y="11"/>
                  </a:cubicBezTo>
                  <a:cubicBezTo>
                    <a:pt x="26" y="12"/>
                    <a:pt x="28" y="12"/>
                    <a:pt x="28" y="13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27" y="16"/>
                    <a:pt x="28" y="18"/>
                    <a:pt x="27" y="20"/>
                  </a:cubicBezTo>
                  <a:cubicBezTo>
                    <a:pt x="25" y="18"/>
                    <a:pt x="22" y="18"/>
                    <a:pt x="19" y="19"/>
                  </a:cubicBezTo>
                  <a:cubicBezTo>
                    <a:pt x="16" y="19"/>
                    <a:pt x="9" y="16"/>
                    <a:pt x="8" y="19"/>
                  </a:cubicBezTo>
                  <a:cubicBezTo>
                    <a:pt x="7" y="21"/>
                    <a:pt x="5" y="18"/>
                    <a:pt x="3" y="17"/>
                  </a:cubicBezTo>
                  <a:cubicBezTo>
                    <a:pt x="0" y="17"/>
                    <a:pt x="3" y="13"/>
                    <a:pt x="5" y="14"/>
                  </a:cubicBezTo>
                  <a:moveTo>
                    <a:pt x="1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9" y="20"/>
                    <a:pt x="10" y="20"/>
                  </a:cubicBezTo>
                  <a:moveTo>
                    <a:pt x="17" y="14"/>
                  </a:moveTo>
                  <a:cubicBezTo>
                    <a:pt x="17" y="14"/>
                    <a:pt x="11" y="12"/>
                    <a:pt x="13" y="11"/>
                  </a:cubicBezTo>
                  <a:cubicBezTo>
                    <a:pt x="14" y="11"/>
                    <a:pt x="18" y="12"/>
                    <a:pt x="17" y="14"/>
                  </a:cubicBezTo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485"/>
            <p:cNvSpPr>
              <a:spLocks/>
            </p:cNvSpPr>
            <p:nvPr/>
          </p:nvSpPr>
          <p:spPr bwMode="auto">
            <a:xfrm>
              <a:off x="4617770" y="2012349"/>
              <a:ext cx="112424" cy="77296"/>
            </a:xfrm>
            <a:custGeom>
              <a:avLst/>
              <a:gdLst>
                <a:gd name="T0" fmla="*/ 0 w 38"/>
                <a:gd name="T1" fmla="*/ 2 h 26"/>
                <a:gd name="T2" fmla="*/ 4 w 38"/>
                <a:gd name="T3" fmla="*/ 2 h 26"/>
                <a:gd name="T4" fmla="*/ 7 w 38"/>
                <a:gd name="T5" fmla="*/ 1 h 26"/>
                <a:gd name="T6" fmla="*/ 10 w 38"/>
                <a:gd name="T7" fmla="*/ 1 h 26"/>
                <a:gd name="T8" fmla="*/ 17 w 38"/>
                <a:gd name="T9" fmla="*/ 2 h 26"/>
                <a:gd name="T10" fmla="*/ 20 w 38"/>
                <a:gd name="T11" fmla="*/ 2 h 26"/>
                <a:gd name="T12" fmla="*/ 23 w 38"/>
                <a:gd name="T13" fmla="*/ 2 h 26"/>
                <a:gd name="T14" fmla="*/ 28 w 38"/>
                <a:gd name="T15" fmla="*/ 3 h 26"/>
                <a:gd name="T16" fmla="*/ 30 w 38"/>
                <a:gd name="T17" fmla="*/ 4 h 26"/>
                <a:gd name="T18" fmla="*/ 33 w 38"/>
                <a:gd name="T19" fmla="*/ 4 h 26"/>
                <a:gd name="T20" fmla="*/ 33 w 38"/>
                <a:gd name="T21" fmla="*/ 7 h 26"/>
                <a:gd name="T22" fmla="*/ 35 w 38"/>
                <a:gd name="T23" fmla="*/ 11 h 26"/>
                <a:gd name="T24" fmla="*/ 33 w 38"/>
                <a:gd name="T25" fmla="*/ 13 h 26"/>
                <a:gd name="T26" fmla="*/ 36 w 38"/>
                <a:gd name="T27" fmla="*/ 16 h 26"/>
                <a:gd name="T28" fmla="*/ 30 w 38"/>
                <a:gd name="T29" fmla="*/ 17 h 26"/>
                <a:gd name="T30" fmla="*/ 31 w 38"/>
                <a:gd name="T31" fmla="*/ 20 h 26"/>
                <a:gd name="T32" fmla="*/ 27 w 38"/>
                <a:gd name="T33" fmla="*/ 22 h 26"/>
                <a:gd name="T34" fmla="*/ 26 w 38"/>
                <a:gd name="T35" fmla="*/ 26 h 26"/>
                <a:gd name="T36" fmla="*/ 21 w 38"/>
                <a:gd name="T37" fmla="*/ 24 h 26"/>
                <a:gd name="T38" fmla="*/ 19 w 38"/>
                <a:gd name="T39" fmla="*/ 23 h 26"/>
                <a:gd name="T40" fmla="*/ 17 w 38"/>
                <a:gd name="T41" fmla="*/ 23 h 26"/>
                <a:gd name="T42" fmla="*/ 15 w 38"/>
                <a:gd name="T43" fmla="*/ 19 h 26"/>
                <a:gd name="T44" fmla="*/ 9 w 38"/>
                <a:gd name="T45" fmla="*/ 14 h 26"/>
                <a:gd name="T46" fmla="*/ 5 w 38"/>
                <a:gd name="T47" fmla="*/ 11 h 26"/>
                <a:gd name="T48" fmla="*/ 4 w 38"/>
                <a:gd name="T49" fmla="*/ 7 h 26"/>
                <a:gd name="T50" fmla="*/ 0 w 38"/>
                <a:gd name="T51" fmla="*/ 5 h 26"/>
                <a:gd name="T52" fmla="*/ 0 w 38"/>
                <a:gd name="T5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cubicBezTo>
                    <a:pt x="0" y="0"/>
                    <a:pt x="3" y="1"/>
                    <a:pt x="4" y="2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0"/>
                    <a:pt x="16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2" y="1"/>
                    <a:pt x="21" y="2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29" y="3"/>
                    <a:pt x="28" y="4"/>
                    <a:pt x="30" y="4"/>
                  </a:cubicBezTo>
                  <a:cubicBezTo>
                    <a:pt x="31" y="4"/>
                    <a:pt x="33" y="3"/>
                    <a:pt x="33" y="4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31" y="9"/>
                    <a:pt x="33" y="10"/>
                    <a:pt x="35" y="11"/>
                  </a:cubicBezTo>
                  <a:cubicBezTo>
                    <a:pt x="38" y="13"/>
                    <a:pt x="34" y="12"/>
                    <a:pt x="33" y="13"/>
                  </a:cubicBezTo>
                  <a:cubicBezTo>
                    <a:pt x="33" y="13"/>
                    <a:pt x="36" y="15"/>
                    <a:pt x="36" y="16"/>
                  </a:cubicBezTo>
                  <a:cubicBezTo>
                    <a:pt x="36" y="17"/>
                    <a:pt x="31" y="17"/>
                    <a:pt x="30" y="17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0" y="18"/>
                    <a:pt x="26" y="20"/>
                    <a:pt x="27" y="22"/>
                  </a:cubicBezTo>
                  <a:cubicBezTo>
                    <a:pt x="24" y="21"/>
                    <a:pt x="28" y="26"/>
                    <a:pt x="26" y="26"/>
                  </a:cubicBezTo>
                  <a:cubicBezTo>
                    <a:pt x="24" y="26"/>
                    <a:pt x="22" y="25"/>
                    <a:pt x="21" y="24"/>
                  </a:cubicBezTo>
                  <a:cubicBezTo>
                    <a:pt x="20" y="24"/>
                    <a:pt x="20" y="23"/>
                    <a:pt x="19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20" y="23"/>
                    <a:pt x="15" y="19"/>
                    <a:pt x="15" y="19"/>
                  </a:cubicBezTo>
                  <a:cubicBezTo>
                    <a:pt x="12" y="16"/>
                    <a:pt x="11" y="16"/>
                    <a:pt x="9" y="14"/>
                  </a:cubicBezTo>
                  <a:cubicBezTo>
                    <a:pt x="8" y="13"/>
                    <a:pt x="6" y="12"/>
                    <a:pt x="5" y="11"/>
                  </a:cubicBezTo>
                  <a:cubicBezTo>
                    <a:pt x="4" y="10"/>
                    <a:pt x="5" y="8"/>
                    <a:pt x="4" y="7"/>
                  </a:cubicBezTo>
                  <a:cubicBezTo>
                    <a:pt x="3" y="6"/>
                    <a:pt x="2" y="6"/>
                    <a:pt x="0" y="5"/>
                  </a:cubicBezTo>
                  <a:cubicBezTo>
                    <a:pt x="0" y="5"/>
                    <a:pt x="0" y="3"/>
                    <a:pt x="0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486"/>
            <p:cNvSpPr>
              <a:spLocks noEditPoints="1"/>
            </p:cNvSpPr>
            <p:nvPr/>
          </p:nvSpPr>
          <p:spPr bwMode="auto">
            <a:xfrm>
              <a:off x="6089825" y="2291667"/>
              <a:ext cx="822103" cy="822144"/>
            </a:xfrm>
            <a:custGeom>
              <a:avLst/>
              <a:gdLst>
                <a:gd name="T0" fmla="*/ 241 w 277"/>
                <a:gd name="T1" fmla="*/ 259 h 277"/>
                <a:gd name="T2" fmla="*/ 233 w 277"/>
                <a:gd name="T3" fmla="*/ 224 h 277"/>
                <a:gd name="T4" fmla="*/ 235 w 277"/>
                <a:gd name="T5" fmla="*/ 217 h 277"/>
                <a:gd name="T6" fmla="*/ 233 w 277"/>
                <a:gd name="T7" fmla="*/ 218 h 277"/>
                <a:gd name="T8" fmla="*/ 236 w 277"/>
                <a:gd name="T9" fmla="*/ 227 h 277"/>
                <a:gd name="T10" fmla="*/ 240 w 277"/>
                <a:gd name="T11" fmla="*/ 263 h 277"/>
                <a:gd name="T12" fmla="*/ 244 w 277"/>
                <a:gd name="T13" fmla="*/ 272 h 277"/>
                <a:gd name="T14" fmla="*/ 22 w 277"/>
                <a:gd name="T15" fmla="*/ 107 h 277"/>
                <a:gd name="T16" fmla="*/ 19 w 277"/>
                <a:gd name="T17" fmla="*/ 86 h 277"/>
                <a:gd name="T18" fmla="*/ 29 w 277"/>
                <a:gd name="T19" fmla="*/ 74 h 277"/>
                <a:gd name="T20" fmla="*/ 54 w 277"/>
                <a:gd name="T21" fmla="*/ 52 h 277"/>
                <a:gd name="T22" fmla="*/ 68 w 277"/>
                <a:gd name="T23" fmla="*/ 32 h 277"/>
                <a:gd name="T24" fmla="*/ 56 w 277"/>
                <a:gd name="T25" fmla="*/ 19 h 277"/>
                <a:gd name="T26" fmla="*/ 63 w 277"/>
                <a:gd name="T27" fmla="*/ 8 h 277"/>
                <a:gd name="T28" fmla="*/ 91 w 277"/>
                <a:gd name="T29" fmla="*/ 1 h 277"/>
                <a:gd name="T30" fmla="*/ 101 w 277"/>
                <a:gd name="T31" fmla="*/ 16 h 277"/>
                <a:gd name="T32" fmla="*/ 101 w 277"/>
                <a:gd name="T33" fmla="*/ 29 h 277"/>
                <a:gd name="T34" fmla="*/ 103 w 277"/>
                <a:gd name="T35" fmla="*/ 40 h 277"/>
                <a:gd name="T36" fmla="*/ 116 w 277"/>
                <a:gd name="T37" fmla="*/ 48 h 277"/>
                <a:gd name="T38" fmla="*/ 117 w 277"/>
                <a:gd name="T39" fmla="*/ 66 h 277"/>
                <a:gd name="T40" fmla="*/ 141 w 277"/>
                <a:gd name="T41" fmla="*/ 78 h 277"/>
                <a:gd name="T42" fmla="*/ 165 w 277"/>
                <a:gd name="T43" fmla="*/ 84 h 277"/>
                <a:gd name="T44" fmla="*/ 189 w 277"/>
                <a:gd name="T45" fmla="*/ 86 h 277"/>
                <a:gd name="T46" fmla="*/ 197 w 277"/>
                <a:gd name="T47" fmla="*/ 79 h 277"/>
                <a:gd name="T48" fmla="*/ 219 w 277"/>
                <a:gd name="T49" fmla="*/ 84 h 277"/>
                <a:gd name="T50" fmla="*/ 227 w 277"/>
                <a:gd name="T51" fmla="*/ 74 h 277"/>
                <a:gd name="T52" fmla="*/ 254 w 277"/>
                <a:gd name="T53" fmla="*/ 61 h 277"/>
                <a:gd name="T54" fmla="*/ 266 w 277"/>
                <a:gd name="T55" fmla="*/ 63 h 277"/>
                <a:gd name="T56" fmla="*/ 277 w 277"/>
                <a:gd name="T57" fmla="*/ 71 h 277"/>
                <a:gd name="T58" fmla="*/ 261 w 277"/>
                <a:gd name="T59" fmla="*/ 83 h 277"/>
                <a:gd name="T60" fmla="*/ 255 w 277"/>
                <a:gd name="T61" fmla="*/ 93 h 277"/>
                <a:gd name="T62" fmla="*/ 240 w 277"/>
                <a:gd name="T63" fmla="*/ 111 h 277"/>
                <a:gd name="T64" fmla="*/ 233 w 277"/>
                <a:gd name="T65" fmla="*/ 129 h 277"/>
                <a:gd name="T66" fmla="*/ 225 w 277"/>
                <a:gd name="T67" fmla="*/ 116 h 277"/>
                <a:gd name="T68" fmla="*/ 220 w 277"/>
                <a:gd name="T69" fmla="*/ 110 h 277"/>
                <a:gd name="T70" fmla="*/ 220 w 277"/>
                <a:gd name="T71" fmla="*/ 100 h 277"/>
                <a:gd name="T72" fmla="*/ 197 w 277"/>
                <a:gd name="T73" fmla="*/ 88 h 277"/>
                <a:gd name="T74" fmla="*/ 191 w 277"/>
                <a:gd name="T75" fmla="*/ 94 h 277"/>
                <a:gd name="T76" fmla="*/ 190 w 277"/>
                <a:gd name="T77" fmla="*/ 102 h 277"/>
                <a:gd name="T78" fmla="*/ 196 w 277"/>
                <a:gd name="T79" fmla="*/ 120 h 277"/>
                <a:gd name="T80" fmla="*/ 196 w 277"/>
                <a:gd name="T81" fmla="*/ 132 h 277"/>
                <a:gd name="T82" fmla="*/ 192 w 277"/>
                <a:gd name="T83" fmla="*/ 131 h 277"/>
                <a:gd name="T84" fmla="*/ 187 w 277"/>
                <a:gd name="T85" fmla="*/ 127 h 277"/>
                <a:gd name="T86" fmla="*/ 175 w 277"/>
                <a:gd name="T87" fmla="*/ 147 h 277"/>
                <a:gd name="T88" fmla="*/ 163 w 277"/>
                <a:gd name="T89" fmla="*/ 153 h 277"/>
                <a:gd name="T90" fmla="*/ 134 w 277"/>
                <a:gd name="T91" fmla="*/ 178 h 277"/>
                <a:gd name="T92" fmla="*/ 120 w 277"/>
                <a:gd name="T93" fmla="*/ 190 h 277"/>
                <a:gd name="T94" fmla="*/ 113 w 277"/>
                <a:gd name="T95" fmla="*/ 211 h 277"/>
                <a:gd name="T96" fmla="*/ 111 w 277"/>
                <a:gd name="T97" fmla="*/ 236 h 277"/>
                <a:gd name="T98" fmla="*/ 103 w 277"/>
                <a:gd name="T99" fmla="*/ 247 h 277"/>
                <a:gd name="T100" fmla="*/ 90 w 277"/>
                <a:gd name="T101" fmla="*/ 263 h 277"/>
                <a:gd name="T102" fmla="*/ 78 w 277"/>
                <a:gd name="T103" fmla="*/ 250 h 277"/>
                <a:gd name="T104" fmla="*/ 68 w 277"/>
                <a:gd name="T105" fmla="*/ 227 h 277"/>
                <a:gd name="T106" fmla="*/ 57 w 277"/>
                <a:gd name="T107" fmla="*/ 199 h 277"/>
                <a:gd name="T108" fmla="*/ 49 w 277"/>
                <a:gd name="T109" fmla="*/ 184 h 277"/>
                <a:gd name="T110" fmla="*/ 45 w 277"/>
                <a:gd name="T111" fmla="*/ 161 h 277"/>
                <a:gd name="T112" fmla="*/ 44 w 277"/>
                <a:gd name="T113" fmla="*/ 154 h 277"/>
                <a:gd name="T114" fmla="*/ 42 w 277"/>
                <a:gd name="T115" fmla="*/ 136 h 277"/>
                <a:gd name="T116" fmla="*/ 40 w 277"/>
                <a:gd name="T117" fmla="*/ 127 h 277"/>
                <a:gd name="T118" fmla="*/ 38 w 277"/>
                <a:gd name="T119" fmla="*/ 136 h 277"/>
                <a:gd name="T120" fmla="*/ 9 w 277"/>
                <a:gd name="T121" fmla="*/ 126 h 277"/>
                <a:gd name="T122" fmla="*/ 20 w 277"/>
                <a:gd name="T123" fmla="*/ 121 h 277"/>
                <a:gd name="T124" fmla="*/ 6 w 277"/>
                <a:gd name="T125" fmla="*/ 11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77">
                  <a:moveTo>
                    <a:pt x="236" y="224"/>
                  </a:moveTo>
                  <a:cubicBezTo>
                    <a:pt x="236" y="225"/>
                    <a:pt x="236" y="225"/>
                    <a:pt x="236" y="225"/>
                  </a:cubicBezTo>
                  <a:cubicBezTo>
                    <a:pt x="236" y="224"/>
                    <a:pt x="236" y="224"/>
                    <a:pt x="236" y="224"/>
                  </a:cubicBezTo>
                  <a:moveTo>
                    <a:pt x="241" y="259"/>
                  </a:moveTo>
                  <a:cubicBezTo>
                    <a:pt x="241" y="260"/>
                    <a:pt x="241" y="260"/>
                    <a:pt x="241" y="260"/>
                  </a:cubicBezTo>
                  <a:cubicBezTo>
                    <a:pt x="241" y="259"/>
                    <a:pt x="241" y="259"/>
                    <a:pt x="241" y="259"/>
                  </a:cubicBezTo>
                  <a:moveTo>
                    <a:pt x="231" y="238"/>
                  </a:moveTo>
                  <a:cubicBezTo>
                    <a:pt x="231" y="238"/>
                    <a:pt x="231" y="237"/>
                    <a:pt x="231" y="237"/>
                  </a:cubicBezTo>
                  <a:cubicBezTo>
                    <a:pt x="230" y="237"/>
                    <a:pt x="229" y="239"/>
                    <a:pt x="229" y="239"/>
                  </a:cubicBezTo>
                  <a:cubicBezTo>
                    <a:pt x="230" y="242"/>
                    <a:pt x="232" y="239"/>
                    <a:pt x="231" y="238"/>
                  </a:cubicBezTo>
                  <a:moveTo>
                    <a:pt x="234" y="218"/>
                  </a:moveTo>
                  <a:cubicBezTo>
                    <a:pt x="232" y="219"/>
                    <a:pt x="233" y="223"/>
                    <a:pt x="233" y="224"/>
                  </a:cubicBezTo>
                  <a:cubicBezTo>
                    <a:pt x="231" y="224"/>
                    <a:pt x="230" y="231"/>
                    <a:pt x="233" y="230"/>
                  </a:cubicBezTo>
                  <a:cubicBezTo>
                    <a:pt x="232" y="230"/>
                    <a:pt x="233" y="230"/>
                    <a:pt x="233" y="229"/>
                  </a:cubicBezTo>
                  <a:cubicBezTo>
                    <a:pt x="233" y="228"/>
                    <a:pt x="233" y="226"/>
                    <a:pt x="233" y="225"/>
                  </a:cubicBezTo>
                  <a:cubicBezTo>
                    <a:pt x="234" y="225"/>
                    <a:pt x="234" y="224"/>
                    <a:pt x="234" y="223"/>
                  </a:cubicBezTo>
                  <a:cubicBezTo>
                    <a:pt x="234" y="221"/>
                    <a:pt x="235" y="222"/>
                    <a:pt x="235" y="221"/>
                  </a:cubicBezTo>
                  <a:cubicBezTo>
                    <a:pt x="236" y="220"/>
                    <a:pt x="234" y="218"/>
                    <a:pt x="235" y="217"/>
                  </a:cubicBezTo>
                  <a:cubicBezTo>
                    <a:pt x="235" y="216"/>
                    <a:pt x="237" y="214"/>
                    <a:pt x="235" y="213"/>
                  </a:cubicBezTo>
                  <a:cubicBezTo>
                    <a:pt x="236" y="213"/>
                    <a:pt x="236" y="212"/>
                    <a:pt x="236" y="211"/>
                  </a:cubicBezTo>
                  <a:cubicBezTo>
                    <a:pt x="233" y="213"/>
                    <a:pt x="234" y="215"/>
                    <a:pt x="234" y="218"/>
                  </a:cubicBezTo>
                  <a:moveTo>
                    <a:pt x="233" y="217"/>
                  </a:moveTo>
                  <a:cubicBezTo>
                    <a:pt x="232" y="217"/>
                    <a:pt x="232" y="217"/>
                    <a:pt x="232" y="217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7"/>
                    <a:pt x="233" y="217"/>
                    <a:pt x="233" y="217"/>
                  </a:cubicBezTo>
                  <a:moveTo>
                    <a:pt x="233" y="253"/>
                  </a:moveTo>
                  <a:cubicBezTo>
                    <a:pt x="233" y="253"/>
                    <a:pt x="233" y="253"/>
                    <a:pt x="233" y="254"/>
                  </a:cubicBezTo>
                  <a:cubicBezTo>
                    <a:pt x="234" y="254"/>
                    <a:pt x="234" y="254"/>
                    <a:pt x="233" y="253"/>
                  </a:cubicBezTo>
                  <a:moveTo>
                    <a:pt x="235" y="226"/>
                  </a:moveTo>
                  <a:cubicBezTo>
                    <a:pt x="235" y="226"/>
                    <a:pt x="235" y="227"/>
                    <a:pt x="236" y="227"/>
                  </a:cubicBezTo>
                  <a:cubicBezTo>
                    <a:pt x="235" y="226"/>
                    <a:pt x="235" y="226"/>
                    <a:pt x="235" y="226"/>
                  </a:cubicBezTo>
                  <a:moveTo>
                    <a:pt x="239" y="265"/>
                  </a:moveTo>
                  <a:cubicBezTo>
                    <a:pt x="236" y="265"/>
                    <a:pt x="241" y="266"/>
                    <a:pt x="239" y="265"/>
                  </a:cubicBezTo>
                  <a:moveTo>
                    <a:pt x="240" y="263"/>
                  </a:moveTo>
                  <a:cubicBezTo>
                    <a:pt x="239" y="263"/>
                    <a:pt x="240" y="264"/>
                    <a:pt x="240" y="264"/>
                  </a:cubicBezTo>
                  <a:cubicBezTo>
                    <a:pt x="240" y="264"/>
                    <a:pt x="240" y="263"/>
                    <a:pt x="240" y="263"/>
                  </a:cubicBezTo>
                  <a:moveTo>
                    <a:pt x="242" y="270"/>
                  </a:moveTo>
                  <a:cubicBezTo>
                    <a:pt x="241" y="271"/>
                    <a:pt x="241" y="271"/>
                    <a:pt x="241" y="272"/>
                  </a:cubicBezTo>
                  <a:cubicBezTo>
                    <a:pt x="242" y="272"/>
                    <a:pt x="242" y="271"/>
                    <a:pt x="242" y="270"/>
                  </a:cubicBezTo>
                  <a:moveTo>
                    <a:pt x="244" y="272"/>
                  </a:moveTo>
                  <a:cubicBezTo>
                    <a:pt x="240" y="271"/>
                    <a:pt x="243" y="276"/>
                    <a:pt x="243" y="277"/>
                  </a:cubicBezTo>
                  <a:cubicBezTo>
                    <a:pt x="244" y="275"/>
                    <a:pt x="244" y="274"/>
                    <a:pt x="244" y="272"/>
                  </a:cubicBezTo>
                  <a:moveTo>
                    <a:pt x="0" y="113"/>
                  </a:moveTo>
                  <a:cubicBezTo>
                    <a:pt x="0" y="111"/>
                    <a:pt x="3" y="111"/>
                    <a:pt x="4" y="111"/>
                  </a:cubicBezTo>
                  <a:cubicBezTo>
                    <a:pt x="6" y="111"/>
                    <a:pt x="5" y="109"/>
                    <a:pt x="5" y="108"/>
                  </a:cubicBezTo>
                  <a:cubicBezTo>
                    <a:pt x="7" y="108"/>
                    <a:pt x="9" y="108"/>
                    <a:pt x="11" y="108"/>
                  </a:cubicBezTo>
                  <a:cubicBezTo>
                    <a:pt x="13" y="107"/>
                    <a:pt x="15" y="110"/>
                    <a:pt x="17" y="109"/>
                  </a:cubicBezTo>
                  <a:cubicBezTo>
                    <a:pt x="18" y="109"/>
                    <a:pt x="22" y="106"/>
                    <a:pt x="22" y="107"/>
                  </a:cubicBezTo>
                  <a:cubicBezTo>
                    <a:pt x="24" y="109"/>
                    <a:pt x="25" y="108"/>
                    <a:pt x="28" y="107"/>
                  </a:cubicBezTo>
                  <a:cubicBezTo>
                    <a:pt x="26" y="106"/>
                    <a:pt x="28" y="104"/>
                    <a:pt x="27" y="103"/>
                  </a:cubicBezTo>
                  <a:cubicBezTo>
                    <a:pt x="26" y="101"/>
                    <a:pt x="25" y="99"/>
                    <a:pt x="24" y="97"/>
                  </a:cubicBezTo>
                  <a:cubicBezTo>
                    <a:pt x="23" y="96"/>
                    <a:pt x="25" y="94"/>
                    <a:pt x="22" y="95"/>
                  </a:cubicBezTo>
                  <a:cubicBezTo>
                    <a:pt x="20" y="95"/>
                    <a:pt x="18" y="93"/>
                    <a:pt x="19" y="91"/>
                  </a:cubicBezTo>
                  <a:cubicBezTo>
                    <a:pt x="19" y="90"/>
                    <a:pt x="20" y="87"/>
                    <a:pt x="19" y="86"/>
                  </a:cubicBezTo>
                  <a:cubicBezTo>
                    <a:pt x="17" y="85"/>
                    <a:pt x="13" y="86"/>
                    <a:pt x="13" y="83"/>
                  </a:cubicBezTo>
                  <a:cubicBezTo>
                    <a:pt x="12" y="81"/>
                    <a:pt x="15" y="79"/>
                    <a:pt x="16" y="78"/>
                  </a:cubicBezTo>
                  <a:cubicBezTo>
                    <a:pt x="17" y="77"/>
                    <a:pt x="18" y="75"/>
                    <a:pt x="19" y="74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4" y="72"/>
                    <a:pt x="23" y="75"/>
                    <a:pt x="25" y="75"/>
                  </a:cubicBezTo>
                  <a:cubicBezTo>
                    <a:pt x="27" y="75"/>
                    <a:pt x="28" y="74"/>
                    <a:pt x="29" y="74"/>
                  </a:cubicBezTo>
                  <a:cubicBezTo>
                    <a:pt x="30" y="74"/>
                    <a:pt x="31" y="74"/>
                    <a:pt x="33" y="73"/>
                  </a:cubicBezTo>
                  <a:cubicBezTo>
                    <a:pt x="36" y="73"/>
                    <a:pt x="35" y="71"/>
                    <a:pt x="37" y="70"/>
                  </a:cubicBezTo>
                  <a:cubicBezTo>
                    <a:pt x="40" y="68"/>
                    <a:pt x="39" y="65"/>
                    <a:pt x="42" y="64"/>
                  </a:cubicBezTo>
                  <a:cubicBezTo>
                    <a:pt x="45" y="62"/>
                    <a:pt x="47" y="61"/>
                    <a:pt x="48" y="58"/>
                  </a:cubicBezTo>
                  <a:cubicBezTo>
                    <a:pt x="49" y="56"/>
                    <a:pt x="49" y="54"/>
                    <a:pt x="52" y="53"/>
                  </a:cubicBezTo>
                  <a:cubicBezTo>
                    <a:pt x="53" y="53"/>
                    <a:pt x="54" y="52"/>
                    <a:pt x="54" y="52"/>
                  </a:cubicBezTo>
                  <a:cubicBezTo>
                    <a:pt x="55" y="50"/>
                    <a:pt x="54" y="50"/>
                    <a:pt x="54" y="50"/>
                  </a:cubicBezTo>
                  <a:cubicBezTo>
                    <a:pt x="54" y="49"/>
                    <a:pt x="57" y="46"/>
                    <a:pt x="57" y="46"/>
                  </a:cubicBezTo>
                  <a:cubicBezTo>
                    <a:pt x="59" y="45"/>
                    <a:pt x="61" y="44"/>
                    <a:pt x="62" y="43"/>
                  </a:cubicBezTo>
                  <a:cubicBezTo>
                    <a:pt x="60" y="43"/>
                    <a:pt x="61" y="41"/>
                    <a:pt x="61" y="40"/>
                  </a:cubicBezTo>
                  <a:cubicBezTo>
                    <a:pt x="61" y="38"/>
                    <a:pt x="60" y="37"/>
                    <a:pt x="60" y="36"/>
                  </a:cubicBezTo>
                  <a:cubicBezTo>
                    <a:pt x="61" y="34"/>
                    <a:pt x="66" y="34"/>
                    <a:pt x="68" y="32"/>
                  </a:cubicBezTo>
                  <a:cubicBezTo>
                    <a:pt x="70" y="30"/>
                    <a:pt x="64" y="30"/>
                    <a:pt x="63" y="29"/>
                  </a:cubicBezTo>
                  <a:cubicBezTo>
                    <a:pt x="62" y="29"/>
                    <a:pt x="62" y="27"/>
                    <a:pt x="61" y="27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5"/>
                    <a:pt x="59" y="25"/>
                    <a:pt x="58" y="24"/>
                  </a:cubicBezTo>
                  <a:cubicBezTo>
                    <a:pt x="57" y="24"/>
                    <a:pt x="55" y="23"/>
                    <a:pt x="56" y="22"/>
                  </a:cubicBezTo>
                  <a:cubicBezTo>
                    <a:pt x="57" y="21"/>
                    <a:pt x="57" y="20"/>
                    <a:pt x="56" y="19"/>
                  </a:cubicBezTo>
                  <a:cubicBezTo>
                    <a:pt x="56" y="18"/>
                    <a:pt x="55" y="17"/>
                    <a:pt x="56" y="16"/>
                  </a:cubicBezTo>
                  <a:cubicBezTo>
                    <a:pt x="56" y="16"/>
                    <a:pt x="60" y="15"/>
                    <a:pt x="57" y="14"/>
                  </a:cubicBezTo>
                  <a:cubicBezTo>
                    <a:pt x="57" y="14"/>
                    <a:pt x="53" y="14"/>
                    <a:pt x="55" y="13"/>
                  </a:cubicBezTo>
                  <a:cubicBezTo>
                    <a:pt x="56" y="12"/>
                    <a:pt x="54" y="12"/>
                    <a:pt x="54" y="11"/>
                  </a:cubicBezTo>
                  <a:cubicBezTo>
                    <a:pt x="53" y="11"/>
                    <a:pt x="55" y="8"/>
                    <a:pt x="56" y="8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5" y="9"/>
                    <a:pt x="67" y="9"/>
                    <a:pt x="70" y="10"/>
                  </a:cubicBezTo>
                  <a:cubicBezTo>
                    <a:pt x="72" y="10"/>
                    <a:pt x="73" y="9"/>
                    <a:pt x="75" y="8"/>
                  </a:cubicBezTo>
                  <a:cubicBezTo>
                    <a:pt x="77" y="8"/>
                    <a:pt x="79" y="8"/>
                    <a:pt x="80" y="7"/>
                  </a:cubicBezTo>
                  <a:cubicBezTo>
                    <a:pt x="81" y="7"/>
                    <a:pt x="84" y="5"/>
                    <a:pt x="84" y="5"/>
                  </a:cubicBezTo>
                  <a:cubicBezTo>
                    <a:pt x="84" y="4"/>
                    <a:pt x="87" y="2"/>
                    <a:pt x="88" y="2"/>
                  </a:cubicBezTo>
                  <a:cubicBezTo>
                    <a:pt x="89" y="1"/>
                    <a:pt x="90" y="1"/>
                    <a:pt x="91" y="1"/>
                  </a:cubicBezTo>
                  <a:cubicBezTo>
                    <a:pt x="92" y="0"/>
                    <a:pt x="92" y="1"/>
                    <a:pt x="92" y="1"/>
                  </a:cubicBezTo>
                  <a:cubicBezTo>
                    <a:pt x="94" y="0"/>
                    <a:pt x="93" y="2"/>
                    <a:pt x="94" y="3"/>
                  </a:cubicBezTo>
                  <a:cubicBezTo>
                    <a:pt x="95" y="5"/>
                    <a:pt x="95" y="7"/>
                    <a:pt x="96" y="8"/>
                  </a:cubicBezTo>
                  <a:cubicBezTo>
                    <a:pt x="97" y="9"/>
                    <a:pt x="101" y="9"/>
                    <a:pt x="102" y="11"/>
                  </a:cubicBezTo>
                  <a:cubicBezTo>
                    <a:pt x="102" y="12"/>
                    <a:pt x="103" y="12"/>
                    <a:pt x="102" y="13"/>
                  </a:cubicBezTo>
                  <a:cubicBezTo>
                    <a:pt x="100" y="14"/>
                    <a:pt x="101" y="14"/>
                    <a:pt x="101" y="16"/>
                  </a:cubicBezTo>
                  <a:cubicBezTo>
                    <a:pt x="101" y="18"/>
                    <a:pt x="101" y="19"/>
                    <a:pt x="102" y="21"/>
                  </a:cubicBezTo>
                  <a:cubicBezTo>
                    <a:pt x="103" y="22"/>
                    <a:pt x="105" y="22"/>
                    <a:pt x="106" y="23"/>
                  </a:cubicBezTo>
                  <a:cubicBezTo>
                    <a:pt x="107" y="23"/>
                    <a:pt x="106" y="24"/>
                    <a:pt x="106" y="24"/>
                  </a:cubicBezTo>
                  <a:cubicBezTo>
                    <a:pt x="107" y="25"/>
                    <a:pt x="107" y="25"/>
                    <a:pt x="107" y="26"/>
                  </a:cubicBezTo>
                  <a:cubicBezTo>
                    <a:pt x="109" y="28"/>
                    <a:pt x="107" y="28"/>
                    <a:pt x="105" y="29"/>
                  </a:cubicBezTo>
                  <a:cubicBezTo>
                    <a:pt x="104" y="30"/>
                    <a:pt x="102" y="31"/>
                    <a:pt x="101" y="29"/>
                  </a:cubicBezTo>
                  <a:cubicBezTo>
                    <a:pt x="101" y="28"/>
                    <a:pt x="99" y="27"/>
                    <a:pt x="97" y="29"/>
                  </a:cubicBezTo>
                  <a:cubicBezTo>
                    <a:pt x="98" y="29"/>
                    <a:pt x="98" y="30"/>
                    <a:pt x="98" y="31"/>
                  </a:cubicBezTo>
                  <a:cubicBezTo>
                    <a:pt x="98" y="32"/>
                    <a:pt x="99" y="32"/>
                    <a:pt x="99" y="33"/>
                  </a:cubicBezTo>
                  <a:cubicBezTo>
                    <a:pt x="101" y="34"/>
                    <a:pt x="100" y="36"/>
                    <a:pt x="101" y="37"/>
                  </a:cubicBezTo>
                  <a:cubicBezTo>
                    <a:pt x="101" y="38"/>
                    <a:pt x="99" y="41"/>
                    <a:pt x="102" y="41"/>
                  </a:cubicBezTo>
                  <a:cubicBezTo>
                    <a:pt x="103" y="41"/>
                    <a:pt x="103" y="40"/>
                    <a:pt x="103" y="40"/>
                  </a:cubicBezTo>
                  <a:cubicBezTo>
                    <a:pt x="105" y="39"/>
                    <a:pt x="105" y="40"/>
                    <a:pt x="105" y="41"/>
                  </a:cubicBezTo>
                  <a:cubicBezTo>
                    <a:pt x="105" y="42"/>
                    <a:pt x="107" y="44"/>
                    <a:pt x="108" y="44"/>
                  </a:cubicBezTo>
                  <a:cubicBezTo>
                    <a:pt x="110" y="44"/>
                    <a:pt x="111" y="43"/>
                    <a:pt x="112" y="44"/>
                  </a:cubicBezTo>
                  <a:cubicBezTo>
                    <a:pt x="112" y="45"/>
                    <a:pt x="113" y="45"/>
                    <a:pt x="114" y="45"/>
                  </a:cubicBezTo>
                  <a:cubicBezTo>
                    <a:pt x="114" y="46"/>
                    <a:pt x="114" y="46"/>
                    <a:pt x="114" y="47"/>
                  </a:cubicBezTo>
                  <a:cubicBezTo>
                    <a:pt x="114" y="48"/>
                    <a:pt x="115" y="48"/>
                    <a:pt x="116" y="48"/>
                  </a:cubicBezTo>
                  <a:cubicBezTo>
                    <a:pt x="118" y="49"/>
                    <a:pt x="121" y="49"/>
                    <a:pt x="122" y="51"/>
                  </a:cubicBezTo>
                  <a:cubicBezTo>
                    <a:pt x="119" y="51"/>
                    <a:pt x="118" y="54"/>
                    <a:pt x="116" y="55"/>
                  </a:cubicBezTo>
                  <a:cubicBezTo>
                    <a:pt x="116" y="56"/>
                    <a:pt x="116" y="57"/>
                    <a:pt x="115" y="58"/>
                  </a:cubicBezTo>
                  <a:cubicBezTo>
                    <a:pt x="114" y="59"/>
                    <a:pt x="115" y="59"/>
                    <a:pt x="115" y="61"/>
                  </a:cubicBezTo>
                  <a:cubicBezTo>
                    <a:pt x="114" y="62"/>
                    <a:pt x="112" y="63"/>
                    <a:pt x="113" y="64"/>
                  </a:cubicBezTo>
                  <a:cubicBezTo>
                    <a:pt x="114" y="65"/>
                    <a:pt x="117" y="67"/>
                    <a:pt x="117" y="66"/>
                  </a:cubicBezTo>
                  <a:cubicBezTo>
                    <a:pt x="119" y="67"/>
                    <a:pt x="120" y="68"/>
                    <a:pt x="122" y="68"/>
                  </a:cubicBezTo>
                  <a:cubicBezTo>
                    <a:pt x="124" y="69"/>
                    <a:pt x="125" y="70"/>
                    <a:pt x="126" y="71"/>
                  </a:cubicBezTo>
                  <a:cubicBezTo>
                    <a:pt x="127" y="72"/>
                    <a:pt x="129" y="74"/>
                    <a:pt x="130" y="73"/>
                  </a:cubicBezTo>
                  <a:cubicBezTo>
                    <a:pt x="132" y="73"/>
                    <a:pt x="134" y="74"/>
                    <a:pt x="135" y="75"/>
                  </a:cubicBezTo>
                  <a:cubicBezTo>
                    <a:pt x="136" y="75"/>
                    <a:pt x="138" y="75"/>
                    <a:pt x="138" y="76"/>
                  </a:cubicBezTo>
                  <a:cubicBezTo>
                    <a:pt x="139" y="77"/>
                    <a:pt x="139" y="77"/>
                    <a:pt x="141" y="78"/>
                  </a:cubicBezTo>
                  <a:cubicBezTo>
                    <a:pt x="142" y="78"/>
                    <a:pt x="144" y="79"/>
                    <a:pt x="145" y="78"/>
                  </a:cubicBezTo>
                  <a:cubicBezTo>
                    <a:pt x="147" y="77"/>
                    <a:pt x="147" y="78"/>
                    <a:pt x="149" y="79"/>
                  </a:cubicBezTo>
                  <a:cubicBezTo>
                    <a:pt x="148" y="76"/>
                    <a:pt x="155" y="79"/>
                    <a:pt x="156" y="79"/>
                  </a:cubicBezTo>
                  <a:cubicBezTo>
                    <a:pt x="157" y="79"/>
                    <a:pt x="156" y="82"/>
                    <a:pt x="157" y="82"/>
                  </a:cubicBezTo>
                  <a:cubicBezTo>
                    <a:pt x="159" y="82"/>
                    <a:pt x="161" y="83"/>
                    <a:pt x="162" y="84"/>
                  </a:cubicBezTo>
                  <a:cubicBezTo>
                    <a:pt x="163" y="85"/>
                    <a:pt x="164" y="84"/>
                    <a:pt x="165" y="84"/>
                  </a:cubicBezTo>
                  <a:cubicBezTo>
                    <a:pt x="168" y="83"/>
                    <a:pt x="166" y="86"/>
                    <a:pt x="169" y="85"/>
                  </a:cubicBezTo>
                  <a:cubicBezTo>
                    <a:pt x="170" y="85"/>
                    <a:pt x="174" y="86"/>
                    <a:pt x="175" y="87"/>
                  </a:cubicBezTo>
                  <a:cubicBezTo>
                    <a:pt x="176" y="88"/>
                    <a:pt x="177" y="87"/>
                    <a:pt x="179" y="86"/>
                  </a:cubicBezTo>
                  <a:cubicBezTo>
                    <a:pt x="179" y="87"/>
                    <a:pt x="181" y="89"/>
                    <a:pt x="183" y="88"/>
                  </a:cubicBezTo>
                  <a:cubicBezTo>
                    <a:pt x="183" y="87"/>
                    <a:pt x="186" y="88"/>
                    <a:pt x="187" y="88"/>
                  </a:cubicBezTo>
                  <a:cubicBezTo>
                    <a:pt x="189" y="88"/>
                    <a:pt x="189" y="88"/>
                    <a:pt x="189" y="86"/>
                  </a:cubicBezTo>
                  <a:cubicBezTo>
                    <a:pt x="190" y="84"/>
                    <a:pt x="189" y="83"/>
                    <a:pt x="189" y="81"/>
                  </a:cubicBezTo>
                  <a:cubicBezTo>
                    <a:pt x="188" y="79"/>
                    <a:pt x="189" y="78"/>
                    <a:pt x="189" y="77"/>
                  </a:cubicBezTo>
                  <a:cubicBezTo>
                    <a:pt x="190" y="75"/>
                    <a:pt x="189" y="74"/>
                    <a:pt x="190" y="73"/>
                  </a:cubicBezTo>
                  <a:cubicBezTo>
                    <a:pt x="191" y="73"/>
                    <a:pt x="194" y="71"/>
                    <a:pt x="195" y="72"/>
                  </a:cubicBezTo>
                  <a:cubicBezTo>
                    <a:pt x="198" y="73"/>
                    <a:pt x="195" y="76"/>
                    <a:pt x="196" y="78"/>
                  </a:cubicBezTo>
                  <a:cubicBezTo>
                    <a:pt x="196" y="78"/>
                    <a:pt x="197" y="79"/>
                    <a:pt x="197" y="79"/>
                  </a:cubicBezTo>
                  <a:cubicBezTo>
                    <a:pt x="196" y="80"/>
                    <a:pt x="195" y="80"/>
                    <a:pt x="196" y="81"/>
                  </a:cubicBezTo>
                  <a:cubicBezTo>
                    <a:pt x="197" y="83"/>
                    <a:pt x="199" y="83"/>
                    <a:pt x="201" y="83"/>
                  </a:cubicBezTo>
                  <a:cubicBezTo>
                    <a:pt x="203" y="84"/>
                    <a:pt x="204" y="85"/>
                    <a:pt x="205" y="85"/>
                  </a:cubicBezTo>
                  <a:cubicBezTo>
                    <a:pt x="206" y="85"/>
                    <a:pt x="207" y="85"/>
                    <a:pt x="208" y="84"/>
                  </a:cubicBezTo>
                  <a:cubicBezTo>
                    <a:pt x="209" y="84"/>
                    <a:pt x="210" y="83"/>
                    <a:pt x="211" y="83"/>
                  </a:cubicBezTo>
                  <a:cubicBezTo>
                    <a:pt x="213" y="84"/>
                    <a:pt x="216" y="84"/>
                    <a:pt x="219" y="84"/>
                  </a:cubicBezTo>
                  <a:cubicBezTo>
                    <a:pt x="220" y="84"/>
                    <a:pt x="221" y="83"/>
                    <a:pt x="222" y="83"/>
                  </a:cubicBezTo>
                  <a:cubicBezTo>
                    <a:pt x="222" y="84"/>
                    <a:pt x="225" y="83"/>
                    <a:pt x="226" y="83"/>
                  </a:cubicBezTo>
                  <a:cubicBezTo>
                    <a:pt x="228" y="83"/>
                    <a:pt x="226" y="81"/>
                    <a:pt x="226" y="80"/>
                  </a:cubicBezTo>
                  <a:cubicBezTo>
                    <a:pt x="228" y="77"/>
                    <a:pt x="224" y="78"/>
                    <a:pt x="223" y="77"/>
                  </a:cubicBezTo>
                  <a:cubicBezTo>
                    <a:pt x="222" y="76"/>
                    <a:pt x="222" y="74"/>
                    <a:pt x="224" y="75"/>
                  </a:cubicBezTo>
                  <a:cubicBezTo>
                    <a:pt x="225" y="75"/>
                    <a:pt x="226" y="74"/>
                    <a:pt x="227" y="74"/>
                  </a:cubicBezTo>
                  <a:cubicBezTo>
                    <a:pt x="229" y="74"/>
                    <a:pt x="233" y="75"/>
                    <a:pt x="233" y="72"/>
                  </a:cubicBezTo>
                  <a:cubicBezTo>
                    <a:pt x="233" y="70"/>
                    <a:pt x="237" y="69"/>
                    <a:pt x="237" y="68"/>
                  </a:cubicBezTo>
                  <a:cubicBezTo>
                    <a:pt x="238" y="65"/>
                    <a:pt x="242" y="66"/>
                    <a:pt x="244" y="65"/>
                  </a:cubicBezTo>
                  <a:cubicBezTo>
                    <a:pt x="246" y="63"/>
                    <a:pt x="247" y="62"/>
                    <a:pt x="249" y="61"/>
                  </a:cubicBezTo>
                  <a:cubicBezTo>
                    <a:pt x="250" y="60"/>
                    <a:pt x="250" y="60"/>
                    <a:pt x="251" y="60"/>
                  </a:cubicBezTo>
                  <a:cubicBezTo>
                    <a:pt x="252" y="59"/>
                    <a:pt x="254" y="61"/>
                    <a:pt x="254" y="61"/>
                  </a:cubicBezTo>
                  <a:cubicBezTo>
                    <a:pt x="254" y="61"/>
                    <a:pt x="254" y="61"/>
                    <a:pt x="255" y="61"/>
                  </a:cubicBezTo>
                  <a:cubicBezTo>
                    <a:pt x="256" y="62"/>
                    <a:pt x="257" y="62"/>
                    <a:pt x="258" y="62"/>
                  </a:cubicBezTo>
                  <a:cubicBezTo>
                    <a:pt x="259" y="62"/>
                    <a:pt x="259" y="61"/>
                    <a:pt x="260" y="61"/>
                  </a:cubicBezTo>
                  <a:cubicBezTo>
                    <a:pt x="261" y="60"/>
                    <a:pt x="263" y="59"/>
                    <a:pt x="264" y="58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5" y="61"/>
                    <a:pt x="265" y="62"/>
                    <a:pt x="266" y="63"/>
                  </a:cubicBezTo>
                  <a:cubicBezTo>
                    <a:pt x="266" y="64"/>
                    <a:pt x="268" y="62"/>
                    <a:pt x="269" y="62"/>
                  </a:cubicBezTo>
                  <a:cubicBezTo>
                    <a:pt x="268" y="63"/>
                    <a:pt x="270" y="64"/>
                    <a:pt x="270" y="65"/>
                  </a:cubicBezTo>
                  <a:cubicBezTo>
                    <a:pt x="269" y="66"/>
                    <a:pt x="268" y="67"/>
                    <a:pt x="267" y="68"/>
                  </a:cubicBezTo>
                  <a:cubicBezTo>
                    <a:pt x="267" y="69"/>
                    <a:pt x="269" y="68"/>
                    <a:pt x="270" y="68"/>
                  </a:cubicBezTo>
                  <a:cubicBezTo>
                    <a:pt x="272" y="68"/>
                    <a:pt x="272" y="69"/>
                    <a:pt x="274" y="69"/>
                  </a:cubicBezTo>
                  <a:cubicBezTo>
                    <a:pt x="276" y="68"/>
                    <a:pt x="277" y="70"/>
                    <a:pt x="277" y="71"/>
                  </a:cubicBezTo>
                  <a:cubicBezTo>
                    <a:pt x="276" y="72"/>
                    <a:pt x="277" y="72"/>
                    <a:pt x="277" y="72"/>
                  </a:cubicBezTo>
                  <a:cubicBezTo>
                    <a:pt x="277" y="73"/>
                    <a:pt x="275" y="74"/>
                    <a:pt x="274" y="75"/>
                  </a:cubicBezTo>
                  <a:cubicBezTo>
                    <a:pt x="271" y="77"/>
                    <a:pt x="275" y="78"/>
                    <a:pt x="275" y="81"/>
                  </a:cubicBezTo>
                  <a:cubicBezTo>
                    <a:pt x="273" y="82"/>
                    <a:pt x="273" y="79"/>
                    <a:pt x="271" y="79"/>
                  </a:cubicBezTo>
                  <a:cubicBezTo>
                    <a:pt x="270" y="78"/>
                    <a:pt x="265" y="80"/>
                    <a:pt x="264" y="81"/>
                  </a:cubicBezTo>
                  <a:cubicBezTo>
                    <a:pt x="263" y="82"/>
                    <a:pt x="262" y="82"/>
                    <a:pt x="261" y="83"/>
                  </a:cubicBezTo>
                  <a:cubicBezTo>
                    <a:pt x="261" y="84"/>
                    <a:pt x="260" y="84"/>
                    <a:pt x="259" y="84"/>
                  </a:cubicBezTo>
                  <a:cubicBezTo>
                    <a:pt x="259" y="84"/>
                    <a:pt x="259" y="84"/>
                    <a:pt x="258" y="85"/>
                  </a:cubicBezTo>
                  <a:cubicBezTo>
                    <a:pt x="257" y="85"/>
                    <a:pt x="256" y="85"/>
                    <a:pt x="256" y="86"/>
                  </a:cubicBezTo>
                  <a:cubicBezTo>
                    <a:pt x="255" y="87"/>
                    <a:pt x="255" y="88"/>
                    <a:pt x="255" y="89"/>
                  </a:cubicBezTo>
                  <a:cubicBezTo>
                    <a:pt x="255" y="90"/>
                    <a:pt x="256" y="90"/>
                    <a:pt x="256" y="91"/>
                  </a:cubicBezTo>
                  <a:cubicBezTo>
                    <a:pt x="256" y="92"/>
                    <a:pt x="255" y="92"/>
                    <a:pt x="255" y="93"/>
                  </a:cubicBezTo>
                  <a:cubicBezTo>
                    <a:pt x="255" y="95"/>
                    <a:pt x="250" y="97"/>
                    <a:pt x="251" y="99"/>
                  </a:cubicBezTo>
                  <a:cubicBezTo>
                    <a:pt x="251" y="99"/>
                    <a:pt x="252" y="100"/>
                    <a:pt x="252" y="100"/>
                  </a:cubicBezTo>
                  <a:cubicBezTo>
                    <a:pt x="252" y="102"/>
                    <a:pt x="251" y="103"/>
                    <a:pt x="250" y="104"/>
                  </a:cubicBezTo>
                  <a:cubicBezTo>
                    <a:pt x="248" y="107"/>
                    <a:pt x="247" y="109"/>
                    <a:pt x="246" y="112"/>
                  </a:cubicBezTo>
                  <a:cubicBezTo>
                    <a:pt x="245" y="112"/>
                    <a:pt x="243" y="111"/>
                    <a:pt x="242" y="111"/>
                  </a:cubicBezTo>
                  <a:cubicBezTo>
                    <a:pt x="241" y="111"/>
                    <a:pt x="241" y="111"/>
                    <a:pt x="240" y="111"/>
                  </a:cubicBezTo>
                  <a:cubicBezTo>
                    <a:pt x="239" y="111"/>
                    <a:pt x="239" y="110"/>
                    <a:pt x="238" y="110"/>
                  </a:cubicBezTo>
                  <a:cubicBezTo>
                    <a:pt x="239" y="113"/>
                    <a:pt x="239" y="115"/>
                    <a:pt x="239" y="117"/>
                  </a:cubicBezTo>
                  <a:cubicBezTo>
                    <a:pt x="239" y="118"/>
                    <a:pt x="239" y="121"/>
                    <a:pt x="237" y="120"/>
                  </a:cubicBezTo>
                  <a:cubicBezTo>
                    <a:pt x="237" y="122"/>
                    <a:pt x="236" y="124"/>
                    <a:pt x="237" y="126"/>
                  </a:cubicBezTo>
                  <a:cubicBezTo>
                    <a:pt x="237" y="127"/>
                    <a:pt x="238" y="129"/>
                    <a:pt x="236" y="128"/>
                  </a:cubicBezTo>
                  <a:cubicBezTo>
                    <a:pt x="234" y="131"/>
                    <a:pt x="235" y="129"/>
                    <a:pt x="233" y="129"/>
                  </a:cubicBezTo>
                  <a:cubicBezTo>
                    <a:pt x="233" y="129"/>
                    <a:pt x="232" y="130"/>
                    <a:pt x="232" y="130"/>
                  </a:cubicBezTo>
                  <a:cubicBezTo>
                    <a:pt x="231" y="129"/>
                    <a:pt x="231" y="127"/>
                    <a:pt x="231" y="125"/>
                  </a:cubicBezTo>
                  <a:cubicBezTo>
                    <a:pt x="231" y="123"/>
                    <a:pt x="230" y="121"/>
                    <a:pt x="229" y="119"/>
                  </a:cubicBezTo>
                  <a:cubicBezTo>
                    <a:pt x="229" y="117"/>
                    <a:pt x="229" y="115"/>
                    <a:pt x="228" y="114"/>
                  </a:cubicBezTo>
                  <a:cubicBezTo>
                    <a:pt x="228" y="112"/>
                    <a:pt x="226" y="115"/>
                    <a:pt x="225" y="114"/>
                  </a:cubicBezTo>
                  <a:cubicBezTo>
                    <a:pt x="225" y="115"/>
                    <a:pt x="226" y="115"/>
                    <a:pt x="225" y="116"/>
                  </a:cubicBezTo>
                  <a:cubicBezTo>
                    <a:pt x="223" y="117"/>
                    <a:pt x="224" y="118"/>
                    <a:pt x="224" y="119"/>
                  </a:cubicBezTo>
                  <a:cubicBezTo>
                    <a:pt x="224" y="120"/>
                    <a:pt x="223" y="121"/>
                    <a:pt x="222" y="120"/>
                  </a:cubicBezTo>
                  <a:cubicBezTo>
                    <a:pt x="221" y="120"/>
                    <a:pt x="221" y="118"/>
                    <a:pt x="220" y="118"/>
                  </a:cubicBezTo>
                  <a:cubicBezTo>
                    <a:pt x="220" y="119"/>
                    <a:pt x="220" y="119"/>
                    <a:pt x="220" y="120"/>
                  </a:cubicBezTo>
                  <a:cubicBezTo>
                    <a:pt x="219" y="118"/>
                    <a:pt x="219" y="116"/>
                    <a:pt x="218" y="115"/>
                  </a:cubicBezTo>
                  <a:cubicBezTo>
                    <a:pt x="218" y="113"/>
                    <a:pt x="220" y="111"/>
                    <a:pt x="220" y="110"/>
                  </a:cubicBezTo>
                  <a:cubicBezTo>
                    <a:pt x="221" y="110"/>
                    <a:pt x="223" y="110"/>
                    <a:pt x="223" y="109"/>
                  </a:cubicBezTo>
                  <a:cubicBezTo>
                    <a:pt x="223" y="110"/>
                    <a:pt x="224" y="108"/>
                    <a:pt x="225" y="109"/>
                  </a:cubicBezTo>
                  <a:cubicBezTo>
                    <a:pt x="225" y="107"/>
                    <a:pt x="229" y="105"/>
                    <a:pt x="228" y="102"/>
                  </a:cubicBezTo>
                  <a:cubicBezTo>
                    <a:pt x="229" y="102"/>
                    <a:pt x="231" y="102"/>
                    <a:pt x="230" y="101"/>
                  </a:cubicBezTo>
                  <a:cubicBezTo>
                    <a:pt x="229" y="100"/>
                    <a:pt x="227" y="99"/>
                    <a:pt x="225" y="99"/>
                  </a:cubicBezTo>
                  <a:cubicBezTo>
                    <a:pt x="223" y="100"/>
                    <a:pt x="222" y="100"/>
                    <a:pt x="220" y="100"/>
                  </a:cubicBezTo>
                  <a:cubicBezTo>
                    <a:pt x="218" y="99"/>
                    <a:pt x="216" y="100"/>
                    <a:pt x="214" y="100"/>
                  </a:cubicBezTo>
                  <a:cubicBezTo>
                    <a:pt x="211" y="99"/>
                    <a:pt x="204" y="100"/>
                    <a:pt x="205" y="96"/>
                  </a:cubicBezTo>
                  <a:cubicBezTo>
                    <a:pt x="206" y="95"/>
                    <a:pt x="206" y="90"/>
                    <a:pt x="203" y="90"/>
                  </a:cubicBezTo>
                  <a:cubicBezTo>
                    <a:pt x="204" y="91"/>
                    <a:pt x="203" y="91"/>
                    <a:pt x="203" y="92"/>
                  </a:cubicBezTo>
                  <a:cubicBezTo>
                    <a:pt x="202" y="91"/>
                    <a:pt x="200" y="91"/>
                    <a:pt x="199" y="90"/>
                  </a:cubicBezTo>
                  <a:cubicBezTo>
                    <a:pt x="199" y="89"/>
                    <a:pt x="199" y="87"/>
                    <a:pt x="197" y="88"/>
                  </a:cubicBezTo>
                  <a:cubicBezTo>
                    <a:pt x="197" y="88"/>
                    <a:pt x="198" y="89"/>
                    <a:pt x="198" y="89"/>
                  </a:cubicBezTo>
                  <a:cubicBezTo>
                    <a:pt x="197" y="89"/>
                    <a:pt x="196" y="89"/>
                    <a:pt x="195" y="89"/>
                  </a:cubicBezTo>
                  <a:cubicBezTo>
                    <a:pt x="194" y="88"/>
                    <a:pt x="194" y="88"/>
                    <a:pt x="194" y="87"/>
                  </a:cubicBezTo>
                  <a:cubicBezTo>
                    <a:pt x="193" y="87"/>
                    <a:pt x="193" y="86"/>
                    <a:pt x="192" y="86"/>
                  </a:cubicBezTo>
                  <a:cubicBezTo>
                    <a:pt x="190" y="87"/>
                    <a:pt x="193" y="87"/>
                    <a:pt x="193" y="88"/>
                  </a:cubicBezTo>
                  <a:cubicBezTo>
                    <a:pt x="190" y="89"/>
                    <a:pt x="187" y="93"/>
                    <a:pt x="191" y="94"/>
                  </a:cubicBezTo>
                  <a:cubicBezTo>
                    <a:pt x="192" y="94"/>
                    <a:pt x="192" y="96"/>
                    <a:pt x="193" y="96"/>
                  </a:cubicBezTo>
                  <a:cubicBezTo>
                    <a:pt x="194" y="97"/>
                    <a:pt x="196" y="96"/>
                    <a:pt x="196" y="97"/>
                  </a:cubicBezTo>
                  <a:cubicBezTo>
                    <a:pt x="196" y="98"/>
                    <a:pt x="198" y="98"/>
                    <a:pt x="197" y="100"/>
                  </a:cubicBezTo>
                  <a:cubicBezTo>
                    <a:pt x="196" y="99"/>
                    <a:pt x="195" y="99"/>
                    <a:pt x="194" y="99"/>
                  </a:cubicBezTo>
                  <a:cubicBezTo>
                    <a:pt x="193" y="99"/>
                    <a:pt x="192" y="100"/>
                    <a:pt x="192" y="100"/>
                  </a:cubicBezTo>
                  <a:cubicBezTo>
                    <a:pt x="192" y="101"/>
                    <a:pt x="190" y="103"/>
                    <a:pt x="190" y="102"/>
                  </a:cubicBezTo>
                  <a:cubicBezTo>
                    <a:pt x="189" y="103"/>
                    <a:pt x="188" y="105"/>
                    <a:pt x="189" y="106"/>
                  </a:cubicBezTo>
                  <a:cubicBezTo>
                    <a:pt x="191" y="107"/>
                    <a:pt x="192" y="108"/>
                    <a:pt x="194" y="108"/>
                  </a:cubicBezTo>
                  <a:cubicBezTo>
                    <a:pt x="198" y="108"/>
                    <a:pt x="191" y="115"/>
                    <a:pt x="195" y="116"/>
                  </a:cubicBezTo>
                  <a:cubicBezTo>
                    <a:pt x="196" y="116"/>
                    <a:pt x="195" y="117"/>
                    <a:pt x="195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7" y="118"/>
                    <a:pt x="196" y="120"/>
                    <a:pt x="196" y="120"/>
                  </a:cubicBezTo>
                  <a:cubicBezTo>
                    <a:pt x="196" y="121"/>
                    <a:pt x="197" y="122"/>
                    <a:pt x="197" y="123"/>
                  </a:cubicBezTo>
                  <a:cubicBezTo>
                    <a:pt x="197" y="124"/>
                    <a:pt x="197" y="125"/>
                    <a:pt x="197" y="126"/>
                  </a:cubicBezTo>
                  <a:cubicBezTo>
                    <a:pt x="198" y="128"/>
                    <a:pt x="199" y="129"/>
                    <a:pt x="198" y="131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7" y="131"/>
                    <a:pt x="199" y="133"/>
                    <a:pt x="198" y="133"/>
                  </a:cubicBezTo>
                  <a:cubicBezTo>
                    <a:pt x="197" y="134"/>
                    <a:pt x="196" y="133"/>
                    <a:pt x="196" y="132"/>
                  </a:cubicBezTo>
                  <a:cubicBezTo>
                    <a:pt x="196" y="133"/>
                    <a:pt x="195" y="134"/>
                    <a:pt x="194" y="133"/>
                  </a:cubicBezTo>
                  <a:cubicBezTo>
                    <a:pt x="194" y="132"/>
                    <a:pt x="195" y="130"/>
                    <a:pt x="195" y="129"/>
                  </a:cubicBezTo>
                  <a:cubicBezTo>
                    <a:pt x="194" y="129"/>
                    <a:pt x="195" y="130"/>
                    <a:pt x="194" y="131"/>
                  </a:cubicBezTo>
                  <a:cubicBezTo>
                    <a:pt x="194" y="130"/>
                    <a:pt x="194" y="129"/>
                    <a:pt x="194" y="128"/>
                  </a:cubicBezTo>
                  <a:cubicBezTo>
                    <a:pt x="193" y="129"/>
                    <a:pt x="194" y="133"/>
                    <a:pt x="193" y="135"/>
                  </a:cubicBezTo>
                  <a:cubicBezTo>
                    <a:pt x="193" y="134"/>
                    <a:pt x="194" y="132"/>
                    <a:pt x="192" y="131"/>
                  </a:cubicBezTo>
                  <a:cubicBezTo>
                    <a:pt x="192" y="131"/>
                    <a:pt x="192" y="134"/>
                    <a:pt x="192" y="134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32"/>
                    <a:pt x="191" y="135"/>
                    <a:pt x="190" y="133"/>
                  </a:cubicBezTo>
                  <a:cubicBezTo>
                    <a:pt x="191" y="133"/>
                    <a:pt x="191" y="134"/>
                    <a:pt x="190" y="134"/>
                  </a:cubicBezTo>
                  <a:cubicBezTo>
                    <a:pt x="189" y="133"/>
                    <a:pt x="190" y="131"/>
                    <a:pt x="190" y="130"/>
                  </a:cubicBezTo>
                  <a:cubicBezTo>
                    <a:pt x="190" y="128"/>
                    <a:pt x="188" y="128"/>
                    <a:pt x="187" y="127"/>
                  </a:cubicBezTo>
                  <a:cubicBezTo>
                    <a:pt x="187" y="128"/>
                    <a:pt x="191" y="128"/>
                    <a:pt x="189" y="130"/>
                  </a:cubicBezTo>
                  <a:cubicBezTo>
                    <a:pt x="187" y="132"/>
                    <a:pt x="185" y="133"/>
                    <a:pt x="182" y="134"/>
                  </a:cubicBezTo>
                  <a:cubicBezTo>
                    <a:pt x="180" y="135"/>
                    <a:pt x="178" y="135"/>
                    <a:pt x="177" y="137"/>
                  </a:cubicBezTo>
                  <a:cubicBezTo>
                    <a:pt x="177" y="138"/>
                    <a:pt x="177" y="142"/>
                    <a:pt x="178" y="143"/>
                  </a:cubicBezTo>
                  <a:cubicBezTo>
                    <a:pt x="178" y="143"/>
                    <a:pt x="176" y="144"/>
                    <a:pt x="176" y="145"/>
                  </a:cubicBezTo>
                  <a:cubicBezTo>
                    <a:pt x="175" y="146"/>
                    <a:pt x="177" y="146"/>
                    <a:pt x="175" y="147"/>
                  </a:cubicBezTo>
                  <a:cubicBezTo>
                    <a:pt x="173" y="148"/>
                    <a:pt x="172" y="150"/>
                    <a:pt x="170" y="148"/>
                  </a:cubicBezTo>
                  <a:cubicBezTo>
                    <a:pt x="171" y="149"/>
                    <a:pt x="172" y="149"/>
                    <a:pt x="172" y="150"/>
                  </a:cubicBezTo>
                  <a:cubicBezTo>
                    <a:pt x="170" y="151"/>
                    <a:pt x="167" y="152"/>
                    <a:pt x="164" y="152"/>
                  </a:cubicBezTo>
                  <a:cubicBezTo>
                    <a:pt x="165" y="152"/>
                    <a:pt x="165" y="150"/>
                    <a:pt x="164" y="150"/>
                  </a:cubicBezTo>
                  <a:cubicBezTo>
                    <a:pt x="162" y="151"/>
                    <a:pt x="161" y="153"/>
                    <a:pt x="161" y="154"/>
                  </a:cubicBezTo>
                  <a:cubicBezTo>
                    <a:pt x="161" y="154"/>
                    <a:pt x="163" y="152"/>
                    <a:pt x="163" y="153"/>
                  </a:cubicBezTo>
                  <a:cubicBezTo>
                    <a:pt x="162" y="153"/>
                    <a:pt x="160" y="155"/>
                    <a:pt x="160" y="156"/>
                  </a:cubicBezTo>
                  <a:cubicBezTo>
                    <a:pt x="157" y="158"/>
                    <a:pt x="156" y="160"/>
                    <a:pt x="154" y="162"/>
                  </a:cubicBezTo>
                  <a:cubicBezTo>
                    <a:pt x="153" y="164"/>
                    <a:pt x="151" y="166"/>
                    <a:pt x="148" y="167"/>
                  </a:cubicBezTo>
                  <a:cubicBezTo>
                    <a:pt x="146" y="168"/>
                    <a:pt x="145" y="171"/>
                    <a:pt x="143" y="171"/>
                  </a:cubicBezTo>
                  <a:cubicBezTo>
                    <a:pt x="144" y="172"/>
                    <a:pt x="137" y="175"/>
                    <a:pt x="136" y="176"/>
                  </a:cubicBezTo>
                  <a:cubicBezTo>
                    <a:pt x="135" y="176"/>
                    <a:pt x="134" y="177"/>
                    <a:pt x="134" y="178"/>
                  </a:cubicBezTo>
                  <a:cubicBezTo>
                    <a:pt x="133" y="180"/>
                    <a:pt x="135" y="180"/>
                    <a:pt x="134" y="181"/>
                  </a:cubicBezTo>
                  <a:cubicBezTo>
                    <a:pt x="132" y="185"/>
                    <a:pt x="128" y="184"/>
                    <a:pt x="125" y="184"/>
                  </a:cubicBezTo>
                  <a:cubicBezTo>
                    <a:pt x="124" y="184"/>
                    <a:pt x="124" y="185"/>
                    <a:pt x="123" y="186"/>
                  </a:cubicBezTo>
                  <a:cubicBezTo>
                    <a:pt x="123" y="187"/>
                    <a:pt x="122" y="189"/>
                    <a:pt x="122" y="190"/>
                  </a:cubicBezTo>
                  <a:cubicBezTo>
                    <a:pt x="121" y="189"/>
                    <a:pt x="121" y="189"/>
                    <a:pt x="121" y="188"/>
                  </a:cubicBezTo>
                  <a:cubicBezTo>
                    <a:pt x="121" y="189"/>
                    <a:pt x="120" y="190"/>
                    <a:pt x="120" y="190"/>
                  </a:cubicBezTo>
                  <a:cubicBezTo>
                    <a:pt x="121" y="188"/>
                    <a:pt x="116" y="189"/>
                    <a:pt x="115" y="191"/>
                  </a:cubicBezTo>
                  <a:cubicBezTo>
                    <a:pt x="114" y="192"/>
                    <a:pt x="112" y="195"/>
                    <a:pt x="113" y="198"/>
                  </a:cubicBezTo>
                  <a:cubicBezTo>
                    <a:pt x="113" y="199"/>
                    <a:pt x="114" y="201"/>
                    <a:pt x="114" y="203"/>
                  </a:cubicBezTo>
                  <a:cubicBezTo>
                    <a:pt x="114" y="206"/>
                    <a:pt x="114" y="209"/>
                    <a:pt x="115" y="212"/>
                  </a:cubicBezTo>
                  <a:cubicBezTo>
                    <a:pt x="115" y="211"/>
                    <a:pt x="113" y="209"/>
                    <a:pt x="113" y="211"/>
                  </a:cubicBezTo>
                  <a:cubicBezTo>
                    <a:pt x="113" y="209"/>
                    <a:pt x="113" y="211"/>
                    <a:pt x="113" y="211"/>
                  </a:cubicBezTo>
                  <a:cubicBezTo>
                    <a:pt x="114" y="212"/>
                    <a:pt x="115" y="212"/>
                    <a:pt x="115" y="213"/>
                  </a:cubicBezTo>
                  <a:cubicBezTo>
                    <a:pt x="116" y="214"/>
                    <a:pt x="115" y="218"/>
                    <a:pt x="114" y="219"/>
                  </a:cubicBezTo>
                  <a:cubicBezTo>
                    <a:pt x="114" y="222"/>
                    <a:pt x="112" y="224"/>
                    <a:pt x="111" y="226"/>
                  </a:cubicBezTo>
                  <a:cubicBezTo>
                    <a:pt x="110" y="228"/>
                    <a:pt x="111" y="231"/>
                    <a:pt x="109" y="233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1" y="233"/>
                    <a:pt x="111" y="235"/>
                    <a:pt x="111" y="236"/>
                  </a:cubicBezTo>
                  <a:cubicBezTo>
                    <a:pt x="111" y="238"/>
                    <a:pt x="111" y="240"/>
                    <a:pt x="111" y="243"/>
                  </a:cubicBezTo>
                  <a:cubicBezTo>
                    <a:pt x="110" y="242"/>
                    <a:pt x="109" y="242"/>
                    <a:pt x="109" y="242"/>
                  </a:cubicBezTo>
                  <a:cubicBezTo>
                    <a:pt x="111" y="243"/>
                    <a:pt x="109" y="243"/>
                    <a:pt x="108" y="243"/>
                  </a:cubicBezTo>
                  <a:cubicBezTo>
                    <a:pt x="107" y="242"/>
                    <a:pt x="106" y="242"/>
                    <a:pt x="106" y="243"/>
                  </a:cubicBezTo>
                  <a:cubicBezTo>
                    <a:pt x="105" y="243"/>
                    <a:pt x="105" y="244"/>
                    <a:pt x="105" y="245"/>
                  </a:cubicBezTo>
                  <a:cubicBezTo>
                    <a:pt x="105" y="245"/>
                    <a:pt x="104" y="246"/>
                    <a:pt x="103" y="247"/>
                  </a:cubicBezTo>
                  <a:cubicBezTo>
                    <a:pt x="103" y="248"/>
                    <a:pt x="101" y="251"/>
                    <a:pt x="103" y="252"/>
                  </a:cubicBezTo>
                  <a:cubicBezTo>
                    <a:pt x="104" y="252"/>
                    <a:pt x="105" y="252"/>
                    <a:pt x="105" y="252"/>
                  </a:cubicBezTo>
                  <a:cubicBezTo>
                    <a:pt x="106" y="252"/>
                    <a:pt x="107" y="253"/>
                    <a:pt x="107" y="254"/>
                  </a:cubicBezTo>
                  <a:cubicBezTo>
                    <a:pt x="104" y="251"/>
                    <a:pt x="100" y="253"/>
                    <a:pt x="98" y="254"/>
                  </a:cubicBezTo>
                  <a:cubicBezTo>
                    <a:pt x="94" y="255"/>
                    <a:pt x="96" y="258"/>
                    <a:pt x="94" y="261"/>
                  </a:cubicBezTo>
                  <a:cubicBezTo>
                    <a:pt x="93" y="262"/>
                    <a:pt x="91" y="263"/>
                    <a:pt x="90" y="263"/>
                  </a:cubicBezTo>
                  <a:cubicBezTo>
                    <a:pt x="88" y="264"/>
                    <a:pt x="86" y="263"/>
                    <a:pt x="85" y="262"/>
                  </a:cubicBezTo>
                  <a:cubicBezTo>
                    <a:pt x="84" y="261"/>
                    <a:pt x="78" y="256"/>
                    <a:pt x="80" y="255"/>
                  </a:cubicBezTo>
                  <a:cubicBezTo>
                    <a:pt x="79" y="256"/>
                    <a:pt x="78" y="253"/>
                    <a:pt x="78" y="252"/>
                  </a:cubicBezTo>
                  <a:cubicBezTo>
                    <a:pt x="77" y="250"/>
                    <a:pt x="76" y="248"/>
                    <a:pt x="77" y="246"/>
                  </a:cubicBezTo>
                  <a:cubicBezTo>
                    <a:pt x="77" y="247"/>
                    <a:pt x="77" y="247"/>
                    <a:pt x="77" y="248"/>
                  </a:cubicBezTo>
                  <a:cubicBezTo>
                    <a:pt x="78" y="246"/>
                    <a:pt x="77" y="250"/>
                    <a:pt x="78" y="250"/>
                  </a:cubicBezTo>
                  <a:cubicBezTo>
                    <a:pt x="78" y="249"/>
                    <a:pt x="78" y="248"/>
                    <a:pt x="78" y="247"/>
                  </a:cubicBezTo>
                  <a:cubicBezTo>
                    <a:pt x="77" y="246"/>
                    <a:pt x="76" y="246"/>
                    <a:pt x="76" y="245"/>
                  </a:cubicBezTo>
                  <a:cubicBezTo>
                    <a:pt x="76" y="247"/>
                    <a:pt x="76" y="245"/>
                    <a:pt x="76" y="244"/>
                  </a:cubicBezTo>
                  <a:cubicBezTo>
                    <a:pt x="76" y="243"/>
                    <a:pt x="75" y="243"/>
                    <a:pt x="75" y="242"/>
                  </a:cubicBezTo>
                  <a:cubicBezTo>
                    <a:pt x="74" y="240"/>
                    <a:pt x="73" y="238"/>
                    <a:pt x="73" y="236"/>
                  </a:cubicBezTo>
                  <a:cubicBezTo>
                    <a:pt x="72" y="235"/>
                    <a:pt x="68" y="227"/>
                    <a:pt x="68" y="227"/>
                  </a:cubicBezTo>
                  <a:cubicBezTo>
                    <a:pt x="65" y="223"/>
                    <a:pt x="63" y="219"/>
                    <a:pt x="62" y="214"/>
                  </a:cubicBezTo>
                  <a:cubicBezTo>
                    <a:pt x="62" y="213"/>
                    <a:pt x="62" y="211"/>
                    <a:pt x="61" y="210"/>
                  </a:cubicBezTo>
                  <a:cubicBezTo>
                    <a:pt x="61" y="209"/>
                    <a:pt x="60" y="208"/>
                    <a:pt x="60" y="207"/>
                  </a:cubicBezTo>
                  <a:cubicBezTo>
                    <a:pt x="60" y="206"/>
                    <a:pt x="59" y="204"/>
                    <a:pt x="60" y="205"/>
                  </a:cubicBezTo>
                  <a:cubicBezTo>
                    <a:pt x="58" y="204"/>
                    <a:pt x="59" y="202"/>
                    <a:pt x="58" y="201"/>
                  </a:cubicBezTo>
                  <a:cubicBezTo>
                    <a:pt x="58" y="200"/>
                    <a:pt x="55" y="199"/>
                    <a:pt x="57" y="199"/>
                  </a:cubicBezTo>
                  <a:cubicBezTo>
                    <a:pt x="56" y="199"/>
                    <a:pt x="55" y="198"/>
                    <a:pt x="55" y="197"/>
                  </a:cubicBezTo>
                  <a:cubicBezTo>
                    <a:pt x="55" y="196"/>
                    <a:pt x="55" y="195"/>
                    <a:pt x="54" y="195"/>
                  </a:cubicBezTo>
                  <a:cubicBezTo>
                    <a:pt x="54" y="194"/>
                    <a:pt x="53" y="194"/>
                    <a:pt x="54" y="193"/>
                  </a:cubicBezTo>
                  <a:cubicBezTo>
                    <a:pt x="54" y="193"/>
                    <a:pt x="53" y="192"/>
                    <a:pt x="53" y="192"/>
                  </a:cubicBezTo>
                  <a:cubicBezTo>
                    <a:pt x="53" y="191"/>
                    <a:pt x="52" y="191"/>
                    <a:pt x="52" y="190"/>
                  </a:cubicBezTo>
                  <a:cubicBezTo>
                    <a:pt x="50" y="188"/>
                    <a:pt x="50" y="186"/>
                    <a:pt x="49" y="184"/>
                  </a:cubicBezTo>
                  <a:cubicBezTo>
                    <a:pt x="49" y="182"/>
                    <a:pt x="48" y="181"/>
                    <a:pt x="48" y="179"/>
                  </a:cubicBezTo>
                  <a:cubicBezTo>
                    <a:pt x="49" y="177"/>
                    <a:pt x="48" y="176"/>
                    <a:pt x="48" y="174"/>
                  </a:cubicBezTo>
                  <a:cubicBezTo>
                    <a:pt x="48" y="173"/>
                    <a:pt x="47" y="171"/>
                    <a:pt x="46" y="170"/>
                  </a:cubicBezTo>
                  <a:cubicBezTo>
                    <a:pt x="46" y="169"/>
                    <a:pt x="44" y="166"/>
                    <a:pt x="46" y="166"/>
                  </a:cubicBezTo>
                  <a:cubicBezTo>
                    <a:pt x="46" y="166"/>
                    <a:pt x="44" y="163"/>
                    <a:pt x="46" y="164"/>
                  </a:cubicBezTo>
                  <a:cubicBezTo>
                    <a:pt x="45" y="163"/>
                    <a:pt x="44" y="162"/>
                    <a:pt x="45" y="161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6" y="161"/>
                    <a:pt x="45" y="160"/>
                    <a:pt x="45" y="160"/>
                  </a:cubicBezTo>
                  <a:cubicBezTo>
                    <a:pt x="46" y="159"/>
                    <a:pt x="46" y="158"/>
                    <a:pt x="45" y="157"/>
                  </a:cubicBezTo>
                  <a:cubicBezTo>
                    <a:pt x="45" y="158"/>
                    <a:pt x="45" y="159"/>
                    <a:pt x="44" y="159"/>
                  </a:cubicBezTo>
                  <a:cubicBezTo>
                    <a:pt x="44" y="158"/>
                    <a:pt x="44" y="155"/>
                    <a:pt x="46" y="157"/>
                  </a:cubicBezTo>
                  <a:cubicBezTo>
                    <a:pt x="46" y="156"/>
                    <a:pt x="43" y="155"/>
                    <a:pt x="44" y="154"/>
                  </a:cubicBezTo>
                  <a:cubicBezTo>
                    <a:pt x="44" y="154"/>
                    <a:pt x="43" y="152"/>
                    <a:pt x="43" y="152"/>
                  </a:cubicBezTo>
                  <a:cubicBezTo>
                    <a:pt x="42" y="151"/>
                    <a:pt x="42" y="149"/>
                    <a:pt x="43" y="148"/>
                  </a:cubicBezTo>
                  <a:cubicBezTo>
                    <a:pt x="44" y="146"/>
                    <a:pt x="45" y="144"/>
                    <a:pt x="45" y="142"/>
                  </a:cubicBezTo>
                  <a:cubicBezTo>
                    <a:pt x="44" y="141"/>
                    <a:pt x="44" y="138"/>
                    <a:pt x="43" y="139"/>
                  </a:cubicBezTo>
                  <a:cubicBezTo>
                    <a:pt x="43" y="138"/>
                    <a:pt x="43" y="138"/>
                    <a:pt x="42" y="139"/>
                  </a:cubicBezTo>
                  <a:cubicBezTo>
                    <a:pt x="43" y="138"/>
                    <a:pt x="42" y="137"/>
                    <a:pt x="42" y="136"/>
                  </a:cubicBezTo>
                  <a:cubicBezTo>
                    <a:pt x="42" y="136"/>
                    <a:pt x="43" y="135"/>
                    <a:pt x="43" y="135"/>
                  </a:cubicBezTo>
                  <a:cubicBezTo>
                    <a:pt x="43" y="134"/>
                    <a:pt x="46" y="133"/>
                    <a:pt x="47" y="132"/>
                  </a:cubicBezTo>
                  <a:cubicBezTo>
                    <a:pt x="44" y="134"/>
                    <a:pt x="39" y="133"/>
                    <a:pt x="43" y="130"/>
                  </a:cubicBezTo>
                  <a:cubicBezTo>
                    <a:pt x="42" y="131"/>
                    <a:pt x="40" y="130"/>
                    <a:pt x="41" y="129"/>
                  </a:cubicBezTo>
                  <a:cubicBezTo>
                    <a:pt x="42" y="128"/>
                    <a:pt x="43" y="129"/>
                    <a:pt x="44" y="128"/>
                  </a:cubicBezTo>
                  <a:cubicBezTo>
                    <a:pt x="43" y="128"/>
                    <a:pt x="40" y="128"/>
                    <a:pt x="40" y="127"/>
                  </a:cubicBezTo>
                  <a:cubicBezTo>
                    <a:pt x="40" y="127"/>
                    <a:pt x="38" y="127"/>
                    <a:pt x="39" y="127"/>
                  </a:cubicBezTo>
                  <a:cubicBezTo>
                    <a:pt x="38" y="128"/>
                    <a:pt x="39" y="128"/>
                    <a:pt x="39" y="129"/>
                  </a:cubicBezTo>
                  <a:cubicBezTo>
                    <a:pt x="39" y="130"/>
                    <a:pt x="38" y="130"/>
                    <a:pt x="37" y="130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1"/>
                    <a:pt x="36" y="131"/>
                    <a:pt x="36" y="132"/>
                  </a:cubicBezTo>
                  <a:cubicBezTo>
                    <a:pt x="39" y="133"/>
                    <a:pt x="40" y="134"/>
                    <a:pt x="38" y="136"/>
                  </a:cubicBezTo>
                  <a:cubicBezTo>
                    <a:pt x="37" y="137"/>
                    <a:pt x="37" y="138"/>
                    <a:pt x="36" y="138"/>
                  </a:cubicBezTo>
                  <a:cubicBezTo>
                    <a:pt x="34" y="139"/>
                    <a:pt x="33" y="140"/>
                    <a:pt x="32" y="140"/>
                  </a:cubicBezTo>
                  <a:cubicBezTo>
                    <a:pt x="29" y="142"/>
                    <a:pt x="27" y="143"/>
                    <a:pt x="24" y="142"/>
                  </a:cubicBezTo>
                  <a:cubicBezTo>
                    <a:pt x="21" y="141"/>
                    <a:pt x="18" y="139"/>
                    <a:pt x="17" y="137"/>
                  </a:cubicBezTo>
                  <a:cubicBezTo>
                    <a:pt x="15" y="134"/>
                    <a:pt x="11" y="132"/>
                    <a:pt x="9" y="129"/>
                  </a:cubicBezTo>
                  <a:cubicBezTo>
                    <a:pt x="8" y="128"/>
                    <a:pt x="6" y="126"/>
                    <a:pt x="9" y="126"/>
                  </a:cubicBezTo>
                  <a:cubicBezTo>
                    <a:pt x="9" y="126"/>
                    <a:pt x="9" y="127"/>
                    <a:pt x="10" y="127"/>
                  </a:cubicBezTo>
                  <a:cubicBezTo>
                    <a:pt x="11" y="127"/>
                    <a:pt x="12" y="127"/>
                    <a:pt x="13" y="126"/>
                  </a:cubicBezTo>
                  <a:cubicBezTo>
                    <a:pt x="14" y="127"/>
                    <a:pt x="18" y="125"/>
                    <a:pt x="19" y="124"/>
                  </a:cubicBezTo>
                  <a:cubicBezTo>
                    <a:pt x="20" y="123"/>
                    <a:pt x="20" y="122"/>
                    <a:pt x="21" y="122"/>
                  </a:cubicBezTo>
                  <a:cubicBezTo>
                    <a:pt x="21" y="121"/>
                    <a:pt x="23" y="120"/>
                    <a:pt x="22" y="119"/>
                  </a:cubicBezTo>
                  <a:cubicBezTo>
                    <a:pt x="21" y="120"/>
                    <a:pt x="22" y="121"/>
                    <a:pt x="20" y="121"/>
                  </a:cubicBezTo>
                  <a:cubicBezTo>
                    <a:pt x="19" y="121"/>
                    <a:pt x="18" y="121"/>
                    <a:pt x="17" y="122"/>
                  </a:cubicBezTo>
                  <a:cubicBezTo>
                    <a:pt x="15" y="122"/>
                    <a:pt x="15" y="123"/>
                    <a:pt x="14" y="123"/>
                  </a:cubicBezTo>
                  <a:cubicBezTo>
                    <a:pt x="12" y="123"/>
                    <a:pt x="11" y="122"/>
                    <a:pt x="9" y="121"/>
                  </a:cubicBezTo>
                  <a:cubicBezTo>
                    <a:pt x="8" y="121"/>
                    <a:pt x="6" y="120"/>
                    <a:pt x="5" y="119"/>
                  </a:cubicBezTo>
                  <a:cubicBezTo>
                    <a:pt x="4" y="119"/>
                    <a:pt x="5" y="117"/>
                    <a:pt x="3" y="117"/>
                  </a:cubicBezTo>
                  <a:cubicBezTo>
                    <a:pt x="0" y="116"/>
                    <a:pt x="4" y="113"/>
                    <a:pt x="6" y="112"/>
                  </a:cubicBezTo>
                  <a:cubicBezTo>
                    <a:pt x="4" y="112"/>
                    <a:pt x="2" y="116"/>
                    <a:pt x="0" y="115"/>
                  </a:cubicBezTo>
                  <a:cubicBezTo>
                    <a:pt x="0" y="114"/>
                    <a:pt x="0" y="114"/>
                    <a:pt x="0" y="11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487"/>
            <p:cNvSpPr>
              <a:spLocks noEditPoints="1"/>
            </p:cNvSpPr>
            <p:nvPr/>
          </p:nvSpPr>
          <p:spPr bwMode="auto">
            <a:xfrm>
              <a:off x="6240895" y="1775192"/>
              <a:ext cx="1725010" cy="1008356"/>
            </a:xfrm>
            <a:custGeom>
              <a:avLst/>
              <a:gdLst>
                <a:gd name="T0" fmla="*/ 451 w 582"/>
                <a:gd name="T1" fmla="*/ 246 h 340"/>
                <a:gd name="T2" fmla="*/ 460 w 582"/>
                <a:gd name="T3" fmla="*/ 230 h 340"/>
                <a:gd name="T4" fmla="*/ 433 w 582"/>
                <a:gd name="T5" fmla="*/ 265 h 340"/>
                <a:gd name="T6" fmla="*/ 382 w 582"/>
                <a:gd name="T7" fmla="*/ 302 h 340"/>
                <a:gd name="T8" fmla="*/ 333 w 582"/>
                <a:gd name="T9" fmla="*/ 338 h 340"/>
                <a:gd name="T10" fmla="*/ 341 w 582"/>
                <a:gd name="T11" fmla="*/ 324 h 340"/>
                <a:gd name="T12" fmla="*/ 363 w 582"/>
                <a:gd name="T13" fmla="*/ 308 h 340"/>
                <a:gd name="T14" fmla="*/ 378 w 582"/>
                <a:gd name="T15" fmla="*/ 295 h 340"/>
                <a:gd name="T16" fmla="*/ 19 w 582"/>
                <a:gd name="T17" fmla="*/ 125 h 340"/>
                <a:gd name="T18" fmla="*/ 63 w 582"/>
                <a:gd name="T19" fmla="*/ 106 h 340"/>
                <a:gd name="T20" fmla="*/ 79 w 582"/>
                <a:gd name="T21" fmla="*/ 81 h 340"/>
                <a:gd name="T22" fmla="*/ 114 w 582"/>
                <a:gd name="T23" fmla="*/ 63 h 340"/>
                <a:gd name="T24" fmla="*/ 150 w 582"/>
                <a:gd name="T25" fmla="*/ 54 h 340"/>
                <a:gd name="T26" fmla="*/ 179 w 582"/>
                <a:gd name="T27" fmla="*/ 83 h 340"/>
                <a:gd name="T28" fmla="*/ 238 w 582"/>
                <a:gd name="T29" fmla="*/ 106 h 340"/>
                <a:gd name="T30" fmla="*/ 321 w 582"/>
                <a:gd name="T31" fmla="*/ 108 h 340"/>
                <a:gd name="T32" fmla="*/ 380 w 582"/>
                <a:gd name="T33" fmla="*/ 85 h 340"/>
                <a:gd name="T34" fmla="*/ 429 w 582"/>
                <a:gd name="T35" fmla="*/ 67 h 340"/>
                <a:gd name="T36" fmla="*/ 401 w 582"/>
                <a:gd name="T37" fmla="*/ 50 h 340"/>
                <a:gd name="T38" fmla="*/ 446 w 582"/>
                <a:gd name="T39" fmla="*/ 17 h 340"/>
                <a:gd name="T40" fmla="*/ 498 w 582"/>
                <a:gd name="T41" fmla="*/ 10 h 340"/>
                <a:gd name="T42" fmla="*/ 524 w 582"/>
                <a:gd name="T43" fmla="*/ 39 h 340"/>
                <a:gd name="T44" fmla="*/ 561 w 582"/>
                <a:gd name="T45" fmla="*/ 56 h 340"/>
                <a:gd name="T46" fmla="*/ 573 w 582"/>
                <a:gd name="T47" fmla="*/ 67 h 340"/>
                <a:gd name="T48" fmla="*/ 547 w 582"/>
                <a:gd name="T49" fmla="*/ 95 h 340"/>
                <a:gd name="T50" fmla="*/ 519 w 582"/>
                <a:gd name="T51" fmla="*/ 117 h 340"/>
                <a:gd name="T52" fmla="*/ 481 w 582"/>
                <a:gd name="T53" fmla="*/ 131 h 340"/>
                <a:gd name="T54" fmla="*/ 459 w 582"/>
                <a:gd name="T55" fmla="*/ 137 h 340"/>
                <a:gd name="T56" fmla="*/ 433 w 582"/>
                <a:gd name="T57" fmla="*/ 137 h 340"/>
                <a:gd name="T58" fmla="*/ 439 w 582"/>
                <a:gd name="T59" fmla="*/ 156 h 340"/>
                <a:gd name="T60" fmla="*/ 463 w 582"/>
                <a:gd name="T61" fmla="*/ 161 h 340"/>
                <a:gd name="T62" fmla="*/ 443 w 582"/>
                <a:gd name="T63" fmla="*/ 167 h 340"/>
                <a:gd name="T64" fmla="*/ 453 w 582"/>
                <a:gd name="T65" fmla="*/ 204 h 340"/>
                <a:gd name="T66" fmla="*/ 438 w 582"/>
                <a:gd name="T67" fmla="*/ 205 h 340"/>
                <a:gd name="T68" fmla="*/ 449 w 582"/>
                <a:gd name="T69" fmla="*/ 223 h 340"/>
                <a:gd name="T70" fmla="*/ 456 w 582"/>
                <a:gd name="T71" fmla="*/ 231 h 340"/>
                <a:gd name="T72" fmla="*/ 454 w 582"/>
                <a:gd name="T73" fmla="*/ 236 h 340"/>
                <a:gd name="T74" fmla="*/ 446 w 582"/>
                <a:gd name="T75" fmla="*/ 245 h 340"/>
                <a:gd name="T76" fmla="*/ 438 w 582"/>
                <a:gd name="T77" fmla="*/ 258 h 340"/>
                <a:gd name="T78" fmla="*/ 436 w 582"/>
                <a:gd name="T79" fmla="*/ 272 h 340"/>
                <a:gd name="T80" fmla="*/ 426 w 582"/>
                <a:gd name="T81" fmla="*/ 278 h 340"/>
                <a:gd name="T82" fmla="*/ 412 w 582"/>
                <a:gd name="T83" fmla="*/ 289 h 340"/>
                <a:gd name="T84" fmla="*/ 395 w 582"/>
                <a:gd name="T85" fmla="*/ 296 h 340"/>
                <a:gd name="T86" fmla="*/ 378 w 582"/>
                <a:gd name="T87" fmla="*/ 294 h 340"/>
                <a:gd name="T88" fmla="*/ 369 w 582"/>
                <a:gd name="T89" fmla="*/ 304 h 340"/>
                <a:gd name="T90" fmla="*/ 349 w 582"/>
                <a:gd name="T91" fmla="*/ 310 h 340"/>
                <a:gd name="T92" fmla="*/ 344 w 582"/>
                <a:gd name="T93" fmla="*/ 310 h 340"/>
                <a:gd name="T94" fmla="*/ 332 w 582"/>
                <a:gd name="T95" fmla="*/ 305 h 340"/>
                <a:gd name="T96" fmla="*/ 313 w 582"/>
                <a:gd name="T97" fmla="*/ 298 h 340"/>
                <a:gd name="T98" fmla="*/ 281 w 582"/>
                <a:gd name="T99" fmla="*/ 299 h 340"/>
                <a:gd name="T100" fmla="*/ 265 w 582"/>
                <a:gd name="T101" fmla="*/ 311 h 340"/>
                <a:gd name="T102" fmla="*/ 240 w 582"/>
                <a:gd name="T103" fmla="*/ 290 h 340"/>
                <a:gd name="T104" fmla="*/ 233 w 582"/>
                <a:gd name="T105" fmla="*/ 269 h 340"/>
                <a:gd name="T106" fmla="*/ 228 w 582"/>
                <a:gd name="T107" fmla="*/ 241 h 340"/>
                <a:gd name="T108" fmla="*/ 209 w 582"/>
                <a:gd name="T109" fmla="*/ 234 h 340"/>
                <a:gd name="T110" fmla="*/ 174 w 582"/>
                <a:gd name="T111" fmla="*/ 249 h 340"/>
                <a:gd name="T112" fmla="*/ 139 w 582"/>
                <a:gd name="T113" fmla="*/ 248 h 340"/>
                <a:gd name="T114" fmla="*/ 101 w 582"/>
                <a:gd name="T115" fmla="*/ 237 h 340"/>
                <a:gd name="T116" fmla="*/ 61 w 582"/>
                <a:gd name="T117" fmla="*/ 219 h 340"/>
                <a:gd name="T118" fmla="*/ 56 w 582"/>
                <a:gd name="T119" fmla="*/ 199 h 340"/>
                <a:gd name="T120" fmla="*/ 22 w 582"/>
                <a:gd name="T121" fmla="*/ 163 h 340"/>
                <a:gd name="T122" fmla="*/ 3 w 582"/>
                <a:gd name="T123" fmla="*/ 1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340">
                  <a:moveTo>
                    <a:pt x="454" y="137"/>
                  </a:moveTo>
                  <a:cubicBezTo>
                    <a:pt x="454" y="136"/>
                    <a:pt x="454" y="136"/>
                    <a:pt x="453" y="136"/>
                  </a:cubicBezTo>
                  <a:cubicBezTo>
                    <a:pt x="454" y="137"/>
                    <a:pt x="454" y="137"/>
                    <a:pt x="454" y="137"/>
                  </a:cubicBezTo>
                  <a:moveTo>
                    <a:pt x="465" y="138"/>
                  </a:moveTo>
                  <a:cubicBezTo>
                    <a:pt x="465" y="138"/>
                    <a:pt x="465" y="138"/>
                    <a:pt x="464" y="138"/>
                  </a:cubicBezTo>
                  <a:cubicBezTo>
                    <a:pt x="465" y="138"/>
                    <a:pt x="465" y="138"/>
                    <a:pt x="465" y="138"/>
                  </a:cubicBezTo>
                  <a:moveTo>
                    <a:pt x="452" y="210"/>
                  </a:moveTo>
                  <a:cubicBezTo>
                    <a:pt x="453" y="211"/>
                    <a:pt x="456" y="214"/>
                    <a:pt x="459" y="213"/>
                  </a:cubicBezTo>
                  <a:cubicBezTo>
                    <a:pt x="458" y="212"/>
                    <a:pt x="454" y="209"/>
                    <a:pt x="452" y="210"/>
                  </a:cubicBezTo>
                  <a:moveTo>
                    <a:pt x="451" y="245"/>
                  </a:moveTo>
                  <a:cubicBezTo>
                    <a:pt x="451" y="246"/>
                    <a:pt x="451" y="246"/>
                    <a:pt x="451" y="246"/>
                  </a:cubicBezTo>
                  <a:cubicBezTo>
                    <a:pt x="453" y="245"/>
                    <a:pt x="452" y="244"/>
                    <a:pt x="451" y="245"/>
                  </a:cubicBezTo>
                  <a:moveTo>
                    <a:pt x="459" y="227"/>
                  </a:moveTo>
                  <a:cubicBezTo>
                    <a:pt x="460" y="227"/>
                    <a:pt x="461" y="228"/>
                    <a:pt x="462" y="227"/>
                  </a:cubicBezTo>
                  <a:cubicBezTo>
                    <a:pt x="462" y="226"/>
                    <a:pt x="460" y="225"/>
                    <a:pt x="459" y="226"/>
                  </a:cubicBezTo>
                  <a:cubicBezTo>
                    <a:pt x="459" y="227"/>
                    <a:pt x="459" y="227"/>
                    <a:pt x="459" y="227"/>
                  </a:cubicBezTo>
                  <a:moveTo>
                    <a:pt x="460" y="224"/>
                  </a:moveTo>
                  <a:cubicBezTo>
                    <a:pt x="460" y="225"/>
                    <a:pt x="461" y="225"/>
                    <a:pt x="461" y="225"/>
                  </a:cubicBezTo>
                  <a:cubicBezTo>
                    <a:pt x="461" y="224"/>
                    <a:pt x="461" y="224"/>
                    <a:pt x="460" y="224"/>
                  </a:cubicBezTo>
                  <a:moveTo>
                    <a:pt x="460" y="230"/>
                  </a:moveTo>
                  <a:cubicBezTo>
                    <a:pt x="461" y="229"/>
                    <a:pt x="461" y="229"/>
                    <a:pt x="460" y="230"/>
                  </a:cubicBezTo>
                  <a:cubicBezTo>
                    <a:pt x="460" y="230"/>
                    <a:pt x="460" y="230"/>
                    <a:pt x="460" y="230"/>
                  </a:cubicBezTo>
                  <a:moveTo>
                    <a:pt x="415" y="288"/>
                  </a:moveTo>
                  <a:cubicBezTo>
                    <a:pt x="416" y="288"/>
                    <a:pt x="416" y="288"/>
                    <a:pt x="416" y="288"/>
                  </a:cubicBezTo>
                  <a:cubicBezTo>
                    <a:pt x="417" y="287"/>
                    <a:pt x="415" y="287"/>
                    <a:pt x="415" y="288"/>
                  </a:cubicBezTo>
                  <a:moveTo>
                    <a:pt x="437" y="271"/>
                  </a:moveTo>
                  <a:cubicBezTo>
                    <a:pt x="438" y="272"/>
                    <a:pt x="439" y="270"/>
                    <a:pt x="439" y="269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8" y="270"/>
                    <a:pt x="438" y="270"/>
                    <a:pt x="438" y="270"/>
                  </a:cubicBezTo>
                  <a:cubicBezTo>
                    <a:pt x="437" y="271"/>
                    <a:pt x="437" y="271"/>
                    <a:pt x="437" y="271"/>
                  </a:cubicBezTo>
                  <a:moveTo>
                    <a:pt x="433" y="265"/>
                  </a:moveTo>
                  <a:cubicBezTo>
                    <a:pt x="434" y="265"/>
                    <a:pt x="434" y="265"/>
                    <a:pt x="435" y="266"/>
                  </a:cubicBezTo>
                  <a:cubicBezTo>
                    <a:pt x="434" y="266"/>
                    <a:pt x="433" y="265"/>
                    <a:pt x="433" y="265"/>
                  </a:cubicBezTo>
                  <a:moveTo>
                    <a:pt x="422" y="280"/>
                  </a:moveTo>
                  <a:cubicBezTo>
                    <a:pt x="422" y="280"/>
                    <a:pt x="422" y="281"/>
                    <a:pt x="423" y="281"/>
                  </a:cubicBezTo>
                  <a:cubicBezTo>
                    <a:pt x="423" y="280"/>
                    <a:pt x="423" y="280"/>
                    <a:pt x="422" y="280"/>
                  </a:cubicBezTo>
                  <a:moveTo>
                    <a:pt x="379" y="302"/>
                  </a:moveTo>
                  <a:cubicBezTo>
                    <a:pt x="379" y="302"/>
                    <a:pt x="379" y="303"/>
                    <a:pt x="379" y="302"/>
                  </a:cubicBezTo>
                  <a:cubicBezTo>
                    <a:pt x="379" y="303"/>
                    <a:pt x="379" y="303"/>
                    <a:pt x="379" y="303"/>
                  </a:cubicBezTo>
                  <a:cubicBezTo>
                    <a:pt x="379" y="302"/>
                    <a:pt x="379" y="302"/>
                    <a:pt x="379" y="302"/>
                  </a:cubicBezTo>
                  <a:moveTo>
                    <a:pt x="385" y="301"/>
                  </a:moveTo>
                  <a:cubicBezTo>
                    <a:pt x="385" y="302"/>
                    <a:pt x="385" y="302"/>
                    <a:pt x="386" y="302"/>
                  </a:cubicBezTo>
                  <a:cubicBezTo>
                    <a:pt x="386" y="302"/>
                    <a:pt x="385" y="301"/>
                    <a:pt x="385" y="301"/>
                  </a:cubicBezTo>
                  <a:moveTo>
                    <a:pt x="382" y="302"/>
                  </a:moveTo>
                  <a:cubicBezTo>
                    <a:pt x="382" y="301"/>
                    <a:pt x="383" y="301"/>
                    <a:pt x="384" y="301"/>
                  </a:cubicBezTo>
                  <a:cubicBezTo>
                    <a:pt x="384" y="302"/>
                    <a:pt x="383" y="302"/>
                    <a:pt x="382" y="302"/>
                  </a:cubicBezTo>
                  <a:moveTo>
                    <a:pt x="384" y="299"/>
                  </a:moveTo>
                  <a:cubicBezTo>
                    <a:pt x="385" y="299"/>
                    <a:pt x="386" y="298"/>
                    <a:pt x="386" y="299"/>
                  </a:cubicBezTo>
                  <a:cubicBezTo>
                    <a:pt x="385" y="300"/>
                    <a:pt x="385" y="300"/>
                    <a:pt x="385" y="300"/>
                  </a:cubicBezTo>
                  <a:cubicBezTo>
                    <a:pt x="386" y="300"/>
                    <a:pt x="387" y="299"/>
                    <a:pt x="387" y="300"/>
                  </a:cubicBezTo>
                  <a:cubicBezTo>
                    <a:pt x="388" y="301"/>
                    <a:pt x="385" y="300"/>
                    <a:pt x="386" y="301"/>
                  </a:cubicBezTo>
                  <a:cubicBezTo>
                    <a:pt x="385" y="301"/>
                    <a:pt x="381" y="300"/>
                    <a:pt x="384" y="299"/>
                  </a:cubicBezTo>
                  <a:moveTo>
                    <a:pt x="333" y="330"/>
                  </a:moveTo>
                  <a:cubicBezTo>
                    <a:pt x="332" y="330"/>
                    <a:pt x="333" y="333"/>
                    <a:pt x="333" y="334"/>
                  </a:cubicBezTo>
                  <a:cubicBezTo>
                    <a:pt x="333" y="335"/>
                    <a:pt x="333" y="337"/>
                    <a:pt x="333" y="338"/>
                  </a:cubicBezTo>
                  <a:cubicBezTo>
                    <a:pt x="334" y="339"/>
                    <a:pt x="337" y="339"/>
                    <a:pt x="338" y="339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3" y="339"/>
                    <a:pt x="345" y="338"/>
                    <a:pt x="346" y="339"/>
                  </a:cubicBezTo>
                  <a:cubicBezTo>
                    <a:pt x="345" y="338"/>
                    <a:pt x="349" y="336"/>
                    <a:pt x="349" y="336"/>
                  </a:cubicBezTo>
                  <a:cubicBezTo>
                    <a:pt x="350" y="335"/>
                    <a:pt x="351" y="332"/>
                    <a:pt x="350" y="331"/>
                  </a:cubicBezTo>
                  <a:cubicBezTo>
                    <a:pt x="352" y="331"/>
                    <a:pt x="353" y="328"/>
                    <a:pt x="353" y="327"/>
                  </a:cubicBezTo>
                  <a:cubicBezTo>
                    <a:pt x="355" y="328"/>
                    <a:pt x="355" y="324"/>
                    <a:pt x="354" y="324"/>
                  </a:cubicBezTo>
                  <a:cubicBezTo>
                    <a:pt x="354" y="322"/>
                    <a:pt x="350" y="321"/>
                    <a:pt x="351" y="324"/>
                  </a:cubicBezTo>
                  <a:cubicBezTo>
                    <a:pt x="351" y="323"/>
                    <a:pt x="348" y="322"/>
                    <a:pt x="349" y="324"/>
                  </a:cubicBezTo>
                  <a:cubicBezTo>
                    <a:pt x="349" y="322"/>
                    <a:pt x="346" y="323"/>
                    <a:pt x="345" y="324"/>
                  </a:cubicBezTo>
                  <a:cubicBezTo>
                    <a:pt x="345" y="323"/>
                    <a:pt x="342" y="323"/>
                    <a:pt x="341" y="324"/>
                  </a:cubicBezTo>
                  <a:cubicBezTo>
                    <a:pt x="341" y="325"/>
                    <a:pt x="341" y="325"/>
                    <a:pt x="341" y="325"/>
                  </a:cubicBezTo>
                  <a:cubicBezTo>
                    <a:pt x="340" y="325"/>
                    <a:pt x="340" y="324"/>
                    <a:pt x="339" y="324"/>
                  </a:cubicBezTo>
                  <a:cubicBezTo>
                    <a:pt x="337" y="324"/>
                    <a:pt x="338" y="326"/>
                    <a:pt x="339" y="326"/>
                  </a:cubicBezTo>
                  <a:cubicBezTo>
                    <a:pt x="336" y="327"/>
                    <a:pt x="335" y="328"/>
                    <a:pt x="333" y="330"/>
                  </a:cubicBezTo>
                  <a:moveTo>
                    <a:pt x="348" y="314"/>
                  </a:moveTo>
                  <a:cubicBezTo>
                    <a:pt x="349" y="314"/>
                    <a:pt x="350" y="313"/>
                    <a:pt x="350" y="314"/>
                  </a:cubicBezTo>
                  <a:cubicBezTo>
                    <a:pt x="351" y="313"/>
                    <a:pt x="348" y="313"/>
                    <a:pt x="348" y="314"/>
                  </a:cubicBezTo>
                  <a:moveTo>
                    <a:pt x="351" y="312"/>
                  </a:moveTo>
                  <a:cubicBezTo>
                    <a:pt x="350" y="312"/>
                    <a:pt x="350" y="312"/>
                    <a:pt x="351" y="313"/>
                  </a:cubicBezTo>
                  <a:cubicBezTo>
                    <a:pt x="351" y="312"/>
                    <a:pt x="351" y="312"/>
                    <a:pt x="351" y="312"/>
                  </a:cubicBezTo>
                  <a:moveTo>
                    <a:pt x="363" y="308"/>
                  </a:moveTo>
                  <a:cubicBezTo>
                    <a:pt x="363" y="308"/>
                    <a:pt x="364" y="308"/>
                    <a:pt x="364" y="307"/>
                  </a:cubicBezTo>
                  <a:cubicBezTo>
                    <a:pt x="363" y="307"/>
                    <a:pt x="363" y="308"/>
                    <a:pt x="363" y="308"/>
                  </a:cubicBezTo>
                  <a:moveTo>
                    <a:pt x="371" y="307"/>
                  </a:moveTo>
                  <a:cubicBezTo>
                    <a:pt x="370" y="307"/>
                    <a:pt x="370" y="307"/>
                    <a:pt x="369" y="308"/>
                  </a:cubicBezTo>
                  <a:cubicBezTo>
                    <a:pt x="370" y="308"/>
                    <a:pt x="371" y="307"/>
                    <a:pt x="371" y="307"/>
                  </a:cubicBezTo>
                  <a:moveTo>
                    <a:pt x="372" y="308"/>
                  </a:moveTo>
                  <a:cubicBezTo>
                    <a:pt x="372" y="307"/>
                    <a:pt x="372" y="307"/>
                    <a:pt x="372" y="306"/>
                  </a:cubicBezTo>
                  <a:cubicBezTo>
                    <a:pt x="372" y="307"/>
                    <a:pt x="372" y="308"/>
                    <a:pt x="372" y="308"/>
                  </a:cubicBezTo>
                  <a:moveTo>
                    <a:pt x="378" y="295"/>
                  </a:moveTo>
                  <a:cubicBezTo>
                    <a:pt x="378" y="296"/>
                    <a:pt x="379" y="297"/>
                    <a:pt x="380" y="297"/>
                  </a:cubicBezTo>
                  <a:cubicBezTo>
                    <a:pt x="379" y="296"/>
                    <a:pt x="379" y="295"/>
                    <a:pt x="378" y="295"/>
                  </a:cubicBezTo>
                  <a:moveTo>
                    <a:pt x="379" y="297"/>
                  </a:moveTo>
                  <a:cubicBezTo>
                    <a:pt x="379" y="297"/>
                    <a:pt x="379" y="298"/>
                    <a:pt x="380" y="298"/>
                  </a:cubicBezTo>
                  <a:cubicBezTo>
                    <a:pt x="379" y="297"/>
                    <a:pt x="379" y="297"/>
                    <a:pt x="379" y="297"/>
                  </a:cubicBezTo>
                  <a:moveTo>
                    <a:pt x="1" y="136"/>
                  </a:moveTo>
                  <a:cubicBezTo>
                    <a:pt x="2" y="136"/>
                    <a:pt x="4" y="136"/>
                    <a:pt x="4" y="134"/>
                  </a:cubicBezTo>
                  <a:cubicBezTo>
                    <a:pt x="4" y="133"/>
                    <a:pt x="3" y="133"/>
                    <a:pt x="4" y="131"/>
                  </a:cubicBezTo>
                  <a:cubicBezTo>
                    <a:pt x="5" y="130"/>
                    <a:pt x="6" y="130"/>
                    <a:pt x="7" y="130"/>
                  </a:cubicBezTo>
                  <a:cubicBezTo>
                    <a:pt x="9" y="130"/>
                    <a:pt x="10" y="128"/>
                    <a:pt x="12" y="128"/>
                  </a:cubicBezTo>
                  <a:cubicBezTo>
                    <a:pt x="12" y="127"/>
                    <a:pt x="12" y="127"/>
                    <a:pt x="12" y="126"/>
                  </a:cubicBezTo>
                  <a:cubicBezTo>
                    <a:pt x="13" y="126"/>
                    <a:pt x="15" y="127"/>
                    <a:pt x="16" y="126"/>
                  </a:cubicBezTo>
                  <a:cubicBezTo>
                    <a:pt x="17" y="126"/>
                    <a:pt x="18" y="125"/>
                    <a:pt x="19" y="125"/>
                  </a:cubicBezTo>
                  <a:cubicBezTo>
                    <a:pt x="20" y="125"/>
                    <a:pt x="20" y="127"/>
                    <a:pt x="20" y="128"/>
                  </a:cubicBezTo>
                  <a:cubicBezTo>
                    <a:pt x="21" y="128"/>
                    <a:pt x="24" y="127"/>
                    <a:pt x="25" y="127"/>
                  </a:cubicBezTo>
                  <a:cubicBezTo>
                    <a:pt x="28" y="128"/>
                    <a:pt x="30" y="124"/>
                    <a:pt x="30" y="123"/>
                  </a:cubicBezTo>
                  <a:cubicBezTo>
                    <a:pt x="31" y="121"/>
                    <a:pt x="32" y="121"/>
                    <a:pt x="34" y="121"/>
                  </a:cubicBezTo>
                  <a:cubicBezTo>
                    <a:pt x="36" y="121"/>
                    <a:pt x="38" y="121"/>
                    <a:pt x="40" y="121"/>
                  </a:cubicBezTo>
                  <a:cubicBezTo>
                    <a:pt x="41" y="121"/>
                    <a:pt x="43" y="121"/>
                    <a:pt x="44" y="120"/>
                  </a:cubicBezTo>
                  <a:cubicBezTo>
                    <a:pt x="45" y="120"/>
                    <a:pt x="46" y="118"/>
                    <a:pt x="47" y="117"/>
                  </a:cubicBezTo>
                  <a:cubicBezTo>
                    <a:pt x="50" y="115"/>
                    <a:pt x="55" y="114"/>
                    <a:pt x="59" y="113"/>
                  </a:cubicBezTo>
                  <a:cubicBezTo>
                    <a:pt x="60" y="112"/>
                    <a:pt x="61" y="111"/>
                    <a:pt x="62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8"/>
                    <a:pt x="63" y="107"/>
                    <a:pt x="63" y="106"/>
                  </a:cubicBezTo>
                  <a:cubicBezTo>
                    <a:pt x="63" y="104"/>
                    <a:pt x="65" y="104"/>
                    <a:pt x="67" y="103"/>
                  </a:cubicBezTo>
                  <a:cubicBezTo>
                    <a:pt x="66" y="103"/>
                    <a:pt x="66" y="102"/>
                    <a:pt x="65" y="102"/>
                  </a:cubicBezTo>
                  <a:cubicBezTo>
                    <a:pt x="66" y="101"/>
                    <a:pt x="68" y="100"/>
                    <a:pt x="69" y="101"/>
                  </a:cubicBezTo>
                  <a:cubicBezTo>
                    <a:pt x="70" y="100"/>
                    <a:pt x="68" y="99"/>
                    <a:pt x="68" y="98"/>
                  </a:cubicBezTo>
                  <a:cubicBezTo>
                    <a:pt x="69" y="97"/>
                    <a:pt x="67" y="95"/>
                    <a:pt x="67" y="94"/>
                  </a:cubicBezTo>
                  <a:cubicBezTo>
                    <a:pt x="66" y="93"/>
                    <a:pt x="65" y="91"/>
                    <a:pt x="65" y="89"/>
                  </a:cubicBezTo>
                  <a:cubicBezTo>
                    <a:pt x="65" y="88"/>
                    <a:pt x="66" y="86"/>
                    <a:pt x="65" y="85"/>
                  </a:cubicBezTo>
                  <a:cubicBezTo>
                    <a:pt x="64" y="85"/>
                    <a:pt x="59" y="85"/>
                    <a:pt x="61" y="83"/>
                  </a:cubicBezTo>
                  <a:cubicBezTo>
                    <a:pt x="62" y="82"/>
                    <a:pt x="65" y="82"/>
                    <a:pt x="67" y="82"/>
                  </a:cubicBezTo>
                  <a:cubicBezTo>
                    <a:pt x="69" y="81"/>
                    <a:pt x="72" y="81"/>
                    <a:pt x="75" y="80"/>
                  </a:cubicBezTo>
                  <a:cubicBezTo>
                    <a:pt x="78" y="79"/>
                    <a:pt x="78" y="80"/>
                    <a:pt x="79" y="81"/>
                  </a:cubicBezTo>
                  <a:cubicBezTo>
                    <a:pt x="81" y="82"/>
                    <a:pt x="83" y="80"/>
                    <a:pt x="84" y="81"/>
                  </a:cubicBezTo>
                  <a:cubicBezTo>
                    <a:pt x="85" y="82"/>
                    <a:pt x="86" y="80"/>
                    <a:pt x="86" y="79"/>
                  </a:cubicBezTo>
                  <a:cubicBezTo>
                    <a:pt x="86" y="78"/>
                    <a:pt x="84" y="79"/>
                    <a:pt x="83" y="78"/>
                  </a:cubicBezTo>
                  <a:cubicBezTo>
                    <a:pt x="83" y="77"/>
                    <a:pt x="85" y="75"/>
                    <a:pt x="85" y="74"/>
                  </a:cubicBezTo>
                  <a:cubicBezTo>
                    <a:pt x="86" y="72"/>
                    <a:pt x="86" y="70"/>
                    <a:pt x="87" y="68"/>
                  </a:cubicBezTo>
                  <a:cubicBezTo>
                    <a:pt x="88" y="67"/>
                    <a:pt x="90" y="65"/>
                    <a:pt x="90" y="64"/>
                  </a:cubicBezTo>
                  <a:cubicBezTo>
                    <a:pt x="90" y="62"/>
                    <a:pt x="92" y="61"/>
                    <a:pt x="93" y="62"/>
                  </a:cubicBezTo>
                  <a:cubicBezTo>
                    <a:pt x="95" y="63"/>
                    <a:pt x="96" y="63"/>
                    <a:pt x="98" y="64"/>
                  </a:cubicBezTo>
                  <a:cubicBezTo>
                    <a:pt x="100" y="64"/>
                    <a:pt x="103" y="63"/>
                    <a:pt x="105" y="64"/>
                  </a:cubicBezTo>
                  <a:cubicBezTo>
                    <a:pt x="107" y="64"/>
                    <a:pt x="106" y="66"/>
                    <a:pt x="109" y="64"/>
                  </a:cubicBezTo>
                  <a:cubicBezTo>
                    <a:pt x="111" y="64"/>
                    <a:pt x="112" y="63"/>
                    <a:pt x="114" y="63"/>
                  </a:cubicBezTo>
                  <a:cubicBezTo>
                    <a:pt x="117" y="61"/>
                    <a:pt x="114" y="56"/>
                    <a:pt x="114" y="54"/>
                  </a:cubicBezTo>
                  <a:cubicBezTo>
                    <a:pt x="114" y="53"/>
                    <a:pt x="115" y="51"/>
                    <a:pt x="117" y="50"/>
                  </a:cubicBezTo>
                  <a:cubicBezTo>
                    <a:pt x="118" y="49"/>
                    <a:pt x="119" y="50"/>
                    <a:pt x="121" y="50"/>
                  </a:cubicBezTo>
                  <a:cubicBezTo>
                    <a:pt x="125" y="48"/>
                    <a:pt x="125" y="47"/>
                    <a:pt x="125" y="45"/>
                  </a:cubicBezTo>
                  <a:cubicBezTo>
                    <a:pt x="125" y="43"/>
                    <a:pt x="128" y="43"/>
                    <a:pt x="129" y="43"/>
                  </a:cubicBezTo>
                  <a:cubicBezTo>
                    <a:pt x="131" y="43"/>
                    <a:pt x="132" y="43"/>
                    <a:pt x="134" y="43"/>
                  </a:cubicBezTo>
                  <a:cubicBezTo>
                    <a:pt x="135" y="43"/>
                    <a:pt x="137" y="44"/>
                    <a:pt x="136" y="45"/>
                  </a:cubicBezTo>
                  <a:cubicBezTo>
                    <a:pt x="134" y="46"/>
                    <a:pt x="135" y="46"/>
                    <a:pt x="137" y="47"/>
                  </a:cubicBezTo>
                  <a:cubicBezTo>
                    <a:pt x="139" y="47"/>
                    <a:pt x="136" y="48"/>
                    <a:pt x="137" y="49"/>
                  </a:cubicBezTo>
                  <a:cubicBezTo>
                    <a:pt x="139" y="49"/>
                    <a:pt x="142" y="49"/>
                    <a:pt x="143" y="51"/>
                  </a:cubicBezTo>
                  <a:cubicBezTo>
                    <a:pt x="143" y="52"/>
                    <a:pt x="147" y="54"/>
                    <a:pt x="150" y="54"/>
                  </a:cubicBezTo>
                  <a:cubicBezTo>
                    <a:pt x="152" y="53"/>
                    <a:pt x="155" y="57"/>
                    <a:pt x="156" y="55"/>
                  </a:cubicBezTo>
                  <a:cubicBezTo>
                    <a:pt x="157" y="55"/>
                    <a:pt x="157" y="56"/>
                    <a:pt x="157" y="56"/>
                  </a:cubicBezTo>
                  <a:cubicBezTo>
                    <a:pt x="158" y="57"/>
                    <a:pt x="159" y="57"/>
                    <a:pt x="160" y="58"/>
                  </a:cubicBezTo>
                  <a:cubicBezTo>
                    <a:pt x="161" y="59"/>
                    <a:pt x="161" y="61"/>
                    <a:pt x="162" y="62"/>
                  </a:cubicBezTo>
                  <a:cubicBezTo>
                    <a:pt x="163" y="63"/>
                    <a:pt x="164" y="64"/>
                    <a:pt x="165" y="65"/>
                  </a:cubicBezTo>
                  <a:cubicBezTo>
                    <a:pt x="167" y="67"/>
                    <a:pt x="165" y="68"/>
                    <a:pt x="165" y="70"/>
                  </a:cubicBezTo>
                  <a:cubicBezTo>
                    <a:pt x="165" y="72"/>
                    <a:pt x="167" y="72"/>
                    <a:pt x="165" y="74"/>
                  </a:cubicBezTo>
                  <a:cubicBezTo>
                    <a:pt x="163" y="75"/>
                    <a:pt x="162" y="77"/>
                    <a:pt x="163" y="78"/>
                  </a:cubicBezTo>
                  <a:cubicBezTo>
                    <a:pt x="163" y="79"/>
                    <a:pt x="164" y="81"/>
                    <a:pt x="166" y="81"/>
                  </a:cubicBezTo>
                  <a:cubicBezTo>
                    <a:pt x="168" y="81"/>
                    <a:pt x="170" y="82"/>
                    <a:pt x="172" y="82"/>
                  </a:cubicBezTo>
                  <a:cubicBezTo>
                    <a:pt x="175" y="82"/>
                    <a:pt x="177" y="83"/>
                    <a:pt x="179" y="83"/>
                  </a:cubicBezTo>
                  <a:cubicBezTo>
                    <a:pt x="181" y="83"/>
                    <a:pt x="183" y="82"/>
                    <a:pt x="185" y="83"/>
                  </a:cubicBezTo>
                  <a:cubicBezTo>
                    <a:pt x="190" y="83"/>
                    <a:pt x="193" y="85"/>
                    <a:pt x="197" y="87"/>
                  </a:cubicBezTo>
                  <a:cubicBezTo>
                    <a:pt x="198" y="88"/>
                    <a:pt x="200" y="89"/>
                    <a:pt x="202" y="89"/>
                  </a:cubicBezTo>
                  <a:cubicBezTo>
                    <a:pt x="203" y="90"/>
                    <a:pt x="205" y="90"/>
                    <a:pt x="206" y="90"/>
                  </a:cubicBezTo>
                  <a:cubicBezTo>
                    <a:pt x="208" y="90"/>
                    <a:pt x="206" y="91"/>
                    <a:pt x="207" y="92"/>
                  </a:cubicBezTo>
                  <a:cubicBezTo>
                    <a:pt x="209" y="93"/>
                    <a:pt x="210" y="93"/>
                    <a:pt x="210" y="95"/>
                  </a:cubicBezTo>
                  <a:cubicBezTo>
                    <a:pt x="211" y="96"/>
                    <a:pt x="211" y="98"/>
                    <a:pt x="212" y="99"/>
                  </a:cubicBezTo>
                  <a:cubicBezTo>
                    <a:pt x="213" y="100"/>
                    <a:pt x="214" y="101"/>
                    <a:pt x="216" y="102"/>
                  </a:cubicBezTo>
                  <a:cubicBezTo>
                    <a:pt x="216" y="103"/>
                    <a:pt x="216" y="104"/>
                    <a:pt x="218" y="105"/>
                  </a:cubicBezTo>
                  <a:cubicBezTo>
                    <a:pt x="220" y="105"/>
                    <a:pt x="222" y="104"/>
                    <a:pt x="225" y="104"/>
                  </a:cubicBezTo>
                  <a:cubicBezTo>
                    <a:pt x="229" y="104"/>
                    <a:pt x="234" y="105"/>
                    <a:pt x="238" y="106"/>
                  </a:cubicBezTo>
                  <a:cubicBezTo>
                    <a:pt x="241" y="106"/>
                    <a:pt x="243" y="106"/>
                    <a:pt x="246" y="106"/>
                  </a:cubicBezTo>
                  <a:cubicBezTo>
                    <a:pt x="248" y="106"/>
                    <a:pt x="251" y="105"/>
                    <a:pt x="253" y="105"/>
                  </a:cubicBezTo>
                  <a:cubicBezTo>
                    <a:pt x="255" y="105"/>
                    <a:pt x="258" y="106"/>
                    <a:pt x="260" y="106"/>
                  </a:cubicBezTo>
                  <a:cubicBezTo>
                    <a:pt x="262" y="106"/>
                    <a:pt x="265" y="106"/>
                    <a:pt x="267" y="107"/>
                  </a:cubicBezTo>
                  <a:cubicBezTo>
                    <a:pt x="268" y="107"/>
                    <a:pt x="269" y="109"/>
                    <a:pt x="270" y="110"/>
                  </a:cubicBezTo>
                  <a:cubicBezTo>
                    <a:pt x="273" y="111"/>
                    <a:pt x="276" y="111"/>
                    <a:pt x="279" y="111"/>
                  </a:cubicBezTo>
                  <a:cubicBezTo>
                    <a:pt x="283" y="112"/>
                    <a:pt x="286" y="114"/>
                    <a:pt x="291" y="113"/>
                  </a:cubicBezTo>
                  <a:cubicBezTo>
                    <a:pt x="293" y="113"/>
                    <a:pt x="294" y="113"/>
                    <a:pt x="294" y="114"/>
                  </a:cubicBezTo>
                  <a:cubicBezTo>
                    <a:pt x="295" y="116"/>
                    <a:pt x="298" y="114"/>
                    <a:pt x="299" y="115"/>
                  </a:cubicBezTo>
                  <a:cubicBezTo>
                    <a:pt x="298" y="115"/>
                    <a:pt x="312" y="110"/>
                    <a:pt x="313" y="110"/>
                  </a:cubicBezTo>
                  <a:cubicBezTo>
                    <a:pt x="315" y="109"/>
                    <a:pt x="318" y="108"/>
                    <a:pt x="321" y="108"/>
                  </a:cubicBezTo>
                  <a:cubicBezTo>
                    <a:pt x="324" y="108"/>
                    <a:pt x="327" y="107"/>
                    <a:pt x="330" y="107"/>
                  </a:cubicBezTo>
                  <a:cubicBezTo>
                    <a:pt x="334" y="107"/>
                    <a:pt x="338" y="108"/>
                    <a:pt x="342" y="107"/>
                  </a:cubicBezTo>
                  <a:cubicBezTo>
                    <a:pt x="345" y="106"/>
                    <a:pt x="348" y="105"/>
                    <a:pt x="350" y="104"/>
                  </a:cubicBezTo>
                  <a:cubicBezTo>
                    <a:pt x="352" y="103"/>
                    <a:pt x="353" y="101"/>
                    <a:pt x="355" y="100"/>
                  </a:cubicBezTo>
                  <a:cubicBezTo>
                    <a:pt x="356" y="99"/>
                    <a:pt x="358" y="98"/>
                    <a:pt x="360" y="97"/>
                  </a:cubicBezTo>
                  <a:cubicBezTo>
                    <a:pt x="361" y="97"/>
                    <a:pt x="362" y="97"/>
                    <a:pt x="363" y="96"/>
                  </a:cubicBezTo>
                  <a:cubicBezTo>
                    <a:pt x="363" y="95"/>
                    <a:pt x="364" y="96"/>
                    <a:pt x="364" y="95"/>
                  </a:cubicBezTo>
                  <a:cubicBezTo>
                    <a:pt x="366" y="93"/>
                    <a:pt x="360" y="91"/>
                    <a:pt x="360" y="89"/>
                  </a:cubicBezTo>
                  <a:cubicBezTo>
                    <a:pt x="359" y="87"/>
                    <a:pt x="361" y="83"/>
                    <a:pt x="365" y="82"/>
                  </a:cubicBezTo>
                  <a:cubicBezTo>
                    <a:pt x="369" y="81"/>
                    <a:pt x="372" y="84"/>
                    <a:pt x="376" y="85"/>
                  </a:cubicBezTo>
                  <a:cubicBezTo>
                    <a:pt x="377" y="85"/>
                    <a:pt x="379" y="86"/>
                    <a:pt x="380" y="85"/>
                  </a:cubicBezTo>
                  <a:cubicBezTo>
                    <a:pt x="382" y="84"/>
                    <a:pt x="384" y="83"/>
                    <a:pt x="386" y="82"/>
                  </a:cubicBezTo>
                  <a:cubicBezTo>
                    <a:pt x="387" y="81"/>
                    <a:pt x="388" y="80"/>
                    <a:pt x="390" y="79"/>
                  </a:cubicBezTo>
                  <a:cubicBezTo>
                    <a:pt x="391" y="78"/>
                    <a:pt x="394" y="79"/>
                    <a:pt x="395" y="79"/>
                  </a:cubicBezTo>
                  <a:cubicBezTo>
                    <a:pt x="398" y="79"/>
                    <a:pt x="401" y="78"/>
                    <a:pt x="405" y="76"/>
                  </a:cubicBezTo>
                  <a:cubicBezTo>
                    <a:pt x="406" y="75"/>
                    <a:pt x="405" y="73"/>
                    <a:pt x="407" y="72"/>
                  </a:cubicBezTo>
                  <a:cubicBezTo>
                    <a:pt x="409" y="70"/>
                    <a:pt x="410" y="70"/>
                    <a:pt x="413" y="70"/>
                  </a:cubicBezTo>
                  <a:cubicBezTo>
                    <a:pt x="414" y="70"/>
                    <a:pt x="415" y="70"/>
                    <a:pt x="416" y="68"/>
                  </a:cubicBezTo>
                  <a:cubicBezTo>
                    <a:pt x="417" y="67"/>
                    <a:pt x="418" y="68"/>
                    <a:pt x="419" y="68"/>
                  </a:cubicBezTo>
                  <a:cubicBezTo>
                    <a:pt x="420" y="68"/>
                    <a:pt x="423" y="67"/>
                    <a:pt x="424" y="66"/>
                  </a:cubicBezTo>
                  <a:cubicBezTo>
                    <a:pt x="425" y="66"/>
                    <a:pt x="426" y="66"/>
                    <a:pt x="427" y="67"/>
                  </a:cubicBezTo>
                  <a:cubicBezTo>
                    <a:pt x="427" y="67"/>
                    <a:pt x="428" y="67"/>
                    <a:pt x="429" y="67"/>
                  </a:cubicBezTo>
                  <a:cubicBezTo>
                    <a:pt x="429" y="66"/>
                    <a:pt x="429" y="66"/>
                    <a:pt x="430" y="66"/>
                  </a:cubicBezTo>
                  <a:cubicBezTo>
                    <a:pt x="431" y="66"/>
                    <a:pt x="432" y="66"/>
                    <a:pt x="432" y="67"/>
                  </a:cubicBezTo>
                  <a:cubicBezTo>
                    <a:pt x="434" y="67"/>
                    <a:pt x="435" y="67"/>
                    <a:pt x="436" y="67"/>
                  </a:cubicBezTo>
                  <a:cubicBezTo>
                    <a:pt x="442" y="67"/>
                    <a:pt x="439" y="64"/>
                    <a:pt x="438" y="62"/>
                  </a:cubicBezTo>
                  <a:cubicBezTo>
                    <a:pt x="435" y="59"/>
                    <a:pt x="431" y="57"/>
                    <a:pt x="427" y="55"/>
                  </a:cubicBezTo>
                  <a:cubicBezTo>
                    <a:pt x="425" y="54"/>
                    <a:pt x="422" y="53"/>
                    <a:pt x="418" y="55"/>
                  </a:cubicBezTo>
                  <a:cubicBezTo>
                    <a:pt x="414" y="58"/>
                    <a:pt x="413" y="55"/>
                    <a:pt x="410" y="55"/>
                  </a:cubicBezTo>
                  <a:cubicBezTo>
                    <a:pt x="409" y="55"/>
                    <a:pt x="406" y="55"/>
                    <a:pt x="405" y="55"/>
                  </a:cubicBezTo>
                  <a:cubicBezTo>
                    <a:pt x="403" y="56"/>
                    <a:pt x="402" y="57"/>
                    <a:pt x="401" y="56"/>
                  </a:cubicBezTo>
                  <a:cubicBezTo>
                    <a:pt x="400" y="56"/>
                    <a:pt x="397" y="54"/>
                    <a:pt x="399" y="52"/>
                  </a:cubicBezTo>
                  <a:cubicBezTo>
                    <a:pt x="400" y="52"/>
                    <a:pt x="401" y="52"/>
                    <a:pt x="401" y="50"/>
                  </a:cubicBezTo>
                  <a:cubicBezTo>
                    <a:pt x="401" y="49"/>
                    <a:pt x="402" y="49"/>
                    <a:pt x="402" y="47"/>
                  </a:cubicBezTo>
                  <a:cubicBezTo>
                    <a:pt x="405" y="44"/>
                    <a:pt x="407" y="40"/>
                    <a:pt x="409" y="36"/>
                  </a:cubicBezTo>
                  <a:cubicBezTo>
                    <a:pt x="412" y="38"/>
                    <a:pt x="415" y="38"/>
                    <a:pt x="418" y="39"/>
                  </a:cubicBezTo>
                  <a:cubicBezTo>
                    <a:pt x="421" y="40"/>
                    <a:pt x="423" y="38"/>
                    <a:pt x="426" y="36"/>
                  </a:cubicBezTo>
                  <a:cubicBezTo>
                    <a:pt x="429" y="35"/>
                    <a:pt x="432" y="36"/>
                    <a:pt x="434" y="33"/>
                  </a:cubicBezTo>
                  <a:cubicBezTo>
                    <a:pt x="435" y="32"/>
                    <a:pt x="434" y="32"/>
                    <a:pt x="433" y="31"/>
                  </a:cubicBezTo>
                  <a:cubicBezTo>
                    <a:pt x="432" y="31"/>
                    <a:pt x="433" y="30"/>
                    <a:pt x="434" y="29"/>
                  </a:cubicBezTo>
                  <a:cubicBezTo>
                    <a:pt x="434" y="28"/>
                    <a:pt x="436" y="28"/>
                    <a:pt x="436" y="27"/>
                  </a:cubicBezTo>
                  <a:cubicBezTo>
                    <a:pt x="436" y="26"/>
                    <a:pt x="436" y="26"/>
                    <a:pt x="437" y="25"/>
                  </a:cubicBezTo>
                  <a:cubicBezTo>
                    <a:pt x="439" y="24"/>
                    <a:pt x="438" y="24"/>
                    <a:pt x="439" y="23"/>
                  </a:cubicBezTo>
                  <a:cubicBezTo>
                    <a:pt x="441" y="20"/>
                    <a:pt x="441" y="19"/>
                    <a:pt x="446" y="17"/>
                  </a:cubicBezTo>
                  <a:cubicBezTo>
                    <a:pt x="450" y="15"/>
                    <a:pt x="447" y="13"/>
                    <a:pt x="448" y="12"/>
                  </a:cubicBezTo>
                  <a:cubicBezTo>
                    <a:pt x="448" y="10"/>
                    <a:pt x="446" y="9"/>
                    <a:pt x="444" y="10"/>
                  </a:cubicBezTo>
                  <a:cubicBezTo>
                    <a:pt x="441" y="10"/>
                    <a:pt x="442" y="9"/>
                    <a:pt x="441" y="8"/>
                  </a:cubicBezTo>
                  <a:cubicBezTo>
                    <a:pt x="445" y="7"/>
                    <a:pt x="447" y="4"/>
                    <a:pt x="451" y="3"/>
                  </a:cubicBezTo>
                  <a:cubicBezTo>
                    <a:pt x="456" y="2"/>
                    <a:pt x="461" y="1"/>
                    <a:pt x="465" y="1"/>
                  </a:cubicBezTo>
                  <a:cubicBezTo>
                    <a:pt x="469" y="2"/>
                    <a:pt x="474" y="0"/>
                    <a:pt x="478" y="1"/>
                  </a:cubicBezTo>
                  <a:cubicBezTo>
                    <a:pt x="479" y="2"/>
                    <a:pt x="480" y="2"/>
                    <a:pt x="482" y="3"/>
                  </a:cubicBezTo>
                  <a:cubicBezTo>
                    <a:pt x="483" y="4"/>
                    <a:pt x="486" y="4"/>
                    <a:pt x="487" y="5"/>
                  </a:cubicBezTo>
                  <a:cubicBezTo>
                    <a:pt x="489" y="3"/>
                    <a:pt x="495" y="5"/>
                    <a:pt x="495" y="6"/>
                  </a:cubicBezTo>
                  <a:cubicBezTo>
                    <a:pt x="495" y="7"/>
                    <a:pt x="497" y="8"/>
                    <a:pt x="498" y="8"/>
                  </a:cubicBezTo>
                  <a:cubicBezTo>
                    <a:pt x="498" y="9"/>
                    <a:pt x="497" y="9"/>
                    <a:pt x="498" y="10"/>
                  </a:cubicBezTo>
                  <a:cubicBezTo>
                    <a:pt x="499" y="10"/>
                    <a:pt x="500" y="10"/>
                    <a:pt x="500" y="11"/>
                  </a:cubicBezTo>
                  <a:cubicBezTo>
                    <a:pt x="501" y="12"/>
                    <a:pt x="502" y="12"/>
                    <a:pt x="502" y="13"/>
                  </a:cubicBezTo>
                  <a:cubicBezTo>
                    <a:pt x="502" y="14"/>
                    <a:pt x="504" y="14"/>
                    <a:pt x="503" y="15"/>
                  </a:cubicBezTo>
                  <a:cubicBezTo>
                    <a:pt x="502" y="16"/>
                    <a:pt x="503" y="17"/>
                    <a:pt x="504" y="18"/>
                  </a:cubicBezTo>
                  <a:cubicBezTo>
                    <a:pt x="505" y="19"/>
                    <a:pt x="504" y="21"/>
                    <a:pt x="506" y="21"/>
                  </a:cubicBezTo>
                  <a:cubicBezTo>
                    <a:pt x="507" y="22"/>
                    <a:pt x="506" y="24"/>
                    <a:pt x="507" y="25"/>
                  </a:cubicBezTo>
                  <a:cubicBezTo>
                    <a:pt x="508" y="26"/>
                    <a:pt x="509" y="27"/>
                    <a:pt x="510" y="28"/>
                  </a:cubicBezTo>
                  <a:cubicBezTo>
                    <a:pt x="511" y="29"/>
                    <a:pt x="510" y="30"/>
                    <a:pt x="510" y="32"/>
                  </a:cubicBezTo>
                  <a:cubicBezTo>
                    <a:pt x="511" y="33"/>
                    <a:pt x="512" y="32"/>
                    <a:pt x="512" y="34"/>
                  </a:cubicBezTo>
                  <a:cubicBezTo>
                    <a:pt x="510" y="37"/>
                    <a:pt x="515" y="40"/>
                    <a:pt x="519" y="39"/>
                  </a:cubicBezTo>
                  <a:cubicBezTo>
                    <a:pt x="521" y="39"/>
                    <a:pt x="523" y="38"/>
                    <a:pt x="524" y="39"/>
                  </a:cubicBezTo>
                  <a:cubicBezTo>
                    <a:pt x="525" y="40"/>
                    <a:pt x="527" y="40"/>
                    <a:pt x="529" y="41"/>
                  </a:cubicBezTo>
                  <a:cubicBezTo>
                    <a:pt x="529" y="39"/>
                    <a:pt x="531" y="42"/>
                    <a:pt x="532" y="42"/>
                  </a:cubicBezTo>
                  <a:cubicBezTo>
                    <a:pt x="534" y="42"/>
                    <a:pt x="534" y="44"/>
                    <a:pt x="535" y="45"/>
                  </a:cubicBezTo>
                  <a:cubicBezTo>
                    <a:pt x="537" y="46"/>
                    <a:pt x="540" y="45"/>
                    <a:pt x="542" y="46"/>
                  </a:cubicBezTo>
                  <a:cubicBezTo>
                    <a:pt x="542" y="46"/>
                    <a:pt x="541" y="47"/>
                    <a:pt x="541" y="48"/>
                  </a:cubicBezTo>
                  <a:cubicBezTo>
                    <a:pt x="541" y="49"/>
                    <a:pt x="542" y="49"/>
                    <a:pt x="542" y="49"/>
                  </a:cubicBezTo>
                  <a:cubicBezTo>
                    <a:pt x="544" y="50"/>
                    <a:pt x="543" y="51"/>
                    <a:pt x="542" y="53"/>
                  </a:cubicBezTo>
                  <a:cubicBezTo>
                    <a:pt x="542" y="54"/>
                    <a:pt x="544" y="57"/>
                    <a:pt x="546" y="57"/>
                  </a:cubicBezTo>
                  <a:cubicBezTo>
                    <a:pt x="547" y="57"/>
                    <a:pt x="548" y="57"/>
                    <a:pt x="549" y="57"/>
                  </a:cubicBezTo>
                  <a:cubicBezTo>
                    <a:pt x="551" y="57"/>
                    <a:pt x="551" y="57"/>
                    <a:pt x="553" y="57"/>
                  </a:cubicBezTo>
                  <a:cubicBezTo>
                    <a:pt x="555" y="57"/>
                    <a:pt x="559" y="57"/>
                    <a:pt x="561" y="56"/>
                  </a:cubicBezTo>
                  <a:cubicBezTo>
                    <a:pt x="562" y="54"/>
                    <a:pt x="565" y="53"/>
                    <a:pt x="567" y="53"/>
                  </a:cubicBezTo>
                  <a:cubicBezTo>
                    <a:pt x="567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2" y="52"/>
                  </a:cubicBezTo>
                  <a:cubicBezTo>
                    <a:pt x="573" y="51"/>
                    <a:pt x="577" y="50"/>
                    <a:pt x="577" y="50"/>
                  </a:cubicBezTo>
                  <a:cubicBezTo>
                    <a:pt x="578" y="51"/>
                    <a:pt x="580" y="51"/>
                    <a:pt x="580" y="51"/>
                  </a:cubicBezTo>
                  <a:cubicBezTo>
                    <a:pt x="579" y="53"/>
                    <a:pt x="579" y="53"/>
                    <a:pt x="579" y="54"/>
                  </a:cubicBezTo>
                  <a:cubicBezTo>
                    <a:pt x="580" y="55"/>
                    <a:pt x="582" y="57"/>
                    <a:pt x="579" y="59"/>
                  </a:cubicBezTo>
                  <a:cubicBezTo>
                    <a:pt x="578" y="60"/>
                    <a:pt x="577" y="60"/>
                    <a:pt x="576" y="60"/>
                  </a:cubicBezTo>
                  <a:cubicBezTo>
                    <a:pt x="574" y="61"/>
                    <a:pt x="575" y="62"/>
                    <a:pt x="575" y="62"/>
                  </a:cubicBezTo>
                  <a:cubicBezTo>
                    <a:pt x="575" y="63"/>
                    <a:pt x="575" y="64"/>
                    <a:pt x="574" y="64"/>
                  </a:cubicBezTo>
                  <a:cubicBezTo>
                    <a:pt x="574" y="65"/>
                    <a:pt x="574" y="66"/>
                    <a:pt x="573" y="67"/>
                  </a:cubicBezTo>
                  <a:cubicBezTo>
                    <a:pt x="572" y="69"/>
                    <a:pt x="574" y="71"/>
                    <a:pt x="570" y="72"/>
                  </a:cubicBezTo>
                  <a:cubicBezTo>
                    <a:pt x="571" y="73"/>
                    <a:pt x="570" y="73"/>
                    <a:pt x="569" y="74"/>
                  </a:cubicBezTo>
                  <a:cubicBezTo>
                    <a:pt x="568" y="75"/>
                    <a:pt x="569" y="76"/>
                    <a:pt x="568" y="77"/>
                  </a:cubicBezTo>
                  <a:cubicBezTo>
                    <a:pt x="567" y="78"/>
                    <a:pt x="565" y="78"/>
                    <a:pt x="565" y="80"/>
                  </a:cubicBezTo>
                  <a:cubicBezTo>
                    <a:pt x="564" y="81"/>
                    <a:pt x="565" y="81"/>
                    <a:pt x="564" y="82"/>
                  </a:cubicBezTo>
                  <a:cubicBezTo>
                    <a:pt x="563" y="83"/>
                    <a:pt x="557" y="81"/>
                    <a:pt x="556" y="81"/>
                  </a:cubicBezTo>
                  <a:cubicBezTo>
                    <a:pt x="555" y="81"/>
                    <a:pt x="553" y="80"/>
                    <a:pt x="553" y="80"/>
                  </a:cubicBezTo>
                  <a:cubicBezTo>
                    <a:pt x="551" y="81"/>
                    <a:pt x="550" y="83"/>
                    <a:pt x="549" y="83"/>
                  </a:cubicBezTo>
                  <a:cubicBezTo>
                    <a:pt x="548" y="83"/>
                    <a:pt x="546" y="83"/>
                    <a:pt x="545" y="84"/>
                  </a:cubicBezTo>
                  <a:cubicBezTo>
                    <a:pt x="544" y="85"/>
                    <a:pt x="546" y="86"/>
                    <a:pt x="546" y="86"/>
                  </a:cubicBezTo>
                  <a:cubicBezTo>
                    <a:pt x="547" y="89"/>
                    <a:pt x="547" y="92"/>
                    <a:pt x="547" y="95"/>
                  </a:cubicBezTo>
                  <a:cubicBezTo>
                    <a:pt x="547" y="97"/>
                    <a:pt x="549" y="99"/>
                    <a:pt x="546" y="102"/>
                  </a:cubicBezTo>
                  <a:cubicBezTo>
                    <a:pt x="545" y="103"/>
                    <a:pt x="547" y="103"/>
                    <a:pt x="544" y="103"/>
                  </a:cubicBezTo>
                  <a:cubicBezTo>
                    <a:pt x="543" y="104"/>
                    <a:pt x="541" y="104"/>
                    <a:pt x="540" y="105"/>
                  </a:cubicBezTo>
                  <a:cubicBezTo>
                    <a:pt x="542" y="105"/>
                    <a:pt x="541" y="107"/>
                    <a:pt x="542" y="108"/>
                  </a:cubicBezTo>
                  <a:cubicBezTo>
                    <a:pt x="540" y="106"/>
                    <a:pt x="538" y="106"/>
                    <a:pt x="538" y="104"/>
                  </a:cubicBezTo>
                  <a:cubicBezTo>
                    <a:pt x="538" y="103"/>
                    <a:pt x="536" y="102"/>
                    <a:pt x="534" y="102"/>
                  </a:cubicBezTo>
                  <a:cubicBezTo>
                    <a:pt x="534" y="103"/>
                    <a:pt x="534" y="106"/>
                    <a:pt x="533" y="107"/>
                  </a:cubicBezTo>
                  <a:cubicBezTo>
                    <a:pt x="531" y="108"/>
                    <a:pt x="530" y="107"/>
                    <a:pt x="529" y="108"/>
                  </a:cubicBezTo>
                  <a:cubicBezTo>
                    <a:pt x="527" y="109"/>
                    <a:pt x="528" y="111"/>
                    <a:pt x="525" y="111"/>
                  </a:cubicBezTo>
                  <a:cubicBezTo>
                    <a:pt x="522" y="112"/>
                    <a:pt x="520" y="111"/>
                    <a:pt x="517" y="112"/>
                  </a:cubicBezTo>
                  <a:cubicBezTo>
                    <a:pt x="518" y="113"/>
                    <a:pt x="521" y="115"/>
                    <a:pt x="519" y="117"/>
                  </a:cubicBezTo>
                  <a:cubicBezTo>
                    <a:pt x="518" y="118"/>
                    <a:pt x="513" y="117"/>
                    <a:pt x="512" y="117"/>
                  </a:cubicBezTo>
                  <a:cubicBezTo>
                    <a:pt x="511" y="117"/>
                    <a:pt x="510" y="117"/>
                    <a:pt x="509" y="116"/>
                  </a:cubicBezTo>
                  <a:cubicBezTo>
                    <a:pt x="508" y="116"/>
                    <a:pt x="508" y="114"/>
                    <a:pt x="506" y="114"/>
                  </a:cubicBezTo>
                  <a:cubicBezTo>
                    <a:pt x="505" y="114"/>
                    <a:pt x="505" y="115"/>
                    <a:pt x="504" y="115"/>
                  </a:cubicBezTo>
                  <a:cubicBezTo>
                    <a:pt x="503" y="117"/>
                    <a:pt x="502" y="118"/>
                    <a:pt x="500" y="119"/>
                  </a:cubicBezTo>
                  <a:cubicBezTo>
                    <a:pt x="499" y="120"/>
                    <a:pt x="498" y="122"/>
                    <a:pt x="497" y="122"/>
                  </a:cubicBezTo>
                  <a:cubicBezTo>
                    <a:pt x="497" y="122"/>
                    <a:pt x="494" y="122"/>
                    <a:pt x="494" y="123"/>
                  </a:cubicBezTo>
                  <a:cubicBezTo>
                    <a:pt x="494" y="124"/>
                    <a:pt x="493" y="124"/>
                    <a:pt x="492" y="124"/>
                  </a:cubicBezTo>
                  <a:cubicBezTo>
                    <a:pt x="492" y="125"/>
                    <a:pt x="491" y="125"/>
                    <a:pt x="490" y="125"/>
                  </a:cubicBezTo>
                  <a:cubicBezTo>
                    <a:pt x="489" y="125"/>
                    <a:pt x="488" y="126"/>
                    <a:pt x="488" y="127"/>
                  </a:cubicBezTo>
                  <a:cubicBezTo>
                    <a:pt x="485" y="127"/>
                    <a:pt x="482" y="129"/>
                    <a:pt x="481" y="131"/>
                  </a:cubicBezTo>
                  <a:cubicBezTo>
                    <a:pt x="480" y="133"/>
                    <a:pt x="476" y="133"/>
                    <a:pt x="475" y="132"/>
                  </a:cubicBezTo>
                  <a:cubicBezTo>
                    <a:pt x="474" y="133"/>
                    <a:pt x="472" y="133"/>
                    <a:pt x="472" y="133"/>
                  </a:cubicBezTo>
                  <a:cubicBezTo>
                    <a:pt x="472" y="134"/>
                    <a:pt x="470" y="134"/>
                    <a:pt x="470" y="134"/>
                  </a:cubicBezTo>
                  <a:cubicBezTo>
                    <a:pt x="468" y="134"/>
                    <a:pt x="466" y="136"/>
                    <a:pt x="464" y="136"/>
                  </a:cubicBezTo>
                  <a:cubicBezTo>
                    <a:pt x="463" y="137"/>
                    <a:pt x="462" y="138"/>
                    <a:pt x="461" y="139"/>
                  </a:cubicBezTo>
                  <a:cubicBezTo>
                    <a:pt x="460" y="140"/>
                    <a:pt x="459" y="140"/>
                    <a:pt x="458" y="141"/>
                  </a:cubicBezTo>
                  <a:cubicBezTo>
                    <a:pt x="458" y="141"/>
                    <a:pt x="457" y="140"/>
                    <a:pt x="457" y="141"/>
                  </a:cubicBezTo>
                  <a:cubicBezTo>
                    <a:pt x="457" y="142"/>
                    <a:pt x="451" y="145"/>
                    <a:pt x="451" y="142"/>
                  </a:cubicBezTo>
                  <a:cubicBezTo>
                    <a:pt x="452" y="140"/>
                    <a:pt x="455" y="140"/>
                    <a:pt x="456" y="140"/>
                  </a:cubicBezTo>
                  <a:cubicBezTo>
                    <a:pt x="457" y="139"/>
                    <a:pt x="456" y="139"/>
                    <a:pt x="456" y="138"/>
                  </a:cubicBezTo>
                  <a:cubicBezTo>
                    <a:pt x="456" y="138"/>
                    <a:pt x="458" y="137"/>
                    <a:pt x="459" y="137"/>
                  </a:cubicBezTo>
                  <a:cubicBezTo>
                    <a:pt x="455" y="138"/>
                    <a:pt x="455" y="136"/>
                    <a:pt x="452" y="136"/>
                  </a:cubicBezTo>
                  <a:cubicBezTo>
                    <a:pt x="453" y="135"/>
                    <a:pt x="454" y="135"/>
                    <a:pt x="455" y="135"/>
                  </a:cubicBezTo>
                  <a:cubicBezTo>
                    <a:pt x="454" y="132"/>
                    <a:pt x="455" y="133"/>
                    <a:pt x="458" y="131"/>
                  </a:cubicBezTo>
                  <a:cubicBezTo>
                    <a:pt x="459" y="130"/>
                    <a:pt x="461" y="128"/>
                    <a:pt x="461" y="127"/>
                  </a:cubicBezTo>
                  <a:cubicBezTo>
                    <a:pt x="464" y="124"/>
                    <a:pt x="457" y="125"/>
                    <a:pt x="458" y="121"/>
                  </a:cubicBezTo>
                  <a:cubicBezTo>
                    <a:pt x="457" y="123"/>
                    <a:pt x="455" y="123"/>
                    <a:pt x="454" y="122"/>
                  </a:cubicBezTo>
                  <a:cubicBezTo>
                    <a:pt x="453" y="122"/>
                    <a:pt x="448" y="123"/>
                    <a:pt x="450" y="124"/>
                  </a:cubicBezTo>
                  <a:cubicBezTo>
                    <a:pt x="448" y="124"/>
                    <a:pt x="446" y="127"/>
                    <a:pt x="445" y="128"/>
                  </a:cubicBezTo>
                  <a:cubicBezTo>
                    <a:pt x="444" y="130"/>
                    <a:pt x="439" y="131"/>
                    <a:pt x="438" y="132"/>
                  </a:cubicBezTo>
                  <a:cubicBezTo>
                    <a:pt x="437" y="132"/>
                    <a:pt x="435" y="132"/>
                    <a:pt x="434" y="133"/>
                  </a:cubicBezTo>
                  <a:cubicBezTo>
                    <a:pt x="433" y="135"/>
                    <a:pt x="434" y="136"/>
                    <a:pt x="433" y="137"/>
                  </a:cubicBezTo>
                  <a:cubicBezTo>
                    <a:pt x="431" y="139"/>
                    <a:pt x="429" y="139"/>
                    <a:pt x="426" y="140"/>
                  </a:cubicBezTo>
                  <a:cubicBezTo>
                    <a:pt x="424" y="141"/>
                    <a:pt x="423" y="138"/>
                    <a:pt x="421" y="139"/>
                  </a:cubicBezTo>
                  <a:cubicBezTo>
                    <a:pt x="418" y="139"/>
                    <a:pt x="418" y="143"/>
                    <a:pt x="418" y="144"/>
                  </a:cubicBezTo>
                  <a:cubicBezTo>
                    <a:pt x="417" y="146"/>
                    <a:pt x="420" y="147"/>
                    <a:pt x="422" y="149"/>
                  </a:cubicBezTo>
                  <a:cubicBezTo>
                    <a:pt x="422" y="149"/>
                    <a:pt x="424" y="149"/>
                    <a:pt x="425" y="149"/>
                  </a:cubicBezTo>
                  <a:cubicBezTo>
                    <a:pt x="427" y="149"/>
                    <a:pt x="426" y="150"/>
                    <a:pt x="427" y="150"/>
                  </a:cubicBezTo>
                  <a:cubicBezTo>
                    <a:pt x="428" y="150"/>
                    <a:pt x="428" y="149"/>
                    <a:pt x="428" y="149"/>
                  </a:cubicBezTo>
                  <a:cubicBezTo>
                    <a:pt x="430" y="149"/>
                    <a:pt x="432" y="150"/>
                    <a:pt x="432" y="152"/>
                  </a:cubicBezTo>
                  <a:cubicBezTo>
                    <a:pt x="432" y="154"/>
                    <a:pt x="430" y="156"/>
                    <a:pt x="431" y="157"/>
                  </a:cubicBezTo>
                  <a:cubicBezTo>
                    <a:pt x="433" y="158"/>
                    <a:pt x="435" y="159"/>
                    <a:pt x="437" y="158"/>
                  </a:cubicBezTo>
                  <a:cubicBezTo>
                    <a:pt x="438" y="158"/>
                    <a:pt x="441" y="158"/>
                    <a:pt x="439" y="156"/>
                  </a:cubicBezTo>
                  <a:cubicBezTo>
                    <a:pt x="440" y="156"/>
                    <a:pt x="446" y="153"/>
                    <a:pt x="443" y="153"/>
                  </a:cubicBezTo>
                  <a:cubicBezTo>
                    <a:pt x="444" y="153"/>
                    <a:pt x="446" y="152"/>
                    <a:pt x="448" y="152"/>
                  </a:cubicBezTo>
                  <a:cubicBezTo>
                    <a:pt x="450" y="152"/>
                    <a:pt x="451" y="153"/>
                    <a:pt x="452" y="154"/>
                  </a:cubicBezTo>
                  <a:cubicBezTo>
                    <a:pt x="452" y="154"/>
                    <a:pt x="453" y="154"/>
                    <a:pt x="454" y="154"/>
                  </a:cubicBezTo>
                  <a:cubicBezTo>
                    <a:pt x="454" y="154"/>
                    <a:pt x="455" y="155"/>
                    <a:pt x="455" y="155"/>
                  </a:cubicBezTo>
                  <a:cubicBezTo>
                    <a:pt x="455" y="156"/>
                    <a:pt x="459" y="155"/>
                    <a:pt x="459" y="156"/>
                  </a:cubicBezTo>
                  <a:cubicBezTo>
                    <a:pt x="460" y="155"/>
                    <a:pt x="460" y="155"/>
                    <a:pt x="460" y="155"/>
                  </a:cubicBezTo>
                  <a:cubicBezTo>
                    <a:pt x="462" y="156"/>
                    <a:pt x="465" y="155"/>
                    <a:pt x="466" y="156"/>
                  </a:cubicBezTo>
                  <a:cubicBezTo>
                    <a:pt x="466" y="156"/>
                    <a:pt x="465" y="157"/>
                    <a:pt x="465" y="157"/>
                  </a:cubicBezTo>
                  <a:cubicBezTo>
                    <a:pt x="466" y="158"/>
                    <a:pt x="463" y="159"/>
                    <a:pt x="464" y="160"/>
                  </a:cubicBezTo>
                  <a:cubicBezTo>
                    <a:pt x="465" y="160"/>
                    <a:pt x="464" y="161"/>
                    <a:pt x="463" y="161"/>
                  </a:cubicBezTo>
                  <a:cubicBezTo>
                    <a:pt x="461" y="162"/>
                    <a:pt x="462" y="161"/>
                    <a:pt x="461" y="160"/>
                  </a:cubicBezTo>
                  <a:cubicBezTo>
                    <a:pt x="461" y="160"/>
                    <a:pt x="460" y="160"/>
                    <a:pt x="460" y="161"/>
                  </a:cubicBezTo>
                  <a:cubicBezTo>
                    <a:pt x="460" y="160"/>
                    <a:pt x="459" y="160"/>
                    <a:pt x="458" y="161"/>
                  </a:cubicBezTo>
                  <a:cubicBezTo>
                    <a:pt x="458" y="161"/>
                    <a:pt x="453" y="163"/>
                    <a:pt x="456" y="161"/>
                  </a:cubicBezTo>
                  <a:cubicBezTo>
                    <a:pt x="455" y="162"/>
                    <a:pt x="452" y="163"/>
                    <a:pt x="451" y="164"/>
                  </a:cubicBezTo>
                  <a:cubicBezTo>
                    <a:pt x="450" y="164"/>
                    <a:pt x="448" y="163"/>
                    <a:pt x="448" y="164"/>
                  </a:cubicBezTo>
                  <a:cubicBezTo>
                    <a:pt x="450" y="163"/>
                    <a:pt x="450" y="165"/>
                    <a:pt x="449" y="166"/>
                  </a:cubicBezTo>
                  <a:cubicBezTo>
                    <a:pt x="449" y="165"/>
                    <a:pt x="448" y="165"/>
                    <a:pt x="447" y="166"/>
                  </a:cubicBezTo>
                  <a:cubicBezTo>
                    <a:pt x="446" y="167"/>
                    <a:pt x="447" y="167"/>
                    <a:pt x="447" y="168"/>
                  </a:cubicBezTo>
                  <a:cubicBezTo>
                    <a:pt x="446" y="168"/>
                    <a:pt x="445" y="169"/>
                    <a:pt x="444" y="169"/>
                  </a:cubicBezTo>
                  <a:cubicBezTo>
                    <a:pt x="443" y="169"/>
                    <a:pt x="444" y="167"/>
                    <a:pt x="443" y="167"/>
                  </a:cubicBezTo>
                  <a:cubicBezTo>
                    <a:pt x="444" y="168"/>
                    <a:pt x="443" y="167"/>
                    <a:pt x="442" y="167"/>
                  </a:cubicBezTo>
                  <a:cubicBezTo>
                    <a:pt x="441" y="168"/>
                    <a:pt x="442" y="170"/>
                    <a:pt x="443" y="170"/>
                  </a:cubicBezTo>
                  <a:cubicBezTo>
                    <a:pt x="440" y="170"/>
                    <a:pt x="440" y="174"/>
                    <a:pt x="437" y="173"/>
                  </a:cubicBezTo>
                  <a:cubicBezTo>
                    <a:pt x="437" y="175"/>
                    <a:pt x="435" y="177"/>
                    <a:pt x="434" y="178"/>
                  </a:cubicBezTo>
                  <a:cubicBezTo>
                    <a:pt x="432" y="179"/>
                    <a:pt x="433" y="180"/>
                    <a:pt x="433" y="182"/>
                  </a:cubicBezTo>
                  <a:cubicBezTo>
                    <a:pt x="434" y="181"/>
                    <a:pt x="436" y="182"/>
                    <a:pt x="437" y="183"/>
                  </a:cubicBezTo>
                  <a:cubicBezTo>
                    <a:pt x="438" y="184"/>
                    <a:pt x="441" y="185"/>
                    <a:pt x="443" y="186"/>
                  </a:cubicBezTo>
                  <a:cubicBezTo>
                    <a:pt x="444" y="186"/>
                    <a:pt x="444" y="189"/>
                    <a:pt x="445" y="190"/>
                  </a:cubicBezTo>
                  <a:cubicBezTo>
                    <a:pt x="446" y="192"/>
                    <a:pt x="446" y="195"/>
                    <a:pt x="448" y="196"/>
                  </a:cubicBezTo>
                  <a:cubicBezTo>
                    <a:pt x="449" y="197"/>
                    <a:pt x="450" y="199"/>
                    <a:pt x="449" y="201"/>
                  </a:cubicBezTo>
                  <a:cubicBezTo>
                    <a:pt x="448" y="203"/>
                    <a:pt x="452" y="203"/>
                    <a:pt x="453" y="204"/>
                  </a:cubicBezTo>
                  <a:cubicBezTo>
                    <a:pt x="455" y="204"/>
                    <a:pt x="454" y="205"/>
                    <a:pt x="454" y="206"/>
                  </a:cubicBezTo>
                  <a:cubicBezTo>
                    <a:pt x="454" y="207"/>
                    <a:pt x="455" y="207"/>
                    <a:pt x="456" y="207"/>
                  </a:cubicBezTo>
                  <a:cubicBezTo>
                    <a:pt x="457" y="208"/>
                    <a:pt x="460" y="209"/>
                    <a:pt x="458" y="211"/>
                  </a:cubicBezTo>
                  <a:cubicBezTo>
                    <a:pt x="456" y="210"/>
                    <a:pt x="455" y="209"/>
                    <a:pt x="452" y="209"/>
                  </a:cubicBezTo>
                  <a:cubicBezTo>
                    <a:pt x="449" y="210"/>
                    <a:pt x="450" y="208"/>
                    <a:pt x="448" y="207"/>
                  </a:cubicBezTo>
                  <a:cubicBezTo>
                    <a:pt x="445" y="206"/>
                    <a:pt x="443" y="209"/>
                    <a:pt x="441" y="208"/>
                  </a:cubicBezTo>
                  <a:cubicBezTo>
                    <a:pt x="440" y="208"/>
                    <a:pt x="440" y="207"/>
                    <a:pt x="440" y="206"/>
                  </a:cubicBezTo>
                  <a:cubicBezTo>
                    <a:pt x="439" y="205"/>
                    <a:pt x="438" y="205"/>
                    <a:pt x="437" y="205"/>
                  </a:cubicBezTo>
                  <a:cubicBezTo>
                    <a:pt x="438" y="205"/>
                    <a:pt x="438" y="206"/>
                    <a:pt x="437" y="206"/>
                  </a:cubicBezTo>
                  <a:cubicBezTo>
                    <a:pt x="438" y="206"/>
                    <a:pt x="438" y="206"/>
                    <a:pt x="439" y="206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39" y="205"/>
                    <a:pt x="441" y="208"/>
                    <a:pt x="439" y="207"/>
                  </a:cubicBezTo>
                  <a:cubicBezTo>
                    <a:pt x="440" y="208"/>
                    <a:pt x="441" y="209"/>
                    <a:pt x="443" y="209"/>
                  </a:cubicBezTo>
                  <a:cubicBezTo>
                    <a:pt x="444" y="208"/>
                    <a:pt x="445" y="208"/>
                    <a:pt x="446" y="208"/>
                  </a:cubicBezTo>
                  <a:cubicBezTo>
                    <a:pt x="447" y="208"/>
                    <a:pt x="448" y="208"/>
                    <a:pt x="448" y="209"/>
                  </a:cubicBezTo>
                  <a:cubicBezTo>
                    <a:pt x="448" y="209"/>
                    <a:pt x="448" y="210"/>
                    <a:pt x="448" y="210"/>
                  </a:cubicBezTo>
                  <a:cubicBezTo>
                    <a:pt x="449" y="210"/>
                    <a:pt x="450" y="210"/>
                    <a:pt x="451" y="211"/>
                  </a:cubicBezTo>
                  <a:cubicBezTo>
                    <a:pt x="453" y="212"/>
                    <a:pt x="454" y="213"/>
                    <a:pt x="456" y="214"/>
                  </a:cubicBezTo>
                  <a:cubicBezTo>
                    <a:pt x="457" y="215"/>
                    <a:pt x="459" y="217"/>
                    <a:pt x="458" y="218"/>
                  </a:cubicBezTo>
                  <a:cubicBezTo>
                    <a:pt x="458" y="219"/>
                    <a:pt x="457" y="219"/>
                    <a:pt x="456" y="219"/>
                  </a:cubicBezTo>
                  <a:cubicBezTo>
                    <a:pt x="455" y="219"/>
                    <a:pt x="453" y="220"/>
                    <a:pt x="452" y="221"/>
                  </a:cubicBezTo>
                  <a:cubicBezTo>
                    <a:pt x="451" y="221"/>
                    <a:pt x="450" y="222"/>
                    <a:pt x="449" y="223"/>
                  </a:cubicBezTo>
                  <a:cubicBezTo>
                    <a:pt x="449" y="223"/>
                    <a:pt x="449" y="224"/>
                    <a:pt x="448" y="224"/>
                  </a:cubicBezTo>
                  <a:cubicBezTo>
                    <a:pt x="447" y="224"/>
                    <a:pt x="447" y="223"/>
                    <a:pt x="445" y="223"/>
                  </a:cubicBezTo>
                  <a:cubicBezTo>
                    <a:pt x="444" y="224"/>
                    <a:pt x="443" y="225"/>
                    <a:pt x="442" y="225"/>
                  </a:cubicBezTo>
                  <a:cubicBezTo>
                    <a:pt x="442" y="225"/>
                    <a:pt x="445" y="223"/>
                    <a:pt x="446" y="224"/>
                  </a:cubicBezTo>
                  <a:cubicBezTo>
                    <a:pt x="447" y="225"/>
                    <a:pt x="446" y="227"/>
                    <a:pt x="448" y="227"/>
                  </a:cubicBezTo>
                  <a:cubicBezTo>
                    <a:pt x="447" y="226"/>
                    <a:pt x="447" y="226"/>
                    <a:pt x="447" y="226"/>
                  </a:cubicBezTo>
                  <a:cubicBezTo>
                    <a:pt x="449" y="226"/>
                    <a:pt x="451" y="224"/>
                    <a:pt x="453" y="225"/>
                  </a:cubicBezTo>
                  <a:cubicBezTo>
                    <a:pt x="454" y="225"/>
                    <a:pt x="455" y="226"/>
                    <a:pt x="455" y="227"/>
                  </a:cubicBezTo>
                  <a:cubicBezTo>
                    <a:pt x="456" y="228"/>
                    <a:pt x="459" y="228"/>
                    <a:pt x="460" y="228"/>
                  </a:cubicBezTo>
                  <a:cubicBezTo>
                    <a:pt x="459" y="229"/>
                    <a:pt x="458" y="230"/>
                    <a:pt x="457" y="230"/>
                  </a:cubicBezTo>
                  <a:cubicBezTo>
                    <a:pt x="457" y="231"/>
                    <a:pt x="457" y="231"/>
                    <a:pt x="456" y="231"/>
                  </a:cubicBezTo>
                  <a:cubicBezTo>
                    <a:pt x="455" y="232"/>
                    <a:pt x="455" y="232"/>
                    <a:pt x="454" y="232"/>
                  </a:cubicBezTo>
                  <a:cubicBezTo>
                    <a:pt x="455" y="233"/>
                    <a:pt x="455" y="233"/>
                    <a:pt x="455" y="233"/>
                  </a:cubicBezTo>
                  <a:cubicBezTo>
                    <a:pt x="455" y="232"/>
                    <a:pt x="457" y="231"/>
                    <a:pt x="457" y="232"/>
                  </a:cubicBezTo>
                  <a:cubicBezTo>
                    <a:pt x="457" y="231"/>
                    <a:pt x="458" y="230"/>
                    <a:pt x="458" y="231"/>
                  </a:cubicBezTo>
                  <a:cubicBezTo>
                    <a:pt x="460" y="231"/>
                    <a:pt x="458" y="232"/>
                    <a:pt x="459" y="233"/>
                  </a:cubicBezTo>
                  <a:cubicBezTo>
                    <a:pt x="459" y="233"/>
                    <a:pt x="459" y="236"/>
                    <a:pt x="458" y="235"/>
                  </a:cubicBezTo>
                  <a:cubicBezTo>
                    <a:pt x="457" y="235"/>
                    <a:pt x="458" y="234"/>
                    <a:pt x="457" y="233"/>
                  </a:cubicBezTo>
                  <a:cubicBezTo>
                    <a:pt x="457" y="234"/>
                    <a:pt x="457" y="234"/>
                    <a:pt x="457" y="235"/>
                  </a:cubicBezTo>
                  <a:cubicBezTo>
                    <a:pt x="456" y="235"/>
                    <a:pt x="456" y="235"/>
                    <a:pt x="456" y="234"/>
                  </a:cubicBezTo>
                  <a:cubicBezTo>
                    <a:pt x="456" y="235"/>
                    <a:pt x="455" y="235"/>
                    <a:pt x="455" y="234"/>
                  </a:cubicBezTo>
                  <a:cubicBezTo>
                    <a:pt x="455" y="235"/>
                    <a:pt x="454" y="235"/>
                    <a:pt x="454" y="236"/>
                  </a:cubicBezTo>
                  <a:cubicBezTo>
                    <a:pt x="455" y="236"/>
                    <a:pt x="457" y="236"/>
                    <a:pt x="456" y="238"/>
                  </a:cubicBezTo>
                  <a:cubicBezTo>
                    <a:pt x="456" y="237"/>
                    <a:pt x="456" y="237"/>
                    <a:pt x="455" y="238"/>
                  </a:cubicBezTo>
                  <a:cubicBezTo>
                    <a:pt x="456" y="238"/>
                    <a:pt x="457" y="239"/>
                    <a:pt x="456" y="239"/>
                  </a:cubicBezTo>
                  <a:cubicBezTo>
                    <a:pt x="454" y="240"/>
                    <a:pt x="452" y="239"/>
                    <a:pt x="451" y="238"/>
                  </a:cubicBezTo>
                  <a:cubicBezTo>
                    <a:pt x="452" y="239"/>
                    <a:pt x="452" y="240"/>
                    <a:pt x="453" y="240"/>
                  </a:cubicBezTo>
                  <a:cubicBezTo>
                    <a:pt x="454" y="240"/>
                    <a:pt x="455" y="239"/>
                    <a:pt x="455" y="241"/>
                  </a:cubicBezTo>
                  <a:cubicBezTo>
                    <a:pt x="455" y="241"/>
                    <a:pt x="456" y="243"/>
                    <a:pt x="455" y="243"/>
                  </a:cubicBezTo>
                  <a:cubicBezTo>
                    <a:pt x="454" y="244"/>
                    <a:pt x="453" y="244"/>
                    <a:pt x="453" y="245"/>
                  </a:cubicBezTo>
                  <a:cubicBezTo>
                    <a:pt x="452" y="245"/>
                    <a:pt x="453" y="243"/>
                    <a:pt x="452" y="243"/>
                  </a:cubicBezTo>
                  <a:cubicBezTo>
                    <a:pt x="451" y="243"/>
                    <a:pt x="451" y="243"/>
                    <a:pt x="450" y="244"/>
                  </a:cubicBezTo>
                  <a:cubicBezTo>
                    <a:pt x="452" y="244"/>
                    <a:pt x="448" y="248"/>
                    <a:pt x="446" y="245"/>
                  </a:cubicBezTo>
                  <a:cubicBezTo>
                    <a:pt x="446" y="246"/>
                    <a:pt x="449" y="246"/>
                    <a:pt x="448" y="248"/>
                  </a:cubicBezTo>
                  <a:cubicBezTo>
                    <a:pt x="448" y="249"/>
                    <a:pt x="446" y="251"/>
                    <a:pt x="447" y="252"/>
                  </a:cubicBezTo>
                  <a:cubicBezTo>
                    <a:pt x="446" y="252"/>
                    <a:pt x="446" y="253"/>
                    <a:pt x="446" y="253"/>
                  </a:cubicBezTo>
                  <a:cubicBezTo>
                    <a:pt x="446" y="255"/>
                    <a:pt x="444" y="253"/>
                    <a:pt x="445" y="254"/>
                  </a:cubicBezTo>
                  <a:cubicBezTo>
                    <a:pt x="444" y="254"/>
                    <a:pt x="444" y="253"/>
                    <a:pt x="443" y="253"/>
                  </a:cubicBezTo>
                  <a:cubicBezTo>
                    <a:pt x="443" y="253"/>
                    <a:pt x="446" y="255"/>
                    <a:pt x="443" y="255"/>
                  </a:cubicBezTo>
                  <a:cubicBezTo>
                    <a:pt x="443" y="256"/>
                    <a:pt x="442" y="257"/>
                    <a:pt x="441" y="257"/>
                  </a:cubicBezTo>
                  <a:cubicBezTo>
                    <a:pt x="442" y="258"/>
                    <a:pt x="442" y="261"/>
                    <a:pt x="439" y="260"/>
                  </a:cubicBezTo>
                  <a:cubicBezTo>
                    <a:pt x="440" y="260"/>
                    <a:pt x="441" y="259"/>
                    <a:pt x="441" y="258"/>
                  </a:cubicBezTo>
                  <a:cubicBezTo>
                    <a:pt x="440" y="258"/>
                    <a:pt x="440" y="259"/>
                    <a:pt x="439" y="259"/>
                  </a:cubicBezTo>
                  <a:cubicBezTo>
                    <a:pt x="439" y="259"/>
                    <a:pt x="438" y="258"/>
                    <a:pt x="438" y="258"/>
                  </a:cubicBezTo>
                  <a:cubicBezTo>
                    <a:pt x="438" y="258"/>
                    <a:pt x="437" y="259"/>
                    <a:pt x="436" y="258"/>
                  </a:cubicBezTo>
                  <a:cubicBezTo>
                    <a:pt x="437" y="259"/>
                    <a:pt x="437" y="259"/>
                    <a:pt x="437" y="260"/>
                  </a:cubicBezTo>
                  <a:cubicBezTo>
                    <a:pt x="438" y="259"/>
                    <a:pt x="439" y="261"/>
                    <a:pt x="437" y="261"/>
                  </a:cubicBezTo>
                  <a:cubicBezTo>
                    <a:pt x="437" y="262"/>
                    <a:pt x="438" y="263"/>
                    <a:pt x="439" y="262"/>
                  </a:cubicBezTo>
                  <a:cubicBezTo>
                    <a:pt x="440" y="263"/>
                    <a:pt x="439" y="263"/>
                    <a:pt x="438" y="263"/>
                  </a:cubicBezTo>
                  <a:cubicBezTo>
                    <a:pt x="437" y="264"/>
                    <a:pt x="436" y="265"/>
                    <a:pt x="435" y="266"/>
                  </a:cubicBezTo>
                  <a:cubicBezTo>
                    <a:pt x="435" y="265"/>
                    <a:pt x="433" y="265"/>
                    <a:pt x="432" y="264"/>
                  </a:cubicBezTo>
                  <a:cubicBezTo>
                    <a:pt x="433" y="265"/>
                    <a:pt x="433" y="266"/>
                    <a:pt x="434" y="266"/>
                  </a:cubicBezTo>
                  <a:cubicBezTo>
                    <a:pt x="436" y="266"/>
                    <a:pt x="437" y="265"/>
                    <a:pt x="437" y="266"/>
                  </a:cubicBezTo>
                  <a:cubicBezTo>
                    <a:pt x="436" y="266"/>
                    <a:pt x="436" y="268"/>
                    <a:pt x="436" y="269"/>
                  </a:cubicBezTo>
                  <a:cubicBezTo>
                    <a:pt x="435" y="270"/>
                    <a:pt x="437" y="270"/>
                    <a:pt x="436" y="272"/>
                  </a:cubicBezTo>
                  <a:cubicBezTo>
                    <a:pt x="436" y="270"/>
                    <a:pt x="436" y="270"/>
                    <a:pt x="435" y="272"/>
                  </a:cubicBezTo>
                  <a:cubicBezTo>
                    <a:pt x="435" y="271"/>
                    <a:pt x="434" y="270"/>
                    <a:pt x="434" y="270"/>
                  </a:cubicBezTo>
                  <a:cubicBezTo>
                    <a:pt x="433" y="270"/>
                    <a:pt x="433" y="271"/>
                    <a:pt x="432" y="271"/>
                  </a:cubicBezTo>
                  <a:cubicBezTo>
                    <a:pt x="432" y="272"/>
                    <a:pt x="434" y="272"/>
                    <a:pt x="434" y="273"/>
                  </a:cubicBezTo>
                  <a:cubicBezTo>
                    <a:pt x="433" y="274"/>
                    <a:pt x="432" y="272"/>
                    <a:pt x="431" y="274"/>
                  </a:cubicBezTo>
                  <a:cubicBezTo>
                    <a:pt x="432" y="273"/>
                    <a:pt x="431" y="272"/>
                    <a:pt x="430" y="273"/>
                  </a:cubicBezTo>
                  <a:cubicBezTo>
                    <a:pt x="431" y="273"/>
                    <a:pt x="429" y="275"/>
                    <a:pt x="431" y="275"/>
                  </a:cubicBezTo>
                  <a:cubicBezTo>
                    <a:pt x="430" y="276"/>
                    <a:pt x="428" y="277"/>
                    <a:pt x="428" y="276"/>
                  </a:cubicBezTo>
                  <a:cubicBezTo>
                    <a:pt x="427" y="277"/>
                    <a:pt x="427" y="277"/>
                    <a:pt x="428" y="277"/>
                  </a:cubicBezTo>
                  <a:cubicBezTo>
                    <a:pt x="429" y="278"/>
                    <a:pt x="428" y="279"/>
                    <a:pt x="427" y="280"/>
                  </a:cubicBezTo>
                  <a:cubicBezTo>
                    <a:pt x="427" y="279"/>
                    <a:pt x="426" y="279"/>
                    <a:pt x="426" y="278"/>
                  </a:cubicBezTo>
                  <a:cubicBezTo>
                    <a:pt x="425" y="279"/>
                    <a:pt x="423" y="280"/>
                    <a:pt x="423" y="279"/>
                  </a:cubicBezTo>
                  <a:cubicBezTo>
                    <a:pt x="422" y="280"/>
                    <a:pt x="421" y="279"/>
                    <a:pt x="421" y="280"/>
                  </a:cubicBezTo>
                  <a:cubicBezTo>
                    <a:pt x="421" y="280"/>
                    <a:pt x="420" y="280"/>
                    <a:pt x="419" y="280"/>
                  </a:cubicBezTo>
                  <a:cubicBezTo>
                    <a:pt x="420" y="281"/>
                    <a:pt x="421" y="281"/>
                    <a:pt x="422" y="281"/>
                  </a:cubicBezTo>
                  <a:cubicBezTo>
                    <a:pt x="421" y="282"/>
                    <a:pt x="422" y="282"/>
                    <a:pt x="422" y="282"/>
                  </a:cubicBezTo>
                  <a:cubicBezTo>
                    <a:pt x="422" y="283"/>
                    <a:pt x="421" y="283"/>
                    <a:pt x="421" y="283"/>
                  </a:cubicBezTo>
                  <a:cubicBezTo>
                    <a:pt x="420" y="283"/>
                    <a:pt x="420" y="285"/>
                    <a:pt x="419" y="285"/>
                  </a:cubicBezTo>
                  <a:cubicBezTo>
                    <a:pt x="420" y="284"/>
                    <a:pt x="419" y="284"/>
                    <a:pt x="418" y="284"/>
                  </a:cubicBezTo>
                  <a:cubicBezTo>
                    <a:pt x="419" y="285"/>
                    <a:pt x="418" y="286"/>
                    <a:pt x="418" y="287"/>
                  </a:cubicBezTo>
                  <a:cubicBezTo>
                    <a:pt x="418" y="285"/>
                    <a:pt x="416" y="287"/>
                    <a:pt x="415" y="287"/>
                  </a:cubicBezTo>
                  <a:cubicBezTo>
                    <a:pt x="414" y="287"/>
                    <a:pt x="413" y="290"/>
                    <a:pt x="412" y="289"/>
                  </a:cubicBezTo>
                  <a:cubicBezTo>
                    <a:pt x="412" y="288"/>
                    <a:pt x="411" y="288"/>
                    <a:pt x="411" y="289"/>
                  </a:cubicBezTo>
                  <a:cubicBezTo>
                    <a:pt x="410" y="291"/>
                    <a:pt x="409" y="291"/>
                    <a:pt x="407" y="291"/>
                  </a:cubicBezTo>
                  <a:cubicBezTo>
                    <a:pt x="408" y="291"/>
                    <a:pt x="410" y="291"/>
                    <a:pt x="410" y="292"/>
                  </a:cubicBezTo>
                  <a:cubicBezTo>
                    <a:pt x="409" y="291"/>
                    <a:pt x="409" y="293"/>
                    <a:pt x="408" y="292"/>
                  </a:cubicBezTo>
                  <a:cubicBezTo>
                    <a:pt x="407" y="293"/>
                    <a:pt x="408" y="295"/>
                    <a:pt x="406" y="295"/>
                  </a:cubicBezTo>
                  <a:cubicBezTo>
                    <a:pt x="405" y="295"/>
                    <a:pt x="403" y="296"/>
                    <a:pt x="403" y="295"/>
                  </a:cubicBezTo>
                  <a:cubicBezTo>
                    <a:pt x="404" y="296"/>
                    <a:pt x="398" y="297"/>
                    <a:pt x="400" y="295"/>
                  </a:cubicBezTo>
                  <a:cubicBezTo>
                    <a:pt x="399" y="296"/>
                    <a:pt x="398" y="295"/>
                    <a:pt x="397" y="295"/>
                  </a:cubicBezTo>
                  <a:cubicBezTo>
                    <a:pt x="397" y="296"/>
                    <a:pt x="399" y="297"/>
                    <a:pt x="398" y="298"/>
                  </a:cubicBezTo>
                  <a:cubicBezTo>
                    <a:pt x="398" y="298"/>
                    <a:pt x="397" y="298"/>
                    <a:pt x="397" y="297"/>
                  </a:cubicBezTo>
                  <a:cubicBezTo>
                    <a:pt x="396" y="297"/>
                    <a:pt x="395" y="297"/>
                    <a:pt x="395" y="296"/>
                  </a:cubicBezTo>
                  <a:cubicBezTo>
                    <a:pt x="395" y="296"/>
                    <a:pt x="392" y="298"/>
                    <a:pt x="392" y="297"/>
                  </a:cubicBezTo>
                  <a:cubicBezTo>
                    <a:pt x="393" y="298"/>
                    <a:pt x="392" y="299"/>
                    <a:pt x="391" y="298"/>
                  </a:cubicBezTo>
                  <a:cubicBezTo>
                    <a:pt x="390" y="298"/>
                    <a:pt x="390" y="297"/>
                    <a:pt x="391" y="296"/>
                  </a:cubicBezTo>
                  <a:cubicBezTo>
                    <a:pt x="390" y="296"/>
                    <a:pt x="389" y="297"/>
                    <a:pt x="388" y="298"/>
                  </a:cubicBezTo>
                  <a:cubicBezTo>
                    <a:pt x="389" y="298"/>
                    <a:pt x="388" y="299"/>
                    <a:pt x="389" y="299"/>
                  </a:cubicBezTo>
                  <a:cubicBezTo>
                    <a:pt x="388" y="300"/>
                    <a:pt x="388" y="300"/>
                    <a:pt x="388" y="300"/>
                  </a:cubicBezTo>
                  <a:cubicBezTo>
                    <a:pt x="388" y="298"/>
                    <a:pt x="383" y="298"/>
                    <a:pt x="382" y="300"/>
                  </a:cubicBezTo>
                  <a:cubicBezTo>
                    <a:pt x="382" y="297"/>
                    <a:pt x="379" y="297"/>
                    <a:pt x="380" y="294"/>
                  </a:cubicBezTo>
                  <a:cubicBezTo>
                    <a:pt x="379" y="296"/>
                    <a:pt x="380" y="295"/>
                    <a:pt x="379" y="294"/>
                  </a:cubicBezTo>
                  <a:cubicBezTo>
                    <a:pt x="380" y="293"/>
                    <a:pt x="381" y="293"/>
                    <a:pt x="382" y="293"/>
                  </a:cubicBezTo>
                  <a:cubicBezTo>
                    <a:pt x="381" y="292"/>
                    <a:pt x="379" y="294"/>
                    <a:pt x="378" y="294"/>
                  </a:cubicBezTo>
                  <a:cubicBezTo>
                    <a:pt x="380" y="294"/>
                    <a:pt x="377" y="296"/>
                    <a:pt x="376" y="295"/>
                  </a:cubicBezTo>
                  <a:cubicBezTo>
                    <a:pt x="376" y="296"/>
                    <a:pt x="378" y="296"/>
                    <a:pt x="378" y="297"/>
                  </a:cubicBezTo>
                  <a:cubicBezTo>
                    <a:pt x="378" y="297"/>
                    <a:pt x="378" y="297"/>
                    <a:pt x="378" y="297"/>
                  </a:cubicBezTo>
                  <a:cubicBezTo>
                    <a:pt x="379" y="297"/>
                    <a:pt x="381" y="301"/>
                    <a:pt x="379" y="302"/>
                  </a:cubicBezTo>
                  <a:cubicBezTo>
                    <a:pt x="378" y="303"/>
                    <a:pt x="376" y="299"/>
                    <a:pt x="376" y="299"/>
                  </a:cubicBezTo>
                  <a:cubicBezTo>
                    <a:pt x="375" y="300"/>
                    <a:pt x="377" y="301"/>
                    <a:pt x="377" y="302"/>
                  </a:cubicBezTo>
                  <a:cubicBezTo>
                    <a:pt x="377" y="302"/>
                    <a:pt x="376" y="303"/>
                    <a:pt x="376" y="304"/>
                  </a:cubicBezTo>
                  <a:cubicBezTo>
                    <a:pt x="375" y="303"/>
                    <a:pt x="375" y="303"/>
                    <a:pt x="375" y="302"/>
                  </a:cubicBezTo>
                  <a:cubicBezTo>
                    <a:pt x="373" y="303"/>
                    <a:pt x="375" y="304"/>
                    <a:pt x="373" y="305"/>
                  </a:cubicBezTo>
                  <a:cubicBezTo>
                    <a:pt x="372" y="304"/>
                    <a:pt x="371" y="305"/>
                    <a:pt x="370" y="306"/>
                  </a:cubicBezTo>
                  <a:cubicBezTo>
                    <a:pt x="370" y="307"/>
                    <a:pt x="368" y="305"/>
                    <a:pt x="369" y="304"/>
                  </a:cubicBezTo>
                  <a:cubicBezTo>
                    <a:pt x="368" y="305"/>
                    <a:pt x="368" y="304"/>
                    <a:pt x="368" y="304"/>
                  </a:cubicBezTo>
                  <a:cubicBezTo>
                    <a:pt x="368" y="304"/>
                    <a:pt x="368" y="305"/>
                    <a:pt x="368" y="306"/>
                  </a:cubicBezTo>
                  <a:cubicBezTo>
                    <a:pt x="367" y="308"/>
                    <a:pt x="364" y="305"/>
                    <a:pt x="363" y="305"/>
                  </a:cubicBezTo>
                  <a:cubicBezTo>
                    <a:pt x="365" y="307"/>
                    <a:pt x="363" y="306"/>
                    <a:pt x="362" y="306"/>
                  </a:cubicBezTo>
                  <a:cubicBezTo>
                    <a:pt x="363" y="307"/>
                    <a:pt x="360" y="310"/>
                    <a:pt x="359" y="308"/>
                  </a:cubicBezTo>
                  <a:cubicBezTo>
                    <a:pt x="359" y="309"/>
                    <a:pt x="358" y="309"/>
                    <a:pt x="357" y="309"/>
                  </a:cubicBezTo>
                  <a:cubicBezTo>
                    <a:pt x="358" y="308"/>
                    <a:pt x="356" y="309"/>
                    <a:pt x="355" y="309"/>
                  </a:cubicBezTo>
                  <a:cubicBezTo>
                    <a:pt x="354" y="309"/>
                    <a:pt x="353" y="310"/>
                    <a:pt x="352" y="311"/>
                  </a:cubicBezTo>
                  <a:cubicBezTo>
                    <a:pt x="352" y="310"/>
                    <a:pt x="352" y="310"/>
                    <a:pt x="353" y="309"/>
                  </a:cubicBezTo>
                  <a:cubicBezTo>
                    <a:pt x="352" y="310"/>
                    <a:pt x="351" y="311"/>
                    <a:pt x="351" y="311"/>
                  </a:cubicBezTo>
                  <a:cubicBezTo>
                    <a:pt x="349" y="312"/>
                    <a:pt x="350" y="311"/>
                    <a:pt x="349" y="310"/>
                  </a:cubicBezTo>
                  <a:cubicBezTo>
                    <a:pt x="349" y="311"/>
                    <a:pt x="350" y="311"/>
                    <a:pt x="349" y="312"/>
                  </a:cubicBezTo>
                  <a:cubicBezTo>
                    <a:pt x="348" y="313"/>
                    <a:pt x="347" y="313"/>
                    <a:pt x="347" y="315"/>
                  </a:cubicBezTo>
                  <a:cubicBezTo>
                    <a:pt x="347" y="315"/>
                    <a:pt x="348" y="315"/>
                    <a:pt x="349" y="315"/>
                  </a:cubicBezTo>
                  <a:cubicBezTo>
                    <a:pt x="350" y="316"/>
                    <a:pt x="349" y="317"/>
                    <a:pt x="349" y="315"/>
                  </a:cubicBezTo>
                  <a:cubicBezTo>
                    <a:pt x="349" y="317"/>
                    <a:pt x="351" y="318"/>
                    <a:pt x="350" y="319"/>
                  </a:cubicBezTo>
                  <a:cubicBezTo>
                    <a:pt x="350" y="321"/>
                    <a:pt x="346" y="320"/>
                    <a:pt x="345" y="321"/>
                  </a:cubicBezTo>
                  <a:cubicBezTo>
                    <a:pt x="345" y="320"/>
                    <a:pt x="344" y="319"/>
                    <a:pt x="345" y="319"/>
                  </a:cubicBezTo>
                  <a:cubicBezTo>
                    <a:pt x="345" y="318"/>
                    <a:pt x="343" y="318"/>
                    <a:pt x="344" y="317"/>
                  </a:cubicBezTo>
                  <a:cubicBezTo>
                    <a:pt x="343" y="317"/>
                    <a:pt x="344" y="315"/>
                    <a:pt x="343" y="315"/>
                  </a:cubicBezTo>
                  <a:cubicBezTo>
                    <a:pt x="342" y="315"/>
                    <a:pt x="342" y="313"/>
                    <a:pt x="343" y="312"/>
                  </a:cubicBezTo>
                  <a:cubicBezTo>
                    <a:pt x="344" y="311"/>
                    <a:pt x="343" y="311"/>
                    <a:pt x="344" y="310"/>
                  </a:cubicBezTo>
                  <a:cubicBezTo>
                    <a:pt x="346" y="309"/>
                    <a:pt x="344" y="309"/>
                    <a:pt x="343" y="308"/>
                  </a:cubicBezTo>
                  <a:cubicBezTo>
                    <a:pt x="343" y="309"/>
                    <a:pt x="343" y="309"/>
                    <a:pt x="343" y="309"/>
                  </a:cubicBezTo>
                  <a:cubicBezTo>
                    <a:pt x="342" y="309"/>
                    <a:pt x="342" y="307"/>
                    <a:pt x="341" y="307"/>
                  </a:cubicBezTo>
                  <a:cubicBezTo>
                    <a:pt x="341" y="307"/>
                    <a:pt x="341" y="308"/>
                    <a:pt x="341" y="308"/>
                  </a:cubicBezTo>
                  <a:cubicBezTo>
                    <a:pt x="341" y="309"/>
                    <a:pt x="339" y="310"/>
                    <a:pt x="338" y="309"/>
                  </a:cubicBezTo>
                  <a:cubicBezTo>
                    <a:pt x="337" y="311"/>
                    <a:pt x="337" y="308"/>
                    <a:pt x="337" y="307"/>
                  </a:cubicBezTo>
                  <a:cubicBezTo>
                    <a:pt x="336" y="307"/>
                    <a:pt x="334" y="308"/>
                    <a:pt x="335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7"/>
                    <a:pt x="334" y="307"/>
                    <a:pt x="334" y="308"/>
                  </a:cubicBezTo>
                  <a:cubicBezTo>
                    <a:pt x="333" y="307"/>
                    <a:pt x="333" y="306"/>
                    <a:pt x="332" y="306"/>
                  </a:cubicBezTo>
                  <a:cubicBezTo>
                    <a:pt x="333" y="305"/>
                    <a:pt x="332" y="305"/>
                    <a:pt x="332" y="305"/>
                  </a:cubicBezTo>
                  <a:cubicBezTo>
                    <a:pt x="331" y="305"/>
                    <a:pt x="331" y="306"/>
                    <a:pt x="331" y="305"/>
                  </a:cubicBezTo>
                  <a:cubicBezTo>
                    <a:pt x="331" y="306"/>
                    <a:pt x="332" y="307"/>
                    <a:pt x="331" y="308"/>
                  </a:cubicBezTo>
                  <a:cubicBezTo>
                    <a:pt x="331" y="308"/>
                    <a:pt x="330" y="307"/>
                    <a:pt x="329" y="307"/>
                  </a:cubicBezTo>
                  <a:cubicBezTo>
                    <a:pt x="330" y="308"/>
                    <a:pt x="329" y="309"/>
                    <a:pt x="328" y="309"/>
                  </a:cubicBezTo>
                  <a:cubicBezTo>
                    <a:pt x="329" y="308"/>
                    <a:pt x="326" y="308"/>
                    <a:pt x="325" y="308"/>
                  </a:cubicBezTo>
                  <a:cubicBezTo>
                    <a:pt x="324" y="307"/>
                    <a:pt x="322" y="309"/>
                    <a:pt x="322" y="307"/>
                  </a:cubicBezTo>
                  <a:cubicBezTo>
                    <a:pt x="321" y="308"/>
                    <a:pt x="321" y="308"/>
                    <a:pt x="321" y="308"/>
                  </a:cubicBezTo>
                  <a:cubicBezTo>
                    <a:pt x="320" y="306"/>
                    <a:pt x="318" y="307"/>
                    <a:pt x="317" y="306"/>
                  </a:cubicBezTo>
                  <a:cubicBezTo>
                    <a:pt x="317" y="306"/>
                    <a:pt x="318" y="305"/>
                    <a:pt x="317" y="305"/>
                  </a:cubicBezTo>
                  <a:cubicBezTo>
                    <a:pt x="316" y="305"/>
                    <a:pt x="315" y="304"/>
                    <a:pt x="314" y="304"/>
                  </a:cubicBezTo>
                  <a:cubicBezTo>
                    <a:pt x="314" y="302"/>
                    <a:pt x="313" y="301"/>
                    <a:pt x="313" y="298"/>
                  </a:cubicBezTo>
                  <a:cubicBezTo>
                    <a:pt x="315" y="299"/>
                    <a:pt x="315" y="294"/>
                    <a:pt x="312" y="295"/>
                  </a:cubicBezTo>
                  <a:cubicBezTo>
                    <a:pt x="311" y="296"/>
                    <a:pt x="310" y="295"/>
                    <a:pt x="309" y="295"/>
                  </a:cubicBezTo>
                  <a:cubicBezTo>
                    <a:pt x="308" y="294"/>
                    <a:pt x="307" y="296"/>
                    <a:pt x="306" y="295"/>
                  </a:cubicBezTo>
                  <a:cubicBezTo>
                    <a:pt x="304" y="293"/>
                    <a:pt x="302" y="293"/>
                    <a:pt x="301" y="291"/>
                  </a:cubicBezTo>
                  <a:cubicBezTo>
                    <a:pt x="300" y="292"/>
                    <a:pt x="298" y="292"/>
                    <a:pt x="297" y="293"/>
                  </a:cubicBezTo>
                  <a:cubicBezTo>
                    <a:pt x="296" y="294"/>
                    <a:pt x="297" y="295"/>
                    <a:pt x="296" y="296"/>
                  </a:cubicBezTo>
                  <a:cubicBezTo>
                    <a:pt x="295" y="296"/>
                    <a:pt x="290" y="298"/>
                    <a:pt x="291" y="296"/>
                  </a:cubicBezTo>
                  <a:cubicBezTo>
                    <a:pt x="290" y="296"/>
                    <a:pt x="289" y="299"/>
                    <a:pt x="288" y="299"/>
                  </a:cubicBezTo>
                  <a:cubicBezTo>
                    <a:pt x="287" y="299"/>
                    <a:pt x="287" y="298"/>
                    <a:pt x="286" y="297"/>
                  </a:cubicBezTo>
                  <a:cubicBezTo>
                    <a:pt x="285" y="296"/>
                    <a:pt x="285" y="297"/>
                    <a:pt x="284" y="298"/>
                  </a:cubicBezTo>
                  <a:cubicBezTo>
                    <a:pt x="283" y="297"/>
                    <a:pt x="282" y="296"/>
                    <a:pt x="281" y="299"/>
                  </a:cubicBezTo>
                  <a:cubicBezTo>
                    <a:pt x="279" y="301"/>
                    <a:pt x="278" y="298"/>
                    <a:pt x="277" y="298"/>
                  </a:cubicBezTo>
                  <a:cubicBezTo>
                    <a:pt x="274" y="296"/>
                    <a:pt x="273" y="298"/>
                    <a:pt x="272" y="300"/>
                  </a:cubicBezTo>
                  <a:cubicBezTo>
                    <a:pt x="271" y="301"/>
                    <a:pt x="271" y="300"/>
                    <a:pt x="270" y="300"/>
                  </a:cubicBezTo>
                  <a:cubicBezTo>
                    <a:pt x="269" y="300"/>
                    <a:pt x="269" y="300"/>
                    <a:pt x="268" y="300"/>
                  </a:cubicBezTo>
                  <a:cubicBezTo>
                    <a:pt x="268" y="300"/>
                    <a:pt x="268" y="299"/>
                    <a:pt x="268" y="299"/>
                  </a:cubicBezTo>
                  <a:cubicBezTo>
                    <a:pt x="265" y="299"/>
                    <a:pt x="266" y="303"/>
                    <a:pt x="266" y="304"/>
                  </a:cubicBezTo>
                  <a:cubicBezTo>
                    <a:pt x="267" y="305"/>
                    <a:pt x="267" y="306"/>
                    <a:pt x="268" y="307"/>
                  </a:cubicBezTo>
                  <a:cubicBezTo>
                    <a:pt x="268" y="308"/>
                    <a:pt x="268" y="308"/>
                    <a:pt x="268" y="308"/>
                  </a:cubicBezTo>
                  <a:cubicBezTo>
                    <a:pt x="268" y="308"/>
                    <a:pt x="267" y="309"/>
                    <a:pt x="267" y="309"/>
                  </a:cubicBezTo>
                  <a:cubicBezTo>
                    <a:pt x="267" y="310"/>
                    <a:pt x="269" y="311"/>
                    <a:pt x="268" y="312"/>
                  </a:cubicBezTo>
                  <a:cubicBezTo>
                    <a:pt x="267" y="313"/>
                    <a:pt x="266" y="311"/>
                    <a:pt x="265" y="311"/>
                  </a:cubicBezTo>
                  <a:cubicBezTo>
                    <a:pt x="263" y="312"/>
                    <a:pt x="263" y="312"/>
                    <a:pt x="262" y="310"/>
                  </a:cubicBezTo>
                  <a:cubicBezTo>
                    <a:pt x="262" y="309"/>
                    <a:pt x="261" y="308"/>
                    <a:pt x="261" y="306"/>
                  </a:cubicBezTo>
                  <a:cubicBezTo>
                    <a:pt x="260" y="307"/>
                    <a:pt x="257" y="310"/>
                    <a:pt x="255" y="309"/>
                  </a:cubicBezTo>
                  <a:cubicBezTo>
                    <a:pt x="254" y="308"/>
                    <a:pt x="253" y="310"/>
                    <a:pt x="253" y="309"/>
                  </a:cubicBezTo>
                  <a:cubicBezTo>
                    <a:pt x="252" y="309"/>
                    <a:pt x="252" y="308"/>
                    <a:pt x="252" y="307"/>
                  </a:cubicBezTo>
                  <a:cubicBezTo>
                    <a:pt x="249" y="307"/>
                    <a:pt x="252" y="304"/>
                    <a:pt x="250" y="304"/>
                  </a:cubicBezTo>
                  <a:cubicBezTo>
                    <a:pt x="249" y="303"/>
                    <a:pt x="246" y="303"/>
                    <a:pt x="244" y="303"/>
                  </a:cubicBezTo>
                  <a:cubicBezTo>
                    <a:pt x="242" y="304"/>
                    <a:pt x="244" y="300"/>
                    <a:pt x="245" y="300"/>
                  </a:cubicBezTo>
                  <a:cubicBezTo>
                    <a:pt x="245" y="298"/>
                    <a:pt x="244" y="295"/>
                    <a:pt x="246" y="295"/>
                  </a:cubicBezTo>
                  <a:cubicBezTo>
                    <a:pt x="246" y="294"/>
                    <a:pt x="245" y="293"/>
                    <a:pt x="243" y="293"/>
                  </a:cubicBezTo>
                  <a:cubicBezTo>
                    <a:pt x="240" y="293"/>
                    <a:pt x="241" y="292"/>
                    <a:pt x="240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41" y="288"/>
                    <a:pt x="239" y="287"/>
                    <a:pt x="239" y="287"/>
                  </a:cubicBezTo>
                  <a:cubicBezTo>
                    <a:pt x="238" y="285"/>
                    <a:pt x="240" y="285"/>
                    <a:pt x="240" y="283"/>
                  </a:cubicBezTo>
                  <a:cubicBezTo>
                    <a:pt x="238" y="285"/>
                    <a:pt x="235" y="283"/>
                    <a:pt x="233" y="284"/>
                  </a:cubicBezTo>
                  <a:cubicBezTo>
                    <a:pt x="232" y="284"/>
                    <a:pt x="229" y="286"/>
                    <a:pt x="228" y="286"/>
                  </a:cubicBezTo>
                  <a:cubicBezTo>
                    <a:pt x="227" y="285"/>
                    <a:pt x="228" y="284"/>
                    <a:pt x="229" y="284"/>
                  </a:cubicBezTo>
                  <a:cubicBezTo>
                    <a:pt x="229" y="283"/>
                    <a:pt x="229" y="282"/>
                    <a:pt x="229" y="281"/>
                  </a:cubicBezTo>
                  <a:cubicBezTo>
                    <a:pt x="228" y="280"/>
                    <a:pt x="228" y="280"/>
                    <a:pt x="228" y="279"/>
                  </a:cubicBezTo>
                  <a:cubicBezTo>
                    <a:pt x="227" y="278"/>
                    <a:pt x="228" y="277"/>
                    <a:pt x="229" y="277"/>
                  </a:cubicBezTo>
                  <a:cubicBezTo>
                    <a:pt x="229" y="275"/>
                    <a:pt x="230" y="274"/>
                    <a:pt x="230" y="273"/>
                  </a:cubicBezTo>
                  <a:cubicBezTo>
                    <a:pt x="232" y="274"/>
                    <a:pt x="233" y="270"/>
                    <a:pt x="233" y="269"/>
                  </a:cubicBezTo>
                  <a:cubicBezTo>
                    <a:pt x="236" y="270"/>
                    <a:pt x="234" y="269"/>
                    <a:pt x="237" y="267"/>
                  </a:cubicBezTo>
                  <a:cubicBezTo>
                    <a:pt x="237" y="267"/>
                    <a:pt x="238" y="268"/>
                    <a:pt x="238" y="267"/>
                  </a:cubicBezTo>
                  <a:cubicBezTo>
                    <a:pt x="239" y="266"/>
                    <a:pt x="238" y="265"/>
                    <a:pt x="237" y="265"/>
                  </a:cubicBezTo>
                  <a:cubicBezTo>
                    <a:pt x="239" y="265"/>
                    <a:pt x="239" y="262"/>
                    <a:pt x="239" y="261"/>
                  </a:cubicBezTo>
                  <a:cubicBezTo>
                    <a:pt x="239" y="260"/>
                    <a:pt x="239" y="258"/>
                    <a:pt x="239" y="256"/>
                  </a:cubicBezTo>
                  <a:cubicBezTo>
                    <a:pt x="239" y="255"/>
                    <a:pt x="239" y="253"/>
                    <a:pt x="239" y="252"/>
                  </a:cubicBezTo>
                  <a:cubicBezTo>
                    <a:pt x="239" y="250"/>
                    <a:pt x="238" y="250"/>
                    <a:pt x="236" y="249"/>
                  </a:cubicBezTo>
                  <a:cubicBezTo>
                    <a:pt x="236" y="250"/>
                    <a:pt x="236" y="250"/>
                    <a:pt x="235" y="251"/>
                  </a:cubicBezTo>
                  <a:cubicBezTo>
                    <a:pt x="235" y="250"/>
                    <a:pt x="234" y="248"/>
                    <a:pt x="234" y="247"/>
                  </a:cubicBezTo>
                  <a:cubicBezTo>
                    <a:pt x="233" y="246"/>
                    <a:pt x="234" y="245"/>
                    <a:pt x="233" y="244"/>
                  </a:cubicBezTo>
                  <a:cubicBezTo>
                    <a:pt x="231" y="243"/>
                    <a:pt x="229" y="242"/>
                    <a:pt x="228" y="241"/>
                  </a:cubicBezTo>
                  <a:cubicBezTo>
                    <a:pt x="227" y="242"/>
                    <a:pt x="227" y="245"/>
                    <a:pt x="225" y="244"/>
                  </a:cubicBezTo>
                  <a:cubicBezTo>
                    <a:pt x="224" y="243"/>
                    <a:pt x="223" y="243"/>
                    <a:pt x="222" y="243"/>
                  </a:cubicBezTo>
                  <a:cubicBezTo>
                    <a:pt x="221" y="243"/>
                    <a:pt x="220" y="242"/>
                    <a:pt x="219" y="242"/>
                  </a:cubicBezTo>
                  <a:cubicBezTo>
                    <a:pt x="218" y="242"/>
                    <a:pt x="217" y="243"/>
                    <a:pt x="216" y="243"/>
                  </a:cubicBezTo>
                  <a:cubicBezTo>
                    <a:pt x="215" y="242"/>
                    <a:pt x="216" y="241"/>
                    <a:pt x="217" y="241"/>
                  </a:cubicBezTo>
                  <a:cubicBezTo>
                    <a:pt x="217" y="240"/>
                    <a:pt x="218" y="240"/>
                    <a:pt x="219" y="239"/>
                  </a:cubicBezTo>
                  <a:cubicBezTo>
                    <a:pt x="219" y="238"/>
                    <a:pt x="217" y="237"/>
                    <a:pt x="218" y="236"/>
                  </a:cubicBezTo>
                  <a:cubicBezTo>
                    <a:pt x="217" y="236"/>
                    <a:pt x="216" y="237"/>
                    <a:pt x="215" y="237"/>
                  </a:cubicBezTo>
                  <a:cubicBezTo>
                    <a:pt x="213" y="237"/>
                    <a:pt x="216" y="235"/>
                    <a:pt x="216" y="235"/>
                  </a:cubicBezTo>
                  <a:cubicBezTo>
                    <a:pt x="216" y="234"/>
                    <a:pt x="215" y="233"/>
                    <a:pt x="214" y="233"/>
                  </a:cubicBezTo>
                  <a:cubicBezTo>
                    <a:pt x="213" y="232"/>
                    <a:pt x="210" y="234"/>
                    <a:pt x="209" y="234"/>
                  </a:cubicBezTo>
                  <a:cubicBezTo>
                    <a:pt x="208" y="235"/>
                    <a:pt x="208" y="236"/>
                    <a:pt x="208" y="236"/>
                  </a:cubicBezTo>
                  <a:cubicBezTo>
                    <a:pt x="207" y="237"/>
                    <a:pt x="206" y="236"/>
                    <a:pt x="205" y="236"/>
                  </a:cubicBezTo>
                  <a:cubicBezTo>
                    <a:pt x="205" y="236"/>
                    <a:pt x="203" y="234"/>
                    <a:pt x="203" y="235"/>
                  </a:cubicBezTo>
                  <a:cubicBezTo>
                    <a:pt x="203" y="235"/>
                    <a:pt x="202" y="234"/>
                    <a:pt x="201" y="234"/>
                  </a:cubicBezTo>
                  <a:cubicBezTo>
                    <a:pt x="200" y="234"/>
                    <a:pt x="199" y="234"/>
                    <a:pt x="198" y="235"/>
                  </a:cubicBezTo>
                  <a:cubicBezTo>
                    <a:pt x="196" y="236"/>
                    <a:pt x="195" y="237"/>
                    <a:pt x="194" y="238"/>
                  </a:cubicBezTo>
                  <a:cubicBezTo>
                    <a:pt x="192" y="240"/>
                    <a:pt x="191" y="240"/>
                    <a:pt x="189" y="240"/>
                  </a:cubicBezTo>
                  <a:cubicBezTo>
                    <a:pt x="186" y="240"/>
                    <a:pt x="187" y="241"/>
                    <a:pt x="186" y="243"/>
                  </a:cubicBezTo>
                  <a:cubicBezTo>
                    <a:pt x="185" y="244"/>
                    <a:pt x="183" y="244"/>
                    <a:pt x="182" y="245"/>
                  </a:cubicBezTo>
                  <a:cubicBezTo>
                    <a:pt x="181" y="247"/>
                    <a:pt x="181" y="248"/>
                    <a:pt x="178" y="248"/>
                  </a:cubicBezTo>
                  <a:cubicBezTo>
                    <a:pt x="177" y="248"/>
                    <a:pt x="175" y="249"/>
                    <a:pt x="174" y="249"/>
                  </a:cubicBezTo>
                  <a:cubicBezTo>
                    <a:pt x="173" y="249"/>
                    <a:pt x="172" y="249"/>
                    <a:pt x="172" y="248"/>
                  </a:cubicBezTo>
                  <a:cubicBezTo>
                    <a:pt x="172" y="247"/>
                    <a:pt x="169" y="246"/>
                    <a:pt x="168" y="246"/>
                  </a:cubicBezTo>
                  <a:cubicBezTo>
                    <a:pt x="167" y="245"/>
                    <a:pt x="167" y="247"/>
                    <a:pt x="165" y="246"/>
                  </a:cubicBezTo>
                  <a:cubicBezTo>
                    <a:pt x="164" y="246"/>
                    <a:pt x="162" y="246"/>
                    <a:pt x="161" y="246"/>
                  </a:cubicBezTo>
                  <a:cubicBezTo>
                    <a:pt x="159" y="246"/>
                    <a:pt x="160" y="244"/>
                    <a:pt x="159" y="244"/>
                  </a:cubicBezTo>
                  <a:cubicBezTo>
                    <a:pt x="157" y="243"/>
                    <a:pt x="156" y="243"/>
                    <a:pt x="154" y="244"/>
                  </a:cubicBezTo>
                  <a:cubicBezTo>
                    <a:pt x="152" y="245"/>
                    <a:pt x="150" y="247"/>
                    <a:pt x="149" y="248"/>
                  </a:cubicBezTo>
                  <a:cubicBezTo>
                    <a:pt x="148" y="250"/>
                    <a:pt x="146" y="252"/>
                    <a:pt x="146" y="253"/>
                  </a:cubicBezTo>
                  <a:cubicBezTo>
                    <a:pt x="143" y="252"/>
                    <a:pt x="146" y="249"/>
                    <a:pt x="145" y="247"/>
                  </a:cubicBezTo>
                  <a:cubicBezTo>
                    <a:pt x="145" y="244"/>
                    <a:pt x="141" y="247"/>
                    <a:pt x="139" y="247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37" y="247"/>
                    <a:pt x="134" y="248"/>
                    <a:pt x="131" y="248"/>
                  </a:cubicBezTo>
                  <a:cubicBezTo>
                    <a:pt x="129" y="248"/>
                    <a:pt x="128" y="247"/>
                    <a:pt x="126" y="246"/>
                  </a:cubicBezTo>
                  <a:cubicBezTo>
                    <a:pt x="126" y="246"/>
                    <a:pt x="125" y="245"/>
                    <a:pt x="124" y="246"/>
                  </a:cubicBezTo>
                  <a:cubicBezTo>
                    <a:pt x="123" y="246"/>
                    <a:pt x="124" y="247"/>
                    <a:pt x="123" y="247"/>
                  </a:cubicBezTo>
                  <a:cubicBezTo>
                    <a:pt x="122" y="247"/>
                    <a:pt x="120" y="246"/>
                    <a:pt x="120" y="245"/>
                  </a:cubicBezTo>
                  <a:cubicBezTo>
                    <a:pt x="120" y="245"/>
                    <a:pt x="119" y="248"/>
                    <a:pt x="118" y="247"/>
                  </a:cubicBezTo>
                  <a:cubicBezTo>
                    <a:pt x="118" y="245"/>
                    <a:pt x="116" y="245"/>
                    <a:pt x="115" y="243"/>
                  </a:cubicBezTo>
                  <a:cubicBezTo>
                    <a:pt x="115" y="244"/>
                    <a:pt x="110" y="244"/>
                    <a:pt x="110" y="243"/>
                  </a:cubicBezTo>
                  <a:cubicBezTo>
                    <a:pt x="110" y="242"/>
                    <a:pt x="111" y="241"/>
                    <a:pt x="110" y="241"/>
                  </a:cubicBezTo>
                  <a:cubicBezTo>
                    <a:pt x="110" y="240"/>
                    <a:pt x="108" y="241"/>
                    <a:pt x="107" y="241"/>
                  </a:cubicBezTo>
                  <a:cubicBezTo>
                    <a:pt x="105" y="240"/>
                    <a:pt x="102" y="239"/>
                    <a:pt x="101" y="237"/>
                  </a:cubicBezTo>
                  <a:cubicBezTo>
                    <a:pt x="101" y="235"/>
                    <a:pt x="99" y="233"/>
                    <a:pt x="96" y="235"/>
                  </a:cubicBezTo>
                  <a:cubicBezTo>
                    <a:pt x="95" y="236"/>
                    <a:pt x="93" y="232"/>
                    <a:pt x="93" y="232"/>
                  </a:cubicBezTo>
                  <a:cubicBezTo>
                    <a:pt x="92" y="231"/>
                    <a:pt x="89" y="230"/>
                    <a:pt x="87" y="229"/>
                  </a:cubicBezTo>
                  <a:cubicBezTo>
                    <a:pt x="85" y="228"/>
                    <a:pt x="83" y="226"/>
                    <a:pt x="80" y="224"/>
                  </a:cubicBezTo>
                  <a:cubicBezTo>
                    <a:pt x="80" y="223"/>
                    <a:pt x="78" y="224"/>
                    <a:pt x="77" y="223"/>
                  </a:cubicBezTo>
                  <a:cubicBezTo>
                    <a:pt x="76" y="223"/>
                    <a:pt x="76" y="224"/>
                    <a:pt x="75" y="224"/>
                  </a:cubicBezTo>
                  <a:cubicBezTo>
                    <a:pt x="74" y="227"/>
                    <a:pt x="72" y="227"/>
                    <a:pt x="71" y="225"/>
                  </a:cubicBezTo>
                  <a:cubicBezTo>
                    <a:pt x="69" y="224"/>
                    <a:pt x="67" y="223"/>
                    <a:pt x="65" y="222"/>
                  </a:cubicBezTo>
                  <a:cubicBezTo>
                    <a:pt x="65" y="222"/>
                    <a:pt x="63" y="222"/>
                    <a:pt x="63" y="222"/>
                  </a:cubicBezTo>
                  <a:cubicBezTo>
                    <a:pt x="63" y="221"/>
                    <a:pt x="64" y="220"/>
                    <a:pt x="63" y="220"/>
                  </a:cubicBezTo>
                  <a:cubicBezTo>
                    <a:pt x="62" y="219"/>
                    <a:pt x="62" y="219"/>
                    <a:pt x="61" y="219"/>
                  </a:cubicBezTo>
                  <a:cubicBezTo>
                    <a:pt x="60" y="217"/>
                    <a:pt x="59" y="218"/>
                    <a:pt x="57" y="218"/>
                  </a:cubicBezTo>
                  <a:cubicBezTo>
                    <a:pt x="55" y="217"/>
                    <a:pt x="55" y="215"/>
                    <a:pt x="54" y="214"/>
                  </a:cubicBezTo>
                  <a:cubicBezTo>
                    <a:pt x="52" y="213"/>
                    <a:pt x="50" y="216"/>
                    <a:pt x="50" y="214"/>
                  </a:cubicBezTo>
                  <a:cubicBezTo>
                    <a:pt x="49" y="213"/>
                    <a:pt x="50" y="212"/>
                    <a:pt x="50" y="211"/>
                  </a:cubicBezTo>
                  <a:cubicBezTo>
                    <a:pt x="49" y="210"/>
                    <a:pt x="49" y="210"/>
                    <a:pt x="49" y="209"/>
                  </a:cubicBezTo>
                  <a:cubicBezTo>
                    <a:pt x="49" y="207"/>
                    <a:pt x="48" y="207"/>
                    <a:pt x="47" y="206"/>
                  </a:cubicBezTo>
                  <a:cubicBezTo>
                    <a:pt x="46" y="205"/>
                    <a:pt x="47" y="204"/>
                    <a:pt x="46" y="203"/>
                  </a:cubicBezTo>
                  <a:cubicBezTo>
                    <a:pt x="49" y="201"/>
                    <a:pt x="49" y="202"/>
                    <a:pt x="50" y="204"/>
                  </a:cubicBezTo>
                  <a:cubicBezTo>
                    <a:pt x="51" y="204"/>
                    <a:pt x="52" y="205"/>
                    <a:pt x="53" y="204"/>
                  </a:cubicBezTo>
                  <a:cubicBezTo>
                    <a:pt x="54" y="203"/>
                    <a:pt x="55" y="203"/>
                    <a:pt x="56" y="202"/>
                  </a:cubicBezTo>
                  <a:cubicBezTo>
                    <a:pt x="57" y="201"/>
                    <a:pt x="56" y="200"/>
                    <a:pt x="56" y="199"/>
                  </a:cubicBezTo>
                  <a:cubicBezTo>
                    <a:pt x="55" y="198"/>
                    <a:pt x="56" y="197"/>
                    <a:pt x="55" y="196"/>
                  </a:cubicBezTo>
                  <a:cubicBezTo>
                    <a:pt x="52" y="196"/>
                    <a:pt x="53" y="196"/>
                    <a:pt x="51" y="194"/>
                  </a:cubicBezTo>
                  <a:cubicBezTo>
                    <a:pt x="49" y="192"/>
                    <a:pt x="50" y="188"/>
                    <a:pt x="50" y="188"/>
                  </a:cubicBezTo>
                  <a:cubicBezTo>
                    <a:pt x="50" y="187"/>
                    <a:pt x="53" y="186"/>
                    <a:pt x="51" y="186"/>
                  </a:cubicBezTo>
                  <a:cubicBezTo>
                    <a:pt x="49" y="185"/>
                    <a:pt x="47" y="183"/>
                    <a:pt x="45" y="182"/>
                  </a:cubicBezTo>
                  <a:cubicBezTo>
                    <a:pt x="42" y="181"/>
                    <a:pt x="44" y="177"/>
                    <a:pt x="40" y="174"/>
                  </a:cubicBezTo>
                  <a:cubicBezTo>
                    <a:pt x="37" y="175"/>
                    <a:pt x="28" y="174"/>
                    <a:pt x="29" y="170"/>
                  </a:cubicBezTo>
                  <a:cubicBezTo>
                    <a:pt x="28" y="171"/>
                    <a:pt x="26" y="172"/>
                    <a:pt x="25" y="171"/>
                  </a:cubicBezTo>
                  <a:cubicBezTo>
                    <a:pt x="25" y="170"/>
                    <a:pt x="23" y="169"/>
                    <a:pt x="23" y="169"/>
                  </a:cubicBezTo>
                  <a:cubicBezTo>
                    <a:pt x="23" y="168"/>
                    <a:pt x="23" y="167"/>
                    <a:pt x="23" y="166"/>
                  </a:cubicBezTo>
                  <a:cubicBezTo>
                    <a:pt x="23" y="165"/>
                    <a:pt x="23" y="164"/>
                    <a:pt x="22" y="163"/>
                  </a:cubicBezTo>
                  <a:cubicBezTo>
                    <a:pt x="21" y="162"/>
                    <a:pt x="18" y="163"/>
                    <a:pt x="18" y="162"/>
                  </a:cubicBezTo>
                  <a:cubicBezTo>
                    <a:pt x="17" y="160"/>
                    <a:pt x="15" y="159"/>
                    <a:pt x="13" y="161"/>
                  </a:cubicBezTo>
                  <a:cubicBezTo>
                    <a:pt x="13" y="159"/>
                    <a:pt x="9" y="160"/>
                    <a:pt x="9" y="159"/>
                  </a:cubicBezTo>
                  <a:cubicBezTo>
                    <a:pt x="8" y="157"/>
                    <a:pt x="12" y="158"/>
                    <a:pt x="13" y="158"/>
                  </a:cubicBezTo>
                  <a:cubicBezTo>
                    <a:pt x="15" y="157"/>
                    <a:pt x="15" y="155"/>
                    <a:pt x="14" y="154"/>
                  </a:cubicBezTo>
                  <a:cubicBezTo>
                    <a:pt x="13" y="154"/>
                    <a:pt x="14" y="154"/>
                    <a:pt x="14" y="153"/>
                  </a:cubicBezTo>
                  <a:cubicBezTo>
                    <a:pt x="14" y="152"/>
                    <a:pt x="13" y="151"/>
                    <a:pt x="13" y="150"/>
                  </a:cubicBezTo>
                  <a:cubicBezTo>
                    <a:pt x="13" y="150"/>
                    <a:pt x="12" y="150"/>
                    <a:pt x="12" y="149"/>
                  </a:cubicBezTo>
                  <a:cubicBezTo>
                    <a:pt x="12" y="148"/>
                    <a:pt x="13" y="147"/>
                    <a:pt x="13" y="146"/>
                  </a:cubicBezTo>
                  <a:cubicBezTo>
                    <a:pt x="13" y="145"/>
                    <a:pt x="10" y="144"/>
                    <a:pt x="8" y="144"/>
                  </a:cubicBezTo>
                  <a:cubicBezTo>
                    <a:pt x="6" y="143"/>
                    <a:pt x="4" y="146"/>
                    <a:pt x="3" y="144"/>
                  </a:cubicBezTo>
                  <a:cubicBezTo>
                    <a:pt x="2" y="144"/>
                    <a:pt x="1" y="141"/>
                    <a:pt x="3" y="141"/>
                  </a:cubicBezTo>
                  <a:cubicBezTo>
                    <a:pt x="2" y="140"/>
                    <a:pt x="2" y="140"/>
                    <a:pt x="1" y="139"/>
                  </a:cubicBezTo>
                  <a:cubicBezTo>
                    <a:pt x="0" y="138"/>
                    <a:pt x="1" y="137"/>
                    <a:pt x="1" y="13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488"/>
            <p:cNvSpPr>
              <a:spLocks noEditPoints="1"/>
            </p:cNvSpPr>
            <p:nvPr/>
          </p:nvSpPr>
          <p:spPr bwMode="auto">
            <a:xfrm>
              <a:off x="205116" y="926697"/>
              <a:ext cx="2489144" cy="1180514"/>
            </a:xfrm>
            <a:custGeom>
              <a:avLst/>
              <a:gdLst>
                <a:gd name="T0" fmla="*/ 122 w 840"/>
                <a:gd name="T1" fmla="*/ 294 h 398"/>
                <a:gd name="T2" fmla="*/ 683 w 840"/>
                <a:gd name="T3" fmla="*/ 233 h 398"/>
                <a:gd name="T4" fmla="*/ 583 w 840"/>
                <a:gd name="T5" fmla="*/ 247 h 398"/>
                <a:gd name="T6" fmla="*/ 511 w 840"/>
                <a:gd name="T7" fmla="*/ 43 h 398"/>
                <a:gd name="T8" fmla="*/ 276 w 840"/>
                <a:gd name="T9" fmla="*/ 46 h 398"/>
                <a:gd name="T10" fmla="*/ 213 w 840"/>
                <a:gd name="T11" fmla="*/ 57 h 398"/>
                <a:gd name="T12" fmla="*/ 332 w 840"/>
                <a:gd name="T13" fmla="*/ 80 h 398"/>
                <a:gd name="T14" fmla="*/ 351 w 840"/>
                <a:gd name="T15" fmla="*/ 76 h 398"/>
                <a:gd name="T16" fmla="*/ 351 w 840"/>
                <a:gd name="T17" fmla="*/ 46 h 398"/>
                <a:gd name="T18" fmla="*/ 403 w 840"/>
                <a:gd name="T19" fmla="*/ 64 h 398"/>
                <a:gd name="T20" fmla="*/ 439 w 840"/>
                <a:gd name="T21" fmla="*/ 74 h 398"/>
                <a:gd name="T22" fmla="*/ 512 w 840"/>
                <a:gd name="T23" fmla="*/ 75 h 398"/>
                <a:gd name="T24" fmla="*/ 496 w 840"/>
                <a:gd name="T25" fmla="*/ 64 h 398"/>
                <a:gd name="T26" fmla="*/ 601 w 840"/>
                <a:gd name="T27" fmla="*/ 41 h 398"/>
                <a:gd name="T28" fmla="*/ 741 w 840"/>
                <a:gd name="T29" fmla="*/ 6 h 398"/>
                <a:gd name="T30" fmla="*/ 533 w 840"/>
                <a:gd name="T31" fmla="*/ 12 h 398"/>
                <a:gd name="T32" fmla="*/ 583 w 840"/>
                <a:gd name="T33" fmla="*/ 35 h 398"/>
                <a:gd name="T34" fmla="*/ 524 w 840"/>
                <a:gd name="T35" fmla="*/ 56 h 398"/>
                <a:gd name="T36" fmla="*/ 593 w 840"/>
                <a:gd name="T37" fmla="*/ 138 h 398"/>
                <a:gd name="T38" fmla="*/ 584 w 840"/>
                <a:gd name="T39" fmla="*/ 104 h 398"/>
                <a:gd name="T40" fmla="*/ 721 w 840"/>
                <a:gd name="T41" fmla="*/ 179 h 398"/>
                <a:gd name="T42" fmla="*/ 642 w 840"/>
                <a:gd name="T43" fmla="*/ 181 h 398"/>
                <a:gd name="T44" fmla="*/ 389 w 840"/>
                <a:gd name="T45" fmla="*/ 123 h 398"/>
                <a:gd name="T46" fmla="*/ 377 w 840"/>
                <a:gd name="T47" fmla="*/ 102 h 398"/>
                <a:gd name="T48" fmla="*/ 483 w 840"/>
                <a:gd name="T49" fmla="*/ 91 h 398"/>
                <a:gd name="T50" fmla="*/ 485 w 840"/>
                <a:gd name="T51" fmla="*/ 114 h 398"/>
                <a:gd name="T52" fmla="*/ 613 w 840"/>
                <a:gd name="T53" fmla="*/ 141 h 398"/>
                <a:gd name="T54" fmla="*/ 597 w 840"/>
                <a:gd name="T55" fmla="*/ 179 h 398"/>
                <a:gd name="T56" fmla="*/ 705 w 840"/>
                <a:gd name="T57" fmla="*/ 194 h 398"/>
                <a:gd name="T58" fmla="*/ 687 w 840"/>
                <a:gd name="T59" fmla="*/ 165 h 398"/>
                <a:gd name="T60" fmla="*/ 753 w 840"/>
                <a:gd name="T61" fmla="*/ 161 h 398"/>
                <a:gd name="T62" fmla="*/ 689 w 840"/>
                <a:gd name="T63" fmla="*/ 140 h 398"/>
                <a:gd name="T64" fmla="*/ 651 w 840"/>
                <a:gd name="T65" fmla="*/ 113 h 398"/>
                <a:gd name="T66" fmla="*/ 575 w 840"/>
                <a:gd name="T67" fmla="*/ 98 h 398"/>
                <a:gd name="T68" fmla="*/ 594 w 840"/>
                <a:gd name="T69" fmla="*/ 191 h 398"/>
                <a:gd name="T70" fmla="*/ 78 w 840"/>
                <a:gd name="T71" fmla="*/ 132 h 398"/>
                <a:gd name="T72" fmla="*/ 273 w 840"/>
                <a:gd name="T73" fmla="*/ 150 h 398"/>
                <a:gd name="T74" fmla="*/ 403 w 840"/>
                <a:gd name="T75" fmla="*/ 150 h 398"/>
                <a:gd name="T76" fmla="*/ 424 w 840"/>
                <a:gd name="T77" fmla="*/ 117 h 398"/>
                <a:gd name="T78" fmla="*/ 534 w 840"/>
                <a:gd name="T79" fmla="*/ 138 h 398"/>
                <a:gd name="T80" fmla="*/ 497 w 840"/>
                <a:gd name="T81" fmla="*/ 170 h 398"/>
                <a:gd name="T82" fmla="*/ 441 w 840"/>
                <a:gd name="T83" fmla="*/ 236 h 398"/>
                <a:gd name="T84" fmla="*/ 589 w 840"/>
                <a:gd name="T85" fmla="*/ 285 h 398"/>
                <a:gd name="T86" fmla="*/ 679 w 840"/>
                <a:gd name="T87" fmla="*/ 226 h 398"/>
                <a:gd name="T88" fmla="*/ 737 w 840"/>
                <a:gd name="T89" fmla="*/ 239 h 398"/>
                <a:gd name="T90" fmla="*/ 791 w 840"/>
                <a:gd name="T91" fmla="*/ 275 h 398"/>
                <a:gd name="T92" fmla="*/ 756 w 840"/>
                <a:gd name="T93" fmla="*/ 319 h 398"/>
                <a:gd name="T94" fmla="*/ 746 w 840"/>
                <a:gd name="T95" fmla="*/ 362 h 398"/>
                <a:gd name="T96" fmla="*/ 677 w 840"/>
                <a:gd name="T97" fmla="*/ 351 h 398"/>
                <a:gd name="T98" fmla="*/ 573 w 840"/>
                <a:gd name="T99" fmla="*/ 360 h 398"/>
                <a:gd name="T100" fmla="*/ 168 w 840"/>
                <a:gd name="T101" fmla="*/ 324 h 398"/>
                <a:gd name="T102" fmla="*/ 126 w 840"/>
                <a:gd name="T103" fmla="*/ 296 h 398"/>
                <a:gd name="T104" fmla="*/ 50 w 840"/>
                <a:gd name="T105" fmla="*/ 138 h 398"/>
                <a:gd name="T106" fmla="*/ 382 w 840"/>
                <a:gd name="T107" fmla="*/ 132 h 398"/>
                <a:gd name="T108" fmla="*/ 220 w 840"/>
                <a:gd name="T109" fmla="*/ 113 h 398"/>
                <a:gd name="T110" fmla="*/ 312 w 840"/>
                <a:gd name="T111" fmla="*/ 152 h 398"/>
                <a:gd name="T112" fmla="*/ 732 w 840"/>
                <a:gd name="T113" fmla="*/ 351 h 398"/>
                <a:gd name="T114" fmla="*/ 788 w 840"/>
                <a:gd name="T115" fmla="*/ 274 h 398"/>
                <a:gd name="T116" fmla="*/ 813 w 840"/>
                <a:gd name="T117" fmla="*/ 326 h 398"/>
                <a:gd name="T118" fmla="*/ 820 w 840"/>
                <a:gd name="T119" fmla="*/ 343 h 398"/>
                <a:gd name="T120" fmla="*/ 137 w 840"/>
                <a:gd name="T121" fmla="*/ 313 h 398"/>
                <a:gd name="T122" fmla="*/ 113 w 840"/>
                <a:gd name="T123" fmla="*/ 294 h 398"/>
                <a:gd name="T124" fmla="*/ 507 w 840"/>
                <a:gd name="T125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0" h="398">
                  <a:moveTo>
                    <a:pt x="105" y="275"/>
                  </a:moveTo>
                  <a:cubicBezTo>
                    <a:pt x="104" y="275"/>
                    <a:pt x="104" y="275"/>
                    <a:pt x="103" y="276"/>
                  </a:cubicBezTo>
                  <a:cubicBezTo>
                    <a:pt x="104" y="276"/>
                    <a:pt x="105" y="275"/>
                    <a:pt x="105" y="275"/>
                  </a:cubicBezTo>
                  <a:moveTo>
                    <a:pt x="100" y="276"/>
                  </a:moveTo>
                  <a:cubicBezTo>
                    <a:pt x="98" y="276"/>
                    <a:pt x="98" y="277"/>
                    <a:pt x="98" y="278"/>
                  </a:cubicBezTo>
                  <a:cubicBezTo>
                    <a:pt x="99" y="277"/>
                    <a:pt x="100" y="277"/>
                    <a:pt x="100" y="276"/>
                  </a:cubicBezTo>
                  <a:moveTo>
                    <a:pt x="134" y="321"/>
                  </a:moveTo>
                  <a:cubicBezTo>
                    <a:pt x="134" y="322"/>
                    <a:pt x="134" y="322"/>
                    <a:pt x="134" y="322"/>
                  </a:cubicBezTo>
                  <a:cubicBezTo>
                    <a:pt x="135" y="322"/>
                    <a:pt x="137" y="322"/>
                    <a:pt x="136" y="321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8" y="322"/>
                    <a:pt x="138" y="322"/>
                    <a:pt x="139" y="322"/>
                  </a:cubicBezTo>
                  <a:cubicBezTo>
                    <a:pt x="139" y="322"/>
                    <a:pt x="139" y="323"/>
                    <a:pt x="139" y="324"/>
                  </a:cubicBezTo>
                  <a:cubicBezTo>
                    <a:pt x="140" y="323"/>
                    <a:pt x="141" y="324"/>
                    <a:pt x="141" y="324"/>
                  </a:cubicBezTo>
                  <a:cubicBezTo>
                    <a:pt x="142" y="324"/>
                    <a:pt x="143" y="324"/>
                    <a:pt x="144" y="324"/>
                  </a:cubicBezTo>
                  <a:cubicBezTo>
                    <a:pt x="142" y="325"/>
                    <a:pt x="140" y="324"/>
                    <a:pt x="139" y="327"/>
                  </a:cubicBezTo>
                  <a:cubicBezTo>
                    <a:pt x="141" y="326"/>
                    <a:pt x="143" y="327"/>
                    <a:pt x="144" y="326"/>
                  </a:cubicBezTo>
                  <a:cubicBezTo>
                    <a:pt x="144" y="327"/>
                    <a:pt x="144" y="327"/>
                    <a:pt x="144" y="327"/>
                  </a:cubicBezTo>
                  <a:cubicBezTo>
                    <a:pt x="145" y="327"/>
                    <a:pt x="146" y="327"/>
                    <a:pt x="146" y="326"/>
                  </a:cubicBezTo>
                  <a:cubicBezTo>
                    <a:pt x="146" y="327"/>
                    <a:pt x="145" y="327"/>
                    <a:pt x="145" y="328"/>
                  </a:cubicBezTo>
                  <a:cubicBezTo>
                    <a:pt x="146" y="328"/>
                    <a:pt x="146" y="328"/>
                    <a:pt x="147" y="327"/>
                  </a:cubicBezTo>
                  <a:cubicBezTo>
                    <a:pt x="147" y="328"/>
                    <a:pt x="148" y="328"/>
                    <a:pt x="148" y="328"/>
                  </a:cubicBezTo>
                  <a:cubicBezTo>
                    <a:pt x="148" y="329"/>
                    <a:pt x="148" y="330"/>
                    <a:pt x="146" y="329"/>
                  </a:cubicBezTo>
                  <a:cubicBezTo>
                    <a:pt x="150" y="331"/>
                    <a:pt x="149" y="331"/>
                    <a:pt x="152" y="330"/>
                  </a:cubicBezTo>
                  <a:cubicBezTo>
                    <a:pt x="150" y="331"/>
                    <a:pt x="154" y="331"/>
                    <a:pt x="154" y="331"/>
                  </a:cubicBezTo>
                  <a:cubicBezTo>
                    <a:pt x="156" y="330"/>
                    <a:pt x="156" y="329"/>
                    <a:pt x="156" y="328"/>
                  </a:cubicBezTo>
                  <a:cubicBezTo>
                    <a:pt x="157" y="330"/>
                    <a:pt x="154" y="331"/>
                    <a:pt x="153" y="332"/>
                  </a:cubicBezTo>
                  <a:cubicBezTo>
                    <a:pt x="153" y="332"/>
                    <a:pt x="153" y="332"/>
                    <a:pt x="155" y="333"/>
                  </a:cubicBezTo>
                  <a:cubicBezTo>
                    <a:pt x="155" y="334"/>
                    <a:pt x="159" y="335"/>
                    <a:pt x="159" y="335"/>
                  </a:cubicBezTo>
                  <a:cubicBezTo>
                    <a:pt x="160" y="335"/>
                    <a:pt x="161" y="335"/>
                    <a:pt x="163" y="336"/>
                  </a:cubicBezTo>
                  <a:cubicBezTo>
                    <a:pt x="165" y="336"/>
                    <a:pt x="167" y="337"/>
                    <a:pt x="167" y="337"/>
                  </a:cubicBezTo>
                  <a:cubicBezTo>
                    <a:pt x="168" y="336"/>
                    <a:pt x="169" y="336"/>
                    <a:pt x="170" y="336"/>
                  </a:cubicBezTo>
                  <a:cubicBezTo>
                    <a:pt x="171" y="336"/>
                    <a:pt x="169" y="334"/>
                    <a:pt x="169" y="334"/>
                  </a:cubicBezTo>
                  <a:cubicBezTo>
                    <a:pt x="169" y="334"/>
                    <a:pt x="168" y="334"/>
                    <a:pt x="168" y="335"/>
                  </a:cubicBezTo>
                  <a:cubicBezTo>
                    <a:pt x="168" y="334"/>
                    <a:pt x="168" y="332"/>
                    <a:pt x="165" y="331"/>
                  </a:cubicBezTo>
                  <a:cubicBezTo>
                    <a:pt x="168" y="330"/>
                    <a:pt x="163" y="328"/>
                    <a:pt x="162" y="327"/>
                  </a:cubicBezTo>
                  <a:cubicBezTo>
                    <a:pt x="159" y="327"/>
                    <a:pt x="156" y="326"/>
                    <a:pt x="156" y="324"/>
                  </a:cubicBezTo>
                  <a:cubicBezTo>
                    <a:pt x="156" y="323"/>
                    <a:pt x="154" y="322"/>
                    <a:pt x="153" y="321"/>
                  </a:cubicBezTo>
                  <a:cubicBezTo>
                    <a:pt x="152" y="320"/>
                    <a:pt x="151" y="319"/>
                    <a:pt x="150" y="318"/>
                  </a:cubicBezTo>
                  <a:cubicBezTo>
                    <a:pt x="149" y="317"/>
                    <a:pt x="142" y="316"/>
                    <a:pt x="141" y="316"/>
                  </a:cubicBezTo>
                  <a:cubicBezTo>
                    <a:pt x="139" y="316"/>
                    <a:pt x="135" y="315"/>
                    <a:pt x="132" y="314"/>
                  </a:cubicBezTo>
                  <a:cubicBezTo>
                    <a:pt x="128" y="313"/>
                    <a:pt x="126" y="312"/>
                    <a:pt x="123" y="313"/>
                  </a:cubicBezTo>
                  <a:cubicBezTo>
                    <a:pt x="122" y="313"/>
                    <a:pt x="121" y="315"/>
                    <a:pt x="125" y="316"/>
                  </a:cubicBezTo>
                  <a:cubicBezTo>
                    <a:pt x="126" y="316"/>
                    <a:pt x="127" y="316"/>
                    <a:pt x="128" y="316"/>
                  </a:cubicBezTo>
                  <a:cubicBezTo>
                    <a:pt x="128" y="316"/>
                    <a:pt x="131" y="315"/>
                    <a:pt x="128" y="315"/>
                  </a:cubicBezTo>
                  <a:cubicBezTo>
                    <a:pt x="128" y="315"/>
                    <a:pt x="129" y="315"/>
                    <a:pt x="130" y="315"/>
                  </a:cubicBezTo>
                  <a:cubicBezTo>
                    <a:pt x="130" y="315"/>
                    <a:pt x="131" y="315"/>
                    <a:pt x="131" y="315"/>
                  </a:cubicBezTo>
                  <a:cubicBezTo>
                    <a:pt x="130" y="315"/>
                    <a:pt x="130" y="316"/>
                    <a:pt x="131" y="317"/>
                  </a:cubicBezTo>
                  <a:cubicBezTo>
                    <a:pt x="129" y="315"/>
                    <a:pt x="128" y="316"/>
                    <a:pt x="127" y="317"/>
                  </a:cubicBezTo>
                  <a:cubicBezTo>
                    <a:pt x="126" y="317"/>
                    <a:pt x="127" y="318"/>
                    <a:pt x="128" y="318"/>
                  </a:cubicBezTo>
                  <a:cubicBezTo>
                    <a:pt x="128" y="319"/>
                    <a:pt x="128" y="319"/>
                    <a:pt x="127" y="320"/>
                  </a:cubicBezTo>
                  <a:cubicBezTo>
                    <a:pt x="128" y="320"/>
                    <a:pt x="128" y="320"/>
                    <a:pt x="129" y="320"/>
                  </a:cubicBezTo>
                  <a:cubicBezTo>
                    <a:pt x="130" y="319"/>
                    <a:pt x="131" y="319"/>
                    <a:pt x="132" y="321"/>
                  </a:cubicBezTo>
                  <a:cubicBezTo>
                    <a:pt x="133" y="320"/>
                    <a:pt x="134" y="320"/>
                    <a:pt x="135" y="320"/>
                  </a:cubicBezTo>
                  <a:cubicBezTo>
                    <a:pt x="134" y="320"/>
                    <a:pt x="134" y="320"/>
                    <a:pt x="134" y="321"/>
                  </a:cubicBezTo>
                  <a:moveTo>
                    <a:pt x="116" y="295"/>
                  </a:moveTo>
                  <a:cubicBezTo>
                    <a:pt x="119" y="295"/>
                    <a:pt x="117" y="293"/>
                    <a:pt x="119" y="292"/>
                  </a:cubicBezTo>
                  <a:cubicBezTo>
                    <a:pt x="119" y="293"/>
                    <a:pt x="118" y="294"/>
                    <a:pt x="118" y="295"/>
                  </a:cubicBezTo>
                  <a:cubicBezTo>
                    <a:pt x="121" y="296"/>
                    <a:pt x="121" y="292"/>
                    <a:pt x="119" y="290"/>
                  </a:cubicBezTo>
                  <a:cubicBezTo>
                    <a:pt x="115" y="287"/>
                    <a:pt x="114" y="291"/>
                    <a:pt x="114" y="292"/>
                  </a:cubicBezTo>
                  <a:cubicBezTo>
                    <a:pt x="116" y="293"/>
                    <a:pt x="117" y="292"/>
                    <a:pt x="116" y="291"/>
                  </a:cubicBezTo>
                  <a:cubicBezTo>
                    <a:pt x="116" y="291"/>
                    <a:pt x="117" y="291"/>
                    <a:pt x="117" y="292"/>
                  </a:cubicBezTo>
                  <a:cubicBezTo>
                    <a:pt x="116" y="292"/>
                    <a:pt x="113" y="293"/>
                    <a:pt x="116" y="295"/>
                  </a:cubicBezTo>
                  <a:moveTo>
                    <a:pt x="122" y="294"/>
                  </a:moveTo>
                  <a:cubicBezTo>
                    <a:pt x="120" y="294"/>
                    <a:pt x="121" y="296"/>
                    <a:pt x="122" y="298"/>
                  </a:cubicBezTo>
                  <a:cubicBezTo>
                    <a:pt x="123" y="297"/>
                    <a:pt x="122" y="295"/>
                    <a:pt x="122" y="294"/>
                  </a:cubicBezTo>
                  <a:moveTo>
                    <a:pt x="129" y="300"/>
                  </a:moveTo>
                  <a:cubicBezTo>
                    <a:pt x="130" y="299"/>
                    <a:pt x="133" y="299"/>
                    <a:pt x="132" y="297"/>
                  </a:cubicBezTo>
                  <a:cubicBezTo>
                    <a:pt x="128" y="297"/>
                    <a:pt x="127" y="300"/>
                    <a:pt x="126" y="302"/>
                  </a:cubicBezTo>
                  <a:cubicBezTo>
                    <a:pt x="128" y="302"/>
                    <a:pt x="128" y="301"/>
                    <a:pt x="129" y="300"/>
                  </a:cubicBezTo>
                  <a:moveTo>
                    <a:pt x="116" y="287"/>
                  </a:moveTo>
                  <a:cubicBezTo>
                    <a:pt x="115" y="287"/>
                    <a:pt x="114" y="288"/>
                    <a:pt x="115" y="289"/>
                  </a:cubicBezTo>
                  <a:cubicBezTo>
                    <a:pt x="116" y="288"/>
                    <a:pt x="117" y="288"/>
                    <a:pt x="116" y="287"/>
                  </a:cubicBezTo>
                  <a:moveTo>
                    <a:pt x="123" y="294"/>
                  </a:moveTo>
                  <a:cubicBezTo>
                    <a:pt x="123" y="294"/>
                    <a:pt x="123" y="294"/>
                    <a:pt x="122" y="294"/>
                  </a:cubicBezTo>
                  <a:cubicBezTo>
                    <a:pt x="122" y="294"/>
                    <a:pt x="122" y="295"/>
                    <a:pt x="122" y="296"/>
                  </a:cubicBezTo>
                  <a:cubicBezTo>
                    <a:pt x="123" y="295"/>
                    <a:pt x="123" y="294"/>
                    <a:pt x="123" y="294"/>
                  </a:cubicBezTo>
                  <a:moveTo>
                    <a:pt x="148" y="317"/>
                  </a:moveTo>
                  <a:cubicBezTo>
                    <a:pt x="149" y="317"/>
                    <a:pt x="149" y="317"/>
                    <a:pt x="149" y="317"/>
                  </a:cubicBezTo>
                  <a:cubicBezTo>
                    <a:pt x="148" y="317"/>
                    <a:pt x="148" y="317"/>
                    <a:pt x="147" y="317"/>
                  </a:cubicBezTo>
                  <a:cubicBezTo>
                    <a:pt x="148" y="317"/>
                    <a:pt x="148" y="317"/>
                    <a:pt x="148" y="317"/>
                  </a:cubicBezTo>
                  <a:moveTo>
                    <a:pt x="156" y="325"/>
                  </a:moveTo>
                  <a:cubicBezTo>
                    <a:pt x="156" y="325"/>
                    <a:pt x="157" y="325"/>
                    <a:pt x="157" y="326"/>
                  </a:cubicBezTo>
                  <a:cubicBezTo>
                    <a:pt x="156" y="325"/>
                    <a:pt x="156" y="325"/>
                    <a:pt x="156" y="325"/>
                  </a:cubicBezTo>
                  <a:moveTo>
                    <a:pt x="153" y="321"/>
                  </a:moveTo>
                  <a:cubicBezTo>
                    <a:pt x="153" y="320"/>
                    <a:pt x="153" y="319"/>
                    <a:pt x="152" y="318"/>
                  </a:cubicBezTo>
                  <a:cubicBezTo>
                    <a:pt x="150" y="318"/>
                    <a:pt x="153" y="320"/>
                    <a:pt x="153" y="321"/>
                  </a:cubicBezTo>
                  <a:moveTo>
                    <a:pt x="151" y="316"/>
                  </a:moveTo>
                  <a:cubicBezTo>
                    <a:pt x="150" y="316"/>
                    <a:pt x="150" y="317"/>
                    <a:pt x="149" y="317"/>
                  </a:cubicBezTo>
                  <a:cubicBezTo>
                    <a:pt x="150" y="317"/>
                    <a:pt x="151" y="317"/>
                    <a:pt x="151" y="316"/>
                  </a:cubicBezTo>
                  <a:moveTo>
                    <a:pt x="152" y="317"/>
                  </a:moveTo>
                  <a:cubicBezTo>
                    <a:pt x="152" y="317"/>
                    <a:pt x="151" y="317"/>
                    <a:pt x="151" y="318"/>
                  </a:cubicBezTo>
                  <a:cubicBezTo>
                    <a:pt x="152" y="317"/>
                    <a:pt x="153" y="319"/>
                    <a:pt x="153" y="319"/>
                  </a:cubicBezTo>
                  <a:cubicBezTo>
                    <a:pt x="154" y="319"/>
                    <a:pt x="154" y="318"/>
                    <a:pt x="152" y="317"/>
                  </a:cubicBezTo>
                  <a:moveTo>
                    <a:pt x="155" y="319"/>
                  </a:moveTo>
                  <a:cubicBezTo>
                    <a:pt x="154" y="319"/>
                    <a:pt x="154" y="320"/>
                    <a:pt x="155" y="320"/>
                  </a:cubicBezTo>
                  <a:cubicBezTo>
                    <a:pt x="155" y="320"/>
                    <a:pt x="155" y="320"/>
                    <a:pt x="155" y="319"/>
                  </a:cubicBezTo>
                  <a:moveTo>
                    <a:pt x="163" y="326"/>
                  </a:moveTo>
                  <a:cubicBezTo>
                    <a:pt x="161" y="324"/>
                    <a:pt x="160" y="324"/>
                    <a:pt x="158" y="323"/>
                  </a:cubicBezTo>
                  <a:cubicBezTo>
                    <a:pt x="158" y="324"/>
                    <a:pt x="161" y="325"/>
                    <a:pt x="163" y="326"/>
                  </a:cubicBezTo>
                  <a:moveTo>
                    <a:pt x="161" y="325"/>
                  </a:moveTo>
                  <a:cubicBezTo>
                    <a:pt x="161" y="326"/>
                    <a:pt x="161" y="326"/>
                    <a:pt x="162" y="326"/>
                  </a:cubicBezTo>
                  <a:cubicBezTo>
                    <a:pt x="161" y="326"/>
                    <a:pt x="161" y="326"/>
                    <a:pt x="161" y="325"/>
                  </a:cubicBezTo>
                  <a:moveTo>
                    <a:pt x="155" y="318"/>
                  </a:moveTo>
                  <a:cubicBezTo>
                    <a:pt x="155" y="318"/>
                    <a:pt x="155" y="319"/>
                    <a:pt x="156" y="320"/>
                  </a:cubicBezTo>
                  <a:cubicBezTo>
                    <a:pt x="156" y="319"/>
                    <a:pt x="156" y="319"/>
                    <a:pt x="155" y="318"/>
                  </a:cubicBezTo>
                  <a:moveTo>
                    <a:pt x="168" y="331"/>
                  </a:moveTo>
                  <a:cubicBezTo>
                    <a:pt x="167" y="332"/>
                    <a:pt x="168" y="332"/>
                    <a:pt x="169" y="333"/>
                  </a:cubicBezTo>
                  <a:cubicBezTo>
                    <a:pt x="170" y="333"/>
                    <a:pt x="169" y="332"/>
                    <a:pt x="168" y="331"/>
                  </a:cubicBezTo>
                  <a:moveTo>
                    <a:pt x="157" y="318"/>
                  </a:moveTo>
                  <a:cubicBezTo>
                    <a:pt x="157" y="318"/>
                    <a:pt x="157" y="318"/>
                    <a:pt x="157" y="319"/>
                  </a:cubicBezTo>
                  <a:cubicBezTo>
                    <a:pt x="158" y="319"/>
                    <a:pt x="158" y="319"/>
                    <a:pt x="157" y="318"/>
                  </a:cubicBezTo>
                  <a:moveTo>
                    <a:pt x="168" y="330"/>
                  </a:moveTo>
                  <a:cubicBezTo>
                    <a:pt x="168" y="331"/>
                    <a:pt x="169" y="331"/>
                    <a:pt x="170" y="331"/>
                  </a:cubicBezTo>
                  <a:cubicBezTo>
                    <a:pt x="169" y="331"/>
                    <a:pt x="168" y="331"/>
                    <a:pt x="168" y="330"/>
                  </a:cubicBezTo>
                  <a:moveTo>
                    <a:pt x="164" y="323"/>
                  </a:moveTo>
                  <a:cubicBezTo>
                    <a:pt x="163" y="323"/>
                    <a:pt x="162" y="323"/>
                    <a:pt x="163" y="324"/>
                  </a:cubicBezTo>
                  <a:cubicBezTo>
                    <a:pt x="163" y="324"/>
                    <a:pt x="163" y="323"/>
                    <a:pt x="164" y="323"/>
                  </a:cubicBezTo>
                  <a:moveTo>
                    <a:pt x="170" y="327"/>
                  </a:moveTo>
                  <a:cubicBezTo>
                    <a:pt x="170" y="327"/>
                    <a:pt x="170" y="327"/>
                    <a:pt x="170" y="327"/>
                  </a:cubicBezTo>
                  <a:cubicBezTo>
                    <a:pt x="170" y="327"/>
                    <a:pt x="170" y="327"/>
                    <a:pt x="170" y="327"/>
                  </a:cubicBezTo>
                  <a:moveTo>
                    <a:pt x="170" y="326"/>
                  </a:moveTo>
                  <a:cubicBezTo>
                    <a:pt x="169" y="325"/>
                    <a:pt x="169" y="326"/>
                    <a:pt x="169" y="326"/>
                  </a:cubicBezTo>
                  <a:cubicBezTo>
                    <a:pt x="170" y="326"/>
                    <a:pt x="170" y="326"/>
                    <a:pt x="170" y="326"/>
                  </a:cubicBezTo>
                  <a:moveTo>
                    <a:pt x="683" y="233"/>
                  </a:moveTo>
                  <a:cubicBezTo>
                    <a:pt x="681" y="232"/>
                    <a:pt x="682" y="234"/>
                    <a:pt x="682" y="235"/>
                  </a:cubicBezTo>
                  <a:cubicBezTo>
                    <a:pt x="683" y="235"/>
                    <a:pt x="684" y="234"/>
                    <a:pt x="683" y="233"/>
                  </a:cubicBezTo>
                  <a:moveTo>
                    <a:pt x="457" y="207"/>
                  </a:moveTo>
                  <a:cubicBezTo>
                    <a:pt x="457" y="207"/>
                    <a:pt x="457" y="207"/>
                    <a:pt x="457" y="206"/>
                  </a:cubicBezTo>
                  <a:cubicBezTo>
                    <a:pt x="456" y="206"/>
                    <a:pt x="456" y="206"/>
                    <a:pt x="457" y="207"/>
                  </a:cubicBezTo>
                  <a:moveTo>
                    <a:pt x="570" y="290"/>
                  </a:moveTo>
                  <a:cubicBezTo>
                    <a:pt x="568" y="290"/>
                    <a:pt x="566" y="290"/>
                    <a:pt x="564" y="290"/>
                  </a:cubicBezTo>
                  <a:cubicBezTo>
                    <a:pt x="562" y="290"/>
                    <a:pt x="560" y="292"/>
                    <a:pt x="564" y="293"/>
                  </a:cubicBezTo>
                  <a:cubicBezTo>
                    <a:pt x="567" y="293"/>
                    <a:pt x="571" y="295"/>
                    <a:pt x="573" y="294"/>
                  </a:cubicBezTo>
                  <a:cubicBezTo>
                    <a:pt x="575" y="294"/>
                    <a:pt x="571" y="291"/>
                    <a:pt x="570" y="290"/>
                  </a:cubicBezTo>
                  <a:moveTo>
                    <a:pt x="587" y="301"/>
                  </a:moveTo>
                  <a:cubicBezTo>
                    <a:pt x="586" y="300"/>
                    <a:pt x="583" y="301"/>
                    <a:pt x="584" y="302"/>
                  </a:cubicBezTo>
                  <a:cubicBezTo>
                    <a:pt x="585" y="302"/>
                    <a:pt x="587" y="302"/>
                    <a:pt x="587" y="301"/>
                  </a:cubicBezTo>
                  <a:moveTo>
                    <a:pt x="582" y="290"/>
                  </a:moveTo>
                  <a:cubicBezTo>
                    <a:pt x="581" y="290"/>
                    <a:pt x="581" y="291"/>
                    <a:pt x="581" y="291"/>
                  </a:cubicBezTo>
                  <a:cubicBezTo>
                    <a:pt x="582" y="290"/>
                    <a:pt x="582" y="290"/>
                    <a:pt x="582" y="290"/>
                  </a:cubicBezTo>
                  <a:moveTo>
                    <a:pt x="581" y="289"/>
                  </a:moveTo>
                  <a:cubicBezTo>
                    <a:pt x="582" y="289"/>
                    <a:pt x="582" y="289"/>
                    <a:pt x="581" y="288"/>
                  </a:cubicBezTo>
                  <a:cubicBezTo>
                    <a:pt x="580" y="288"/>
                    <a:pt x="580" y="289"/>
                    <a:pt x="581" y="289"/>
                  </a:cubicBezTo>
                  <a:moveTo>
                    <a:pt x="581" y="264"/>
                  </a:moveTo>
                  <a:cubicBezTo>
                    <a:pt x="583" y="265"/>
                    <a:pt x="584" y="263"/>
                    <a:pt x="585" y="262"/>
                  </a:cubicBezTo>
                  <a:cubicBezTo>
                    <a:pt x="585" y="263"/>
                    <a:pt x="584" y="264"/>
                    <a:pt x="583" y="265"/>
                  </a:cubicBezTo>
                  <a:cubicBezTo>
                    <a:pt x="584" y="264"/>
                    <a:pt x="585" y="264"/>
                    <a:pt x="586" y="264"/>
                  </a:cubicBezTo>
                  <a:cubicBezTo>
                    <a:pt x="587" y="264"/>
                    <a:pt x="588" y="262"/>
                    <a:pt x="588" y="261"/>
                  </a:cubicBezTo>
                  <a:cubicBezTo>
                    <a:pt x="589" y="262"/>
                    <a:pt x="588" y="263"/>
                    <a:pt x="588" y="264"/>
                  </a:cubicBezTo>
                  <a:cubicBezTo>
                    <a:pt x="589" y="263"/>
                    <a:pt x="589" y="261"/>
                    <a:pt x="590" y="260"/>
                  </a:cubicBezTo>
                  <a:cubicBezTo>
                    <a:pt x="591" y="261"/>
                    <a:pt x="589" y="263"/>
                    <a:pt x="589" y="264"/>
                  </a:cubicBezTo>
                  <a:cubicBezTo>
                    <a:pt x="589" y="263"/>
                    <a:pt x="590" y="261"/>
                    <a:pt x="591" y="260"/>
                  </a:cubicBezTo>
                  <a:cubicBezTo>
                    <a:pt x="592" y="260"/>
                    <a:pt x="590" y="259"/>
                    <a:pt x="589" y="258"/>
                  </a:cubicBezTo>
                  <a:cubicBezTo>
                    <a:pt x="589" y="257"/>
                    <a:pt x="585" y="261"/>
                    <a:pt x="585" y="262"/>
                  </a:cubicBezTo>
                  <a:cubicBezTo>
                    <a:pt x="586" y="261"/>
                    <a:pt x="586" y="260"/>
                    <a:pt x="586" y="258"/>
                  </a:cubicBezTo>
                  <a:cubicBezTo>
                    <a:pt x="585" y="260"/>
                    <a:pt x="581" y="262"/>
                    <a:pt x="581" y="264"/>
                  </a:cubicBezTo>
                  <a:moveTo>
                    <a:pt x="582" y="255"/>
                  </a:moveTo>
                  <a:cubicBezTo>
                    <a:pt x="581" y="255"/>
                    <a:pt x="581" y="255"/>
                    <a:pt x="582" y="256"/>
                  </a:cubicBezTo>
                  <a:cubicBezTo>
                    <a:pt x="582" y="255"/>
                    <a:pt x="582" y="255"/>
                    <a:pt x="582" y="255"/>
                  </a:cubicBezTo>
                  <a:moveTo>
                    <a:pt x="590" y="262"/>
                  </a:moveTo>
                  <a:cubicBezTo>
                    <a:pt x="590" y="263"/>
                    <a:pt x="589" y="264"/>
                    <a:pt x="589" y="265"/>
                  </a:cubicBezTo>
                  <a:cubicBezTo>
                    <a:pt x="590" y="264"/>
                    <a:pt x="590" y="263"/>
                    <a:pt x="590" y="262"/>
                  </a:cubicBezTo>
                  <a:moveTo>
                    <a:pt x="583" y="254"/>
                  </a:moveTo>
                  <a:cubicBezTo>
                    <a:pt x="582" y="254"/>
                    <a:pt x="582" y="254"/>
                    <a:pt x="582" y="255"/>
                  </a:cubicBezTo>
                  <a:cubicBezTo>
                    <a:pt x="583" y="255"/>
                    <a:pt x="583" y="255"/>
                    <a:pt x="583" y="254"/>
                  </a:cubicBezTo>
                  <a:moveTo>
                    <a:pt x="593" y="259"/>
                  </a:moveTo>
                  <a:cubicBezTo>
                    <a:pt x="592" y="258"/>
                    <a:pt x="591" y="261"/>
                    <a:pt x="591" y="262"/>
                  </a:cubicBezTo>
                  <a:cubicBezTo>
                    <a:pt x="593" y="262"/>
                    <a:pt x="594" y="261"/>
                    <a:pt x="593" y="259"/>
                  </a:cubicBezTo>
                  <a:moveTo>
                    <a:pt x="728" y="341"/>
                  </a:moveTo>
                  <a:cubicBezTo>
                    <a:pt x="728" y="341"/>
                    <a:pt x="728" y="342"/>
                    <a:pt x="727" y="342"/>
                  </a:cubicBezTo>
                  <a:cubicBezTo>
                    <a:pt x="725" y="341"/>
                    <a:pt x="727" y="341"/>
                    <a:pt x="728" y="341"/>
                  </a:cubicBezTo>
                  <a:moveTo>
                    <a:pt x="728" y="340"/>
                  </a:moveTo>
                  <a:cubicBezTo>
                    <a:pt x="728" y="341"/>
                    <a:pt x="728" y="341"/>
                    <a:pt x="728" y="341"/>
                  </a:cubicBezTo>
                  <a:cubicBezTo>
                    <a:pt x="727" y="340"/>
                    <a:pt x="728" y="340"/>
                    <a:pt x="728" y="340"/>
                  </a:cubicBezTo>
                  <a:moveTo>
                    <a:pt x="707" y="371"/>
                  </a:moveTo>
                  <a:cubicBezTo>
                    <a:pt x="707" y="371"/>
                    <a:pt x="707" y="372"/>
                    <a:pt x="706" y="372"/>
                  </a:cubicBezTo>
                  <a:cubicBezTo>
                    <a:pt x="706" y="371"/>
                    <a:pt x="706" y="371"/>
                    <a:pt x="707" y="371"/>
                  </a:cubicBezTo>
                  <a:moveTo>
                    <a:pt x="712" y="375"/>
                  </a:moveTo>
                  <a:cubicBezTo>
                    <a:pt x="711" y="376"/>
                    <a:pt x="711" y="376"/>
                    <a:pt x="711" y="376"/>
                  </a:cubicBezTo>
                  <a:cubicBezTo>
                    <a:pt x="711" y="375"/>
                    <a:pt x="711" y="375"/>
                    <a:pt x="712" y="375"/>
                  </a:cubicBezTo>
                  <a:moveTo>
                    <a:pt x="581" y="227"/>
                  </a:moveTo>
                  <a:cubicBezTo>
                    <a:pt x="581" y="226"/>
                    <a:pt x="581" y="226"/>
                    <a:pt x="581" y="226"/>
                  </a:cubicBezTo>
                  <a:cubicBezTo>
                    <a:pt x="580" y="226"/>
                    <a:pt x="580" y="226"/>
                    <a:pt x="580" y="227"/>
                  </a:cubicBezTo>
                  <a:cubicBezTo>
                    <a:pt x="581" y="227"/>
                    <a:pt x="581" y="227"/>
                    <a:pt x="581" y="227"/>
                  </a:cubicBezTo>
                  <a:moveTo>
                    <a:pt x="598" y="217"/>
                  </a:moveTo>
                  <a:cubicBezTo>
                    <a:pt x="596" y="217"/>
                    <a:pt x="594" y="217"/>
                    <a:pt x="593" y="217"/>
                  </a:cubicBezTo>
                  <a:cubicBezTo>
                    <a:pt x="595" y="218"/>
                    <a:pt x="597" y="217"/>
                    <a:pt x="598" y="217"/>
                  </a:cubicBezTo>
                  <a:moveTo>
                    <a:pt x="583" y="248"/>
                  </a:moveTo>
                  <a:cubicBezTo>
                    <a:pt x="583" y="248"/>
                    <a:pt x="584" y="248"/>
                    <a:pt x="583" y="247"/>
                  </a:cubicBezTo>
                  <a:cubicBezTo>
                    <a:pt x="583" y="248"/>
                    <a:pt x="583" y="248"/>
                    <a:pt x="583" y="248"/>
                  </a:cubicBezTo>
                  <a:moveTo>
                    <a:pt x="581" y="261"/>
                  </a:moveTo>
                  <a:cubicBezTo>
                    <a:pt x="583" y="261"/>
                    <a:pt x="584" y="260"/>
                    <a:pt x="585" y="258"/>
                  </a:cubicBezTo>
                  <a:cubicBezTo>
                    <a:pt x="584" y="259"/>
                    <a:pt x="579" y="260"/>
                    <a:pt x="581" y="261"/>
                  </a:cubicBezTo>
                  <a:moveTo>
                    <a:pt x="390" y="33"/>
                  </a:moveTo>
                  <a:cubicBezTo>
                    <a:pt x="390" y="33"/>
                    <a:pt x="391" y="33"/>
                    <a:pt x="392" y="33"/>
                  </a:cubicBezTo>
                  <a:cubicBezTo>
                    <a:pt x="393" y="33"/>
                    <a:pt x="394" y="33"/>
                    <a:pt x="395" y="33"/>
                  </a:cubicBezTo>
                  <a:cubicBezTo>
                    <a:pt x="398" y="34"/>
                    <a:pt x="398" y="35"/>
                    <a:pt x="401" y="35"/>
                  </a:cubicBezTo>
                  <a:cubicBezTo>
                    <a:pt x="402" y="35"/>
                    <a:pt x="404" y="34"/>
                    <a:pt x="402" y="32"/>
                  </a:cubicBezTo>
                  <a:cubicBezTo>
                    <a:pt x="401" y="31"/>
                    <a:pt x="396" y="31"/>
                    <a:pt x="395" y="31"/>
                  </a:cubicBezTo>
                  <a:cubicBezTo>
                    <a:pt x="391" y="30"/>
                    <a:pt x="389" y="31"/>
                    <a:pt x="390" y="33"/>
                  </a:cubicBezTo>
                  <a:moveTo>
                    <a:pt x="441" y="48"/>
                  </a:moveTo>
                  <a:cubicBezTo>
                    <a:pt x="440" y="48"/>
                    <a:pt x="440" y="48"/>
                    <a:pt x="440" y="49"/>
                  </a:cubicBezTo>
                  <a:cubicBezTo>
                    <a:pt x="441" y="49"/>
                    <a:pt x="442" y="49"/>
                    <a:pt x="442" y="49"/>
                  </a:cubicBezTo>
                  <a:cubicBezTo>
                    <a:pt x="442" y="49"/>
                    <a:pt x="442" y="49"/>
                    <a:pt x="441" y="48"/>
                  </a:cubicBezTo>
                  <a:moveTo>
                    <a:pt x="423" y="32"/>
                  </a:moveTo>
                  <a:cubicBezTo>
                    <a:pt x="425" y="33"/>
                    <a:pt x="426" y="33"/>
                    <a:pt x="427" y="33"/>
                  </a:cubicBezTo>
                  <a:cubicBezTo>
                    <a:pt x="426" y="33"/>
                    <a:pt x="424" y="33"/>
                    <a:pt x="423" y="33"/>
                  </a:cubicBezTo>
                  <a:cubicBezTo>
                    <a:pt x="426" y="33"/>
                    <a:pt x="425" y="34"/>
                    <a:pt x="428" y="35"/>
                  </a:cubicBezTo>
                  <a:cubicBezTo>
                    <a:pt x="430" y="36"/>
                    <a:pt x="432" y="36"/>
                    <a:pt x="433" y="36"/>
                  </a:cubicBezTo>
                  <a:cubicBezTo>
                    <a:pt x="438" y="36"/>
                    <a:pt x="442" y="35"/>
                    <a:pt x="445" y="34"/>
                  </a:cubicBezTo>
                  <a:cubicBezTo>
                    <a:pt x="445" y="36"/>
                    <a:pt x="441" y="36"/>
                    <a:pt x="437" y="36"/>
                  </a:cubicBezTo>
                  <a:cubicBezTo>
                    <a:pt x="434" y="36"/>
                    <a:pt x="431" y="36"/>
                    <a:pt x="430" y="37"/>
                  </a:cubicBezTo>
                  <a:cubicBezTo>
                    <a:pt x="432" y="38"/>
                    <a:pt x="434" y="38"/>
                    <a:pt x="435" y="38"/>
                  </a:cubicBezTo>
                  <a:cubicBezTo>
                    <a:pt x="435" y="38"/>
                    <a:pt x="435" y="38"/>
                    <a:pt x="435" y="39"/>
                  </a:cubicBezTo>
                  <a:cubicBezTo>
                    <a:pt x="440" y="40"/>
                    <a:pt x="445" y="38"/>
                    <a:pt x="448" y="38"/>
                  </a:cubicBezTo>
                  <a:cubicBezTo>
                    <a:pt x="447" y="38"/>
                    <a:pt x="445" y="38"/>
                    <a:pt x="445" y="39"/>
                  </a:cubicBezTo>
                  <a:cubicBezTo>
                    <a:pt x="450" y="40"/>
                    <a:pt x="452" y="38"/>
                    <a:pt x="453" y="38"/>
                  </a:cubicBezTo>
                  <a:cubicBezTo>
                    <a:pt x="453" y="38"/>
                    <a:pt x="453" y="38"/>
                    <a:pt x="454" y="38"/>
                  </a:cubicBezTo>
                  <a:cubicBezTo>
                    <a:pt x="456" y="38"/>
                    <a:pt x="455" y="37"/>
                    <a:pt x="456" y="37"/>
                  </a:cubicBezTo>
                  <a:cubicBezTo>
                    <a:pt x="456" y="37"/>
                    <a:pt x="457" y="37"/>
                    <a:pt x="457" y="37"/>
                  </a:cubicBezTo>
                  <a:cubicBezTo>
                    <a:pt x="458" y="38"/>
                    <a:pt x="459" y="38"/>
                    <a:pt x="460" y="38"/>
                  </a:cubicBezTo>
                  <a:cubicBezTo>
                    <a:pt x="461" y="37"/>
                    <a:pt x="462" y="37"/>
                    <a:pt x="464" y="37"/>
                  </a:cubicBezTo>
                  <a:cubicBezTo>
                    <a:pt x="463" y="38"/>
                    <a:pt x="461" y="38"/>
                    <a:pt x="461" y="38"/>
                  </a:cubicBezTo>
                  <a:cubicBezTo>
                    <a:pt x="465" y="38"/>
                    <a:pt x="470" y="38"/>
                    <a:pt x="473" y="38"/>
                  </a:cubicBezTo>
                  <a:cubicBezTo>
                    <a:pt x="472" y="39"/>
                    <a:pt x="469" y="39"/>
                    <a:pt x="466" y="38"/>
                  </a:cubicBezTo>
                  <a:cubicBezTo>
                    <a:pt x="464" y="38"/>
                    <a:pt x="461" y="38"/>
                    <a:pt x="460" y="39"/>
                  </a:cubicBezTo>
                  <a:cubicBezTo>
                    <a:pt x="463" y="40"/>
                    <a:pt x="465" y="40"/>
                    <a:pt x="467" y="39"/>
                  </a:cubicBezTo>
                  <a:cubicBezTo>
                    <a:pt x="468" y="39"/>
                    <a:pt x="469" y="39"/>
                    <a:pt x="470" y="39"/>
                  </a:cubicBezTo>
                  <a:cubicBezTo>
                    <a:pt x="474" y="40"/>
                    <a:pt x="478" y="39"/>
                    <a:pt x="481" y="39"/>
                  </a:cubicBezTo>
                  <a:cubicBezTo>
                    <a:pt x="479" y="40"/>
                    <a:pt x="475" y="40"/>
                    <a:pt x="472" y="40"/>
                  </a:cubicBezTo>
                  <a:cubicBezTo>
                    <a:pt x="468" y="40"/>
                    <a:pt x="466" y="40"/>
                    <a:pt x="462" y="40"/>
                  </a:cubicBezTo>
                  <a:cubicBezTo>
                    <a:pt x="454" y="40"/>
                    <a:pt x="449" y="41"/>
                    <a:pt x="444" y="42"/>
                  </a:cubicBezTo>
                  <a:cubicBezTo>
                    <a:pt x="449" y="44"/>
                    <a:pt x="451" y="43"/>
                    <a:pt x="454" y="44"/>
                  </a:cubicBezTo>
                  <a:cubicBezTo>
                    <a:pt x="454" y="44"/>
                    <a:pt x="453" y="44"/>
                    <a:pt x="451" y="44"/>
                  </a:cubicBezTo>
                  <a:cubicBezTo>
                    <a:pt x="450" y="44"/>
                    <a:pt x="449" y="44"/>
                    <a:pt x="448" y="44"/>
                  </a:cubicBezTo>
                  <a:cubicBezTo>
                    <a:pt x="453" y="45"/>
                    <a:pt x="454" y="45"/>
                    <a:pt x="457" y="45"/>
                  </a:cubicBezTo>
                  <a:cubicBezTo>
                    <a:pt x="458" y="45"/>
                    <a:pt x="461" y="45"/>
                    <a:pt x="463" y="45"/>
                  </a:cubicBezTo>
                  <a:cubicBezTo>
                    <a:pt x="465" y="46"/>
                    <a:pt x="467" y="46"/>
                    <a:pt x="468" y="46"/>
                  </a:cubicBezTo>
                  <a:cubicBezTo>
                    <a:pt x="467" y="46"/>
                    <a:pt x="465" y="46"/>
                    <a:pt x="462" y="46"/>
                  </a:cubicBezTo>
                  <a:cubicBezTo>
                    <a:pt x="460" y="46"/>
                    <a:pt x="457" y="46"/>
                    <a:pt x="456" y="46"/>
                  </a:cubicBezTo>
                  <a:cubicBezTo>
                    <a:pt x="460" y="48"/>
                    <a:pt x="467" y="49"/>
                    <a:pt x="470" y="49"/>
                  </a:cubicBezTo>
                  <a:cubicBezTo>
                    <a:pt x="472" y="49"/>
                    <a:pt x="475" y="50"/>
                    <a:pt x="477" y="50"/>
                  </a:cubicBezTo>
                  <a:cubicBezTo>
                    <a:pt x="478" y="50"/>
                    <a:pt x="483" y="49"/>
                    <a:pt x="479" y="48"/>
                  </a:cubicBezTo>
                  <a:cubicBezTo>
                    <a:pt x="480" y="47"/>
                    <a:pt x="484" y="48"/>
                    <a:pt x="489" y="50"/>
                  </a:cubicBezTo>
                  <a:cubicBezTo>
                    <a:pt x="488" y="48"/>
                    <a:pt x="482" y="45"/>
                    <a:pt x="484" y="45"/>
                  </a:cubicBezTo>
                  <a:cubicBezTo>
                    <a:pt x="491" y="50"/>
                    <a:pt x="497" y="50"/>
                    <a:pt x="497" y="48"/>
                  </a:cubicBezTo>
                  <a:cubicBezTo>
                    <a:pt x="497" y="47"/>
                    <a:pt x="495" y="45"/>
                    <a:pt x="497" y="46"/>
                  </a:cubicBezTo>
                  <a:cubicBezTo>
                    <a:pt x="501" y="46"/>
                    <a:pt x="503" y="47"/>
                    <a:pt x="504" y="46"/>
                  </a:cubicBezTo>
                  <a:cubicBezTo>
                    <a:pt x="503" y="45"/>
                    <a:pt x="502" y="45"/>
                    <a:pt x="501" y="45"/>
                  </a:cubicBezTo>
                  <a:cubicBezTo>
                    <a:pt x="501" y="43"/>
                    <a:pt x="503" y="41"/>
                    <a:pt x="506" y="41"/>
                  </a:cubicBezTo>
                  <a:cubicBezTo>
                    <a:pt x="505" y="42"/>
                    <a:pt x="502" y="42"/>
                    <a:pt x="504" y="44"/>
                  </a:cubicBezTo>
                  <a:cubicBezTo>
                    <a:pt x="509" y="46"/>
                    <a:pt x="510" y="44"/>
                    <a:pt x="511" y="43"/>
                  </a:cubicBezTo>
                  <a:cubicBezTo>
                    <a:pt x="512" y="42"/>
                    <a:pt x="513" y="41"/>
                    <a:pt x="515" y="42"/>
                  </a:cubicBezTo>
                  <a:cubicBezTo>
                    <a:pt x="519" y="42"/>
                    <a:pt x="520" y="40"/>
                    <a:pt x="523" y="40"/>
                  </a:cubicBezTo>
                  <a:cubicBezTo>
                    <a:pt x="527" y="40"/>
                    <a:pt x="530" y="40"/>
                    <a:pt x="533" y="39"/>
                  </a:cubicBezTo>
                  <a:cubicBezTo>
                    <a:pt x="525" y="35"/>
                    <a:pt x="526" y="36"/>
                    <a:pt x="523" y="37"/>
                  </a:cubicBezTo>
                  <a:cubicBezTo>
                    <a:pt x="523" y="37"/>
                    <a:pt x="523" y="37"/>
                    <a:pt x="523" y="36"/>
                  </a:cubicBezTo>
                  <a:cubicBezTo>
                    <a:pt x="518" y="35"/>
                    <a:pt x="516" y="35"/>
                    <a:pt x="515" y="36"/>
                  </a:cubicBezTo>
                  <a:cubicBezTo>
                    <a:pt x="513" y="37"/>
                    <a:pt x="512" y="37"/>
                    <a:pt x="510" y="37"/>
                  </a:cubicBezTo>
                  <a:cubicBezTo>
                    <a:pt x="511" y="35"/>
                    <a:pt x="514" y="35"/>
                    <a:pt x="515" y="33"/>
                  </a:cubicBezTo>
                  <a:cubicBezTo>
                    <a:pt x="513" y="33"/>
                    <a:pt x="512" y="34"/>
                    <a:pt x="510" y="34"/>
                  </a:cubicBezTo>
                  <a:cubicBezTo>
                    <a:pt x="511" y="34"/>
                    <a:pt x="512" y="33"/>
                    <a:pt x="514" y="33"/>
                  </a:cubicBezTo>
                  <a:cubicBezTo>
                    <a:pt x="510" y="31"/>
                    <a:pt x="507" y="31"/>
                    <a:pt x="506" y="32"/>
                  </a:cubicBezTo>
                  <a:cubicBezTo>
                    <a:pt x="506" y="31"/>
                    <a:pt x="511" y="30"/>
                    <a:pt x="506" y="28"/>
                  </a:cubicBezTo>
                  <a:cubicBezTo>
                    <a:pt x="501" y="26"/>
                    <a:pt x="498" y="27"/>
                    <a:pt x="498" y="29"/>
                  </a:cubicBezTo>
                  <a:cubicBezTo>
                    <a:pt x="499" y="29"/>
                    <a:pt x="500" y="30"/>
                    <a:pt x="501" y="30"/>
                  </a:cubicBezTo>
                  <a:cubicBezTo>
                    <a:pt x="500" y="31"/>
                    <a:pt x="498" y="31"/>
                    <a:pt x="493" y="29"/>
                  </a:cubicBezTo>
                  <a:cubicBezTo>
                    <a:pt x="493" y="29"/>
                    <a:pt x="497" y="28"/>
                    <a:pt x="493" y="28"/>
                  </a:cubicBezTo>
                  <a:cubicBezTo>
                    <a:pt x="496" y="27"/>
                    <a:pt x="486" y="27"/>
                    <a:pt x="485" y="27"/>
                  </a:cubicBezTo>
                  <a:cubicBezTo>
                    <a:pt x="483" y="26"/>
                    <a:pt x="479" y="26"/>
                    <a:pt x="478" y="26"/>
                  </a:cubicBezTo>
                  <a:cubicBezTo>
                    <a:pt x="481" y="26"/>
                    <a:pt x="478" y="25"/>
                    <a:pt x="475" y="24"/>
                  </a:cubicBezTo>
                  <a:cubicBezTo>
                    <a:pt x="472" y="23"/>
                    <a:pt x="469" y="21"/>
                    <a:pt x="467" y="21"/>
                  </a:cubicBezTo>
                  <a:cubicBezTo>
                    <a:pt x="469" y="20"/>
                    <a:pt x="457" y="18"/>
                    <a:pt x="455" y="18"/>
                  </a:cubicBezTo>
                  <a:cubicBezTo>
                    <a:pt x="451" y="18"/>
                    <a:pt x="444" y="17"/>
                    <a:pt x="443" y="19"/>
                  </a:cubicBezTo>
                  <a:cubicBezTo>
                    <a:pt x="447" y="20"/>
                    <a:pt x="449" y="20"/>
                    <a:pt x="450" y="20"/>
                  </a:cubicBezTo>
                  <a:cubicBezTo>
                    <a:pt x="452" y="20"/>
                    <a:pt x="453" y="19"/>
                    <a:pt x="455" y="20"/>
                  </a:cubicBezTo>
                  <a:cubicBezTo>
                    <a:pt x="455" y="22"/>
                    <a:pt x="448" y="21"/>
                    <a:pt x="443" y="21"/>
                  </a:cubicBezTo>
                  <a:cubicBezTo>
                    <a:pt x="445" y="21"/>
                    <a:pt x="446" y="21"/>
                    <a:pt x="448" y="21"/>
                  </a:cubicBezTo>
                  <a:cubicBezTo>
                    <a:pt x="446" y="21"/>
                    <a:pt x="445" y="22"/>
                    <a:pt x="444" y="22"/>
                  </a:cubicBezTo>
                  <a:cubicBezTo>
                    <a:pt x="443" y="22"/>
                    <a:pt x="440" y="21"/>
                    <a:pt x="438" y="21"/>
                  </a:cubicBezTo>
                  <a:cubicBezTo>
                    <a:pt x="437" y="21"/>
                    <a:pt x="431" y="22"/>
                    <a:pt x="436" y="23"/>
                  </a:cubicBezTo>
                  <a:cubicBezTo>
                    <a:pt x="435" y="23"/>
                    <a:pt x="434" y="23"/>
                    <a:pt x="433" y="23"/>
                  </a:cubicBezTo>
                  <a:cubicBezTo>
                    <a:pt x="436" y="24"/>
                    <a:pt x="437" y="24"/>
                    <a:pt x="439" y="24"/>
                  </a:cubicBezTo>
                  <a:cubicBezTo>
                    <a:pt x="435" y="24"/>
                    <a:pt x="445" y="24"/>
                    <a:pt x="446" y="25"/>
                  </a:cubicBezTo>
                  <a:cubicBezTo>
                    <a:pt x="445" y="25"/>
                    <a:pt x="443" y="25"/>
                    <a:pt x="441" y="25"/>
                  </a:cubicBezTo>
                  <a:cubicBezTo>
                    <a:pt x="445" y="26"/>
                    <a:pt x="446" y="26"/>
                    <a:pt x="448" y="26"/>
                  </a:cubicBezTo>
                  <a:cubicBezTo>
                    <a:pt x="447" y="26"/>
                    <a:pt x="444" y="26"/>
                    <a:pt x="442" y="26"/>
                  </a:cubicBezTo>
                  <a:cubicBezTo>
                    <a:pt x="440" y="26"/>
                    <a:pt x="438" y="26"/>
                    <a:pt x="436" y="26"/>
                  </a:cubicBezTo>
                  <a:cubicBezTo>
                    <a:pt x="433" y="26"/>
                    <a:pt x="431" y="27"/>
                    <a:pt x="427" y="27"/>
                  </a:cubicBezTo>
                  <a:cubicBezTo>
                    <a:pt x="429" y="27"/>
                    <a:pt x="430" y="27"/>
                    <a:pt x="432" y="28"/>
                  </a:cubicBezTo>
                  <a:cubicBezTo>
                    <a:pt x="430" y="29"/>
                    <a:pt x="426" y="28"/>
                    <a:pt x="422" y="28"/>
                  </a:cubicBezTo>
                  <a:cubicBezTo>
                    <a:pt x="424" y="29"/>
                    <a:pt x="425" y="29"/>
                    <a:pt x="423" y="29"/>
                  </a:cubicBezTo>
                  <a:cubicBezTo>
                    <a:pt x="428" y="30"/>
                    <a:pt x="432" y="30"/>
                    <a:pt x="435" y="30"/>
                  </a:cubicBezTo>
                  <a:cubicBezTo>
                    <a:pt x="434" y="30"/>
                    <a:pt x="434" y="30"/>
                    <a:pt x="433" y="30"/>
                  </a:cubicBezTo>
                  <a:cubicBezTo>
                    <a:pt x="437" y="32"/>
                    <a:pt x="440" y="31"/>
                    <a:pt x="442" y="31"/>
                  </a:cubicBezTo>
                  <a:cubicBezTo>
                    <a:pt x="443" y="30"/>
                    <a:pt x="445" y="30"/>
                    <a:pt x="446" y="30"/>
                  </a:cubicBezTo>
                  <a:cubicBezTo>
                    <a:pt x="445" y="31"/>
                    <a:pt x="442" y="31"/>
                    <a:pt x="441" y="31"/>
                  </a:cubicBezTo>
                  <a:cubicBezTo>
                    <a:pt x="442" y="31"/>
                    <a:pt x="443" y="32"/>
                    <a:pt x="444" y="32"/>
                  </a:cubicBezTo>
                  <a:cubicBezTo>
                    <a:pt x="442" y="33"/>
                    <a:pt x="438" y="32"/>
                    <a:pt x="434" y="31"/>
                  </a:cubicBezTo>
                  <a:cubicBezTo>
                    <a:pt x="429" y="31"/>
                    <a:pt x="424" y="30"/>
                    <a:pt x="422" y="31"/>
                  </a:cubicBezTo>
                  <a:cubicBezTo>
                    <a:pt x="426" y="32"/>
                    <a:pt x="424" y="32"/>
                    <a:pt x="423" y="32"/>
                  </a:cubicBezTo>
                  <a:moveTo>
                    <a:pt x="437" y="25"/>
                  </a:moveTo>
                  <a:cubicBezTo>
                    <a:pt x="433" y="25"/>
                    <a:pt x="430" y="25"/>
                    <a:pt x="427" y="25"/>
                  </a:cubicBezTo>
                  <a:cubicBezTo>
                    <a:pt x="430" y="26"/>
                    <a:pt x="439" y="26"/>
                    <a:pt x="437" y="25"/>
                  </a:cubicBezTo>
                  <a:moveTo>
                    <a:pt x="503" y="47"/>
                  </a:moveTo>
                  <a:cubicBezTo>
                    <a:pt x="501" y="47"/>
                    <a:pt x="499" y="48"/>
                    <a:pt x="500" y="49"/>
                  </a:cubicBezTo>
                  <a:cubicBezTo>
                    <a:pt x="502" y="48"/>
                    <a:pt x="502" y="48"/>
                    <a:pt x="503" y="47"/>
                  </a:cubicBezTo>
                  <a:moveTo>
                    <a:pt x="523" y="41"/>
                  </a:moveTo>
                  <a:cubicBezTo>
                    <a:pt x="521" y="41"/>
                    <a:pt x="520" y="42"/>
                    <a:pt x="518" y="43"/>
                  </a:cubicBezTo>
                  <a:cubicBezTo>
                    <a:pt x="523" y="43"/>
                    <a:pt x="529" y="43"/>
                    <a:pt x="530" y="41"/>
                  </a:cubicBezTo>
                  <a:cubicBezTo>
                    <a:pt x="527" y="41"/>
                    <a:pt x="525" y="41"/>
                    <a:pt x="523" y="41"/>
                  </a:cubicBezTo>
                  <a:moveTo>
                    <a:pt x="294" y="48"/>
                  </a:moveTo>
                  <a:cubicBezTo>
                    <a:pt x="297" y="48"/>
                    <a:pt x="301" y="48"/>
                    <a:pt x="301" y="47"/>
                  </a:cubicBezTo>
                  <a:cubicBezTo>
                    <a:pt x="302" y="45"/>
                    <a:pt x="289" y="44"/>
                    <a:pt x="287" y="44"/>
                  </a:cubicBezTo>
                  <a:cubicBezTo>
                    <a:pt x="283" y="44"/>
                    <a:pt x="281" y="45"/>
                    <a:pt x="276" y="46"/>
                  </a:cubicBezTo>
                  <a:cubicBezTo>
                    <a:pt x="272" y="46"/>
                    <a:pt x="266" y="46"/>
                    <a:pt x="263" y="48"/>
                  </a:cubicBezTo>
                  <a:cubicBezTo>
                    <a:pt x="267" y="49"/>
                    <a:pt x="269" y="48"/>
                    <a:pt x="270" y="48"/>
                  </a:cubicBezTo>
                  <a:cubicBezTo>
                    <a:pt x="272" y="47"/>
                    <a:pt x="277" y="48"/>
                    <a:pt x="280" y="48"/>
                  </a:cubicBezTo>
                  <a:cubicBezTo>
                    <a:pt x="281" y="48"/>
                    <a:pt x="281" y="48"/>
                    <a:pt x="282" y="48"/>
                  </a:cubicBezTo>
                  <a:cubicBezTo>
                    <a:pt x="282" y="48"/>
                    <a:pt x="283" y="47"/>
                    <a:pt x="286" y="48"/>
                  </a:cubicBezTo>
                  <a:cubicBezTo>
                    <a:pt x="291" y="49"/>
                    <a:pt x="292" y="48"/>
                    <a:pt x="294" y="48"/>
                  </a:cubicBezTo>
                  <a:moveTo>
                    <a:pt x="150" y="104"/>
                  </a:moveTo>
                  <a:cubicBezTo>
                    <a:pt x="149" y="105"/>
                    <a:pt x="150" y="106"/>
                    <a:pt x="147" y="106"/>
                  </a:cubicBezTo>
                  <a:cubicBezTo>
                    <a:pt x="145" y="107"/>
                    <a:pt x="147" y="109"/>
                    <a:pt x="144" y="109"/>
                  </a:cubicBezTo>
                  <a:cubicBezTo>
                    <a:pt x="146" y="109"/>
                    <a:pt x="147" y="109"/>
                    <a:pt x="148" y="109"/>
                  </a:cubicBezTo>
                  <a:cubicBezTo>
                    <a:pt x="149" y="109"/>
                    <a:pt x="151" y="109"/>
                    <a:pt x="153" y="109"/>
                  </a:cubicBezTo>
                  <a:cubicBezTo>
                    <a:pt x="150" y="110"/>
                    <a:pt x="156" y="111"/>
                    <a:pt x="158" y="111"/>
                  </a:cubicBezTo>
                  <a:cubicBezTo>
                    <a:pt x="159" y="111"/>
                    <a:pt x="163" y="112"/>
                    <a:pt x="165" y="113"/>
                  </a:cubicBezTo>
                  <a:cubicBezTo>
                    <a:pt x="166" y="114"/>
                    <a:pt x="168" y="117"/>
                    <a:pt x="172" y="118"/>
                  </a:cubicBezTo>
                  <a:cubicBezTo>
                    <a:pt x="178" y="118"/>
                    <a:pt x="180" y="116"/>
                    <a:pt x="183" y="115"/>
                  </a:cubicBezTo>
                  <a:cubicBezTo>
                    <a:pt x="184" y="114"/>
                    <a:pt x="186" y="114"/>
                    <a:pt x="188" y="114"/>
                  </a:cubicBezTo>
                  <a:cubicBezTo>
                    <a:pt x="190" y="114"/>
                    <a:pt x="191" y="114"/>
                    <a:pt x="192" y="114"/>
                  </a:cubicBezTo>
                  <a:cubicBezTo>
                    <a:pt x="195" y="114"/>
                    <a:pt x="197" y="113"/>
                    <a:pt x="197" y="111"/>
                  </a:cubicBezTo>
                  <a:cubicBezTo>
                    <a:pt x="196" y="107"/>
                    <a:pt x="205" y="107"/>
                    <a:pt x="207" y="104"/>
                  </a:cubicBezTo>
                  <a:cubicBezTo>
                    <a:pt x="209" y="102"/>
                    <a:pt x="213" y="102"/>
                    <a:pt x="215" y="101"/>
                  </a:cubicBezTo>
                  <a:cubicBezTo>
                    <a:pt x="217" y="100"/>
                    <a:pt x="220" y="100"/>
                    <a:pt x="223" y="99"/>
                  </a:cubicBezTo>
                  <a:cubicBezTo>
                    <a:pt x="227" y="98"/>
                    <a:pt x="230" y="98"/>
                    <a:pt x="234" y="97"/>
                  </a:cubicBezTo>
                  <a:cubicBezTo>
                    <a:pt x="237" y="96"/>
                    <a:pt x="240" y="96"/>
                    <a:pt x="242" y="95"/>
                  </a:cubicBezTo>
                  <a:cubicBezTo>
                    <a:pt x="243" y="95"/>
                    <a:pt x="245" y="94"/>
                    <a:pt x="243" y="93"/>
                  </a:cubicBezTo>
                  <a:cubicBezTo>
                    <a:pt x="242" y="93"/>
                    <a:pt x="240" y="92"/>
                    <a:pt x="238" y="92"/>
                  </a:cubicBezTo>
                  <a:cubicBezTo>
                    <a:pt x="236" y="91"/>
                    <a:pt x="233" y="90"/>
                    <a:pt x="231" y="89"/>
                  </a:cubicBezTo>
                  <a:cubicBezTo>
                    <a:pt x="225" y="87"/>
                    <a:pt x="220" y="87"/>
                    <a:pt x="217" y="87"/>
                  </a:cubicBezTo>
                  <a:cubicBezTo>
                    <a:pt x="213" y="88"/>
                    <a:pt x="212" y="90"/>
                    <a:pt x="209" y="90"/>
                  </a:cubicBezTo>
                  <a:cubicBezTo>
                    <a:pt x="209" y="89"/>
                    <a:pt x="210" y="89"/>
                    <a:pt x="209" y="88"/>
                  </a:cubicBezTo>
                  <a:cubicBezTo>
                    <a:pt x="206" y="88"/>
                    <a:pt x="203" y="88"/>
                    <a:pt x="203" y="90"/>
                  </a:cubicBezTo>
                  <a:cubicBezTo>
                    <a:pt x="202" y="88"/>
                    <a:pt x="204" y="88"/>
                    <a:pt x="205" y="88"/>
                  </a:cubicBezTo>
                  <a:cubicBezTo>
                    <a:pt x="201" y="88"/>
                    <a:pt x="196" y="86"/>
                    <a:pt x="190" y="85"/>
                  </a:cubicBezTo>
                  <a:cubicBezTo>
                    <a:pt x="183" y="84"/>
                    <a:pt x="179" y="85"/>
                    <a:pt x="174" y="86"/>
                  </a:cubicBezTo>
                  <a:cubicBezTo>
                    <a:pt x="169" y="86"/>
                    <a:pt x="162" y="85"/>
                    <a:pt x="159" y="86"/>
                  </a:cubicBezTo>
                  <a:cubicBezTo>
                    <a:pt x="157" y="87"/>
                    <a:pt x="158" y="91"/>
                    <a:pt x="165" y="92"/>
                  </a:cubicBezTo>
                  <a:cubicBezTo>
                    <a:pt x="163" y="95"/>
                    <a:pt x="154" y="95"/>
                    <a:pt x="154" y="99"/>
                  </a:cubicBezTo>
                  <a:cubicBezTo>
                    <a:pt x="157" y="99"/>
                    <a:pt x="157" y="100"/>
                    <a:pt x="156" y="100"/>
                  </a:cubicBezTo>
                  <a:cubicBezTo>
                    <a:pt x="155" y="100"/>
                    <a:pt x="155" y="100"/>
                    <a:pt x="154" y="100"/>
                  </a:cubicBezTo>
                  <a:cubicBezTo>
                    <a:pt x="153" y="100"/>
                    <a:pt x="152" y="100"/>
                    <a:pt x="152" y="100"/>
                  </a:cubicBezTo>
                  <a:cubicBezTo>
                    <a:pt x="151" y="101"/>
                    <a:pt x="153" y="102"/>
                    <a:pt x="153" y="103"/>
                  </a:cubicBezTo>
                  <a:cubicBezTo>
                    <a:pt x="153" y="104"/>
                    <a:pt x="151" y="104"/>
                    <a:pt x="150" y="104"/>
                  </a:cubicBezTo>
                  <a:moveTo>
                    <a:pt x="200" y="72"/>
                  </a:moveTo>
                  <a:cubicBezTo>
                    <a:pt x="201" y="72"/>
                    <a:pt x="206" y="71"/>
                    <a:pt x="204" y="70"/>
                  </a:cubicBezTo>
                  <a:cubicBezTo>
                    <a:pt x="202" y="69"/>
                    <a:pt x="202" y="67"/>
                    <a:pt x="204" y="67"/>
                  </a:cubicBezTo>
                  <a:cubicBezTo>
                    <a:pt x="205" y="68"/>
                    <a:pt x="206" y="69"/>
                    <a:pt x="207" y="69"/>
                  </a:cubicBezTo>
                  <a:cubicBezTo>
                    <a:pt x="209" y="69"/>
                    <a:pt x="210" y="69"/>
                    <a:pt x="210" y="68"/>
                  </a:cubicBezTo>
                  <a:cubicBezTo>
                    <a:pt x="209" y="67"/>
                    <a:pt x="213" y="68"/>
                    <a:pt x="213" y="66"/>
                  </a:cubicBezTo>
                  <a:cubicBezTo>
                    <a:pt x="212" y="66"/>
                    <a:pt x="211" y="66"/>
                    <a:pt x="210" y="66"/>
                  </a:cubicBezTo>
                  <a:cubicBezTo>
                    <a:pt x="210" y="65"/>
                    <a:pt x="215" y="66"/>
                    <a:pt x="215" y="64"/>
                  </a:cubicBezTo>
                  <a:cubicBezTo>
                    <a:pt x="215" y="63"/>
                    <a:pt x="218" y="63"/>
                    <a:pt x="219" y="62"/>
                  </a:cubicBezTo>
                  <a:cubicBezTo>
                    <a:pt x="221" y="64"/>
                    <a:pt x="219" y="66"/>
                    <a:pt x="218" y="66"/>
                  </a:cubicBezTo>
                  <a:cubicBezTo>
                    <a:pt x="230" y="70"/>
                    <a:pt x="225" y="65"/>
                    <a:pt x="231" y="65"/>
                  </a:cubicBezTo>
                  <a:cubicBezTo>
                    <a:pt x="233" y="65"/>
                    <a:pt x="235" y="65"/>
                    <a:pt x="237" y="64"/>
                  </a:cubicBezTo>
                  <a:cubicBezTo>
                    <a:pt x="238" y="64"/>
                    <a:pt x="239" y="63"/>
                    <a:pt x="234" y="62"/>
                  </a:cubicBezTo>
                  <a:cubicBezTo>
                    <a:pt x="234" y="61"/>
                    <a:pt x="236" y="61"/>
                    <a:pt x="237" y="61"/>
                  </a:cubicBezTo>
                  <a:cubicBezTo>
                    <a:pt x="238" y="61"/>
                    <a:pt x="239" y="62"/>
                    <a:pt x="240" y="61"/>
                  </a:cubicBezTo>
                  <a:cubicBezTo>
                    <a:pt x="238" y="61"/>
                    <a:pt x="236" y="60"/>
                    <a:pt x="234" y="59"/>
                  </a:cubicBezTo>
                  <a:cubicBezTo>
                    <a:pt x="236" y="58"/>
                    <a:pt x="241" y="59"/>
                    <a:pt x="242" y="58"/>
                  </a:cubicBezTo>
                  <a:cubicBezTo>
                    <a:pt x="236" y="55"/>
                    <a:pt x="232" y="55"/>
                    <a:pt x="230" y="56"/>
                  </a:cubicBezTo>
                  <a:cubicBezTo>
                    <a:pt x="229" y="56"/>
                    <a:pt x="228" y="56"/>
                    <a:pt x="226" y="56"/>
                  </a:cubicBezTo>
                  <a:cubicBezTo>
                    <a:pt x="227" y="56"/>
                    <a:pt x="228" y="57"/>
                    <a:pt x="229" y="57"/>
                  </a:cubicBezTo>
                  <a:cubicBezTo>
                    <a:pt x="230" y="58"/>
                    <a:pt x="225" y="58"/>
                    <a:pt x="224" y="58"/>
                  </a:cubicBezTo>
                  <a:cubicBezTo>
                    <a:pt x="219" y="57"/>
                    <a:pt x="216" y="57"/>
                    <a:pt x="213" y="57"/>
                  </a:cubicBezTo>
                  <a:cubicBezTo>
                    <a:pt x="205" y="58"/>
                    <a:pt x="203" y="60"/>
                    <a:pt x="198" y="61"/>
                  </a:cubicBezTo>
                  <a:cubicBezTo>
                    <a:pt x="192" y="62"/>
                    <a:pt x="190" y="64"/>
                    <a:pt x="186" y="66"/>
                  </a:cubicBezTo>
                  <a:cubicBezTo>
                    <a:pt x="184" y="66"/>
                    <a:pt x="179" y="66"/>
                    <a:pt x="176" y="66"/>
                  </a:cubicBezTo>
                  <a:cubicBezTo>
                    <a:pt x="173" y="67"/>
                    <a:pt x="173" y="69"/>
                    <a:pt x="171" y="70"/>
                  </a:cubicBezTo>
                  <a:cubicBezTo>
                    <a:pt x="173" y="69"/>
                    <a:pt x="173" y="69"/>
                    <a:pt x="175" y="69"/>
                  </a:cubicBezTo>
                  <a:cubicBezTo>
                    <a:pt x="174" y="69"/>
                    <a:pt x="174" y="69"/>
                    <a:pt x="176" y="69"/>
                  </a:cubicBezTo>
                  <a:cubicBezTo>
                    <a:pt x="176" y="70"/>
                    <a:pt x="175" y="70"/>
                    <a:pt x="174" y="71"/>
                  </a:cubicBezTo>
                  <a:cubicBezTo>
                    <a:pt x="178" y="72"/>
                    <a:pt x="179" y="71"/>
                    <a:pt x="181" y="71"/>
                  </a:cubicBezTo>
                  <a:cubicBezTo>
                    <a:pt x="181" y="70"/>
                    <a:pt x="182" y="70"/>
                    <a:pt x="184" y="70"/>
                  </a:cubicBezTo>
                  <a:cubicBezTo>
                    <a:pt x="187" y="71"/>
                    <a:pt x="189" y="71"/>
                    <a:pt x="190" y="70"/>
                  </a:cubicBezTo>
                  <a:cubicBezTo>
                    <a:pt x="191" y="70"/>
                    <a:pt x="189" y="68"/>
                    <a:pt x="192" y="69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5" y="70"/>
                    <a:pt x="196" y="70"/>
                  </a:cubicBezTo>
                  <a:cubicBezTo>
                    <a:pt x="196" y="71"/>
                    <a:pt x="196" y="71"/>
                    <a:pt x="195" y="72"/>
                  </a:cubicBezTo>
                  <a:cubicBezTo>
                    <a:pt x="197" y="72"/>
                    <a:pt x="197" y="72"/>
                    <a:pt x="198" y="72"/>
                  </a:cubicBezTo>
                  <a:cubicBezTo>
                    <a:pt x="198" y="72"/>
                    <a:pt x="199" y="72"/>
                    <a:pt x="200" y="72"/>
                  </a:cubicBezTo>
                  <a:moveTo>
                    <a:pt x="173" y="70"/>
                  </a:move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4" y="70"/>
                    <a:pt x="173" y="70"/>
                    <a:pt x="173" y="70"/>
                  </a:cubicBezTo>
                  <a:moveTo>
                    <a:pt x="175" y="71"/>
                  </a:moveTo>
                  <a:cubicBezTo>
                    <a:pt x="176" y="71"/>
                    <a:pt x="176" y="71"/>
                    <a:pt x="176" y="71"/>
                  </a:cubicBezTo>
                  <a:cubicBezTo>
                    <a:pt x="176" y="71"/>
                    <a:pt x="175" y="71"/>
                    <a:pt x="175" y="71"/>
                  </a:cubicBezTo>
                  <a:moveTo>
                    <a:pt x="192" y="71"/>
                  </a:moveTo>
                  <a:cubicBezTo>
                    <a:pt x="189" y="71"/>
                    <a:pt x="189" y="72"/>
                    <a:pt x="190" y="73"/>
                  </a:cubicBezTo>
                  <a:cubicBezTo>
                    <a:pt x="191" y="73"/>
                    <a:pt x="192" y="72"/>
                    <a:pt x="192" y="71"/>
                  </a:cubicBezTo>
                  <a:moveTo>
                    <a:pt x="222" y="69"/>
                  </a:moveTo>
                  <a:cubicBezTo>
                    <a:pt x="217" y="69"/>
                    <a:pt x="216" y="71"/>
                    <a:pt x="213" y="71"/>
                  </a:cubicBezTo>
                  <a:cubicBezTo>
                    <a:pt x="210" y="72"/>
                    <a:pt x="206" y="72"/>
                    <a:pt x="207" y="75"/>
                  </a:cubicBezTo>
                  <a:cubicBezTo>
                    <a:pt x="210" y="75"/>
                    <a:pt x="214" y="75"/>
                    <a:pt x="216" y="75"/>
                  </a:cubicBezTo>
                  <a:cubicBezTo>
                    <a:pt x="217" y="74"/>
                    <a:pt x="218" y="74"/>
                    <a:pt x="219" y="73"/>
                  </a:cubicBezTo>
                  <a:cubicBezTo>
                    <a:pt x="221" y="72"/>
                    <a:pt x="225" y="72"/>
                    <a:pt x="222" y="69"/>
                  </a:cubicBezTo>
                  <a:moveTo>
                    <a:pt x="238" y="79"/>
                  </a:move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80"/>
                    <a:pt x="237" y="80"/>
                  </a:cubicBezTo>
                  <a:cubicBezTo>
                    <a:pt x="239" y="80"/>
                    <a:pt x="246" y="81"/>
                    <a:pt x="243" y="80"/>
                  </a:cubicBezTo>
                  <a:cubicBezTo>
                    <a:pt x="242" y="79"/>
                    <a:pt x="246" y="79"/>
                    <a:pt x="246" y="7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50" y="81"/>
                    <a:pt x="253" y="80"/>
                    <a:pt x="254" y="80"/>
                  </a:cubicBezTo>
                  <a:cubicBezTo>
                    <a:pt x="254" y="80"/>
                    <a:pt x="255" y="77"/>
                    <a:pt x="252" y="78"/>
                  </a:cubicBezTo>
                  <a:cubicBezTo>
                    <a:pt x="252" y="77"/>
                    <a:pt x="253" y="77"/>
                    <a:pt x="255" y="78"/>
                  </a:cubicBezTo>
                  <a:cubicBezTo>
                    <a:pt x="257" y="78"/>
                    <a:pt x="257" y="77"/>
                    <a:pt x="257" y="77"/>
                  </a:cubicBezTo>
                  <a:cubicBezTo>
                    <a:pt x="258" y="76"/>
                    <a:pt x="255" y="75"/>
                    <a:pt x="258" y="76"/>
                  </a:cubicBezTo>
                  <a:cubicBezTo>
                    <a:pt x="260" y="77"/>
                    <a:pt x="261" y="77"/>
                    <a:pt x="262" y="76"/>
                  </a:cubicBezTo>
                  <a:cubicBezTo>
                    <a:pt x="263" y="76"/>
                    <a:pt x="263" y="76"/>
                    <a:pt x="264" y="76"/>
                  </a:cubicBezTo>
                  <a:cubicBezTo>
                    <a:pt x="262" y="76"/>
                    <a:pt x="261" y="77"/>
                    <a:pt x="260" y="77"/>
                  </a:cubicBezTo>
                  <a:cubicBezTo>
                    <a:pt x="260" y="77"/>
                    <a:pt x="257" y="78"/>
                    <a:pt x="261" y="78"/>
                  </a:cubicBezTo>
                  <a:cubicBezTo>
                    <a:pt x="260" y="79"/>
                    <a:pt x="259" y="79"/>
                    <a:pt x="259" y="79"/>
                  </a:cubicBezTo>
                  <a:cubicBezTo>
                    <a:pt x="263" y="81"/>
                    <a:pt x="265" y="79"/>
                    <a:pt x="266" y="79"/>
                  </a:cubicBezTo>
                  <a:cubicBezTo>
                    <a:pt x="268" y="79"/>
                    <a:pt x="269" y="77"/>
                    <a:pt x="273" y="78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7" y="80"/>
                    <a:pt x="279" y="79"/>
                    <a:pt x="281" y="79"/>
                  </a:cubicBezTo>
                  <a:cubicBezTo>
                    <a:pt x="282" y="78"/>
                    <a:pt x="284" y="77"/>
                    <a:pt x="287" y="78"/>
                  </a:cubicBezTo>
                  <a:cubicBezTo>
                    <a:pt x="285" y="80"/>
                    <a:pt x="277" y="80"/>
                    <a:pt x="270" y="81"/>
                  </a:cubicBezTo>
                  <a:cubicBezTo>
                    <a:pt x="267" y="81"/>
                    <a:pt x="265" y="82"/>
                    <a:pt x="262" y="82"/>
                  </a:cubicBezTo>
                  <a:cubicBezTo>
                    <a:pt x="258" y="82"/>
                    <a:pt x="256" y="83"/>
                    <a:pt x="254" y="83"/>
                  </a:cubicBezTo>
                  <a:cubicBezTo>
                    <a:pt x="268" y="89"/>
                    <a:pt x="279" y="85"/>
                    <a:pt x="284" y="84"/>
                  </a:cubicBezTo>
                  <a:cubicBezTo>
                    <a:pt x="289" y="84"/>
                    <a:pt x="291" y="82"/>
                    <a:pt x="296" y="82"/>
                  </a:cubicBezTo>
                  <a:cubicBezTo>
                    <a:pt x="301" y="82"/>
                    <a:pt x="302" y="79"/>
                    <a:pt x="308" y="80"/>
                  </a:cubicBezTo>
                  <a:cubicBezTo>
                    <a:pt x="307" y="81"/>
                    <a:pt x="312" y="81"/>
                    <a:pt x="313" y="81"/>
                  </a:cubicBezTo>
                  <a:cubicBezTo>
                    <a:pt x="316" y="81"/>
                    <a:pt x="318" y="81"/>
                    <a:pt x="317" y="79"/>
                  </a:cubicBezTo>
                  <a:cubicBezTo>
                    <a:pt x="318" y="80"/>
                    <a:pt x="318" y="80"/>
                    <a:pt x="318" y="81"/>
                  </a:cubicBezTo>
                  <a:cubicBezTo>
                    <a:pt x="325" y="82"/>
                    <a:pt x="329" y="81"/>
                    <a:pt x="332" y="80"/>
                  </a:cubicBezTo>
                  <a:cubicBezTo>
                    <a:pt x="336" y="79"/>
                    <a:pt x="337" y="78"/>
                    <a:pt x="338" y="76"/>
                  </a:cubicBezTo>
                  <a:cubicBezTo>
                    <a:pt x="338" y="75"/>
                    <a:pt x="340" y="73"/>
                    <a:pt x="336" y="71"/>
                  </a:cubicBezTo>
                  <a:cubicBezTo>
                    <a:pt x="333" y="70"/>
                    <a:pt x="329" y="70"/>
                    <a:pt x="328" y="70"/>
                  </a:cubicBezTo>
                  <a:cubicBezTo>
                    <a:pt x="326" y="70"/>
                    <a:pt x="322" y="72"/>
                    <a:pt x="327" y="72"/>
                  </a:cubicBezTo>
                  <a:cubicBezTo>
                    <a:pt x="325" y="72"/>
                    <a:pt x="325" y="73"/>
                    <a:pt x="325" y="73"/>
                  </a:cubicBezTo>
                  <a:cubicBezTo>
                    <a:pt x="323" y="73"/>
                    <a:pt x="323" y="72"/>
                    <a:pt x="323" y="72"/>
                  </a:cubicBezTo>
                  <a:cubicBezTo>
                    <a:pt x="318" y="71"/>
                    <a:pt x="317" y="72"/>
                    <a:pt x="315" y="73"/>
                  </a:cubicBezTo>
                  <a:cubicBezTo>
                    <a:pt x="314" y="71"/>
                    <a:pt x="316" y="71"/>
                    <a:pt x="317" y="71"/>
                  </a:cubicBezTo>
                  <a:cubicBezTo>
                    <a:pt x="313" y="69"/>
                    <a:pt x="312" y="70"/>
                    <a:pt x="310" y="70"/>
                  </a:cubicBezTo>
                  <a:cubicBezTo>
                    <a:pt x="310" y="69"/>
                    <a:pt x="311" y="69"/>
                    <a:pt x="312" y="68"/>
                  </a:cubicBezTo>
                  <a:cubicBezTo>
                    <a:pt x="313" y="68"/>
                    <a:pt x="311" y="66"/>
                    <a:pt x="309" y="66"/>
                  </a:cubicBezTo>
                  <a:cubicBezTo>
                    <a:pt x="309" y="66"/>
                    <a:pt x="309" y="64"/>
                    <a:pt x="307" y="63"/>
                  </a:cubicBezTo>
                  <a:cubicBezTo>
                    <a:pt x="299" y="61"/>
                    <a:pt x="299" y="65"/>
                    <a:pt x="295" y="66"/>
                  </a:cubicBezTo>
                  <a:cubicBezTo>
                    <a:pt x="294" y="66"/>
                    <a:pt x="290" y="66"/>
                    <a:pt x="291" y="67"/>
                  </a:cubicBezTo>
                  <a:cubicBezTo>
                    <a:pt x="295" y="69"/>
                    <a:pt x="297" y="68"/>
                    <a:pt x="301" y="69"/>
                  </a:cubicBezTo>
                  <a:cubicBezTo>
                    <a:pt x="300" y="70"/>
                    <a:pt x="300" y="70"/>
                    <a:pt x="299" y="71"/>
                  </a:cubicBezTo>
                  <a:cubicBezTo>
                    <a:pt x="298" y="71"/>
                    <a:pt x="295" y="71"/>
                    <a:pt x="295" y="72"/>
                  </a:cubicBezTo>
                  <a:cubicBezTo>
                    <a:pt x="298" y="72"/>
                    <a:pt x="301" y="72"/>
                    <a:pt x="306" y="73"/>
                  </a:cubicBezTo>
                  <a:cubicBezTo>
                    <a:pt x="308" y="76"/>
                    <a:pt x="302" y="75"/>
                    <a:pt x="298" y="75"/>
                  </a:cubicBezTo>
                  <a:cubicBezTo>
                    <a:pt x="296" y="75"/>
                    <a:pt x="293" y="75"/>
                    <a:pt x="291" y="75"/>
                  </a:cubicBezTo>
                  <a:cubicBezTo>
                    <a:pt x="289" y="75"/>
                    <a:pt x="286" y="75"/>
                    <a:pt x="284" y="75"/>
                  </a:cubicBezTo>
                  <a:cubicBezTo>
                    <a:pt x="282" y="74"/>
                    <a:pt x="280" y="72"/>
                    <a:pt x="281" y="72"/>
                  </a:cubicBezTo>
                  <a:cubicBezTo>
                    <a:pt x="279" y="72"/>
                    <a:pt x="276" y="72"/>
                    <a:pt x="274" y="72"/>
                  </a:cubicBezTo>
                  <a:cubicBezTo>
                    <a:pt x="275" y="71"/>
                    <a:pt x="277" y="72"/>
                    <a:pt x="278" y="71"/>
                  </a:cubicBezTo>
                  <a:cubicBezTo>
                    <a:pt x="267" y="67"/>
                    <a:pt x="262" y="68"/>
                    <a:pt x="257" y="68"/>
                  </a:cubicBezTo>
                  <a:cubicBezTo>
                    <a:pt x="256" y="68"/>
                    <a:pt x="255" y="67"/>
                    <a:pt x="255" y="67"/>
                  </a:cubicBezTo>
                  <a:cubicBezTo>
                    <a:pt x="247" y="63"/>
                    <a:pt x="238" y="66"/>
                    <a:pt x="238" y="68"/>
                  </a:cubicBezTo>
                  <a:cubicBezTo>
                    <a:pt x="243" y="69"/>
                    <a:pt x="248" y="69"/>
                    <a:pt x="250" y="69"/>
                  </a:cubicBezTo>
                  <a:cubicBezTo>
                    <a:pt x="248" y="70"/>
                    <a:pt x="242" y="69"/>
                    <a:pt x="238" y="69"/>
                  </a:cubicBezTo>
                  <a:cubicBezTo>
                    <a:pt x="232" y="68"/>
                    <a:pt x="233" y="70"/>
                    <a:pt x="231" y="71"/>
                  </a:cubicBezTo>
                  <a:cubicBezTo>
                    <a:pt x="235" y="72"/>
                    <a:pt x="237" y="72"/>
                    <a:pt x="239" y="72"/>
                  </a:cubicBezTo>
                  <a:cubicBezTo>
                    <a:pt x="240" y="71"/>
                    <a:pt x="242" y="71"/>
                    <a:pt x="244" y="71"/>
                  </a:cubicBezTo>
                  <a:cubicBezTo>
                    <a:pt x="246" y="71"/>
                    <a:pt x="247" y="71"/>
                    <a:pt x="249" y="71"/>
                  </a:cubicBezTo>
                  <a:cubicBezTo>
                    <a:pt x="248" y="72"/>
                    <a:pt x="245" y="72"/>
                    <a:pt x="242" y="72"/>
                  </a:cubicBezTo>
                  <a:cubicBezTo>
                    <a:pt x="240" y="72"/>
                    <a:pt x="239" y="72"/>
                    <a:pt x="238" y="72"/>
                  </a:cubicBezTo>
                  <a:cubicBezTo>
                    <a:pt x="233" y="73"/>
                    <a:pt x="229" y="73"/>
                    <a:pt x="227" y="74"/>
                  </a:cubicBezTo>
                  <a:cubicBezTo>
                    <a:pt x="231" y="75"/>
                    <a:pt x="234" y="75"/>
                    <a:pt x="236" y="75"/>
                  </a:cubicBezTo>
                  <a:cubicBezTo>
                    <a:pt x="240" y="75"/>
                    <a:pt x="244" y="74"/>
                    <a:pt x="247" y="73"/>
                  </a:cubicBezTo>
                  <a:cubicBezTo>
                    <a:pt x="241" y="76"/>
                    <a:pt x="228" y="75"/>
                    <a:pt x="223" y="78"/>
                  </a:cubicBezTo>
                  <a:cubicBezTo>
                    <a:pt x="231" y="80"/>
                    <a:pt x="234" y="79"/>
                    <a:pt x="236" y="78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7" y="79"/>
                    <a:pt x="237" y="79"/>
                    <a:pt x="238" y="79"/>
                  </a:cubicBezTo>
                  <a:moveTo>
                    <a:pt x="256" y="64"/>
                  </a:moveTo>
                  <a:cubicBezTo>
                    <a:pt x="258" y="63"/>
                    <a:pt x="261" y="63"/>
                    <a:pt x="261" y="62"/>
                  </a:cubicBezTo>
                  <a:cubicBezTo>
                    <a:pt x="254" y="60"/>
                    <a:pt x="248" y="61"/>
                    <a:pt x="249" y="63"/>
                  </a:cubicBezTo>
                  <a:cubicBezTo>
                    <a:pt x="251" y="63"/>
                    <a:pt x="253" y="63"/>
                    <a:pt x="256" y="64"/>
                  </a:cubicBezTo>
                  <a:moveTo>
                    <a:pt x="280" y="72"/>
                  </a:moveTo>
                  <a:cubicBezTo>
                    <a:pt x="279" y="71"/>
                    <a:pt x="278" y="72"/>
                    <a:pt x="278" y="72"/>
                  </a:cubicBezTo>
                  <a:cubicBezTo>
                    <a:pt x="278" y="72"/>
                    <a:pt x="279" y="72"/>
                    <a:pt x="280" y="72"/>
                  </a:cubicBezTo>
                  <a:moveTo>
                    <a:pt x="294" y="52"/>
                  </a:moveTo>
                  <a:cubicBezTo>
                    <a:pt x="296" y="52"/>
                    <a:pt x="297" y="51"/>
                    <a:pt x="298" y="51"/>
                  </a:cubicBezTo>
                  <a:cubicBezTo>
                    <a:pt x="293" y="49"/>
                    <a:pt x="290" y="50"/>
                    <a:pt x="288" y="50"/>
                  </a:cubicBezTo>
                  <a:cubicBezTo>
                    <a:pt x="284" y="50"/>
                    <a:pt x="280" y="51"/>
                    <a:pt x="277" y="51"/>
                  </a:cubicBezTo>
                  <a:cubicBezTo>
                    <a:pt x="274" y="51"/>
                    <a:pt x="254" y="51"/>
                    <a:pt x="265" y="56"/>
                  </a:cubicBezTo>
                  <a:cubicBezTo>
                    <a:pt x="266" y="56"/>
                    <a:pt x="273" y="57"/>
                    <a:pt x="273" y="57"/>
                  </a:cubicBezTo>
                  <a:cubicBezTo>
                    <a:pt x="276" y="58"/>
                    <a:pt x="278" y="57"/>
                    <a:pt x="279" y="57"/>
                  </a:cubicBezTo>
                  <a:cubicBezTo>
                    <a:pt x="284" y="56"/>
                    <a:pt x="295" y="58"/>
                    <a:pt x="293" y="54"/>
                  </a:cubicBezTo>
                  <a:cubicBezTo>
                    <a:pt x="290" y="53"/>
                    <a:pt x="289" y="53"/>
                    <a:pt x="288" y="53"/>
                  </a:cubicBezTo>
                  <a:cubicBezTo>
                    <a:pt x="288" y="53"/>
                    <a:pt x="288" y="53"/>
                    <a:pt x="287" y="53"/>
                  </a:cubicBezTo>
                  <a:cubicBezTo>
                    <a:pt x="285" y="52"/>
                    <a:pt x="288" y="52"/>
                    <a:pt x="291" y="52"/>
                  </a:cubicBezTo>
                  <a:cubicBezTo>
                    <a:pt x="292" y="52"/>
                    <a:pt x="293" y="52"/>
                    <a:pt x="294" y="52"/>
                  </a:cubicBezTo>
                  <a:moveTo>
                    <a:pt x="355" y="80"/>
                  </a:moveTo>
                  <a:cubicBezTo>
                    <a:pt x="356" y="79"/>
                    <a:pt x="356" y="77"/>
                    <a:pt x="351" y="76"/>
                  </a:cubicBezTo>
                  <a:cubicBezTo>
                    <a:pt x="346" y="76"/>
                    <a:pt x="347" y="78"/>
                    <a:pt x="345" y="79"/>
                  </a:cubicBezTo>
                  <a:cubicBezTo>
                    <a:pt x="350" y="81"/>
                    <a:pt x="353" y="80"/>
                    <a:pt x="355" y="80"/>
                  </a:cubicBezTo>
                  <a:moveTo>
                    <a:pt x="348" y="70"/>
                  </a:moveTo>
                  <a:cubicBezTo>
                    <a:pt x="353" y="70"/>
                    <a:pt x="370" y="72"/>
                    <a:pt x="364" y="68"/>
                  </a:cubicBezTo>
                  <a:cubicBezTo>
                    <a:pt x="360" y="67"/>
                    <a:pt x="358" y="68"/>
                    <a:pt x="355" y="68"/>
                  </a:cubicBezTo>
                  <a:cubicBezTo>
                    <a:pt x="352" y="68"/>
                    <a:pt x="347" y="68"/>
                    <a:pt x="348" y="70"/>
                  </a:cubicBezTo>
                  <a:moveTo>
                    <a:pt x="367" y="70"/>
                  </a:moveTo>
                  <a:cubicBezTo>
                    <a:pt x="363" y="69"/>
                    <a:pt x="362" y="70"/>
                    <a:pt x="360" y="70"/>
                  </a:cubicBezTo>
                  <a:cubicBezTo>
                    <a:pt x="357" y="70"/>
                    <a:pt x="353" y="70"/>
                    <a:pt x="353" y="71"/>
                  </a:cubicBezTo>
                  <a:cubicBezTo>
                    <a:pt x="358" y="71"/>
                    <a:pt x="368" y="72"/>
                    <a:pt x="367" y="70"/>
                  </a:cubicBezTo>
                  <a:moveTo>
                    <a:pt x="358" y="72"/>
                  </a:moveTo>
                  <a:cubicBezTo>
                    <a:pt x="357" y="72"/>
                    <a:pt x="356" y="72"/>
                    <a:pt x="356" y="72"/>
                  </a:cubicBezTo>
                  <a:cubicBezTo>
                    <a:pt x="355" y="72"/>
                    <a:pt x="354" y="72"/>
                    <a:pt x="354" y="72"/>
                  </a:cubicBezTo>
                  <a:cubicBezTo>
                    <a:pt x="356" y="72"/>
                    <a:pt x="357" y="72"/>
                    <a:pt x="358" y="72"/>
                  </a:cubicBezTo>
                  <a:moveTo>
                    <a:pt x="348" y="67"/>
                  </a:moveTo>
                  <a:cubicBezTo>
                    <a:pt x="353" y="67"/>
                    <a:pt x="359" y="68"/>
                    <a:pt x="361" y="66"/>
                  </a:cubicBezTo>
                  <a:cubicBezTo>
                    <a:pt x="358" y="65"/>
                    <a:pt x="352" y="64"/>
                    <a:pt x="351" y="65"/>
                  </a:cubicBezTo>
                  <a:cubicBezTo>
                    <a:pt x="354" y="64"/>
                    <a:pt x="347" y="64"/>
                    <a:pt x="346" y="64"/>
                  </a:cubicBezTo>
                  <a:cubicBezTo>
                    <a:pt x="345" y="65"/>
                    <a:pt x="349" y="67"/>
                    <a:pt x="348" y="67"/>
                  </a:cubicBezTo>
                  <a:moveTo>
                    <a:pt x="371" y="71"/>
                  </a:moveTo>
                  <a:cubicBezTo>
                    <a:pt x="363" y="69"/>
                    <a:pt x="360" y="72"/>
                    <a:pt x="358" y="73"/>
                  </a:cubicBezTo>
                  <a:cubicBezTo>
                    <a:pt x="365" y="73"/>
                    <a:pt x="367" y="72"/>
                    <a:pt x="371" y="71"/>
                  </a:cubicBezTo>
                  <a:moveTo>
                    <a:pt x="343" y="60"/>
                  </a:moveTo>
                  <a:cubicBezTo>
                    <a:pt x="345" y="59"/>
                    <a:pt x="348" y="60"/>
                    <a:pt x="347" y="58"/>
                  </a:cubicBezTo>
                  <a:cubicBezTo>
                    <a:pt x="346" y="57"/>
                    <a:pt x="342" y="56"/>
                    <a:pt x="342" y="57"/>
                  </a:cubicBezTo>
                  <a:cubicBezTo>
                    <a:pt x="344" y="55"/>
                    <a:pt x="334" y="53"/>
                    <a:pt x="332" y="53"/>
                  </a:cubicBezTo>
                  <a:cubicBezTo>
                    <a:pt x="331" y="53"/>
                    <a:pt x="333" y="55"/>
                    <a:pt x="334" y="56"/>
                  </a:cubicBezTo>
                  <a:cubicBezTo>
                    <a:pt x="335" y="57"/>
                    <a:pt x="336" y="57"/>
                    <a:pt x="338" y="58"/>
                  </a:cubicBezTo>
                  <a:cubicBezTo>
                    <a:pt x="340" y="59"/>
                    <a:pt x="341" y="59"/>
                    <a:pt x="343" y="60"/>
                  </a:cubicBezTo>
                  <a:moveTo>
                    <a:pt x="350" y="59"/>
                  </a:moveTo>
                  <a:cubicBezTo>
                    <a:pt x="349" y="59"/>
                    <a:pt x="348" y="59"/>
                    <a:pt x="348" y="60"/>
                  </a:cubicBezTo>
                  <a:cubicBezTo>
                    <a:pt x="350" y="60"/>
                    <a:pt x="350" y="60"/>
                    <a:pt x="350" y="59"/>
                  </a:cubicBezTo>
                  <a:moveTo>
                    <a:pt x="341" y="46"/>
                  </a:moveTo>
                  <a:cubicBezTo>
                    <a:pt x="346" y="49"/>
                    <a:pt x="353" y="49"/>
                    <a:pt x="358" y="48"/>
                  </a:cubicBezTo>
                  <a:cubicBezTo>
                    <a:pt x="360" y="48"/>
                    <a:pt x="363" y="47"/>
                    <a:pt x="364" y="47"/>
                  </a:cubicBezTo>
                  <a:cubicBezTo>
                    <a:pt x="360" y="48"/>
                    <a:pt x="370" y="48"/>
                    <a:pt x="371" y="48"/>
                  </a:cubicBezTo>
                  <a:cubicBezTo>
                    <a:pt x="374" y="49"/>
                    <a:pt x="378" y="48"/>
                    <a:pt x="382" y="50"/>
                  </a:cubicBezTo>
                  <a:cubicBezTo>
                    <a:pt x="380" y="50"/>
                    <a:pt x="382" y="51"/>
                    <a:pt x="385" y="52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8" y="52"/>
                    <a:pt x="398" y="51"/>
                  </a:cubicBezTo>
                  <a:cubicBezTo>
                    <a:pt x="398" y="51"/>
                    <a:pt x="394" y="48"/>
                    <a:pt x="392" y="48"/>
                  </a:cubicBezTo>
                  <a:cubicBezTo>
                    <a:pt x="391" y="47"/>
                    <a:pt x="392" y="46"/>
                    <a:pt x="393" y="46"/>
                  </a:cubicBezTo>
                  <a:cubicBezTo>
                    <a:pt x="391" y="45"/>
                    <a:pt x="390" y="45"/>
                    <a:pt x="389" y="45"/>
                  </a:cubicBezTo>
                  <a:cubicBezTo>
                    <a:pt x="390" y="45"/>
                    <a:pt x="390" y="44"/>
                    <a:pt x="387" y="43"/>
                  </a:cubicBezTo>
                  <a:cubicBezTo>
                    <a:pt x="385" y="43"/>
                    <a:pt x="384" y="43"/>
                    <a:pt x="383" y="44"/>
                  </a:cubicBezTo>
                  <a:cubicBezTo>
                    <a:pt x="382" y="44"/>
                    <a:pt x="381" y="44"/>
                    <a:pt x="379" y="43"/>
                  </a:cubicBezTo>
                  <a:cubicBezTo>
                    <a:pt x="379" y="43"/>
                    <a:pt x="379" y="42"/>
                    <a:pt x="380" y="42"/>
                  </a:cubicBezTo>
                  <a:cubicBezTo>
                    <a:pt x="377" y="42"/>
                    <a:pt x="374" y="41"/>
                    <a:pt x="372" y="41"/>
                  </a:cubicBezTo>
                  <a:cubicBezTo>
                    <a:pt x="368" y="41"/>
                    <a:pt x="367" y="42"/>
                    <a:pt x="365" y="43"/>
                  </a:cubicBezTo>
                  <a:cubicBezTo>
                    <a:pt x="364" y="41"/>
                    <a:pt x="366" y="42"/>
                    <a:pt x="362" y="40"/>
                  </a:cubicBezTo>
                  <a:cubicBezTo>
                    <a:pt x="359" y="38"/>
                    <a:pt x="356" y="38"/>
                    <a:pt x="354" y="38"/>
                  </a:cubicBezTo>
                  <a:cubicBezTo>
                    <a:pt x="353" y="38"/>
                    <a:pt x="353" y="38"/>
                    <a:pt x="352" y="38"/>
                  </a:cubicBezTo>
                  <a:cubicBezTo>
                    <a:pt x="345" y="38"/>
                    <a:pt x="338" y="38"/>
                    <a:pt x="336" y="40"/>
                  </a:cubicBezTo>
                  <a:cubicBezTo>
                    <a:pt x="339" y="41"/>
                    <a:pt x="340" y="41"/>
                    <a:pt x="342" y="41"/>
                  </a:cubicBezTo>
                  <a:cubicBezTo>
                    <a:pt x="342" y="41"/>
                    <a:pt x="343" y="41"/>
                    <a:pt x="344" y="41"/>
                  </a:cubicBezTo>
                  <a:cubicBezTo>
                    <a:pt x="345" y="42"/>
                    <a:pt x="342" y="43"/>
                    <a:pt x="342" y="43"/>
                  </a:cubicBezTo>
                  <a:cubicBezTo>
                    <a:pt x="344" y="44"/>
                    <a:pt x="345" y="43"/>
                    <a:pt x="346" y="43"/>
                  </a:cubicBezTo>
                  <a:cubicBezTo>
                    <a:pt x="347" y="42"/>
                    <a:pt x="348" y="41"/>
                    <a:pt x="351" y="42"/>
                  </a:cubicBezTo>
                  <a:cubicBezTo>
                    <a:pt x="352" y="43"/>
                    <a:pt x="351" y="43"/>
                    <a:pt x="349" y="43"/>
                  </a:cubicBezTo>
                  <a:cubicBezTo>
                    <a:pt x="352" y="44"/>
                    <a:pt x="356" y="44"/>
                    <a:pt x="356" y="43"/>
                  </a:cubicBezTo>
                  <a:cubicBezTo>
                    <a:pt x="357" y="45"/>
                    <a:pt x="353" y="44"/>
                    <a:pt x="351" y="45"/>
                  </a:cubicBezTo>
                  <a:cubicBezTo>
                    <a:pt x="353" y="45"/>
                    <a:pt x="355" y="45"/>
                    <a:pt x="356" y="45"/>
                  </a:cubicBezTo>
                  <a:cubicBezTo>
                    <a:pt x="357" y="47"/>
                    <a:pt x="354" y="46"/>
                    <a:pt x="351" y="46"/>
                  </a:cubicBezTo>
                  <a:cubicBezTo>
                    <a:pt x="346" y="45"/>
                    <a:pt x="343" y="45"/>
                    <a:pt x="341" y="46"/>
                  </a:cubicBezTo>
                  <a:moveTo>
                    <a:pt x="386" y="63"/>
                  </a:moveTo>
                  <a:cubicBezTo>
                    <a:pt x="386" y="63"/>
                    <a:pt x="380" y="63"/>
                    <a:pt x="380" y="63"/>
                  </a:cubicBezTo>
                  <a:cubicBezTo>
                    <a:pt x="378" y="64"/>
                    <a:pt x="375" y="64"/>
                    <a:pt x="375" y="65"/>
                  </a:cubicBezTo>
                  <a:cubicBezTo>
                    <a:pt x="380" y="65"/>
                    <a:pt x="383" y="64"/>
                    <a:pt x="386" y="63"/>
                  </a:cubicBezTo>
                  <a:moveTo>
                    <a:pt x="373" y="52"/>
                  </a:moveTo>
                  <a:cubicBezTo>
                    <a:pt x="370" y="52"/>
                    <a:pt x="362" y="51"/>
                    <a:pt x="366" y="54"/>
                  </a:cubicBezTo>
                  <a:cubicBezTo>
                    <a:pt x="372" y="55"/>
                    <a:pt x="376" y="54"/>
                    <a:pt x="379" y="54"/>
                  </a:cubicBezTo>
                  <a:cubicBezTo>
                    <a:pt x="377" y="52"/>
                    <a:pt x="375" y="52"/>
                    <a:pt x="373" y="52"/>
                  </a:cubicBezTo>
                  <a:moveTo>
                    <a:pt x="389" y="63"/>
                  </a:moveTo>
                  <a:cubicBezTo>
                    <a:pt x="390" y="63"/>
                    <a:pt x="391" y="63"/>
                    <a:pt x="391" y="64"/>
                  </a:cubicBezTo>
                  <a:cubicBezTo>
                    <a:pt x="393" y="64"/>
                    <a:pt x="394" y="64"/>
                    <a:pt x="394" y="63"/>
                  </a:cubicBezTo>
                  <a:cubicBezTo>
                    <a:pt x="392" y="63"/>
                    <a:pt x="390" y="63"/>
                    <a:pt x="389" y="63"/>
                  </a:cubicBezTo>
                  <a:moveTo>
                    <a:pt x="415" y="60"/>
                  </a:moveTo>
                  <a:cubicBezTo>
                    <a:pt x="414" y="60"/>
                    <a:pt x="414" y="60"/>
                    <a:pt x="413" y="61"/>
                  </a:cubicBezTo>
                  <a:cubicBezTo>
                    <a:pt x="414" y="61"/>
                    <a:pt x="418" y="61"/>
                    <a:pt x="415" y="60"/>
                  </a:cubicBezTo>
                  <a:moveTo>
                    <a:pt x="442" y="71"/>
                  </a:moveTo>
                  <a:cubicBezTo>
                    <a:pt x="440" y="71"/>
                    <a:pt x="437" y="70"/>
                    <a:pt x="439" y="72"/>
                  </a:cubicBezTo>
                  <a:cubicBezTo>
                    <a:pt x="445" y="74"/>
                    <a:pt x="443" y="72"/>
                    <a:pt x="442" y="71"/>
                  </a:cubicBezTo>
                  <a:moveTo>
                    <a:pt x="438" y="69"/>
                  </a:moveTo>
                  <a:cubicBezTo>
                    <a:pt x="438" y="69"/>
                    <a:pt x="437" y="69"/>
                    <a:pt x="437" y="70"/>
                  </a:cubicBezTo>
                  <a:cubicBezTo>
                    <a:pt x="438" y="70"/>
                    <a:pt x="439" y="70"/>
                    <a:pt x="438" y="69"/>
                  </a:cubicBezTo>
                  <a:moveTo>
                    <a:pt x="419" y="53"/>
                  </a:moveTo>
                  <a:cubicBezTo>
                    <a:pt x="420" y="53"/>
                    <a:pt x="420" y="52"/>
                    <a:pt x="422" y="52"/>
                  </a:cubicBezTo>
                  <a:cubicBezTo>
                    <a:pt x="418" y="52"/>
                    <a:pt x="422" y="52"/>
                    <a:pt x="423" y="52"/>
                  </a:cubicBezTo>
                  <a:cubicBezTo>
                    <a:pt x="425" y="52"/>
                    <a:pt x="427" y="52"/>
                    <a:pt x="429" y="52"/>
                  </a:cubicBezTo>
                  <a:cubicBezTo>
                    <a:pt x="433" y="52"/>
                    <a:pt x="437" y="52"/>
                    <a:pt x="438" y="50"/>
                  </a:cubicBezTo>
                  <a:cubicBezTo>
                    <a:pt x="436" y="49"/>
                    <a:pt x="434" y="49"/>
                    <a:pt x="433" y="49"/>
                  </a:cubicBezTo>
                  <a:cubicBezTo>
                    <a:pt x="434" y="48"/>
                    <a:pt x="437" y="48"/>
                    <a:pt x="438" y="48"/>
                  </a:cubicBezTo>
                  <a:cubicBezTo>
                    <a:pt x="434" y="46"/>
                    <a:pt x="432" y="46"/>
                    <a:pt x="430" y="46"/>
                  </a:cubicBezTo>
                  <a:cubicBezTo>
                    <a:pt x="429" y="46"/>
                    <a:pt x="427" y="46"/>
                    <a:pt x="425" y="46"/>
                  </a:cubicBezTo>
                  <a:cubicBezTo>
                    <a:pt x="427" y="45"/>
                    <a:pt x="418" y="44"/>
                    <a:pt x="416" y="44"/>
                  </a:cubicBezTo>
                  <a:cubicBezTo>
                    <a:pt x="414" y="43"/>
                    <a:pt x="412" y="43"/>
                    <a:pt x="410" y="43"/>
                  </a:cubicBezTo>
                  <a:cubicBezTo>
                    <a:pt x="409" y="43"/>
                    <a:pt x="401" y="44"/>
                    <a:pt x="408" y="46"/>
                  </a:cubicBezTo>
                  <a:cubicBezTo>
                    <a:pt x="408" y="46"/>
                    <a:pt x="407" y="46"/>
                    <a:pt x="407" y="46"/>
                  </a:cubicBezTo>
                  <a:cubicBezTo>
                    <a:pt x="405" y="46"/>
                    <a:pt x="404" y="46"/>
                    <a:pt x="404" y="46"/>
                  </a:cubicBezTo>
                  <a:cubicBezTo>
                    <a:pt x="405" y="47"/>
                    <a:pt x="406" y="47"/>
                    <a:pt x="407" y="47"/>
                  </a:cubicBezTo>
                  <a:cubicBezTo>
                    <a:pt x="406" y="48"/>
                    <a:pt x="411" y="48"/>
                    <a:pt x="409" y="49"/>
                  </a:cubicBezTo>
                  <a:cubicBezTo>
                    <a:pt x="412" y="49"/>
                    <a:pt x="414" y="49"/>
                    <a:pt x="418" y="50"/>
                  </a:cubicBezTo>
                  <a:cubicBezTo>
                    <a:pt x="418" y="51"/>
                    <a:pt x="416" y="50"/>
                    <a:pt x="414" y="50"/>
                  </a:cubicBezTo>
                  <a:cubicBezTo>
                    <a:pt x="412" y="50"/>
                    <a:pt x="411" y="50"/>
                    <a:pt x="410" y="51"/>
                  </a:cubicBezTo>
                  <a:cubicBezTo>
                    <a:pt x="413" y="51"/>
                    <a:pt x="415" y="52"/>
                    <a:pt x="417" y="52"/>
                  </a:cubicBezTo>
                  <a:cubicBezTo>
                    <a:pt x="416" y="52"/>
                    <a:pt x="416" y="52"/>
                    <a:pt x="419" y="53"/>
                  </a:cubicBezTo>
                  <a:moveTo>
                    <a:pt x="391" y="81"/>
                  </a:moveTo>
                  <a:cubicBezTo>
                    <a:pt x="394" y="80"/>
                    <a:pt x="396" y="80"/>
                    <a:pt x="397" y="79"/>
                  </a:cubicBezTo>
                  <a:cubicBezTo>
                    <a:pt x="396" y="80"/>
                    <a:pt x="401" y="80"/>
                    <a:pt x="401" y="80"/>
                  </a:cubicBezTo>
                  <a:cubicBezTo>
                    <a:pt x="401" y="80"/>
                    <a:pt x="402" y="80"/>
                    <a:pt x="403" y="80"/>
                  </a:cubicBezTo>
                  <a:cubicBezTo>
                    <a:pt x="404" y="80"/>
                    <a:pt x="405" y="80"/>
                    <a:pt x="405" y="80"/>
                  </a:cubicBezTo>
                  <a:cubicBezTo>
                    <a:pt x="407" y="80"/>
                    <a:pt x="408" y="80"/>
                    <a:pt x="410" y="80"/>
                  </a:cubicBezTo>
                  <a:cubicBezTo>
                    <a:pt x="411" y="80"/>
                    <a:pt x="409" y="78"/>
                    <a:pt x="409" y="78"/>
                  </a:cubicBezTo>
                  <a:cubicBezTo>
                    <a:pt x="412" y="80"/>
                    <a:pt x="413" y="79"/>
                    <a:pt x="414" y="79"/>
                  </a:cubicBezTo>
                  <a:cubicBezTo>
                    <a:pt x="412" y="78"/>
                    <a:pt x="411" y="78"/>
                    <a:pt x="409" y="77"/>
                  </a:cubicBezTo>
                  <a:cubicBezTo>
                    <a:pt x="409" y="77"/>
                    <a:pt x="410" y="76"/>
                    <a:pt x="412" y="76"/>
                  </a:cubicBezTo>
                  <a:cubicBezTo>
                    <a:pt x="407" y="76"/>
                    <a:pt x="412" y="75"/>
                    <a:pt x="412" y="75"/>
                  </a:cubicBezTo>
                  <a:cubicBezTo>
                    <a:pt x="416" y="77"/>
                    <a:pt x="415" y="74"/>
                    <a:pt x="415" y="74"/>
                  </a:cubicBezTo>
                  <a:cubicBezTo>
                    <a:pt x="414" y="74"/>
                    <a:pt x="412" y="73"/>
                    <a:pt x="411" y="73"/>
                  </a:cubicBezTo>
                  <a:cubicBezTo>
                    <a:pt x="411" y="72"/>
                    <a:pt x="413" y="72"/>
                    <a:pt x="413" y="72"/>
                  </a:cubicBezTo>
                  <a:cubicBezTo>
                    <a:pt x="413" y="71"/>
                    <a:pt x="412" y="70"/>
                    <a:pt x="413" y="70"/>
                  </a:cubicBezTo>
                  <a:cubicBezTo>
                    <a:pt x="413" y="70"/>
                    <a:pt x="414" y="69"/>
                    <a:pt x="413" y="69"/>
                  </a:cubicBezTo>
                  <a:cubicBezTo>
                    <a:pt x="413" y="68"/>
                    <a:pt x="410" y="67"/>
                    <a:pt x="412" y="66"/>
                  </a:cubicBezTo>
                  <a:cubicBezTo>
                    <a:pt x="409" y="65"/>
                    <a:pt x="407" y="65"/>
                    <a:pt x="405" y="65"/>
                  </a:cubicBezTo>
                  <a:cubicBezTo>
                    <a:pt x="408" y="65"/>
                    <a:pt x="401" y="64"/>
                    <a:pt x="400" y="64"/>
                  </a:cubicBezTo>
                  <a:cubicBezTo>
                    <a:pt x="401" y="64"/>
                    <a:pt x="403" y="64"/>
                    <a:pt x="403" y="64"/>
                  </a:cubicBezTo>
                  <a:cubicBezTo>
                    <a:pt x="403" y="64"/>
                    <a:pt x="398" y="64"/>
                    <a:pt x="399" y="65"/>
                  </a:cubicBezTo>
                  <a:cubicBezTo>
                    <a:pt x="400" y="66"/>
                    <a:pt x="398" y="66"/>
                    <a:pt x="398" y="66"/>
                  </a:cubicBezTo>
                  <a:cubicBezTo>
                    <a:pt x="398" y="65"/>
                    <a:pt x="397" y="65"/>
                    <a:pt x="395" y="65"/>
                  </a:cubicBezTo>
                  <a:cubicBezTo>
                    <a:pt x="394" y="65"/>
                    <a:pt x="391" y="64"/>
                    <a:pt x="389" y="64"/>
                  </a:cubicBezTo>
                  <a:cubicBezTo>
                    <a:pt x="386" y="64"/>
                    <a:pt x="385" y="64"/>
                    <a:pt x="383" y="65"/>
                  </a:cubicBezTo>
                  <a:cubicBezTo>
                    <a:pt x="382" y="65"/>
                    <a:pt x="379" y="65"/>
                    <a:pt x="382" y="66"/>
                  </a:cubicBezTo>
                  <a:cubicBezTo>
                    <a:pt x="384" y="67"/>
                    <a:pt x="385" y="67"/>
                    <a:pt x="386" y="67"/>
                  </a:cubicBezTo>
                  <a:cubicBezTo>
                    <a:pt x="387" y="67"/>
                    <a:pt x="388" y="67"/>
                    <a:pt x="389" y="67"/>
                  </a:cubicBezTo>
                  <a:cubicBezTo>
                    <a:pt x="389" y="68"/>
                    <a:pt x="387" y="68"/>
                    <a:pt x="385" y="68"/>
                  </a:cubicBezTo>
                  <a:cubicBezTo>
                    <a:pt x="388" y="69"/>
                    <a:pt x="392" y="69"/>
                    <a:pt x="394" y="69"/>
                  </a:cubicBezTo>
                  <a:cubicBezTo>
                    <a:pt x="393" y="69"/>
                    <a:pt x="392" y="69"/>
                    <a:pt x="391" y="69"/>
                  </a:cubicBezTo>
                  <a:cubicBezTo>
                    <a:pt x="390" y="69"/>
                    <a:pt x="388" y="69"/>
                    <a:pt x="390" y="70"/>
                  </a:cubicBezTo>
                  <a:cubicBezTo>
                    <a:pt x="392" y="71"/>
                    <a:pt x="393" y="71"/>
                    <a:pt x="394" y="71"/>
                  </a:cubicBezTo>
                  <a:cubicBezTo>
                    <a:pt x="393" y="71"/>
                    <a:pt x="391" y="71"/>
                    <a:pt x="389" y="71"/>
                  </a:cubicBezTo>
                  <a:cubicBezTo>
                    <a:pt x="387" y="70"/>
                    <a:pt x="383" y="70"/>
                    <a:pt x="386" y="69"/>
                  </a:cubicBezTo>
                  <a:cubicBezTo>
                    <a:pt x="385" y="69"/>
                    <a:pt x="384" y="69"/>
                    <a:pt x="383" y="69"/>
                  </a:cubicBezTo>
                  <a:cubicBezTo>
                    <a:pt x="382" y="68"/>
                    <a:pt x="381" y="68"/>
                    <a:pt x="380" y="68"/>
                  </a:cubicBezTo>
                  <a:cubicBezTo>
                    <a:pt x="379" y="67"/>
                    <a:pt x="376" y="66"/>
                    <a:pt x="374" y="66"/>
                  </a:cubicBezTo>
                  <a:cubicBezTo>
                    <a:pt x="370" y="66"/>
                    <a:pt x="369" y="67"/>
                    <a:pt x="369" y="68"/>
                  </a:cubicBezTo>
                  <a:cubicBezTo>
                    <a:pt x="372" y="68"/>
                    <a:pt x="374" y="68"/>
                    <a:pt x="376" y="68"/>
                  </a:cubicBezTo>
                  <a:cubicBezTo>
                    <a:pt x="376" y="68"/>
                    <a:pt x="370" y="69"/>
                    <a:pt x="373" y="70"/>
                  </a:cubicBezTo>
                  <a:cubicBezTo>
                    <a:pt x="374" y="71"/>
                    <a:pt x="375" y="70"/>
                    <a:pt x="376" y="70"/>
                  </a:cubicBezTo>
                  <a:cubicBezTo>
                    <a:pt x="376" y="70"/>
                    <a:pt x="376" y="70"/>
                    <a:pt x="376" y="70"/>
                  </a:cubicBezTo>
                  <a:cubicBezTo>
                    <a:pt x="376" y="71"/>
                    <a:pt x="375" y="71"/>
                    <a:pt x="375" y="71"/>
                  </a:cubicBezTo>
                  <a:cubicBezTo>
                    <a:pt x="377" y="72"/>
                    <a:pt x="380" y="73"/>
                    <a:pt x="380" y="72"/>
                  </a:cubicBezTo>
                  <a:cubicBezTo>
                    <a:pt x="379" y="73"/>
                    <a:pt x="377" y="73"/>
                    <a:pt x="374" y="72"/>
                  </a:cubicBezTo>
                  <a:cubicBezTo>
                    <a:pt x="371" y="72"/>
                    <a:pt x="368" y="71"/>
                    <a:pt x="367" y="72"/>
                  </a:cubicBezTo>
                  <a:cubicBezTo>
                    <a:pt x="372" y="73"/>
                    <a:pt x="367" y="73"/>
                    <a:pt x="366" y="73"/>
                  </a:cubicBezTo>
                  <a:cubicBezTo>
                    <a:pt x="365" y="73"/>
                    <a:pt x="362" y="73"/>
                    <a:pt x="365" y="75"/>
                  </a:cubicBezTo>
                  <a:cubicBezTo>
                    <a:pt x="371" y="76"/>
                    <a:pt x="376" y="75"/>
                    <a:pt x="381" y="74"/>
                  </a:cubicBezTo>
                  <a:cubicBezTo>
                    <a:pt x="387" y="74"/>
                    <a:pt x="394" y="74"/>
                    <a:pt x="400" y="73"/>
                  </a:cubicBezTo>
                  <a:cubicBezTo>
                    <a:pt x="399" y="74"/>
                    <a:pt x="396" y="74"/>
                    <a:pt x="394" y="74"/>
                  </a:cubicBezTo>
                  <a:cubicBezTo>
                    <a:pt x="393" y="74"/>
                    <a:pt x="388" y="75"/>
                    <a:pt x="392" y="75"/>
                  </a:cubicBezTo>
                  <a:cubicBezTo>
                    <a:pt x="390" y="75"/>
                    <a:pt x="389" y="75"/>
                    <a:pt x="388" y="75"/>
                  </a:cubicBezTo>
                  <a:cubicBezTo>
                    <a:pt x="389" y="75"/>
                    <a:pt x="390" y="75"/>
                    <a:pt x="390" y="75"/>
                  </a:cubicBezTo>
                  <a:cubicBezTo>
                    <a:pt x="390" y="76"/>
                    <a:pt x="389" y="76"/>
                    <a:pt x="388" y="76"/>
                  </a:cubicBezTo>
                  <a:cubicBezTo>
                    <a:pt x="389" y="76"/>
                    <a:pt x="389" y="76"/>
                    <a:pt x="387" y="76"/>
                  </a:cubicBezTo>
                  <a:cubicBezTo>
                    <a:pt x="386" y="76"/>
                    <a:pt x="384" y="76"/>
                    <a:pt x="384" y="76"/>
                  </a:cubicBezTo>
                  <a:cubicBezTo>
                    <a:pt x="389" y="77"/>
                    <a:pt x="385" y="77"/>
                    <a:pt x="384" y="77"/>
                  </a:cubicBezTo>
                  <a:cubicBezTo>
                    <a:pt x="386" y="77"/>
                    <a:pt x="387" y="77"/>
                    <a:pt x="388" y="77"/>
                  </a:cubicBezTo>
                  <a:cubicBezTo>
                    <a:pt x="385" y="78"/>
                    <a:pt x="390" y="78"/>
                    <a:pt x="391" y="78"/>
                  </a:cubicBezTo>
                  <a:cubicBezTo>
                    <a:pt x="390" y="78"/>
                    <a:pt x="390" y="78"/>
                    <a:pt x="389" y="78"/>
                  </a:cubicBezTo>
                  <a:cubicBezTo>
                    <a:pt x="387" y="78"/>
                    <a:pt x="386" y="78"/>
                    <a:pt x="386" y="79"/>
                  </a:cubicBezTo>
                  <a:cubicBezTo>
                    <a:pt x="387" y="79"/>
                    <a:pt x="390" y="80"/>
                    <a:pt x="391" y="81"/>
                  </a:cubicBezTo>
                  <a:moveTo>
                    <a:pt x="413" y="89"/>
                  </a:moveTo>
                  <a:cubicBezTo>
                    <a:pt x="409" y="88"/>
                    <a:pt x="408" y="89"/>
                    <a:pt x="405" y="89"/>
                  </a:cubicBezTo>
                  <a:cubicBezTo>
                    <a:pt x="401" y="89"/>
                    <a:pt x="399" y="90"/>
                    <a:pt x="396" y="90"/>
                  </a:cubicBezTo>
                  <a:cubicBezTo>
                    <a:pt x="398" y="91"/>
                    <a:pt x="399" y="91"/>
                    <a:pt x="400" y="91"/>
                  </a:cubicBezTo>
                  <a:cubicBezTo>
                    <a:pt x="397" y="91"/>
                    <a:pt x="401" y="92"/>
                    <a:pt x="402" y="92"/>
                  </a:cubicBezTo>
                  <a:cubicBezTo>
                    <a:pt x="404" y="92"/>
                    <a:pt x="405" y="92"/>
                    <a:pt x="407" y="91"/>
                  </a:cubicBezTo>
                  <a:cubicBezTo>
                    <a:pt x="410" y="91"/>
                    <a:pt x="413" y="91"/>
                    <a:pt x="413" y="89"/>
                  </a:cubicBezTo>
                  <a:moveTo>
                    <a:pt x="387" y="75"/>
                  </a:moveTo>
                  <a:cubicBezTo>
                    <a:pt x="387" y="74"/>
                    <a:pt x="387" y="74"/>
                    <a:pt x="387" y="74"/>
                  </a:cubicBezTo>
                  <a:cubicBezTo>
                    <a:pt x="385" y="74"/>
                    <a:pt x="383" y="74"/>
                    <a:pt x="381" y="75"/>
                  </a:cubicBezTo>
                  <a:cubicBezTo>
                    <a:pt x="382" y="75"/>
                    <a:pt x="383" y="75"/>
                    <a:pt x="383" y="75"/>
                  </a:cubicBezTo>
                  <a:cubicBezTo>
                    <a:pt x="384" y="75"/>
                    <a:pt x="385" y="75"/>
                    <a:pt x="387" y="75"/>
                  </a:cubicBezTo>
                  <a:moveTo>
                    <a:pt x="404" y="87"/>
                  </a:moveTo>
                  <a:cubicBezTo>
                    <a:pt x="403" y="86"/>
                    <a:pt x="402" y="87"/>
                    <a:pt x="402" y="87"/>
                  </a:cubicBezTo>
                  <a:cubicBezTo>
                    <a:pt x="403" y="87"/>
                    <a:pt x="404" y="87"/>
                    <a:pt x="404" y="87"/>
                  </a:cubicBezTo>
                  <a:moveTo>
                    <a:pt x="416" y="84"/>
                  </a:moveTo>
                  <a:cubicBezTo>
                    <a:pt x="414" y="84"/>
                    <a:pt x="413" y="85"/>
                    <a:pt x="412" y="85"/>
                  </a:cubicBezTo>
                  <a:cubicBezTo>
                    <a:pt x="414" y="86"/>
                    <a:pt x="416" y="85"/>
                    <a:pt x="416" y="84"/>
                  </a:cubicBezTo>
                  <a:moveTo>
                    <a:pt x="439" y="74"/>
                  </a:moveTo>
                  <a:cubicBezTo>
                    <a:pt x="434" y="74"/>
                    <a:pt x="431" y="76"/>
                    <a:pt x="427" y="76"/>
                  </a:cubicBezTo>
                  <a:cubicBezTo>
                    <a:pt x="428" y="76"/>
                    <a:pt x="429" y="76"/>
                    <a:pt x="430" y="77"/>
                  </a:cubicBezTo>
                  <a:cubicBezTo>
                    <a:pt x="429" y="77"/>
                    <a:pt x="428" y="77"/>
                    <a:pt x="427" y="77"/>
                  </a:cubicBezTo>
                  <a:cubicBezTo>
                    <a:pt x="431" y="78"/>
                    <a:pt x="427" y="78"/>
                    <a:pt x="426" y="78"/>
                  </a:cubicBezTo>
                  <a:cubicBezTo>
                    <a:pt x="425" y="78"/>
                    <a:pt x="423" y="79"/>
                    <a:pt x="424" y="80"/>
                  </a:cubicBezTo>
                  <a:cubicBezTo>
                    <a:pt x="425" y="80"/>
                    <a:pt x="428" y="81"/>
                    <a:pt x="428" y="80"/>
                  </a:cubicBezTo>
                  <a:cubicBezTo>
                    <a:pt x="428" y="82"/>
                    <a:pt x="435" y="83"/>
                    <a:pt x="436" y="83"/>
                  </a:cubicBezTo>
                  <a:cubicBezTo>
                    <a:pt x="441" y="84"/>
                    <a:pt x="445" y="84"/>
                    <a:pt x="449" y="84"/>
                  </a:cubicBezTo>
                  <a:cubicBezTo>
                    <a:pt x="457" y="83"/>
                    <a:pt x="453" y="75"/>
                    <a:pt x="439" y="74"/>
                  </a:cubicBezTo>
                  <a:moveTo>
                    <a:pt x="432" y="84"/>
                  </a:moveTo>
                  <a:cubicBezTo>
                    <a:pt x="431" y="84"/>
                    <a:pt x="431" y="84"/>
                    <a:pt x="431" y="85"/>
                  </a:cubicBezTo>
                  <a:cubicBezTo>
                    <a:pt x="433" y="85"/>
                    <a:pt x="434" y="85"/>
                    <a:pt x="436" y="85"/>
                  </a:cubicBezTo>
                  <a:cubicBezTo>
                    <a:pt x="435" y="84"/>
                    <a:pt x="433" y="84"/>
                    <a:pt x="432" y="84"/>
                  </a:cubicBezTo>
                  <a:moveTo>
                    <a:pt x="428" y="74"/>
                  </a:moveTo>
                  <a:cubicBezTo>
                    <a:pt x="425" y="74"/>
                    <a:pt x="415" y="74"/>
                    <a:pt x="420" y="77"/>
                  </a:cubicBezTo>
                  <a:cubicBezTo>
                    <a:pt x="422" y="76"/>
                    <a:pt x="422" y="75"/>
                    <a:pt x="424" y="75"/>
                  </a:cubicBezTo>
                  <a:cubicBezTo>
                    <a:pt x="426" y="75"/>
                    <a:pt x="431" y="76"/>
                    <a:pt x="428" y="74"/>
                  </a:cubicBezTo>
                  <a:moveTo>
                    <a:pt x="447" y="68"/>
                  </a:moveTo>
                  <a:cubicBezTo>
                    <a:pt x="449" y="68"/>
                    <a:pt x="450" y="68"/>
                    <a:pt x="451" y="67"/>
                  </a:cubicBezTo>
                  <a:cubicBezTo>
                    <a:pt x="451" y="67"/>
                    <a:pt x="452" y="66"/>
                    <a:pt x="455" y="67"/>
                  </a:cubicBezTo>
                  <a:cubicBezTo>
                    <a:pt x="458" y="68"/>
                    <a:pt x="460" y="71"/>
                    <a:pt x="464" y="72"/>
                  </a:cubicBezTo>
                  <a:cubicBezTo>
                    <a:pt x="464" y="73"/>
                    <a:pt x="467" y="74"/>
                    <a:pt x="465" y="75"/>
                  </a:cubicBezTo>
                  <a:cubicBezTo>
                    <a:pt x="463" y="75"/>
                    <a:pt x="461" y="76"/>
                    <a:pt x="463" y="79"/>
                  </a:cubicBezTo>
                  <a:cubicBezTo>
                    <a:pt x="464" y="79"/>
                    <a:pt x="465" y="79"/>
                    <a:pt x="466" y="79"/>
                  </a:cubicBezTo>
                  <a:cubicBezTo>
                    <a:pt x="466" y="80"/>
                    <a:pt x="464" y="82"/>
                    <a:pt x="470" y="83"/>
                  </a:cubicBezTo>
                  <a:cubicBezTo>
                    <a:pt x="475" y="84"/>
                    <a:pt x="476" y="83"/>
                    <a:pt x="478" y="82"/>
                  </a:cubicBezTo>
                  <a:cubicBezTo>
                    <a:pt x="478" y="82"/>
                    <a:pt x="478" y="83"/>
                    <a:pt x="477" y="83"/>
                  </a:cubicBezTo>
                  <a:cubicBezTo>
                    <a:pt x="479" y="83"/>
                    <a:pt x="478" y="84"/>
                    <a:pt x="480" y="84"/>
                  </a:cubicBezTo>
                  <a:cubicBezTo>
                    <a:pt x="481" y="84"/>
                    <a:pt x="482" y="84"/>
                    <a:pt x="483" y="84"/>
                  </a:cubicBezTo>
                  <a:cubicBezTo>
                    <a:pt x="484" y="84"/>
                    <a:pt x="484" y="84"/>
                    <a:pt x="486" y="84"/>
                  </a:cubicBezTo>
                  <a:cubicBezTo>
                    <a:pt x="492" y="85"/>
                    <a:pt x="493" y="83"/>
                    <a:pt x="496" y="82"/>
                  </a:cubicBezTo>
                  <a:cubicBezTo>
                    <a:pt x="496" y="83"/>
                    <a:pt x="496" y="83"/>
                    <a:pt x="496" y="83"/>
                  </a:cubicBezTo>
                  <a:cubicBezTo>
                    <a:pt x="498" y="83"/>
                    <a:pt x="498" y="81"/>
                    <a:pt x="502" y="83"/>
                  </a:cubicBezTo>
                  <a:cubicBezTo>
                    <a:pt x="500" y="82"/>
                    <a:pt x="499" y="84"/>
                    <a:pt x="499" y="85"/>
                  </a:cubicBezTo>
                  <a:cubicBezTo>
                    <a:pt x="503" y="86"/>
                    <a:pt x="509" y="86"/>
                    <a:pt x="511" y="85"/>
                  </a:cubicBezTo>
                  <a:cubicBezTo>
                    <a:pt x="511" y="85"/>
                    <a:pt x="512" y="85"/>
                    <a:pt x="513" y="85"/>
                  </a:cubicBezTo>
                  <a:cubicBezTo>
                    <a:pt x="516" y="85"/>
                    <a:pt x="518" y="86"/>
                    <a:pt x="516" y="84"/>
                  </a:cubicBezTo>
                  <a:cubicBezTo>
                    <a:pt x="519" y="85"/>
                    <a:pt x="521" y="85"/>
                    <a:pt x="522" y="84"/>
                  </a:cubicBezTo>
                  <a:cubicBezTo>
                    <a:pt x="524" y="86"/>
                    <a:pt x="529" y="85"/>
                    <a:pt x="528" y="84"/>
                  </a:cubicBezTo>
                  <a:cubicBezTo>
                    <a:pt x="531" y="87"/>
                    <a:pt x="533" y="84"/>
                    <a:pt x="533" y="83"/>
                  </a:cubicBezTo>
                  <a:cubicBezTo>
                    <a:pt x="533" y="84"/>
                    <a:pt x="533" y="84"/>
                    <a:pt x="533" y="84"/>
                  </a:cubicBezTo>
                  <a:cubicBezTo>
                    <a:pt x="538" y="86"/>
                    <a:pt x="544" y="85"/>
                    <a:pt x="546" y="84"/>
                  </a:cubicBezTo>
                  <a:cubicBezTo>
                    <a:pt x="548" y="84"/>
                    <a:pt x="547" y="81"/>
                    <a:pt x="551" y="82"/>
                  </a:cubicBezTo>
                  <a:cubicBezTo>
                    <a:pt x="552" y="86"/>
                    <a:pt x="562" y="85"/>
                    <a:pt x="564" y="85"/>
                  </a:cubicBezTo>
                  <a:cubicBezTo>
                    <a:pt x="567" y="85"/>
                    <a:pt x="569" y="84"/>
                    <a:pt x="573" y="84"/>
                  </a:cubicBezTo>
                  <a:cubicBezTo>
                    <a:pt x="576" y="85"/>
                    <a:pt x="578" y="84"/>
                    <a:pt x="579" y="83"/>
                  </a:cubicBezTo>
                  <a:cubicBezTo>
                    <a:pt x="579" y="82"/>
                    <a:pt x="578" y="82"/>
                    <a:pt x="577" y="81"/>
                  </a:cubicBezTo>
                  <a:cubicBezTo>
                    <a:pt x="578" y="80"/>
                    <a:pt x="580" y="82"/>
                    <a:pt x="582" y="82"/>
                  </a:cubicBezTo>
                  <a:cubicBezTo>
                    <a:pt x="584" y="82"/>
                    <a:pt x="586" y="82"/>
                    <a:pt x="587" y="81"/>
                  </a:cubicBezTo>
                  <a:cubicBezTo>
                    <a:pt x="583" y="79"/>
                    <a:pt x="581" y="81"/>
                    <a:pt x="579" y="81"/>
                  </a:cubicBezTo>
                  <a:cubicBezTo>
                    <a:pt x="575" y="78"/>
                    <a:pt x="586" y="79"/>
                    <a:pt x="585" y="77"/>
                  </a:cubicBezTo>
                  <a:cubicBezTo>
                    <a:pt x="582" y="75"/>
                    <a:pt x="580" y="76"/>
                    <a:pt x="578" y="76"/>
                  </a:cubicBezTo>
                  <a:cubicBezTo>
                    <a:pt x="578" y="75"/>
                    <a:pt x="580" y="75"/>
                    <a:pt x="580" y="75"/>
                  </a:cubicBezTo>
                  <a:cubicBezTo>
                    <a:pt x="577" y="74"/>
                    <a:pt x="575" y="74"/>
                    <a:pt x="573" y="74"/>
                  </a:cubicBezTo>
                  <a:cubicBezTo>
                    <a:pt x="571" y="74"/>
                    <a:pt x="570" y="74"/>
                    <a:pt x="569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2" y="71"/>
                    <a:pt x="559" y="72"/>
                    <a:pt x="555" y="72"/>
                  </a:cubicBezTo>
                  <a:cubicBezTo>
                    <a:pt x="553" y="73"/>
                    <a:pt x="550" y="73"/>
                    <a:pt x="547" y="73"/>
                  </a:cubicBezTo>
                  <a:cubicBezTo>
                    <a:pt x="541" y="72"/>
                    <a:pt x="539" y="73"/>
                    <a:pt x="535" y="74"/>
                  </a:cubicBezTo>
                  <a:cubicBezTo>
                    <a:pt x="531" y="74"/>
                    <a:pt x="526" y="74"/>
                    <a:pt x="523" y="75"/>
                  </a:cubicBezTo>
                  <a:cubicBezTo>
                    <a:pt x="525" y="76"/>
                    <a:pt x="526" y="76"/>
                    <a:pt x="527" y="76"/>
                  </a:cubicBezTo>
                  <a:cubicBezTo>
                    <a:pt x="525" y="77"/>
                    <a:pt x="522" y="77"/>
                    <a:pt x="518" y="77"/>
                  </a:cubicBezTo>
                  <a:cubicBezTo>
                    <a:pt x="522" y="77"/>
                    <a:pt x="514" y="75"/>
                    <a:pt x="512" y="75"/>
                  </a:cubicBezTo>
                  <a:cubicBezTo>
                    <a:pt x="510" y="74"/>
                    <a:pt x="508" y="75"/>
                    <a:pt x="509" y="76"/>
                  </a:cubicBezTo>
                  <a:cubicBezTo>
                    <a:pt x="507" y="73"/>
                    <a:pt x="503" y="75"/>
                    <a:pt x="502" y="76"/>
                  </a:cubicBezTo>
                  <a:cubicBezTo>
                    <a:pt x="504" y="75"/>
                    <a:pt x="500" y="74"/>
                    <a:pt x="498" y="74"/>
                  </a:cubicBezTo>
                  <a:cubicBezTo>
                    <a:pt x="494" y="73"/>
                    <a:pt x="497" y="75"/>
                    <a:pt x="497" y="76"/>
                  </a:cubicBezTo>
                  <a:cubicBezTo>
                    <a:pt x="496" y="76"/>
                    <a:pt x="495" y="76"/>
                    <a:pt x="493" y="75"/>
                  </a:cubicBezTo>
                  <a:cubicBezTo>
                    <a:pt x="491" y="74"/>
                    <a:pt x="490" y="75"/>
                    <a:pt x="489" y="75"/>
                  </a:cubicBezTo>
                  <a:cubicBezTo>
                    <a:pt x="490" y="75"/>
                    <a:pt x="490" y="75"/>
                    <a:pt x="489" y="75"/>
                  </a:cubicBezTo>
                  <a:cubicBezTo>
                    <a:pt x="488" y="75"/>
                    <a:pt x="487" y="75"/>
                    <a:pt x="489" y="74"/>
                  </a:cubicBezTo>
                  <a:cubicBezTo>
                    <a:pt x="490" y="74"/>
                    <a:pt x="493" y="74"/>
                    <a:pt x="493" y="73"/>
                  </a:cubicBezTo>
                  <a:cubicBezTo>
                    <a:pt x="490" y="72"/>
                    <a:pt x="488" y="71"/>
                    <a:pt x="488" y="72"/>
                  </a:cubicBezTo>
                  <a:cubicBezTo>
                    <a:pt x="487" y="70"/>
                    <a:pt x="484" y="71"/>
                    <a:pt x="483" y="71"/>
                  </a:cubicBezTo>
                  <a:cubicBezTo>
                    <a:pt x="480" y="71"/>
                    <a:pt x="474" y="70"/>
                    <a:pt x="475" y="72"/>
                  </a:cubicBezTo>
                  <a:cubicBezTo>
                    <a:pt x="474" y="70"/>
                    <a:pt x="480" y="71"/>
                    <a:pt x="483" y="70"/>
                  </a:cubicBezTo>
                  <a:cubicBezTo>
                    <a:pt x="480" y="69"/>
                    <a:pt x="479" y="70"/>
                    <a:pt x="477" y="70"/>
                  </a:cubicBezTo>
                  <a:cubicBezTo>
                    <a:pt x="479" y="69"/>
                    <a:pt x="472" y="69"/>
                    <a:pt x="471" y="69"/>
                  </a:cubicBezTo>
                  <a:cubicBezTo>
                    <a:pt x="473" y="69"/>
                    <a:pt x="473" y="68"/>
                    <a:pt x="470" y="68"/>
                  </a:cubicBezTo>
                  <a:cubicBezTo>
                    <a:pt x="473" y="68"/>
                    <a:pt x="479" y="69"/>
                    <a:pt x="483" y="69"/>
                  </a:cubicBezTo>
                  <a:cubicBezTo>
                    <a:pt x="478" y="69"/>
                    <a:pt x="485" y="69"/>
                    <a:pt x="486" y="69"/>
                  </a:cubicBezTo>
                  <a:cubicBezTo>
                    <a:pt x="488" y="69"/>
                    <a:pt x="490" y="69"/>
                    <a:pt x="491" y="68"/>
                  </a:cubicBezTo>
                  <a:cubicBezTo>
                    <a:pt x="484" y="65"/>
                    <a:pt x="475" y="66"/>
                    <a:pt x="471" y="66"/>
                  </a:cubicBezTo>
                  <a:cubicBezTo>
                    <a:pt x="472" y="65"/>
                    <a:pt x="474" y="65"/>
                    <a:pt x="476" y="66"/>
                  </a:cubicBezTo>
                  <a:cubicBezTo>
                    <a:pt x="477" y="66"/>
                    <a:pt x="479" y="66"/>
                    <a:pt x="480" y="66"/>
                  </a:cubicBezTo>
                  <a:cubicBezTo>
                    <a:pt x="472" y="62"/>
                    <a:pt x="468" y="64"/>
                    <a:pt x="465" y="64"/>
                  </a:cubicBezTo>
                  <a:cubicBezTo>
                    <a:pt x="463" y="64"/>
                    <a:pt x="461" y="64"/>
                    <a:pt x="460" y="64"/>
                  </a:cubicBezTo>
                  <a:cubicBezTo>
                    <a:pt x="458" y="64"/>
                    <a:pt x="457" y="64"/>
                    <a:pt x="456" y="64"/>
                  </a:cubicBezTo>
                  <a:cubicBezTo>
                    <a:pt x="453" y="64"/>
                    <a:pt x="452" y="65"/>
                    <a:pt x="450" y="66"/>
                  </a:cubicBezTo>
                  <a:cubicBezTo>
                    <a:pt x="451" y="65"/>
                    <a:pt x="453" y="65"/>
                    <a:pt x="453" y="64"/>
                  </a:cubicBezTo>
                  <a:cubicBezTo>
                    <a:pt x="454" y="62"/>
                    <a:pt x="444" y="62"/>
                    <a:pt x="442" y="61"/>
                  </a:cubicBezTo>
                  <a:cubicBezTo>
                    <a:pt x="437" y="61"/>
                    <a:pt x="432" y="60"/>
                    <a:pt x="428" y="60"/>
                  </a:cubicBezTo>
                  <a:cubicBezTo>
                    <a:pt x="425" y="60"/>
                    <a:pt x="423" y="60"/>
                    <a:pt x="421" y="61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21" y="62"/>
                    <a:pt x="423" y="63"/>
                    <a:pt x="423" y="62"/>
                  </a:cubicBezTo>
                  <a:cubicBezTo>
                    <a:pt x="422" y="62"/>
                    <a:pt x="418" y="62"/>
                    <a:pt x="418" y="63"/>
                  </a:cubicBezTo>
                  <a:cubicBezTo>
                    <a:pt x="423" y="64"/>
                    <a:pt x="429" y="65"/>
                    <a:pt x="431" y="64"/>
                  </a:cubicBezTo>
                  <a:cubicBezTo>
                    <a:pt x="431" y="65"/>
                    <a:pt x="428" y="65"/>
                    <a:pt x="427" y="65"/>
                  </a:cubicBezTo>
                  <a:cubicBezTo>
                    <a:pt x="430" y="67"/>
                    <a:pt x="437" y="67"/>
                    <a:pt x="439" y="67"/>
                  </a:cubicBezTo>
                  <a:cubicBezTo>
                    <a:pt x="437" y="67"/>
                    <a:pt x="437" y="67"/>
                    <a:pt x="436" y="67"/>
                  </a:cubicBezTo>
                  <a:cubicBezTo>
                    <a:pt x="435" y="67"/>
                    <a:pt x="434" y="68"/>
                    <a:pt x="433" y="68"/>
                  </a:cubicBezTo>
                  <a:cubicBezTo>
                    <a:pt x="437" y="69"/>
                    <a:pt x="437" y="68"/>
                    <a:pt x="439" y="67"/>
                  </a:cubicBezTo>
                  <a:cubicBezTo>
                    <a:pt x="440" y="67"/>
                    <a:pt x="442" y="67"/>
                    <a:pt x="443" y="68"/>
                  </a:cubicBezTo>
                  <a:cubicBezTo>
                    <a:pt x="445" y="68"/>
                    <a:pt x="446" y="68"/>
                    <a:pt x="447" y="68"/>
                  </a:cubicBezTo>
                  <a:moveTo>
                    <a:pt x="454" y="54"/>
                  </a:moveTo>
                  <a:cubicBezTo>
                    <a:pt x="450" y="53"/>
                    <a:pt x="448" y="53"/>
                    <a:pt x="446" y="53"/>
                  </a:cubicBezTo>
                  <a:cubicBezTo>
                    <a:pt x="445" y="53"/>
                    <a:pt x="443" y="53"/>
                    <a:pt x="442" y="53"/>
                  </a:cubicBezTo>
                  <a:cubicBezTo>
                    <a:pt x="440" y="53"/>
                    <a:pt x="438" y="53"/>
                    <a:pt x="436" y="53"/>
                  </a:cubicBezTo>
                  <a:cubicBezTo>
                    <a:pt x="435" y="53"/>
                    <a:pt x="434" y="53"/>
                    <a:pt x="432" y="53"/>
                  </a:cubicBezTo>
                  <a:cubicBezTo>
                    <a:pt x="428" y="53"/>
                    <a:pt x="424" y="53"/>
                    <a:pt x="424" y="55"/>
                  </a:cubicBezTo>
                  <a:cubicBezTo>
                    <a:pt x="431" y="58"/>
                    <a:pt x="437" y="56"/>
                    <a:pt x="440" y="56"/>
                  </a:cubicBezTo>
                  <a:cubicBezTo>
                    <a:pt x="441" y="56"/>
                    <a:pt x="443" y="56"/>
                    <a:pt x="445" y="56"/>
                  </a:cubicBezTo>
                  <a:cubicBezTo>
                    <a:pt x="449" y="56"/>
                    <a:pt x="454" y="56"/>
                    <a:pt x="454" y="54"/>
                  </a:cubicBezTo>
                  <a:moveTo>
                    <a:pt x="484" y="66"/>
                  </a:moveTo>
                  <a:cubicBezTo>
                    <a:pt x="485" y="65"/>
                    <a:pt x="487" y="64"/>
                    <a:pt x="487" y="63"/>
                  </a:cubicBezTo>
                  <a:cubicBezTo>
                    <a:pt x="481" y="61"/>
                    <a:pt x="475" y="63"/>
                    <a:pt x="484" y="66"/>
                  </a:cubicBezTo>
                  <a:moveTo>
                    <a:pt x="474" y="58"/>
                  </a:moveTo>
                  <a:cubicBezTo>
                    <a:pt x="473" y="58"/>
                    <a:pt x="472" y="58"/>
                    <a:pt x="472" y="59"/>
                  </a:cubicBezTo>
                  <a:cubicBezTo>
                    <a:pt x="474" y="59"/>
                    <a:pt x="477" y="60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moveTo>
                    <a:pt x="484" y="59"/>
                  </a:moveTo>
                  <a:cubicBezTo>
                    <a:pt x="485" y="58"/>
                    <a:pt x="489" y="58"/>
                    <a:pt x="486" y="56"/>
                  </a:cubicBezTo>
                  <a:cubicBezTo>
                    <a:pt x="481" y="54"/>
                    <a:pt x="477" y="54"/>
                    <a:pt x="475" y="54"/>
                  </a:cubicBezTo>
                  <a:cubicBezTo>
                    <a:pt x="474" y="54"/>
                    <a:pt x="473" y="55"/>
                    <a:pt x="473" y="56"/>
                  </a:cubicBezTo>
                  <a:cubicBezTo>
                    <a:pt x="473" y="58"/>
                    <a:pt x="483" y="59"/>
                    <a:pt x="484" y="59"/>
                  </a:cubicBezTo>
                  <a:moveTo>
                    <a:pt x="496" y="64"/>
                  </a:moveTo>
                  <a:cubicBezTo>
                    <a:pt x="497" y="65"/>
                    <a:pt x="498" y="66"/>
                    <a:pt x="497" y="66"/>
                  </a:cubicBezTo>
                  <a:cubicBezTo>
                    <a:pt x="497" y="66"/>
                    <a:pt x="499" y="66"/>
                    <a:pt x="497" y="65"/>
                  </a:cubicBezTo>
                  <a:cubicBezTo>
                    <a:pt x="496" y="64"/>
                    <a:pt x="497" y="63"/>
                    <a:pt x="498" y="63"/>
                  </a:cubicBezTo>
                  <a:cubicBezTo>
                    <a:pt x="497" y="63"/>
                    <a:pt x="501" y="66"/>
                    <a:pt x="500" y="67"/>
                  </a:cubicBezTo>
                  <a:cubicBezTo>
                    <a:pt x="502" y="67"/>
                    <a:pt x="505" y="67"/>
                    <a:pt x="507" y="67"/>
                  </a:cubicBezTo>
                  <a:cubicBezTo>
                    <a:pt x="509" y="67"/>
                    <a:pt x="506" y="65"/>
                    <a:pt x="508" y="65"/>
                  </a:cubicBezTo>
                  <a:cubicBezTo>
                    <a:pt x="511" y="67"/>
                    <a:pt x="515" y="67"/>
                    <a:pt x="516" y="66"/>
                  </a:cubicBezTo>
                  <a:cubicBezTo>
                    <a:pt x="517" y="66"/>
                    <a:pt x="517" y="64"/>
                    <a:pt x="520" y="65"/>
                  </a:cubicBezTo>
                  <a:cubicBezTo>
                    <a:pt x="519" y="65"/>
                    <a:pt x="519" y="66"/>
                    <a:pt x="519" y="67"/>
                  </a:cubicBezTo>
                  <a:cubicBezTo>
                    <a:pt x="526" y="67"/>
                    <a:pt x="534" y="68"/>
                    <a:pt x="538" y="67"/>
                  </a:cubicBezTo>
                  <a:cubicBezTo>
                    <a:pt x="536" y="67"/>
                    <a:pt x="534" y="66"/>
                    <a:pt x="532" y="66"/>
                  </a:cubicBezTo>
                  <a:cubicBezTo>
                    <a:pt x="531" y="65"/>
                    <a:pt x="531" y="65"/>
                    <a:pt x="532" y="65"/>
                  </a:cubicBezTo>
                  <a:cubicBezTo>
                    <a:pt x="538" y="69"/>
                    <a:pt x="538" y="64"/>
                    <a:pt x="539" y="64"/>
                  </a:cubicBezTo>
                  <a:cubicBezTo>
                    <a:pt x="541" y="64"/>
                    <a:pt x="543" y="66"/>
                    <a:pt x="545" y="66"/>
                  </a:cubicBezTo>
                  <a:cubicBezTo>
                    <a:pt x="547" y="66"/>
                    <a:pt x="551" y="66"/>
                    <a:pt x="547" y="64"/>
                  </a:cubicBezTo>
                  <a:cubicBezTo>
                    <a:pt x="549" y="64"/>
                    <a:pt x="551" y="65"/>
                    <a:pt x="550" y="66"/>
                  </a:cubicBezTo>
                  <a:cubicBezTo>
                    <a:pt x="555" y="67"/>
                    <a:pt x="560" y="67"/>
                    <a:pt x="558" y="64"/>
                  </a:cubicBezTo>
                  <a:cubicBezTo>
                    <a:pt x="556" y="64"/>
                    <a:pt x="555" y="64"/>
                    <a:pt x="555" y="63"/>
                  </a:cubicBezTo>
                  <a:cubicBezTo>
                    <a:pt x="558" y="64"/>
                    <a:pt x="559" y="64"/>
                    <a:pt x="560" y="64"/>
                  </a:cubicBezTo>
                  <a:cubicBezTo>
                    <a:pt x="561" y="64"/>
                    <a:pt x="561" y="64"/>
                    <a:pt x="562" y="64"/>
                  </a:cubicBezTo>
                  <a:cubicBezTo>
                    <a:pt x="561" y="64"/>
                    <a:pt x="559" y="64"/>
                    <a:pt x="561" y="65"/>
                  </a:cubicBezTo>
                  <a:cubicBezTo>
                    <a:pt x="562" y="66"/>
                    <a:pt x="563" y="66"/>
                    <a:pt x="564" y="65"/>
                  </a:cubicBezTo>
                  <a:cubicBezTo>
                    <a:pt x="566" y="65"/>
                    <a:pt x="569" y="65"/>
                    <a:pt x="572" y="67"/>
                  </a:cubicBezTo>
                  <a:cubicBezTo>
                    <a:pt x="570" y="67"/>
                    <a:pt x="571" y="68"/>
                    <a:pt x="570" y="69"/>
                  </a:cubicBezTo>
                  <a:cubicBezTo>
                    <a:pt x="574" y="68"/>
                    <a:pt x="579" y="68"/>
                    <a:pt x="585" y="67"/>
                  </a:cubicBezTo>
                  <a:cubicBezTo>
                    <a:pt x="587" y="67"/>
                    <a:pt x="589" y="64"/>
                    <a:pt x="592" y="65"/>
                  </a:cubicBezTo>
                  <a:cubicBezTo>
                    <a:pt x="596" y="67"/>
                    <a:pt x="601" y="63"/>
                    <a:pt x="600" y="62"/>
                  </a:cubicBezTo>
                  <a:cubicBezTo>
                    <a:pt x="599" y="60"/>
                    <a:pt x="595" y="61"/>
                    <a:pt x="592" y="61"/>
                  </a:cubicBezTo>
                  <a:cubicBezTo>
                    <a:pt x="591" y="62"/>
                    <a:pt x="590" y="62"/>
                    <a:pt x="589" y="62"/>
                  </a:cubicBezTo>
                  <a:cubicBezTo>
                    <a:pt x="590" y="61"/>
                    <a:pt x="590" y="61"/>
                    <a:pt x="590" y="61"/>
                  </a:cubicBezTo>
                  <a:cubicBezTo>
                    <a:pt x="588" y="61"/>
                    <a:pt x="587" y="61"/>
                    <a:pt x="585" y="61"/>
                  </a:cubicBezTo>
                  <a:cubicBezTo>
                    <a:pt x="586" y="61"/>
                    <a:pt x="588" y="60"/>
                    <a:pt x="588" y="59"/>
                  </a:cubicBezTo>
                  <a:cubicBezTo>
                    <a:pt x="583" y="58"/>
                    <a:pt x="582" y="58"/>
                    <a:pt x="580" y="59"/>
                  </a:cubicBezTo>
                  <a:cubicBezTo>
                    <a:pt x="579" y="59"/>
                    <a:pt x="578" y="60"/>
                    <a:pt x="576" y="60"/>
                  </a:cubicBezTo>
                  <a:cubicBezTo>
                    <a:pt x="576" y="59"/>
                    <a:pt x="577" y="59"/>
                    <a:pt x="577" y="59"/>
                  </a:cubicBezTo>
                  <a:cubicBezTo>
                    <a:pt x="574" y="58"/>
                    <a:pt x="570" y="58"/>
                    <a:pt x="568" y="58"/>
                  </a:cubicBezTo>
                  <a:cubicBezTo>
                    <a:pt x="564" y="58"/>
                    <a:pt x="563" y="59"/>
                    <a:pt x="558" y="58"/>
                  </a:cubicBezTo>
                  <a:cubicBezTo>
                    <a:pt x="559" y="58"/>
                    <a:pt x="560" y="58"/>
                    <a:pt x="562" y="58"/>
                  </a:cubicBezTo>
                  <a:cubicBezTo>
                    <a:pt x="564" y="58"/>
                    <a:pt x="566" y="58"/>
                    <a:pt x="566" y="57"/>
                  </a:cubicBezTo>
                  <a:cubicBezTo>
                    <a:pt x="566" y="57"/>
                    <a:pt x="564" y="57"/>
                    <a:pt x="562" y="56"/>
                  </a:cubicBezTo>
                  <a:cubicBezTo>
                    <a:pt x="563" y="56"/>
                    <a:pt x="562" y="55"/>
                    <a:pt x="561" y="54"/>
                  </a:cubicBezTo>
                  <a:cubicBezTo>
                    <a:pt x="563" y="55"/>
                    <a:pt x="566" y="56"/>
                    <a:pt x="568" y="57"/>
                  </a:cubicBezTo>
                  <a:cubicBezTo>
                    <a:pt x="572" y="58"/>
                    <a:pt x="575" y="58"/>
                    <a:pt x="578" y="58"/>
                  </a:cubicBezTo>
                  <a:cubicBezTo>
                    <a:pt x="580" y="58"/>
                    <a:pt x="582" y="58"/>
                    <a:pt x="584" y="57"/>
                  </a:cubicBezTo>
                  <a:cubicBezTo>
                    <a:pt x="585" y="57"/>
                    <a:pt x="593" y="57"/>
                    <a:pt x="590" y="58"/>
                  </a:cubicBezTo>
                  <a:cubicBezTo>
                    <a:pt x="592" y="57"/>
                    <a:pt x="595" y="57"/>
                    <a:pt x="596" y="57"/>
                  </a:cubicBezTo>
                  <a:cubicBezTo>
                    <a:pt x="597" y="56"/>
                    <a:pt x="602" y="55"/>
                    <a:pt x="597" y="54"/>
                  </a:cubicBezTo>
                  <a:cubicBezTo>
                    <a:pt x="599" y="54"/>
                    <a:pt x="596" y="52"/>
                    <a:pt x="594" y="52"/>
                  </a:cubicBezTo>
                  <a:cubicBezTo>
                    <a:pt x="596" y="52"/>
                    <a:pt x="597" y="51"/>
                    <a:pt x="600" y="51"/>
                  </a:cubicBezTo>
                  <a:cubicBezTo>
                    <a:pt x="603" y="51"/>
                    <a:pt x="606" y="52"/>
                    <a:pt x="609" y="52"/>
                  </a:cubicBezTo>
                  <a:cubicBezTo>
                    <a:pt x="611" y="52"/>
                    <a:pt x="612" y="51"/>
                    <a:pt x="615" y="51"/>
                  </a:cubicBezTo>
                  <a:cubicBezTo>
                    <a:pt x="617" y="51"/>
                    <a:pt x="620" y="51"/>
                    <a:pt x="620" y="50"/>
                  </a:cubicBezTo>
                  <a:cubicBezTo>
                    <a:pt x="617" y="50"/>
                    <a:pt x="614" y="50"/>
                    <a:pt x="609" y="49"/>
                  </a:cubicBezTo>
                  <a:cubicBezTo>
                    <a:pt x="614" y="49"/>
                    <a:pt x="626" y="50"/>
                    <a:pt x="625" y="47"/>
                  </a:cubicBezTo>
                  <a:cubicBezTo>
                    <a:pt x="620" y="46"/>
                    <a:pt x="616" y="47"/>
                    <a:pt x="611" y="46"/>
                  </a:cubicBezTo>
                  <a:cubicBezTo>
                    <a:pt x="613" y="46"/>
                    <a:pt x="616" y="46"/>
                    <a:pt x="618" y="46"/>
                  </a:cubicBezTo>
                  <a:cubicBezTo>
                    <a:pt x="620" y="46"/>
                    <a:pt x="622" y="46"/>
                    <a:pt x="624" y="46"/>
                  </a:cubicBezTo>
                  <a:cubicBezTo>
                    <a:pt x="626" y="46"/>
                    <a:pt x="628" y="46"/>
                    <a:pt x="628" y="45"/>
                  </a:cubicBezTo>
                  <a:cubicBezTo>
                    <a:pt x="629" y="45"/>
                    <a:pt x="628" y="43"/>
                    <a:pt x="629" y="43"/>
                  </a:cubicBezTo>
                  <a:cubicBezTo>
                    <a:pt x="623" y="42"/>
                    <a:pt x="618" y="42"/>
                    <a:pt x="614" y="43"/>
                  </a:cubicBezTo>
                  <a:cubicBezTo>
                    <a:pt x="615" y="42"/>
                    <a:pt x="618" y="43"/>
                    <a:pt x="619" y="42"/>
                  </a:cubicBezTo>
                  <a:cubicBezTo>
                    <a:pt x="608" y="40"/>
                    <a:pt x="604" y="43"/>
                    <a:pt x="596" y="43"/>
                  </a:cubicBezTo>
                  <a:cubicBezTo>
                    <a:pt x="598" y="42"/>
                    <a:pt x="600" y="42"/>
                    <a:pt x="601" y="41"/>
                  </a:cubicBezTo>
                  <a:cubicBezTo>
                    <a:pt x="599" y="41"/>
                    <a:pt x="597" y="41"/>
                    <a:pt x="595" y="41"/>
                  </a:cubicBezTo>
                  <a:cubicBezTo>
                    <a:pt x="593" y="41"/>
                    <a:pt x="592" y="41"/>
                    <a:pt x="591" y="41"/>
                  </a:cubicBezTo>
                  <a:cubicBezTo>
                    <a:pt x="596" y="41"/>
                    <a:pt x="601" y="41"/>
                    <a:pt x="606" y="41"/>
                  </a:cubicBezTo>
                  <a:cubicBezTo>
                    <a:pt x="607" y="41"/>
                    <a:pt x="608" y="41"/>
                    <a:pt x="609" y="41"/>
                  </a:cubicBezTo>
                  <a:cubicBezTo>
                    <a:pt x="612" y="41"/>
                    <a:pt x="615" y="41"/>
                    <a:pt x="617" y="41"/>
                  </a:cubicBezTo>
                  <a:cubicBezTo>
                    <a:pt x="612" y="40"/>
                    <a:pt x="609" y="40"/>
                    <a:pt x="605" y="40"/>
                  </a:cubicBezTo>
                  <a:cubicBezTo>
                    <a:pt x="603" y="40"/>
                    <a:pt x="600" y="40"/>
                    <a:pt x="597" y="40"/>
                  </a:cubicBezTo>
                  <a:cubicBezTo>
                    <a:pt x="600" y="40"/>
                    <a:pt x="602" y="40"/>
                    <a:pt x="605" y="40"/>
                  </a:cubicBezTo>
                  <a:cubicBezTo>
                    <a:pt x="608" y="40"/>
                    <a:pt x="612" y="39"/>
                    <a:pt x="615" y="40"/>
                  </a:cubicBezTo>
                  <a:cubicBezTo>
                    <a:pt x="621" y="40"/>
                    <a:pt x="630" y="43"/>
                    <a:pt x="632" y="41"/>
                  </a:cubicBezTo>
                  <a:cubicBezTo>
                    <a:pt x="631" y="41"/>
                    <a:pt x="630" y="40"/>
                    <a:pt x="629" y="40"/>
                  </a:cubicBezTo>
                  <a:cubicBezTo>
                    <a:pt x="630" y="40"/>
                    <a:pt x="631" y="40"/>
                    <a:pt x="632" y="39"/>
                  </a:cubicBezTo>
                  <a:cubicBezTo>
                    <a:pt x="622" y="39"/>
                    <a:pt x="612" y="39"/>
                    <a:pt x="604" y="39"/>
                  </a:cubicBezTo>
                  <a:cubicBezTo>
                    <a:pt x="607" y="39"/>
                    <a:pt x="600" y="39"/>
                    <a:pt x="599" y="38"/>
                  </a:cubicBezTo>
                  <a:cubicBezTo>
                    <a:pt x="601" y="38"/>
                    <a:pt x="604" y="38"/>
                    <a:pt x="606" y="38"/>
                  </a:cubicBezTo>
                  <a:cubicBezTo>
                    <a:pt x="607" y="38"/>
                    <a:pt x="605" y="37"/>
                    <a:pt x="606" y="37"/>
                  </a:cubicBezTo>
                  <a:cubicBezTo>
                    <a:pt x="608" y="37"/>
                    <a:pt x="611" y="38"/>
                    <a:pt x="613" y="38"/>
                  </a:cubicBezTo>
                  <a:cubicBezTo>
                    <a:pt x="615" y="39"/>
                    <a:pt x="617" y="39"/>
                    <a:pt x="619" y="38"/>
                  </a:cubicBezTo>
                  <a:cubicBezTo>
                    <a:pt x="615" y="37"/>
                    <a:pt x="613" y="37"/>
                    <a:pt x="611" y="37"/>
                  </a:cubicBezTo>
                  <a:cubicBezTo>
                    <a:pt x="610" y="37"/>
                    <a:pt x="609" y="37"/>
                    <a:pt x="607" y="37"/>
                  </a:cubicBezTo>
                  <a:cubicBezTo>
                    <a:pt x="615" y="37"/>
                    <a:pt x="624" y="38"/>
                    <a:pt x="629" y="38"/>
                  </a:cubicBezTo>
                  <a:cubicBezTo>
                    <a:pt x="633" y="37"/>
                    <a:pt x="637" y="37"/>
                    <a:pt x="642" y="37"/>
                  </a:cubicBezTo>
                  <a:cubicBezTo>
                    <a:pt x="644" y="37"/>
                    <a:pt x="648" y="36"/>
                    <a:pt x="641" y="35"/>
                  </a:cubicBezTo>
                  <a:cubicBezTo>
                    <a:pt x="637" y="34"/>
                    <a:pt x="634" y="34"/>
                    <a:pt x="631" y="34"/>
                  </a:cubicBezTo>
                  <a:cubicBezTo>
                    <a:pt x="632" y="33"/>
                    <a:pt x="636" y="33"/>
                    <a:pt x="639" y="34"/>
                  </a:cubicBezTo>
                  <a:cubicBezTo>
                    <a:pt x="642" y="34"/>
                    <a:pt x="645" y="34"/>
                    <a:pt x="646" y="34"/>
                  </a:cubicBezTo>
                  <a:cubicBezTo>
                    <a:pt x="647" y="34"/>
                    <a:pt x="647" y="35"/>
                    <a:pt x="647" y="35"/>
                  </a:cubicBezTo>
                  <a:cubicBezTo>
                    <a:pt x="656" y="36"/>
                    <a:pt x="661" y="35"/>
                    <a:pt x="666" y="34"/>
                  </a:cubicBezTo>
                  <a:cubicBezTo>
                    <a:pt x="664" y="33"/>
                    <a:pt x="663" y="33"/>
                    <a:pt x="662" y="33"/>
                  </a:cubicBezTo>
                  <a:cubicBezTo>
                    <a:pt x="664" y="32"/>
                    <a:pt x="669" y="33"/>
                    <a:pt x="670" y="32"/>
                  </a:cubicBezTo>
                  <a:cubicBezTo>
                    <a:pt x="666" y="30"/>
                    <a:pt x="664" y="31"/>
                    <a:pt x="662" y="31"/>
                  </a:cubicBezTo>
                  <a:cubicBezTo>
                    <a:pt x="660" y="32"/>
                    <a:pt x="656" y="32"/>
                    <a:pt x="653" y="32"/>
                  </a:cubicBezTo>
                  <a:cubicBezTo>
                    <a:pt x="654" y="31"/>
                    <a:pt x="656" y="31"/>
                    <a:pt x="657" y="31"/>
                  </a:cubicBezTo>
                  <a:cubicBezTo>
                    <a:pt x="655" y="31"/>
                    <a:pt x="654" y="30"/>
                    <a:pt x="653" y="30"/>
                  </a:cubicBezTo>
                  <a:cubicBezTo>
                    <a:pt x="657" y="30"/>
                    <a:pt x="661" y="31"/>
                    <a:pt x="664" y="30"/>
                  </a:cubicBezTo>
                  <a:cubicBezTo>
                    <a:pt x="665" y="30"/>
                    <a:pt x="667" y="30"/>
                    <a:pt x="668" y="30"/>
                  </a:cubicBezTo>
                  <a:cubicBezTo>
                    <a:pt x="671" y="31"/>
                    <a:pt x="673" y="31"/>
                    <a:pt x="674" y="30"/>
                  </a:cubicBezTo>
                  <a:cubicBezTo>
                    <a:pt x="671" y="29"/>
                    <a:pt x="670" y="27"/>
                    <a:pt x="668" y="27"/>
                  </a:cubicBezTo>
                  <a:cubicBezTo>
                    <a:pt x="669" y="26"/>
                    <a:pt x="672" y="28"/>
                    <a:pt x="675" y="28"/>
                  </a:cubicBezTo>
                  <a:cubicBezTo>
                    <a:pt x="677" y="29"/>
                    <a:pt x="679" y="28"/>
                    <a:pt x="681" y="28"/>
                  </a:cubicBezTo>
                  <a:cubicBezTo>
                    <a:pt x="685" y="26"/>
                    <a:pt x="689" y="24"/>
                    <a:pt x="695" y="23"/>
                  </a:cubicBezTo>
                  <a:cubicBezTo>
                    <a:pt x="700" y="22"/>
                    <a:pt x="705" y="21"/>
                    <a:pt x="711" y="20"/>
                  </a:cubicBezTo>
                  <a:cubicBezTo>
                    <a:pt x="716" y="19"/>
                    <a:pt x="723" y="19"/>
                    <a:pt x="727" y="17"/>
                  </a:cubicBezTo>
                  <a:cubicBezTo>
                    <a:pt x="722" y="15"/>
                    <a:pt x="718" y="16"/>
                    <a:pt x="716" y="16"/>
                  </a:cubicBezTo>
                  <a:cubicBezTo>
                    <a:pt x="712" y="17"/>
                    <a:pt x="708" y="17"/>
                    <a:pt x="703" y="18"/>
                  </a:cubicBezTo>
                  <a:cubicBezTo>
                    <a:pt x="693" y="18"/>
                    <a:pt x="685" y="20"/>
                    <a:pt x="674" y="21"/>
                  </a:cubicBezTo>
                  <a:cubicBezTo>
                    <a:pt x="675" y="20"/>
                    <a:pt x="676" y="20"/>
                    <a:pt x="677" y="20"/>
                  </a:cubicBezTo>
                  <a:cubicBezTo>
                    <a:pt x="675" y="20"/>
                    <a:pt x="674" y="20"/>
                    <a:pt x="673" y="20"/>
                  </a:cubicBezTo>
                  <a:cubicBezTo>
                    <a:pt x="685" y="19"/>
                    <a:pt x="695" y="18"/>
                    <a:pt x="706" y="16"/>
                  </a:cubicBezTo>
                  <a:cubicBezTo>
                    <a:pt x="702" y="15"/>
                    <a:pt x="699" y="16"/>
                    <a:pt x="696" y="16"/>
                  </a:cubicBezTo>
                  <a:cubicBezTo>
                    <a:pt x="693" y="17"/>
                    <a:pt x="690" y="17"/>
                    <a:pt x="686" y="16"/>
                  </a:cubicBezTo>
                  <a:cubicBezTo>
                    <a:pt x="687" y="16"/>
                    <a:pt x="688" y="16"/>
                    <a:pt x="689" y="16"/>
                  </a:cubicBezTo>
                  <a:cubicBezTo>
                    <a:pt x="686" y="15"/>
                    <a:pt x="683" y="15"/>
                    <a:pt x="681" y="14"/>
                  </a:cubicBezTo>
                  <a:cubicBezTo>
                    <a:pt x="683" y="14"/>
                    <a:pt x="686" y="15"/>
                    <a:pt x="689" y="16"/>
                  </a:cubicBezTo>
                  <a:cubicBezTo>
                    <a:pt x="693" y="16"/>
                    <a:pt x="695" y="16"/>
                    <a:pt x="698" y="16"/>
                  </a:cubicBezTo>
                  <a:cubicBezTo>
                    <a:pt x="704" y="15"/>
                    <a:pt x="711" y="15"/>
                    <a:pt x="718" y="15"/>
                  </a:cubicBezTo>
                  <a:cubicBezTo>
                    <a:pt x="716" y="15"/>
                    <a:pt x="714" y="15"/>
                    <a:pt x="713" y="15"/>
                  </a:cubicBezTo>
                  <a:cubicBezTo>
                    <a:pt x="725" y="14"/>
                    <a:pt x="738" y="13"/>
                    <a:pt x="748" y="11"/>
                  </a:cubicBezTo>
                  <a:cubicBezTo>
                    <a:pt x="750" y="11"/>
                    <a:pt x="761" y="10"/>
                    <a:pt x="758" y="8"/>
                  </a:cubicBezTo>
                  <a:cubicBezTo>
                    <a:pt x="754" y="6"/>
                    <a:pt x="748" y="6"/>
                    <a:pt x="747" y="7"/>
                  </a:cubicBezTo>
                  <a:cubicBezTo>
                    <a:pt x="751" y="6"/>
                    <a:pt x="745" y="7"/>
                    <a:pt x="744" y="7"/>
                  </a:cubicBezTo>
                  <a:cubicBezTo>
                    <a:pt x="742" y="7"/>
                    <a:pt x="740" y="7"/>
                    <a:pt x="737" y="7"/>
                  </a:cubicBezTo>
                  <a:cubicBezTo>
                    <a:pt x="739" y="7"/>
                    <a:pt x="740" y="7"/>
                    <a:pt x="741" y="6"/>
                  </a:cubicBezTo>
                  <a:cubicBezTo>
                    <a:pt x="738" y="6"/>
                    <a:pt x="736" y="5"/>
                    <a:pt x="734" y="5"/>
                  </a:cubicBezTo>
                  <a:cubicBezTo>
                    <a:pt x="735" y="4"/>
                    <a:pt x="736" y="4"/>
                    <a:pt x="737" y="4"/>
                  </a:cubicBezTo>
                  <a:cubicBezTo>
                    <a:pt x="731" y="2"/>
                    <a:pt x="730" y="4"/>
                    <a:pt x="727" y="4"/>
                  </a:cubicBezTo>
                  <a:cubicBezTo>
                    <a:pt x="726" y="4"/>
                    <a:pt x="725" y="4"/>
                    <a:pt x="724" y="4"/>
                  </a:cubicBezTo>
                  <a:cubicBezTo>
                    <a:pt x="723" y="3"/>
                    <a:pt x="721" y="3"/>
                    <a:pt x="721" y="3"/>
                  </a:cubicBezTo>
                  <a:cubicBezTo>
                    <a:pt x="719" y="3"/>
                    <a:pt x="719" y="4"/>
                    <a:pt x="717" y="4"/>
                  </a:cubicBezTo>
                  <a:cubicBezTo>
                    <a:pt x="705" y="3"/>
                    <a:pt x="696" y="4"/>
                    <a:pt x="687" y="5"/>
                  </a:cubicBezTo>
                  <a:cubicBezTo>
                    <a:pt x="689" y="5"/>
                    <a:pt x="693" y="5"/>
                    <a:pt x="697" y="5"/>
                  </a:cubicBezTo>
                  <a:cubicBezTo>
                    <a:pt x="702" y="5"/>
                    <a:pt x="707" y="5"/>
                    <a:pt x="708" y="3"/>
                  </a:cubicBezTo>
                  <a:cubicBezTo>
                    <a:pt x="703" y="2"/>
                    <a:pt x="699" y="2"/>
                    <a:pt x="695" y="2"/>
                  </a:cubicBezTo>
                  <a:cubicBezTo>
                    <a:pt x="693" y="2"/>
                    <a:pt x="690" y="2"/>
                    <a:pt x="687" y="2"/>
                  </a:cubicBezTo>
                  <a:cubicBezTo>
                    <a:pt x="684" y="2"/>
                    <a:pt x="681" y="2"/>
                    <a:pt x="678" y="2"/>
                  </a:cubicBezTo>
                  <a:cubicBezTo>
                    <a:pt x="680" y="2"/>
                    <a:pt x="679" y="1"/>
                    <a:pt x="677" y="2"/>
                  </a:cubicBezTo>
                  <a:cubicBezTo>
                    <a:pt x="675" y="2"/>
                    <a:pt x="672" y="1"/>
                    <a:pt x="670" y="1"/>
                  </a:cubicBezTo>
                  <a:cubicBezTo>
                    <a:pt x="666" y="1"/>
                    <a:pt x="662" y="1"/>
                    <a:pt x="659" y="2"/>
                  </a:cubicBezTo>
                  <a:cubicBezTo>
                    <a:pt x="661" y="2"/>
                    <a:pt x="663" y="3"/>
                    <a:pt x="666" y="3"/>
                  </a:cubicBezTo>
                  <a:cubicBezTo>
                    <a:pt x="663" y="3"/>
                    <a:pt x="661" y="3"/>
                    <a:pt x="658" y="2"/>
                  </a:cubicBezTo>
                  <a:cubicBezTo>
                    <a:pt x="658" y="1"/>
                    <a:pt x="658" y="1"/>
                    <a:pt x="658" y="1"/>
                  </a:cubicBezTo>
                  <a:cubicBezTo>
                    <a:pt x="650" y="0"/>
                    <a:pt x="644" y="1"/>
                    <a:pt x="639" y="3"/>
                  </a:cubicBezTo>
                  <a:cubicBezTo>
                    <a:pt x="642" y="3"/>
                    <a:pt x="646" y="4"/>
                    <a:pt x="649" y="4"/>
                  </a:cubicBezTo>
                  <a:cubicBezTo>
                    <a:pt x="648" y="6"/>
                    <a:pt x="643" y="5"/>
                    <a:pt x="639" y="4"/>
                  </a:cubicBezTo>
                  <a:cubicBezTo>
                    <a:pt x="633" y="2"/>
                    <a:pt x="629" y="1"/>
                    <a:pt x="625" y="2"/>
                  </a:cubicBezTo>
                  <a:cubicBezTo>
                    <a:pt x="621" y="2"/>
                    <a:pt x="617" y="2"/>
                    <a:pt x="613" y="2"/>
                  </a:cubicBezTo>
                  <a:cubicBezTo>
                    <a:pt x="609" y="2"/>
                    <a:pt x="603" y="1"/>
                    <a:pt x="603" y="2"/>
                  </a:cubicBezTo>
                  <a:cubicBezTo>
                    <a:pt x="607" y="3"/>
                    <a:pt x="612" y="4"/>
                    <a:pt x="616" y="4"/>
                  </a:cubicBezTo>
                  <a:cubicBezTo>
                    <a:pt x="614" y="4"/>
                    <a:pt x="614" y="4"/>
                    <a:pt x="613" y="5"/>
                  </a:cubicBezTo>
                  <a:cubicBezTo>
                    <a:pt x="616" y="5"/>
                    <a:pt x="619" y="5"/>
                    <a:pt x="621" y="6"/>
                  </a:cubicBezTo>
                  <a:cubicBezTo>
                    <a:pt x="618" y="6"/>
                    <a:pt x="617" y="7"/>
                    <a:pt x="613" y="7"/>
                  </a:cubicBezTo>
                  <a:cubicBezTo>
                    <a:pt x="614" y="7"/>
                    <a:pt x="615" y="6"/>
                    <a:pt x="615" y="6"/>
                  </a:cubicBezTo>
                  <a:cubicBezTo>
                    <a:pt x="611" y="5"/>
                    <a:pt x="609" y="4"/>
                    <a:pt x="605" y="3"/>
                  </a:cubicBezTo>
                  <a:cubicBezTo>
                    <a:pt x="603" y="3"/>
                    <a:pt x="601" y="3"/>
                    <a:pt x="599" y="3"/>
                  </a:cubicBezTo>
                  <a:cubicBezTo>
                    <a:pt x="598" y="3"/>
                    <a:pt x="597" y="4"/>
                    <a:pt x="594" y="3"/>
                  </a:cubicBezTo>
                  <a:cubicBezTo>
                    <a:pt x="595" y="3"/>
                    <a:pt x="596" y="3"/>
                    <a:pt x="597" y="2"/>
                  </a:cubicBezTo>
                  <a:cubicBezTo>
                    <a:pt x="595" y="2"/>
                    <a:pt x="594" y="2"/>
                    <a:pt x="593" y="3"/>
                  </a:cubicBezTo>
                  <a:cubicBezTo>
                    <a:pt x="591" y="3"/>
                    <a:pt x="590" y="3"/>
                    <a:pt x="588" y="3"/>
                  </a:cubicBezTo>
                  <a:cubicBezTo>
                    <a:pt x="582" y="1"/>
                    <a:pt x="579" y="3"/>
                    <a:pt x="575" y="3"/>
                  </a:cubicBezTo>
                  <a:cubicBezTo>
                    <a:pt x="578" y="4"/>
                    <a:pt x="579" y="3"/>
                    <a:pt x="581" y="4"/>
                  </a:cubicBezTo>
                  <a:cubicBezTo>
                    <a:pt x="578" y="5"/>
                    <a:pt x="584" y="5"/>
                    <a:pt x="585" y="5"/>
                  </a:cubicBezTo>
                  <a:cubicBezTo>
                    <a:pt x="588" y="5"/>
                    <a:pt x="590" y="5"/>
                    <a:pt x="593" y="5"/>
                  </a:cubicBezTo>
                  <a:cubicBezTo>
                    <a:pt x="591" y="5"/>
                    <a:pt x="588" y="5"/>
                    <a:pt x="586" y="5"/>
                  </a:cubicBezTo>
                  <a:cubicBezTo>
                    <a:pt x="585" y="5"/>
                    <a:pt x="584" y="5"/>
                    <a:pt x="583" y="5"/>
                  </a:cubicBezTo>
                  <a:cubicBezTo>
                    <a:pt x="582" y="5"/>
                    <a:pt x="581" y="5"/>
                    <a:pt x="579" y="5"/>
                  </a:cubicBezTo>
                  <a:cubicBezTo>
                    <a:pt x="574" y="4"/>
                    <a:pt x="566" y="2"/>
                    <a:pt x="565" y="4"/>
                  </a:cubicBezTo>
                  <a:cubicBezTo>
                    <a:pt x="567" y="4"/>
                    <a:pt x="570" y="5"/>
                    <a:pt x="573" y="6"/>
                  </a:cubicBezTo>
                  <a:cubicBezTo>
                    <a:pt x="569" y="6"/>
                    <a:pt x="557" y="3"/>
                    <a:pt x="558" y="6"/>
                  </a:cubicBezTo>
                  <a:cubicBezTo>
                    <a:pt x="560" y="6"/>
                    <a:pt x="562" y="7"/>
                    <a:pt x="564" y="7"/>
                  </a:cubicBezTo>
                  <a:cubicBezTo>
                    <a:pt x="563" y="7"/>
                    <a:pt x="562" y="7"/>
                    <a:pt x="561" y="7"/>
                  </a:cubicBezTo>
                  <a:cubicBezTo>
                    <a:pt x="557" y="6"/>
                    <a:pt x="554" y="6"/>
                    <a:pt x="554" y="8"/>
                  </a:cubicBezTo>
                  <a:cubicBezTo>
                    <a:pt x="566" y="10"/>
                    <a:pt x="573" y="9"/>
                    <a:pt x="587" y="13"/>
                  </a:cubicBezTo>
                  <a:cubicBezTo>
                    <a:pt x="585" y="14"/>
                    <a:pt x="581" y="12"/>
                    <a:pt x="578" y="12"/>
                  </a:cubicBezTo>
                  <a:cubicBezTo>
                    <a:pt x="574" y="11"/>
                    <a:pt x="571" y="11"/>
                    <a:pt x="568" y="11"/>
                  </a:cubicBezTo>
                  <a:cubicBezTo>
                    <a:pt x="564" y="10"/>
                    <a:pt x="551" y="7"/>
                    <a:pt x="551" y="10"/>
                  </a:cubicBezTo>
                  <a:cubicBezTo>
                    <a:pt x="555" y="11"/>
                    <a:pt x="557" y="11"/>
                    <a:pt x="560" y="11"/>
                  </a:cubicBezTo>
                  <a:cubicBezTo>
                    <a:pt x="556" y="10"/>
                    <a:pt x="553" y="11"/>
                    <a:pt x="550" y="11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2" y="7"/>
                    <a:pt x="539" y="8"/>
                    <a:pt x="533" y="7"/>
                  </a:cubicBezTo>
                  <a:cubicBezTo>
                    <a:pt x="537" y="7"/>
                    <a:pt x="530" y="7"/>
                    <a:pt x="529" y="7"/>
                  </a:cubicBezTo>
                  <a:cubicBezTo>
                    <a:pt x="527" y="7"/>
                    <a:pt x="525" y="7"/>
                    <a:pt x="523" y="7"/>
                  </a:cubicBezTo>
                  <a:cubicBezTo>
                    <a:pt x="524" y="7"/>
                    <a:pt x="526" y="8"/>
                    <a:pt x="528" y="9"/>
                  </a:cubicBezTo>
                  <a:cubicBezTo>
                    <a:pt x="527" y="9"/>
                    <a:pt x="525" y="9"/>
                    <a:pt x="524" y="9"/>
                  </a:cubicBezTo>
                  <a:cubicBezTo>
                    <a:pt x="519" y="8"/>
                    <a:pt x="515" y="8"/>
                    <a:pt x="516" y="10"/>
                  </a:cubicBezTo>
                  <a:cubicBezTo>
                    <a:pt x="517" y="10"/>
                    <a:pt x="519" y="10"/>
                    <a:pt x="521" y="10"/>
                  </a:cubicBezTo>
                  <a:cubicBezTo>
                    <a:pt x="524" y="10"/>
                    <a:pt x="528" y="10"/>
                    <a:pt x="533" y="12"/>
                  </a:cubicBezTo>
                  <a:cubicBezTo>
                    <a:pt x="534" y="12"/>
                    <a:pt x="531" y="12"/>
                    <a:pt x="529" y="12"/>
                  </a:cubicBezTo>
                  <a:cubicBezTo>
                    <a:pt x="526" y="12"/>
                    <a:pt x="524" y="11"/>
                    <a:pt x="528" y="13"/>
                  </a:cubicBezTo>
                  <a:cubicBezTo>
                    <a:pt x="524" y="12"/>
                    <a:pt x="520" y="11"/>
                    <a:pt x="517" y="11"/>
                  </a:cubicBezTo>
                  <a:cubicBezTo>
                    <a:pt x="516" y="11"/>
                    <a:pt x="509" y="12"/>
                    <a:pt x="515" y="13"/>
                  </a:cubicBezTo>
                  <a:cubicBezTo>
                    <a:pt x="513" y="13"/>
                    <a:pt x="510" y="11"/>
                    <a:pt x="508" y="11"/>
                  </a:cubicBezTo>
                  <a:cubicBezTo>
                    <a:pt x="506" y="10"/>
                    <a:pt x="505" y="11"/>
                    <a:pt x="504" y="11"/>
                  </a:cubicBezTo>
                  <a:cubicBezTo>
                    <a:pt x="503" y="11"/>
                    <a:pt x="502" y="11"/>
                    <a:pt x="502" y="11"/>
                  </a:cubicBezTo>
                  <a:cubicBezTo>
                    <a:pt x="499" y="11"/>
                    <a:pt x="497" y="11"/>
                    <a:pt x="495" y="11"/>
                  </a:cubicBezTo>
                  <a:cubicBezTo>
                    <a:pt x="494" y="12"/>
                    <a:pt x="491" y="12"/>
                    <a:pt x="490" y="13"/>
                  </a:cubicBezTo>
                  <a:cubicBezTo>
                    <a:pt x="495" y="13"/>
                    <a:pt x="489" y="13"/>
                    <a:pt x="488" y="13"/>
                  </a:cubicBezTo>
                  <a:cubicBezTo>
                    <a:pt x="484" y="12"/>
                    <a:pt x="482" y="12"/>
                    <a:pt x="479" y="13"/>
                  </a:cubicBezTo>
                  <a:cubicBezTo>
                    <a:pt x="474" y="13"/>
                    <a:pt x="471" y="15"/>
                    <a:pt x="466" y="15"/>
                  </a:cubicBezTo>
                  <a:cubicBezTo>
                    <a:pt x="470" y="15"/>
                    <a:pt x="473" y="16"/>
                    <a:pt x="476" y="15"/>
                  </a:cubicBezTo>
                  <a:cubicBezTo>
                    <a:pt x="478" y="15"/>
                    <a:pt x="480" y="15"/>
                    <a:pt x="483" y="15"/>
                  </a:cubicBezTo>
                  <a:cubicBezTo>
                    <a:pt x="485" y="15"/>
                    <a:pt x="487" y="15"/>
                    <a:pt x="488" y="15"/>
                  </a:cubicBezTo>
                  <a:cubicBezTo>
                    <a:pt x="485" y="16"/>
                    <a:pt x="478" y="15"/>
                    <a:pt x="478" y="17"/>
                  </a:cubicBezTo>
                  <a:cubicBezTo>
                    <a:pt x="484" y="19"/>
                    <a:pt x="487" y="18"/>
                    <a:pt x="490" y="17"/>
                  </a:cubicBezTo>
                  <a:cubicBezTo>
                    <a:pt x="495" y="16"/>
                    <a:pt x="501" y="16"/>
                    <a:pt x="509" y="17"/>
                  </a:cubicBezTo>
                  <a:cubicBezTo>
                    <a:pt x="499" y="16"/>
                    <a:pt x="490" y="16"/>
                    <a:pt x="485" y="18"/>
                  </a:cubicBezTo>
                  <a:cubicBezTo>
                    <a:pt x="488" y="19"/>
                    <a:pt x="491" y="19"/>
                    <a:pt x="494" y="19"/>
                  </a:cubicBezTo>
                  <a:cubicBezTo>
                    <a:pt x="489" y="19"/>
                    <a:pt x="483" y="19"/>
                    <a:pt x="481" y="20"/>
                  </a:cubicBezTo>
                  <a:cubicBezTo>
                    <a:pt x="487" y="23"/>
                    <a:pt x="490" y="22"/>
                    <a:pt x="492" y="22"/>
                  </a:cubicBezTo>
                  <a:cubicBezTo>
                    <a:pt x="496" y="21"/>
                    <a:pt x="502" y="21"/>
                    <a:pt x="507" y="21"/>
                  </a:cubicBezTo>
                  <a:cubicBezTo>
                    <a:pt x="512" y="21"/>
                    <a:pt x="517" y="20"/>
                    <a:pt x="522" y="19"/>
                  </a:cubicBezTo>
                  <a:cubicBezTo>
                    <a:pt x="525" y="19"/>
                    <a:pt x="528" y="18"/>
                    <a:pt x="534" y="19"/>
                  </a:cubicBezTo>
                  <a:cubicBezTo>
                    <a:pt x="529" y="20"/>
                    <a:pt x="522" y="22"/>
                    <a:pt x="514" y="22"/>
                  </a:cubicBezTo>
                  <a:cubicBezTo>
                    <a:pt x="506" y="22"/>
                    <a:pt x="495" y="20"/>
                    <a:pt x="490" y="23"/>
                  </a:cubicBezTo>
                  <a:cubicBezTo>
                    <a:pt x="509" y="28"/>
                    <a:pt x="514" y="24"/>
                    <a:pt x="520" y="22"/>
                  </a:cubicBezTo>
                  <a:cubicBezTo>
                    <a:pt x="525" y="21"/>
                    <a:pt x="533" y="21"/>
                    <a:pt x="538" y="21"/>
                  </a:cubicBezTo>
                  <a:cubicBezTo>
                    <a:pt x="544" y="20"/>
                    <a:pt x="548" y="19"/>
                    <a:pt x="556" y="20"/>
                  </a:cubicBezTo>
                  <a:cubicBezTo>
                    <a:pt x="547" y="20"/>
                    <a:pt x="540" y="21"/>
                    <a:pt x="532" y="21"/>
                  </a:cubicBezTo>
                  <a:cubicBezTo>
                    <a:pt x="528" y="22"/>
                    <a:pt x="525" y="22"/>
                    <a:pt x="522" y="23"/>
                  </a:cubicBezTo>
                  <a:cubicBezTo>
                    <a:pt x="520" y="24"/>
                    <a:pt x="516" y="24"/>
                    <a:pt x="518" y="26"/>
                  </a:cubicBezTo>
                  <a:cubicBezTo>
                    <a:pt x="520" y="26"/>
                    <a:pt x="521" y="26"/>
                    <a:pt x="523" y="26"/>
                  </a:cubicBezTo>
                  <a:cubicBezTo>
                    <a:pt x="524" y="26"/>
                    <a:pt x="528" y="25"/>
                    <a:pt x="526" y="27"/>
                  </a:cubicBezTo>
                  <a:cubicBezTo>
                    <a:pt x="528" y="27"/>
                    <a:pt x="530" y="27"/>
                    <a:pt x="533" y="27"/>
                  </a:cubicBezTo>
                  <a:cubicBezTo>
                    <a:pt x="537" y="27"/>
                    <a:pt x="541" y="27"/>
                    <a:pt x="543" y="26"/>
                  </a:cubicBezTo>
                  <a:cubicBezTo>
                    <a:pt x="545" y="26"/>
                    <a:pt x="543" y="24"/>
                    <a:pt x="545" y="24"/>
                  </a:cubicBezTo>
                  <a:cubicBezTo>
                    <a:pt x="546" y="24"/>
                    <a:pt x="548" y="23"/>
                    <a:pt x="550" y="24"/>
                  </a:cubicBezTo>
                  <a:cubicBezTo>
                    <a:pt x="549" y="24"/>
                    <a:pt x="547" y="24"/>
                    <a:pt x="547" y="25"/>
                  </a:cubicBezTo>
                  <a:cubicBezTo>
                    <a:pt x="550" y="25"/>
                    <a:pt x="551" y="24"/>
                    <a:pt x="553" y="24"/>
                  </a:cubicBezTo>
                  <a:cubicBezTo>
                    <a:pt x="556" y="23"/>
                    <a:pt x="558" y="23"/>
                    <a:pt x="563" y="24"/>
                  </a:cubicBezTo>
                  <a:cubicBezTo>
                    <a:pt x="559" y="24"/>
                    <a:pt x="549" y="23"/>
                    <a:pt x="551" y="26"/>
                  </a:cubicBezTo>
                  <a:cubicBezTo>
                    <a:pt x="558" y="26"/>
                    <a:pt x="565" y="26"/>
                    <a:pt x="572" y="25"/>
                  </a:cubicBezTo>
                  <a:cubicBezTo>
                    <a:pt x="579" y="24"/>
                    <a:pt x="583" y="22"/>
                    <a:pt x="588" y="21"/>
                  </a:cubicBezTo>
                  <a:cubicBezTo>
                    <a:pt x="587" y="20"/>
                    <a:pt x="586" y="20"/>
                    <a:pt x="585" y="20"/>
                  </a:cubicBezTo>
                  <a:cubicBezTo>
                    <a:pt x="593" y="21"/>
                    <a:pt x="595" y="19"/>
                    <a:pt x="599" y="18"/>
                  </a:cubicBezTo>
                  <a:cubicBezTo>
                    <a:pt x="598" y="18"/>
                    <a:pt x="597" y="18"/>
                    <a:pt x="597" y="18"/>
                  </a:cubicBezTo>
                  <a:cubicBezTo>
                    <a:pt x="600" y="18"/>
                    <a:pt x="603" y="17"/>
                    <a:pt x="607" y="17"/>
                  </a:cubicBezTo>
                  <a:cubicBezTo>
                    <a:pt x="604" y="18"/>
                    <a:pt x="600" y="18"/>
                    <a:pt x="597" y="19"/>
                  </a:cubicBezTo>
                  <a:cubicBezTo>
                    <a:pt x="601" y="19"/>
                    <a:pt x="598" y="19"/>
                    <a:pt x="598" y="19"/>
                  </a:cubicBezTo>
                  <a:cubicBezTo>
                    <a:pt x="596" y="20"/>
                    <a:pt x="595" y="20"/>
                    <a:pt x="593" y="20"/>
                  </a:cubicBezTo>
                  <a:cubicBezTo>
                    <a:pt x="592" y="21"/>
                    <a:pt x="589" y="21"/>
                    <a:pt x="591" y="23"/>
                  </a:cubicBezTo>
                  <a:cubicBezTo>
                    <a:pt x="596" y="23"/>
                    <a:pt x="602" y="21"/>
                    <a:pt x="611" y="23"/>
                  </a:cubicBezTo>
                  <a:cubicBezTo>
                    <a:pt x="600" y="23"/>
                    <a:pt x="588" y="23"/>
                    <a:pt x="582" y="26"/>
                  </a:cubicBezTo>
                  <a:cubicBezTo>
                    <a:pt x="585" y="26"/>
                    <a:pt x="588" y="26"/>
                    <a:pt x="591" y="26"/>
                  </a:cubicBezTo>
                  <a:cubicBezTo>
                    <a:pt x="594" y="26"/>
                    <a:pt x="596" y="26"/>
                    <a:pt x="599" y="26"/>
                  </a:cubicBezTo>
                  <a:cubicBezTo>
                    <a:pt x="591" y="27"/>
                    <a:pt x="582" y="27"/>
                    <a:pt x="574" y="27"/>
                  </a:cubicBezTo>
                  <a:cubicBezTo>
                    <a:pt x="571" y="28"/>
                    <a:pt x="568" y="27"/>
                    <a:pt x="565" y="27"/>
                  </a:cubicBezTo>
                  <a:cubicBezTo>
                    <a:pt x="559" y="27"/>
                    <a:pt x="553" y="27"/>
                    <a:pt x="551" y="29"/>
                  </a:cubicBezTo>
                  <a:cubicBezTo>
                    <a:pt x="558" y="31"/>
                    <a:pt x="561" y="32"/>
                    <a:pt x="567" y="33"/>
                  </a:cubicBezTo>
                  <a:cubicBezTo>
                    <a:pt x="565" y="33"/>
                    <a:pt x="566" y="34"/>
                    <a:pt x="565" y="34"/>
                  </a:cubicBezTo>
                  <a:cubicBezTo>
                    <a:pt x="573" y="36"/>
                    <a:pt x="578" y="36"/>
                    <a:pt x="583" y="35"/>
                  </a:cubicBezTo>
                  <a:cubicBezTo>
                    <a:pt x="580" y="36"/>
                    <a:pt x="577" y="36"/>
                    <a:pt x="574" y="36"/>
                  </a:cubicBezTo>
                  <a:cubicBezTo>
                    <a:pt x="572" y="36"/>
                    <a:pt x="570" y="36"/>
                    <a:pt x="568" y="36"/>
                  </a:cubicBezTo>
                  <a:cubicBezTo>
                    <a:pt x="568" y="36"/>
                    <a:pt x="567" y="36"/>
                    <a:pt x="566" y="36"/>
                  </a:cubicBezTo>
                  <a:cubicBezTo>
                    <a:pt x="566" y="36"/>
                    <a:pt x="565" y="36"/>
                    <a:pt x="564" y="36"/>
                  </a:cubicBezTo>
                  <a:cubicBezTo>
                    <a:pt x="565" y="35"/>
                    <a:pt x="561" y="34"/>
                    <a:pt x="559" y="34"/>
                  </a:cubicBezTo>
                  <a:cubicBezTo>
                    <a:pt x="555" y="32"/>
                    <a:pt x="551" y="31"/>
                    <a:pt x="548" y="30"/>
                  </a:cubicBezTo>
                  <a:cubicBezTo>
                    <a:pt x="542" y="29"/>
                    <a:pt x="539" y="29"/>
                    <a:pt x="536" y="29"/>
                  </a:cubicBezTo>
                  <a:cubicBezTo>
                    <a:pt x="534" y="29"/>
                    <a:pt x="532" y="29"/>
                    <a:pt x="530" y="29"/>
                  </a:cubicBezTo>
                  <a:cubicBezTo>
                    <a:pt x="525" y="29"/>
                    <a:pt x="517" y="28"/>
                    <a:pt x="518" y="31"/>
                  </a:cubicBezTo>
                  <a:cubicBezTo>
                    <a:pt x="519" y="32"/>
                    <a:pt x="528" y="33"/>
                    <a:pt x="530" y="33"/>
                  </a:cubicBezTo>
                  <a:cubicBezTo>
                    <a:pt x="526" y="32"/>
                    <a:pt x="516" y="31"/>
                    <a:pt x="520" y="35"/>
                  </a:cubicBezTo>
                  <a:cubicBezTo>
                    <a:pt x="521" y="35"/>
                    <a:pt x="522" y="35"/>
                    <a:pt x="522" y="35"/>
                  </a:cubicBezTo>
                  <a:cubicBezTo>
                    <a:pt x="524" y="35"/>
                    <a:pt x="526" y="35"/>
                    <a:pt x="529" y="35"/>
                  </a:cubicBezTo>
                  <a:cubicBezTo>
                    <a:pt x="531" y="36"/>
                    <a:pt x="535" y="37"/>
                    <a:pt x="537" y="38"/>
                  </a:cubicBezTo>
                  <a:cubicBezTo>
                    <a:pt x="538" y="38"/>
                    <a:pt x="538" y="39"/>
                    <a:pt x="539" y="40"/>
                  </a:cubicBezTo>
                  <a:cubicBezTo>
                    <a:pt x="541" y="40"/>
                    <a:pt x="545" y="41"/>
                    <a:pt x="547" y="41"/>
                  </a:cubicBezTo>
                  <a:cubicBezTo>
                    <a:pt x="546" y="41"/>
                    <a:pt x="544" y="41"/>
                    <a:pt x="541" y="41"/>
                  </a:cubicBezTo>
                  <a:cubicBezTo>
                    <a:pt x="538" y="40"/>
                    <a:pt x="535" y="40"/>
                    <a:pt x="535" y="41"/>
                  </a:cubicBezTo>
                  <a:cubicBezTo>
                    <a:pt x="541" y="42"/>
                    <a:pt x="546" y="42"/>
                    <a:pt x="551" y="42"/>
                  </a:cubicBezTo>
                  <a:cubicBezTo>
                    <a:pt x="554" y="42"/>
                    <a:pt x="557" y="43"/>
                    <a:pt x="559" y="42"/>
                  </a:cubicBezTo>
                  <a:cubicBezTo>
                    <a:pt x="561" y="42"/>
                    <a:pt x="562" y="41"/>
                    <a:pt x="565" y="41"/>
                  </a:cubicBezTo>
                  <a:cubicBezTo>
                    <a:pt x="563" y="42"/>
                    <a:pt x="563" y="43"/>
                    <a:pt x="560" y="43"/>
                  </a:cubicBezTo>
                  <a:cubicBezTo>
                    <a:pt x="559" y="43"/>
                    <a:pt x="557" y="43"/>
                    <a:pt x="556" y="43"/>
                  </a:cubicBezTo>
                  <a:cubicBezTo>
                    <a:pt x="553" y="43"/>
                    <a:pt x="550" y="43"/>
                    <a:pt x="549" y="43"/>
                  </a:cubicBezTo>
                  <a:cubicBezTo>
                    <a:pt x="552" y="44"/>
                    <a:pt x="554" y="43"/>
                    <a:pt x="558" y="44"/>
                  </a:cubicBezTo>
                  <a:cubicBezTo>
                    <a:pt x="556" y="44"/>
                    <a:pt x="555" y="44"/>
                    <a:pt x="555" y="45"/>
                  </a:cubicBezTo>
                  <a:cubicBezTo>
                    <a:pt x="556" y="45"/>
                    <a:pt x="557" y="45"/>
                    <a:pt x="558" y="45"/>
                  </a:cubicBezTo>
                  <a:cubicBezTo>
                    <a:pt x="556" y="46"/>
                    <a:pt x="548" y="44"/>
                    <a:pt x="545" y="43"/>
                  </a:cubicBezTo>
                  <a:cubicBezTo>
                    <a:pt x="540" y="42"/>
                    <a:pt x="534" y="42"/>
                    <a:pt x="530" y="42"/>
                  </a:cubicBezTo>
                  <a:cubicBezTo>
                    <a:pt x="526" y="43"/>
                    <a:pt x="522" y="43"/>
                    <a:pt x="519" y="43"/>
                  </a:cubicBezTo>
                  <a:cubicBezTo>
                    <a:pt x="517" y="43"/>
                    <a:pt x="515" y="44"/>
                    <a:pt x="514" y="44"/>
                  </a:cubicBezTo>
                  <a:cubicBezTo>
                    <a:pt x="514" y="44"/>
                    <a:pt x="510" y="46"/>
                    <a:pt x="514" y="46"/>
                  </a:cubicBezTo>
                  <a:cubicBezTo>
                    <a:pt x="512" y="46"/>
                    <a:pt x="510" y="46"/>
                    <a:pt x="509" y="46"/>
                  </a:cubicBezTo>
                  <a:cubicBezTo>
                    <a:pt x="508" y="47"/>
                    <a:pt x="507" y="49"/>
                    <a:pt x="511" y="49"/>
                  </a:cubicBezTo>
                  <a:cubicBezTo>
                    <a:pt x="510" y="49"/>
                    <a:pt x="508" y="49"/>
                    <a:pt x="508" y="50"/>
                  </a:cubicBezTo>
                  <a:cubicBezTo>
                    <a:pt x="515" y="50"/>
                    <a:pt x="520" y="49"/>
                    <a:pt x="524" y="47"/>
                  </a:cubicBezTo>
                  <a:cubicBezTo>
                    <a:pt x="523" y="48"/>
                    <a:pt x="520" y="49"/>
                    <a:pt x="521" y="50"/>
                  </a:cubicBezTo>
                  <a:cubicBezTo>
                    <a:pt x="524" y="50"/>
                    <a:pt x="528" y="50"/>
                    <a:pt x="530" y="49"/>
                  </a:cubicBezTo>
                  <a:cubicBezTo>
                    <a:pt x="532" y="48"/>
                    <a:pt x="532" y="46"/>
                    <a:pt x="535" y="46"/>
                  </a:cubicBezTo>
                  <a:cubicBezTo>
                    <a:pt x="534" y="46"/>
                    <a:pt x="532" y="48"/>
                    <a:pt x="536" y="48"/>
                  </a:cubicBezTo>
                  <a:cubicBezTo>
                    <a:pt x="534" y="48"/>
                    <a:pt x="533" y="48"/>
                    <a:pt x="533" y="49"/>
                  </a:cubicBezTo>
                  <a:cubicBezTo>
                    <a:pt x="534" y="49"/>
                    <a:pt x="536" y="49"/>
                    <a:pt x="537" y="49"/>
                  </a:cubicBezTo>
                  <a:cubicBezTo>
                    <a:pt x="539" y="49"/>
                    <a:pt x="540" y="49"/>
                    <a:pt x="541" y="49"/>
                  </a:cubicBezTo>
                  <a:cubicBezTo>
                    <a:pt x="540" y="49"/>
                    <a:pt x="538" y="49"/>
                    <a:pt x="537" y="49"/>
                  </a:cubicBezTo>
                  <a:cubicBezTo>
                    <a:pt x="534" y="49"/>
                    <a:pt x="531" y="49"/>
                    <a:pt x="532" y="50"/>
                  </a:cubicBezTo>
                  <a:cubicBezTo>
                    <a:pt x="533" y="50"/>
                    <a:pt x="534" y="50"/>
                    <a:pt x="535" y="50"/>
                  </a:cubicBezTo>
                  <a:cubicBezTo>
                    <a:pt x="536" y="50"/>
                    <a:pt x="537" y="50"/>
                    <a:pt x="538" y="50"/>
                  </a:cubicBezTo>
                  <a:cubicBezTo>
                    <a:pt x="533" y="50"/>
                    <a:pt x="527" y="50"/>
                    <a:pt x="525" y="52"/>
                  </a:cubicBezTo>
                  <a:cubicBezTo>
                    <a:pt x="529" y="53"/>
                    <a:pt x="531" y="52"/>
                    <a:pt x="533" y="52"/>
                  </a:cubicBezTo>
                  <a:cubicBezTo>
                    <a:pt x="534" y="52"/>
                    <a:pt x="536" y="52"/>
                    <a:pt x="538" y="52"/>
                  </a:cubicBezTo>
                  <a:cubicBezTo>
                    <a:pt x="534" y="52"/>
                    <a:pt x="529" y="51"/>
                    <a:pt x="529" y="53"/>
                  </a:cubicBezTo>
                  <a:cubicBezTo>
                    <a:pt x="529" y="53"/>
                    <a:pt x="530" y="53"/>
                    <a:pt x="531" y="53"/>
                  </a:cubicBezTo>
                  <a:cubicBezTo>
                    <a:pt x="530" y="53"/>
                    <a:pt x="529" y="53"/>
                    <a:pt x="529" y="54"/>
                  </a:cubicBezTo>
                  <a:cubicBezTo>
                    <a:pt x="532" y="55"/>
                    <a:pt x="534" y="54"/>
                    <a:pt x="536" y="54"/>
                  </a:cubicBezTo>
                  <a:cubicBezTo>
                    <a:pt x="535" y="54"/>
                    <a:pt x="534" y="55"/>
                    <a:pt x="534" y="56"/>
                  </a:cubicBezTo>
                  <a:cubicBezTo>
                    <a:pt x="540" y="56"/>
                    <a:pt x="544" y="55"/>
                    <a:pt x="548" y="54"/>
                  </a:cubicBezTo>
                  <a:cubicBezTo>
                    <a:pt x="551" y="53"/>
                    <a:pt x="551" y="50"/>
                    <a:pt x="557" y="50"/>
                  </a:cubicBezTo>
                  <a:cubicBezTo>
                    <a:pt x="554" y="51"/>
                    <a:pt x="553" y="53"/>
                    <a:pt x="550" y="54"/>
                  </a:cubicBezTo>
                  <a:cubicBezTo>
                    <a:pt x="549" y="55"/>
                    <a:pt x="547" y="55"/>
                    <a:pt x="546" y="55"/>
                  </a:cubicBezTo>
                  <a:cubicBezTo>
                    <a:pt x="545" y="56"/>
                    <a:pt x="541" y="56"/>
                    <a:pt x="546" y="57"/>
                  </a:cubicBezTo>
                  <a:cubicBezTo>
                    <a:pt x="542" y="57"/>
                    <a:pt x="537" y="56"/>
                    <a:pt x="537" y="58"/>
                  </a:cubicBezTo>
                  <a:cubicBezTo>
                    <a:pt x="537" y="58"/>
                    <a:pt x="533" y="58"/>
                    <a:pt x="530" y="57"/>
                  </a:cubicBezTo>
                  <a:cubicBezTo>
                    <a:pt x="527" y="57"/>
                    <a:pt x="525" y="56"/>
                    <a:pt x="524" y="56"/>
                  </a:cubicBezTo>
                  <a:cubicBezTo>
                    <a:pt x="526" y="54"/>
                    <a:pt x="517" y="53"/>
                    <a:pt x="513" y="52"/>
                  </a:cubicBezTo>
                  <a:cubicBezTo>
                    <a:pt x="508" y="52"/>
                    <a:pt x="501" y="52"/>
                    <a:pt x="502" y="55"/>
                  </a:cubicBezTo>
                  <a:cubicBezTo>
                    <a:pt x="504" y="55"/>
                    <a:pt x="507" y="56"/>
                    <a:pt x="506" y="57"/>
                  </a:cubicBezTo>
                  <a:cubicBezTo>
                    <a:pt x="508" y="57"/>
                    <a:pt x="509" y="57"/>
                    <a:pt x="510" y="57"/>
                  </a:cubicBezTo>
                  <a:cubicBezTo>
                    <a:pt x="511" y="57"/>
                    <a:pt x="512" y="57"/>
                    <a:pt x="514" y="57"/>
                  </a:cubicBezTo>
                  <a:cubicBezTo>
                    <a:pt x="513" y="57"/>
                    <a:pt x="512" y="57"/>
                    <a:pt x="511" y="57"/>
                  </a:cubicBezTo>
                  <a:cubicBezTo>
                    <a:pt x="508" y="58"/>
                    <a:pt x="515" y="57"/>
                    <a:pt x="512" y="59"/>
                  </a:cubicBezTo>
                  <a:cubicBezTo>
                    <a:pt x="513" y="59"/>
                    <a:pt x="514" y="59"/>
                    <a:pt x="515" y="59"/>
                  </a:cubicBezTo>
                  <a:cubicBezTo>
                    <a:pt x="515" y="60"/>
                    <a:pt x="512" y="59"/>
                    <a:pt x="511" y="59"/>
                  </a:cubicBezTo>
                  <a:cubicBezTo>
                    <a:pt x="509" y="59"/>
                    <a:pt x="509" y="60"/>
                    <a:pt x="507" y="60"/>
                  </a:cubicBezTo>
                  <a:cubicBezTo>
                    <a:pt x="503" y="60"/>
                    <a:pt x="500" y="60"/>
                    <a:pt x="497" y="60"/>
                  </a:cubicBezTo>
                  <a:cubicBezTo>
                    <a:pt x="495" y="61"/>
                    <a:pt x="491" y="61"/>
                    <a:pt x="489" y="62"/>
                  </a:cubicBezTo>
                  <a:cubicBezTo>
                    <a:pt x="489" y="62"/>
                    <a:pt x="490" y="63"/>
                    <a:pt x="490" y="63"/>
                  </a:cubicBezTo>
                  <a:cubicBezTo>
                    <a:pt x="490" y="64"/>
                    <a:pt x="488" y="64"/>
                    <a:pt x="488" y="65"/>
                  </a:cubicBezTo>
                  <a:cubicBezTo>
                    <a:pt x="489" y="65"/>
                    <a:pt x="492" y="66"/>
                    <a:pt x="494" y="66"/>
                  </a:cubicBezTo>
                  <a:cubicBezTo>
                    <a:pt x="497" y="67"/>
                    <a:pt x="495" y="65"/>
                    <a:pt x="496" y="64"/>
                  </a:cubicBezTo>
                  <a:moveTo>
                    <a:pt x="529" y="55"/>
                  </a:moveTo>
                  <a:cubicBezTo>
                    <a:pt x="528" y="55"/>
                    <a:pt x="527" y="55"/>
                    <a:pt x="526" y="55"/>
                  </a:cubicBezTo>
                  <a:cubicBezTo>
                    <a:pt x="527" y="55"/>
                    <a:pt x="528" y="55"/>
                    <a:pt x="530" y="56"/>
                  </a:cubicBezTo>
                  <a:cubicBezTo>
                    <a:pt x="531" y="56"/>
                    <a:pt x="532" y="56"/>
                    <a:pt x="533" y="56"/>
                  </a:cubicBezTo>
                  <a:cubicBezTo>
                    <a:pt x="531" y="55"/>
                    <a:pt x="530" y="55"/>
                    <a:pt x="529" y="55"/>
                  </a:cubicBezTo>
                  <a:moveTo>
                    <a:pt x="566" y="69"/>
                  </a:moveTo>
                  <a:cubicBezTo>
                    <a:pt x="567" y="69"/>
                    <a:pt x="567" y="69"/>
                    <a:pt x="567" y="68"/>
                  </a:cubicBezTo>
                  <a:cubicBezTo>
                    <a:pt x="567" y="69"/>
                    <a:pt x="567" y="69"/>
                    <a:pt x="566" y="69"/>
                  </a:cubicBezTo>
                  <a:moveTo>
                    <a:pt x="590" y="69"/>
                  </a:moveTo>
                  <a:cubicBezTo>
                    <a:pt x="586" y="69"/>
                    <a:pt x="583" y="70"/>
                    <a:pt x="584" y="72"/>
                  </a:cubicBezTo>
                  <a:cubicBezTo>
                    <a:pt x="586" y="73"/>
                    <a:pt x="585" y="72"/>
                    <a:pt x="586" y="72"/>
                  </a:cubicBezTo>
                  <a:cubicBezTo>
                    <a:pt x="587" y="72"/>
                    <a:pt x="587" y="72"/>
                    <a:pt x="588" y="72"/>
                  </a:cubicBezTo>
                  <a:cubicBezTo>
                    <a:pt x="589" y="72"/>
                    <a:pt x="590" y="72"/>
                    <a:pt x="590" y="72"/>
                  </a:cubicBezTo>
                  <a:cubicBezTo>
                    <a:pt x="589" y="71"/>
                    <a:pt x="589" y="71"/>
                    <a:pt x="588" y="71"/>
                  </a:cubicBezTo>
                  <a:cubicBezTo>
                    <a:pt x="589" y="70"/>
                    <a:pt x="590" y="70"/>
                    <a:pt x="590" y="69"/>
                  </a:cubicBezTo>
                  <a:moveTo>
                    <a:pt x="601" y="52"/>
                  </a:moveTo>
                  <a:cubicBezTo>
                    <a:pt x="600" y="52"/>
                    <a:pt x="599" y="53"/>
                    <a:pt x="599" y="53"/>
                  </a:cubicBezTo>
                  <a:cubicBezTo>
                    <a:pt x="600" y="53"/>
                    <a:pt x="601" y="53"/>
                    <a:pt x="601" y="52"/>
                  </a:cubicBezTo>
                  <a:moveTo>
                    <a:pt x="513" y="128"/>
                  </a:moveTo>
                  <a:cubicBezTo>
                    <a:pt x="514" y="128"/>
                    <a:pt x="516" y="129"/>
                    <a:pt x="518" y="129"/>
                  </a:cubicBezTo>
                  <a:cubicBezTo>
                    <a:pt x="518" y="129"/>
                    <a:pt x="521" y="128"/>
                    <a:pt x="518" y="128"/>
                  </a:cubicBezTo>
                  <a:cubicBezTo>
                    <a:pt x="517" y="127"/>
                    <a:pt x="510" y="126"/>
                    <a:pt x="513" y="128"/>
                  </a:cubicBezTo>
                  <a:moveTo>
                    <a:pt x="547" y="131"/>
                  </a:moveTo>
                  <a:cubicBezTo>
                    <a:pt x="546" y="130"/>
                    <a:pt x="545" y="130"/>
                    <a:pt x="545" y="131"/>
                  </a:cubicBezTo>
                  <a:cubicBezTo>
                    <a:pt x="546" y="131"/>
                    <a:pt x="546" y="131"/>
                    <a:pt x="547" y="131"/>
                  </a:cubicBezTo>
                  <a:moveTo>
                    <a:pt x="555" y="130"/>
                  </a:moveTo>
                  <a:cubicBezTo>
                    <a:pt x="556" y="131"/>
                    <a:pt x="557" y="131"/>
                    <a:pt x="557" y="131"/>
                  </a:cubicBezTo>
                  <a:cubicBezTo>
                    <a:pt x="556" y="131"/>
                    <a:pt x="555" y="130"/>
                    <a:pt x="555" y="130"/>
                  </a:cubicBezTo>
                  <a:moveTo>
                    <a:pt x="556" y="130"/>
                  </a:moveTo>
                  <a:cubicBezTo>
                    <a:pt x="557" y="130"/>
                    <a:pt x="557" y="131"/>
                    <a:pt x="558" y="130"/>
                  </a:cubicBezTo>
                  <a:cubicBezTo>
                    <a:pt x="557" y="130"/>
                    <a:pt x="557" y="130"/>
                    <a:pt x="556" y="130"/>
                  </a:cubicBezTo>
                  <a:moveTo>
                    <a:pt x="581" y="133"/>
                  </a:moveTo>
                  <a:cubicBezTo>
                    <a:pt x="581" y="132"/>
                    <a:pt x="589" y="133"/>
                    <a:pt x="586" y="130"/>
                  </a:cubicBezTo>
                  <a:cubicBezTo>
                    <a:pt x="585" y="130"/>
                    <a:pt x="584" y="131"/>
                    <a:pt x="582" y="131"/>
                  </a:cubicBezTo>
                  <a:cubicBezTo>
                    <a:pt x="581" y="131"/>
                    <a:pt x="579" y="131"/>
                    <a:pt x="577" y="130"/>
                  </a:cubicBezTo>
                  <a:cubicBezTo>
                    <a:pt x="576" y="130"/>
                    <a:pt x="578" y="131"/>
                    <a:pt x="577" y="131"/>
                  </a:cubicBezTo>
                  <a:cubicBezTo>
                    <a:pt x="577" y="131"/>
                    <a:pt x="576" y="131"/>
                    <a:pt x="575" y="131"/>
                  </a:cubicBezTo>
                  <a:cubicBezTo>
                    <a:pt x="574" y="131"/>
                    <a:pt x="574" y="131"/>
                    <a:pt x="573" y="131"/>
                  </a:cubicBezTo>
                  <a:cubicBezTo>
                    <a:pt x="576" y="132"/>
                    <a:pt x="578" y="132"/>
                    <a:pt x="581" y="133"/>
                  </a:cubicBezTo>
                  <a:moveTo>
                    <a:pt x="589" y="144"/>
                  </a:moveTo>
                  <a:cubicBezTo>
                    <a:pt x="588" y="144"/>
                    <a:pt x="588" y="145"/>
                    <a:pt x="590" y="146"/>
                  </a:cubicBezTo>
                  <a:cubicBezTo>
                    <a:pt x="590" y="146"/>
                    <a:pt x="591" y="145"/>
                    <a:pt x="591" y="145"/>
                  </a:cubicBezTo>
                  <a:cubicBezTo>
                    <a:pt x="592" y="145"/>
                    <a:pt x="590" y="144"/>
                    <a:pt x="589" y="144"/>
                  </a:cubicBezTo>
                  <a:moveTo>
                    <a:pt x="595" y="134"/>
                  </a:moveTo>
                  <a:cubicBezTo>
                    <a:pt x="593" y="134"/>
                    <a:pt x="593" y="136"/>
                    <a:pt x="591" y="137"/>
                  </a:cubicBezTo>
                  <a:cubicBezTo>
                    <a:pt x="589" y="137"/>
                    <a:pt x="586" y="137"/>
                    <a:pt x="587" y="139"/>
                  </a:cubicBezTo>
                  <a:cubicBezTo>
                    <a:pt x="590" y="140"/>
                    <a:pt x="592" y="139"/>
                    <a:pt x="593" y="138"/>
                  </a:cubicBezTo>
                  <a:cubicBezTo>
                    <a:pt x="594" y="137"/>
                    <a:pt x="598" y="136"/>
                    <a:pt x="597" y="134"/>
                  </a:cubicBezTo>
                  <a:cubicBezTo>
                    <a:pt x="597" y="134"/>
                    <a:pt x="596" y="134"/>
                    <a:pt x="595" y="134"/>
                  </a:cubicBezTo>
                  <a:moveTo>
                    <a:pt x="592" y="143"/>
                  </a:moveTo>
                  <a:cubicBezTo>
                    <a:pt x="594" y="143"/>
                    <a:pt x="593" y="142"/>
                    <a:pt x="594" y="141"/>
                  </a:cubicBezTo>
                  <a:cubicBezTo>
                    <a:pt x="593" y="141"/>
                    <a:pt x="592" y="141"/>
                    <a:pt x="591" y="141"/>
                  </a:cubicBezTo>
                  <a:cubicBezTo>
                    <a:pt x="595" y="142"/>
                    <a:pt x="591" y="142"/>
                    <a:pt x="590" y="143"/>
                  </a:cubicBezTo>
                  <a:cubicBezTo>
                    <a:pt x="591" y="143"/>
                    <a:pt x="591" y="143"/>
                    <a:pt x="592" y="143"/>
                  </a:cubicBezTo>
                  <a:moveTo>
                    <a:pt x="607" y="153"/>
                  </a:moveTo>
                  <a:cubicBezTo>
                    <a:pt x="608" y="156"/>
                    <a:pt x="621" y="155"/>
                    <a:pt x="621" y="154"/>
                  </a:cubicBezTo>
                  <a:cubicBezTo>
                    <a:pt x="624" y="154"/>
                    <a:pt x="627" y="153"/>
                    <a:pt x="627" y="151"/>
                  </a:cubicBezTo>
                  <a:cubicBezTo>
                    <a:pt x="627" y="150"/>
                    <a:pt x="626" y="149"/>
                    <a:pt x="627" y="148"/>
                  </a:cubicBezTo>
                  <a:cubicBezTo>
                    <a:pt x="627" y="147"/>
                    <a:pt x="629" y="147"/>
                    <a:pt x="627" y="146"/>
                  </a:cubicBezTo>
                  <a:cubicBezTo>
                    <a:pt x="624" y="143"/>
                    <a:pt x="615" y="145"/>
                    <a:pt x="614" y="145"/>
                  </a:cubicBezTo>
                  <a:cubicBezTo>
                    <a:pt x="611" y="145"/>
                    <a:pt x="602" y="150"/>
                    <a:pt x="607" y="153"/>
                  </a:cubicBezTo>
                  <a:moveTo>
                    <a:pt x="599" y="131"/>
                  </a:moveTo>
                  <a:cubicBezTo>
                    <a:pt x="595" y="131"/>
                    <a:pt x="594" y="133"/>
                    <a:pt x="592" y="133"/>
                  </a:cubicBezTo>
                  <a:cubicBezTo>
                    <a:pt x="593" y="133"/>
                    <a:pt x="602" y="132"/>
                    <a:pt x="599" y="131"/>
                  </a:cubicBezTo>
                  <a:moveTo>
                    <a:pt x="608" y="134"/>
                  </a:moveTo>
                  <a:cubicBezTo>
                    <a:pt x="607" y="134"/>
                    <a:pt x="606" y="134"/>
                    <a:pt x="606" y="135"/>
                  </a:cubicBezTo>
                  <a:cubicBezTo>
                    <a:pt x="606" y="136"/>
                    <a:pt x="607" y="137"/>
                    <a:pt x="608" y="137"/>
                  </a:cubicBezTo>
                  <a:cubicBezTo>
                    <a:pt x="609" y="136"/>
                    <a:pt x="613" y="136"/>
                    <a:pt x="611" y="134"/>
                  </a:cubicBezTo>
                  <a:cubicBezTo>
                    <a:pt x="610" y="134"/>
                    <a:pt x="609" y="134"/>
                    <a:pt x="608" y="134"/>
                  </a:cubicBezTo>
                  <a:moveTo>
                    <a:pt x="628" y="144"/>
                  </a:moveTo>
                  <a:cubicBezTo>
                    <a:pt x="630" y="145"/>
                    <a:pt x="630" y="141"/>
                    <a:pt x="627" y="141"/>
                  </a:cubicBezTo>
                  <a:cubicBezTo>
                    <a:pt x="626" y="141"/>
                    <a:pt x="624" y="141"/>
                    <a:pt x="624" y="142"/>
                  </a:cubicBezTo>
                  <a:cubicBezTo>
                    <a:pt x="624" y="143"/>
                    <a:pt x="626" y="143"/>
                    <a:pt x="628" y="144"/>
                  </a:cubicBezTo>
                  <a:moveTo>
                    <a:pt x="641" y="147"/>
                  </a:moveTo>
                  <a:cubicBezTo>
                    <a:pt x="639" y="148"/>
                    <a:pt x="635" y="147"/>
                    <a:pt x="635" y="146"/>
                  </a:cubicBezTo>
                  <a:cubicBezTo>
                    <a:pt x="634" y="146"/>
                    <a:pt x="634" y="146"/>
                    <a:pt x="633" y="147"/>
                  </a:cubicBezTo>
                  <a:cubicBezTo>
                    <a:pt x="633" y="147"/>
                    <a:pt x="632" y="147"/>
                    <a:pt x="632" y="147"/>
                  </a:cubicBezTo>
                  <a:cubicBezTo>
                    <a:pt x="631" y="147"/>
                    <a:pt x="631" y="147"/>
                    <a:pt x="630" y="147"/>
                  </a:cubicBezTo>
                  <a:cubicBezTo>
                    <a:pt x="629" y="148"/>
                    <a:pt x="632" y="149"/>
                    <a:pt x="634" y="150"/>
                  </a:cubicBezTo>
                  <a:cubicBezTo>
                    <a:pt x="638" y="150"/>
                    <a:pt x="644" y="150"/>
                    <a:pt x="643" y="148"/>
                  </a:cubicBezTo>
                  <a:cubicBezTo>
                    <a:pt x="642" y="147"/>
                    <a:pt x="641" y="147"/>
                    <a:pt x="641" y="147"/>
                  </a:cubicBezTo>
                  <a:moveTo>
                    <a:pt x="630" y="141"/>
                  </a:moveTo>
                  <a:cubicBezTo>
                    <a:pt x="630" y="141"/>
                    <a:pt x="630" y="142"/>
                    <a:pt x="630" y="142"/>
                  </a:cubicBezTo>
                  <a:cubicBezTo>
                    <a:pt x="631" y="142"/>
                    <a:pt x="632" y="142"/>
                    <a:pt x="632" y="142"/>
                  </a:cubicBezTo>
                  <a:cubicBezTo>
                    <a:pt x="632" y="142"/>
                    <a:pt x="631" y="141"/>
                    <a:pt x="630" y="141"/>
                  </a:cubicBezTo>
                  <a:moveTo>
                    <a:pt x="634" y="143"/>
                  </a:moveTo>
                  <a:cubicBezTo>
                    <a:pt x="634" y="144"/>
                    <a:pt x="635" y="144"/>
                    <a:pt x="636" y="145"/>
                  </a:cubicBezTo>
                  <a:cubicBezTo>
                    <a:pt x="637" y="144"/>
                    <a:pt x="636" y="144"/>
                    <a:pt x="634" y="143"/>
                  </a:cubicBezTo>
                  <a:moveTo>
                    <a:pt x="485" y="90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485" y="89"/>
                    <a:pt x="484" y="89"/>
                    <a:pt x="484" y="90"/>
                  </a:cubicBezTo>
                  <a:cubicBezTo>
                    <a:pt x="484" y="90"/>
                    <a:pt x="485" y="90"/>
                    <a:pt x="485" y="90"/>
                  </a:cubicBezTo>
                  <a:moveTo>
                    <a:pt x="580" y="101"/>
                  </a:moveTo>
                  <a:cubicBezTo>
                    <a:pt x="584" y="101"/>
                    <a:pt x="586" y="102"/>
                    <a:pt x="589" y="101"/>
                  </a:cubicBezTo>
                  <a:cubicBezTo>
                    <a:pt x="592" y="101"/>
                    <a:pt x="595" y="100"/>
                    <a:pt x="598" y="100"/>
                  </a:cubicBezTo>
                  <a:cubicBezTo>
                    <a:pt x="600" y="100"/>
                    <a:pt x="602" y="101"/>
                    <a:pt x="605" y="101"/>
                  </a:cubicBezTo>
                  <a:cubicBezTo>
                    <a:pt x="610" y="101"/>
                    <a:pt x="616" y="102"/>
                    <a:pt x="617" y="100"/>
                  </a:cubicBezTo>
                  <a:cubicBezTo>
                    <a:pt x="615" y="100"/>
                    <a:pt x="615" y="100"/>
                    <a:pt x="615" y="99"/>
                  </a:cubicBezTo>
                  <a:cubicBezTo>
                    <a:pt x="615" y="98"/>
                    <a:pt x="613" y="98"/>
                    <a:pt x="612" y="98"/>
                  </a:cubicBezTo>
                  <a:cubicBezTo>
                    <a:pt x="611" y="97"/>
                    <a:pt x="608" y="95"/>
                    <a:pt x="606" y="95"/>
                  </a:cubicBezTo>
                  <a:cubicBezTo>
                    <a:pt x="600" y="92"/>
                    <a:pt x="593" y="93"/>
                    <a:pt x="589" y="93"/>
                  </a:cubicBezTo>
                  <a:cubicBezTo>
                    <a:pt x="587" y="93"/>
                    <a:pt x="585" y="93"/>
                    <a:pt x="582" y="93"/>
                  </a:cubicBezTo>
                  <a:cubicBezTo>
                    <a:pt x="580" y="93"/>
                    <a:pt x="577" y="92"/>
                    <a:pt x="575" y="92"/>
                  </a:cubicBezTo>
                  <a:cubicBezTo>
                    <a:pt x="574" y="92"/>
                    <a:pt x="571" y="93"/>
                    <a:pt x="572" y="94"/>
                  </a:cubicBezTo>
                  <a:cubicBezTo>
                    <a:pt x="573" y="95"/>
                    <a:pt x="571" y="95"/>
                    <a:pt x="571" y="96"/>
                  </a:cubicBezTo>
                  <a:cubicBezTo>
                    <a:pt x="574" y="97"/>
                    <a:pt x="575" y="96"/>
                    <a:pt x="577" y="97"/>
                  </a:cubicBezTo>
                  <a:cubicBezTo>
                    <a:pt x="579" y="98"/>
                    <a:pt x="579" y="100"/>
                    <a:pt x="580" y="101"/>
                  </a:cubicBezTo>
                  <a:moveTo>
                    <a:pt x="584" y="104"/>
                  </a:moveTo>
                  <a:cubicBezTo>
                    <a:pt x="584" y="105"/>
                    <a:pt x="584" y="105"/>
                    <a:pt x="584" y="105"/>
                  </a:cubicBezTo>
                  <a:cubicBezTo>
                    <a:pt x="584" y="104"/>
                    <a:pt x="584" y="104"/>
                    <a:pt x="584" y="104"/>
                  </a:cubicBezTo>
                  <a:moveTo>
                    <a:pt x="590" y="105"/>
                  </a:moveTo>
                  <a:cubicBezTo>
                    <a:pt x="590" y="105"/>
                    <a:pt x="590" y="105"/>
                    <a:pt x="590" y="106"/>
                  </a:cubicBezTo>
                  <a:cubicBezTo>
                    <a:pt x="590" y="105"/>
                    <a:pt x="590" y="105"/>
                    <a:pt x="590" y="105"/>
                  </a:cubicBezTo>
                  <a:moveTo>
                    <a:pt x="632" y="111"/>
                  </a:moveTo>
                  <a:cubicBezTo>
                    <a:pt x="633" y="112"/>
                    <a:pt x="633" y="112"/>
                    <a:pt x="634" y="111"/>
                  </a:cubicBezTo>
                  <a:cubicBezTo>
                    <a:pt x="633" y="111"/>
                    <a:pt x="633" y="111"/>
                    <a:pt x="632" y="111"/>
                  </a:cubicBezTo>
                  <a:moveTo>
                    <a:pt x="630" y="107"/>
                  </a:moveTo>
                  <a:cubicBezTo>
                    <a:pt x="630" y="107"/>
                    <a:pt x="629" y="107"/>
                    <a:pt x="629" y="107"/>
                  </a:cubicBezTo>
                  <a:cubicBezTo>
                    <a:pt x="630" y="107"/>
                    <a:pt x="630" y="107"/>
                    <a:pt x="630" y="107"/>
                  </a:cubicBezTo>
                  <a:moveTo>
                    <a:pt x="646" y="116"/>
                  </a:moveTo>
                  <a:cubicBezTo>
                    <a:pt x="647" y="116"/>
                    <a:pt x="646" y="114"/>
                    <a:pt x="647" y="114"/>
                  </a:cubicBezTo>
                  <a:cubicBezTo>
                    <a:pt x="646" y="114"/>
                    <a:pt x="646" y="114"/>
                    <a:pt x="645" y="114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3"/>
                    <a:pt x="643" y="115"/>
                    <a:pt x="646" y="116"/>
                  </a:cubicBezTo>
                  <a:moveTo>
                    <a:pt x="644" y="112"/>
                  </a:moveTo>
                  <a:cubicBezTo>
                    <a:pt x="643" y="112"/>
                    <a:pt x="643" y="112"/>
                    <a:pt x="643" y="113"/>
                  </a:cubicBezTo>
                  <a:cubicBezTo>
                    <a:pt x="643" y="113"/>
                    <a:pt x="644" y="112"/>
                    <a:pt x="644" y="112"/>
                  </a:cubicBezTo>
                  <a:moveTo>
                    <a:pt x="647" y="112"/>
                  </a:moveTo>
                  <a:cubicBezTo>
                    <a:pt x="647" y="113"/>
                    <a:pt x="647" y="113"/>
                    <a:pt x="647" y="113"/>
                  </a:cubicBezTo>
                  <a:cubicBezTo>
                    <a:pt x="648" y="114"/>
                    <a:pt x="650" y="113"/>
                    <a:pt x="648" y="112"/>
                  </a:cubicBezTo>
                  <a:cubicBezTo>
                    <a:pt x="648" y="112"/>
                    <a:pt x="648" y="112"/>
                    <a:pt x="647" y="112"/>
                  </a:cubicBezTo>
                  <a:moveTo>
                    <a:pt x="658" y="118"/>
                  </a:moveTo>
                  <a:cubicBezTo>
                    <a:pt x="657" y="118"/>
                    <a:pt x="656" y="118"/>
                    <a:pt x="656" y="119"/>
                  </a:cubicBezTo>
                  <a:cubicBezTo>
                    <a:pt x="656" y="119"/>
                    <a:pt x="655" y="120"/>
                    <a:pt x="654" y="119"/>
                  </a:cubicBezTo>
                  <a:cubicBezTo>
                    <a:pt x="657" y="121"/>
                    <a:pt x="663" y="120"/>
                    <a:pt x="661" y="118"/>
                  </a:cubicBezTo>
                  <a:cubicBezTo>
                    <a:pt x="660" y="118"/>
                    <a:pt x="659" y="118"/>
                    <a:pt x="658" y="118"/>
                  </a:cubicBezTo>
                  <a:moveTo>
                    <a:pt x="665" y="117"/>
                  </a:moveTo>
                  <a:cubicBezTo>
                    <a:pt x="664" y="117"/>
                    <a:pt x="664" y="117"/>
                    <a:pt x="663" y="118"/>
                  </a:cubicBezTo>
                  <a:cubicBezTo>
                    <a:pt x="664" y="118"/>
                    <a:pt x="665" y="118"/>
                    <a:pt x="665" y="117"/>
                  </a:cubicBezTo>
                  <a:moveTo>
                    <a:pt x="696" y="131"/>
                  </a:moveTo>
                  <a:cubicBezTo>
                    <a:pt x="696" y="132"/>
                    <a:pt x="693" y="132"/>
                    <a:pt x="693" y="132"/>
                  </a:cubicBezTo>
                  <a:cubicBezTo>
                    <a:pt x="695" y="133"/>
                    <a:pt x="697" y="133"/>
                    <a:pt x="696" y="131"/>
                  </a:cubicBezTo>
                  <a:moveTo>
                    <a:pt x="700" y="132"/>
                  </a:moveTo>
                  <a:cubicBezTo>
                    <a:pt x="699" y="132"/>
                    <a:pt x="698" y="133"/>
                    <a:pt x="698" y="133"/>
                  </a:cubicBezTo>
                  <a:cubicBezTo>
                    <a:pt x="699" y="133"/>
                    <a:pt x="700" y="133"/>
                    <a:pt x="700" y="132"/>
                  </a:cubicBezTo>
                  <a:moveTo>
                    <a:pt x="671" y="160"/>
                  </a:moveTo>
                  <a:cubicBezTo>
                    <a:pt x="671" y="160"/>
                    <a:pt x="671" y="160"/>
                    <a:pt x="671" y="160"/>
                  </a:cubicBezTo>
                  <a:cubicBezTo>
                    <a:pt x="672" y="161"/>
                    <a:pt x="672" y="161"/>
                    <a:pt x="671" y="160"/>
                  </a:cubicBezTo>
                  <a:moveTo>
                    <a:pt x="716" y="207"/>
                  </a:moveTo>
                  <a:cubicBezTo>
                    <a:pt x="715" y="207"/>
                    <a:pt x="714" y="207"/>
                    <a:pt x="714" y="207"/>
                  </a:cubicBezTo>
                  <a:cubicBezTo>
                    <a:pt x="715" y="208"/>
                    <a:pt x="716" y="207"/>
                    <a:pt x="716" y="207"/>
                  </a:cubicBezTo>
                  <a:moveTo>
                    <a:pt x="728" y="222"/>
                  </a:moveTo>
                  <a:cubicBezTo>
                    <a:pt x="730" y="221"/>
                    <a:pt x="725" y="220"/>
                    <a:pt x="725" y="220"/>
                  </a:cubicBezTo>
                  <a:cubicBezTo>
                    <a:pt x="725" y="221"/>
                    <a:pt x="727" y="221"/>
                    <a:pt x="728" y="222"/>
                  </a:cubicBezTo>
                  <a:moveTo>
                    <a:pt x="722" y="206"/>
                  </a:moveTo>
                  <a:cubicBezTo>
                    <a:pt x="719" y="205"/>
                    <a:pt x="722" y="208"/>
                    <a:pt x="724" y="208"/>
                  </a:cubicBezTo>
                  <a:cubicBezTo>
                    <a:pt x="724" y="207"/>
                    <a:pt x="723" y="207"/>
                    <a:pt x="722" y="206"/>
                  </a:cubicBezTo>
                  <a:moveTo>
                    <a:pt x="700" y="169"/>
                  </a:moveTo>
                  <a:cubicBezTo>
                    <a:pt x="700" y="169"/>
                    <a:pt x="699" y="169"/>
                    <a:pt x="698" y="170"/>
                  </a:cubicBezTo>
                  <a:cubicBezTo>
                    <a:pt x="699" y="170"/>
                    <a:pt x="700" y="170"/>
                    <a:pt x="700" y="169"/>
                  </a:cubicBezTo>
                  <a:moveTo>
                    <a:pt x="724" y="199"/>
                  </a:moveTo>
                  <a:cubicBezTo>
                    <a:pt x="723" y="199"/>
                    <a:pt x="722" y="200"/>
                    <a:pt x="722" y="200"/>
                  </a:cubicBezTo>
                  <a:cubicBezTo>
                    <a:pt x="723" y="200"/>
                    <a:pt x="724" y="200"/>
                    <a:pt x="724" y="199"/>
                  </a:cubicBezTo>
                  <a:moveTo>
                    <a:pt x="729" y="200"/>
                  </a:moveTo>
                  <a:cubicBezTo>
                    <a:pt x="726" y="199"/>
                    <a:pt x="725" y="200"/>
                    <a:pt x="724" y="201"/>
                  </a:cubicBezTo>
                  <a:cubicBezTo>
                    <a:pt x="727" y="202"/>
                    <a:pt x="727" y="201"/>
                    <a:pt x="729" y="200"/>
                  </a:cubicBezTo>
                  <a:moveTo>
                    <a:pt x="723" y="190"/>
                  </a:moveTo>
                  <a:cubicBezTo>
                    <a:pt x="722" y="190"/>
                    <a:pt x="722" y="190"/>
                    <a:pt x="722" y="190"/>
                  </a:cubicBezTo>
                  <a:cubicBezTo>
                    <a:pt x="723" y="191"/>
                    <a:pt x="724" y="191"/>
                    <a:pt x="724" y="191"/>
                  </a:cubicBezTo>
                  <a:cubicBezTo>
                    <a:pt x="723" y="190"/>
                    <a:pt x="723" y="190"/>
                    <a:pt x="723" y="190"/>
                  </a:cubicBezTo>
                  <a:moveTo>
                    <a:pt x="721" y="179"/>
                  </a:moveTo>
                  <a:cubicBezTo>
                    <a:pt x="719" y="178"/>
                    <a:pt x="717" y="180"/>
                    <a:pt x="717" y="181"/>
                  </a:cubicBezTo>
                  <a:cubicBezTo>
                    <a:pt x="719" y="181"/>
                    <a:pt x="721" y="181"/>
                    <a:pt x="721" y="179"/>
                  </a:cubicBezTo>
                  <a:moveTo>
                    <a:pt x="706" y="163"/>
                  </a:moveTo>
                  <a:cubicBezTo>
                    <a:pt x="705" y="163"/>
                    <a:pt x="705" y="163"/>
                    <a:pt x="704" y="163"/>
                  </a:cubicBezTo>
                  <a:cubicBezTo>
                    <a:pt x="706" y="164"/>
                    <a:pt x="707" y="164"/>
                    <a:pt x="707" y="163"/>
                  </a:cubicBezTo>
                  <a:cubicBezTo>
                    <a:pt x="707" y="163"/>
                    <a:pt x="706" y="163"/>
                    <a:pt x="706" y="163"/>
                  </a:cubicBezTo>
                  <a:moveTo>
                    <a:pt x="723" y="183"/>
                  </a:moveTo>
                  <a:cubicBezTo>
                    <a:pt x="722" y="183"/>
                    <a:pt x="722" y="183"/>
                    <a:pt x="722" y="184"/>
                  </a:cubicBezTo>
                  <a:cubicBezTo>
                    <a:pt x="724" y="184"/>
                    <a:pt x="724" y="183"/>
                    <a:pt x="723" y="183"/>
                  </a:cubicBezTo>
                  <a:moveTo>
                    <a:pt x="729" y="190"/>
                  </a:moveTo>
                  <a:cubicBezTo>
                    <a:pt x="727" y="189"/>
                    <a:pt x="729" y="192"/>
                    <a:pt x="730" y="193"/>
                  </a:cubicBezTo>
                  <a:cubicBezTo>
                    <a:pt x="732" y="192"/>
                    <a:pt x="729" y="190"/>
                    <a:pt x="729" y="190"/>
                  </a:cubicBezTo>
                  <a:moveTo>
                    <a:pt x="724" y="182"/>
                  </a:moveTo>
                  <a:cubicBezTo>
                    <a:pt x="723" y="182"/>
                    <a:pt x="723" y="182"/>
                    <a:pt x="725" y="183"/>
                  </a:cubicBezTo>
                  <a:cubicBezTo>
                    <a:pt x="724" y="182"/>
                    <a:pt x="724" y="182"/>
                    <a:pt x="724" y="182"/>
                  </a:cubicBezTo>
                  <a:moveTo>
                    <a:pt x="690" y="140"/>
                  </a:moveTo>
                  <a:cubicBezTo>
                    <a:pt x="692" y="141"/>
                    <a:pt x="696" y="141"/>
                    <a:pt x="696" y="140"/>
                  </a:cubicBezTo>
                  <a:cubicBezTo>
                    <a:pt x="694" y="140"/>
                    <a:pt x="692" y="140"/>
                    <a:pt x="690" y="140"/>
                  </a:cubicBezTo>
                  <a:moveTo>
                    <a:pt x="732" y="189"/>
                  </a:moveTo>
                  <a:cubicBezTo>
                    <a:pt x="732" y="189"/>
                    <a:pt x="731" y="189"/>
                    <a:pt x="731" y="189"/>
                  </a:cubicBezTo>
                  <a:cubicBezTo>
                    <a:pt x="732" y="189"/>
                    <a:pt x="732" y="189"/>
                    <a:pt x="732" y="189"/>
                  </a:cubicBezTo>
                  <a:moveTo>
                    <a:pt x="695" y="141"/>
                  </a:moveTo>
                  <a:cubicBezTo>
                    <a:pt x="695" y="142"/>
                    <a:pt x="696" y="142"/>
                    <a:pt x="696" y="142"/>
                  </a:cubicBezTo>
                  <a:cubicBezTo>
                    <a:pt x="696" y="142"/>
                    <a:pt x="695" y="141"/>
                    <a:pt x="695" y="141"/>
                  </a:cubicBezTo>
                  <a:moveTo>
                    <a:pt x="704" y="145"/>
                  </a:moveTo>
                  <a:cubicBezTo>
                    <a:pt x="705" y="145"/>
                    <a:pt x="705" y="145"/>
                    <a:pt x="706" y="145"/>
                  </a:cubicBezTo>
                  <a:cubicBezTo>
                    <a:pt x="705" y="145"/>
                    <a:pt x="705" y="145"/>
                    <a:pt x="704" y="145"/>
                  </a:cubicBezTo>
                  <a:moveTo>
                    <a:pt x="710" y="146"/>
                  </a:moveTo>
                  <a:cubicBezTo>
                    <a:pt x="711" y="146"/>
                    <a:pt x="711" y="145"/>
                    <a:pt x="711" y="145"/>
                  </a:cubicBezTo>
                  <a:cubicBezTo>
                    <a:pt x="709" y="145"/>
                    <a:pt x="708" y="145"/>
                    <a:pt x="707" y="146"/>
                  </a:cubicBezTo>
                  <a:cubicBezTo>
                    <a:pt x="708" y="146"/>
                    <a:pt x="709" y="146"/>
                    <a:pt x="710" y="146"/>
                  </a:cubicBezTo>
                  <a:moveTo>
                    <a:pt x="717" y="146"/>
                  </a:moveTo>
                  <a:cubicBezTo>
                    <a:pt x="717" y="147"/>
                    <a:pt x="717" y="147"/>
                    <a:pt x="718" y="146"/>
                  </a:cubicBezTo>
                  <a:cubicBezTo>
                    <a:pt x="718" y="146"/>
                    <a:pt x="717" y="146"/>
                    <a:pt x="717" y="146"/>
                  </a:cubicBezTo>
                  <a:moveTo>
                    <a:pt x="733" y="151"/>
                  </a:moveTo>
                  <a:cubicBezTo>
                    <a:pt x="732" y="151"/>
                    <a:pt x="732" y="152"/>
                    <a:pt x="732" y="152"/>
                  </a:cubicBezTo>
                  <a:cubicBezTo>
                    <a:pt x="733" y="152"/>
                    <a:pt x="734" y="152"/>
                    <a:pt x="734" y="152"/>
                  </a:cubicBezTo>
                  <a:cubicBezTo>
                    <a:pt x="734" y="152"/>
                    <a:pt x="733" y="151"/>
                    <a:pt x="733" y="151"/>
                  </a:cubicBezTo>
                  <a:moveTo>
                    <a:pt x="737" y="154"/>
                  </a:moveTo>
                  <a:cubicBezTo>
                    <a:pt x="738" y="154"/>
                    <a:pt x="738" y="154"/>
                    <a:pt x="738" y="154"/>
                  </a:cubicBezTo>
                  <a:cubicBezTo>
                    <a:pt x="737" y="154"/>
                    <a:pt x="735" y="153"/>
                    <a:pt x="735" y="154"/>
                  </a:cubicBezTo>
                  <a:cubicBezTo>
                    <a:pt x="736" y="154"/>
                    <a:pt x="736" y="154"/>
                    <a:pt x="737" y="154"/>
                  </a:cubicBezTo>
                  <a:moveTo>
                    <a:pt x="749" y="169"/>
                  </a:moveTo>
                  <a:cubicBezTo>
                    <a:pt x="748" y="169"/>
                    <a:pt x="748" y="169"/>
                    <a:pt x="747" y="169"/>
                  </a:cubicBezTo>
                  <a:cubicBezTo>
                    <a:pt x="748" y="171"/>
                    <a:pt x="750" y="171"/>
                    <a:pt x="749" y="169"/>
                  </a:cubicBezTo>
                  <a:moveTo>
                    <a:pt x="740" y="156"/>
                  </a:moveTo>
                  <a:cubicBezTo>
                    <a:pt x="740" y="156"/>
                    <a:pt x="741" y="156"/>
                    <a:pt x="741" y="156"/>
                  </a:cubicBezTo>
                  <a:cubicBezTo>
                    <a:pt x="741" y="156"/>
                    <a:pt x="740" y="156"/>
                    <a:pt x="740" y="156"/>
                  </a:cubicBezTo>
                  <a:moveTo>
                    <a:pt x="742" y="157"/>
                  </a:moveTo>
                  <a:cubicBezTo>
                    <a:pt x="742" y="156"/>
                    <a:pt x="741" y="156"/>
                    <a:pt x="741" y="156"/>
                  </a:cubicBezTo>
                  <a:cubicBezTo>
                    <a:pt x="741" y="157"/>
                    <a:pt x="742" y="157"/>
                    <a:pt x="742" y="157"/>
                  </a:cubicBezTo>
                  <a:moveTo>
                    <a:pt x="749" y="164"/>
                  </a:moveTo>
                  <a:cubicBezTo>
                    <a:pt x="749" y="164"/>
                    <a:pt x="748" y="164"/>
                    <a:pt x="748" y="165"/>
                  </a:cubicBezTo>
                  <a:cubicBezTo>
                    <a:pt x="749" y="164"/>
                    <a:pt x="749" y="164"/>
                    <a:pt x="749" y="164"/>
                  </a:cubicBezTo>
                  <a:moveTo>
                    <a:pt x="743" y="156"/>
                  </a:moveTo>
                  <a:cubicBezTo>
                    <a:pt x="745" y="157"/>
                    <a:pt x="746" y="156"/>
                    <a:pt x="747" y="155"/>
                  </a:cubicBezTo>
                  <a:cubicBezTo>
                    <a:pt x="745" y="155"/>
                    <a:pt x="744" y="156"/>
                    <a:pt x="743" y="156"/>
                  </a:cubicBezTo>
                  <a:moveTo>
                    <a:pt x="747" y="155"/>
                  </a:moveTo>
                  <a:cubicBezTo>
                    <a:pt x="746" y="155"/>
                    <a:pt x="746" y="155"/>
                    <a:pt x="746" y="155"/>
                  </a:cubicBezTo>
                  <a:cubicBezTo>
                    <a:pt x="746" y="155"/>
                    <a:pt x="746" y="155"/>
                    <a:pt x="747" y="155"/>
                  </a:cubicBezTo>
                  <a:moveTo>
                    <a:pt x="635" y="181"/>
                  </a:moveTo>
                  <a:cubicBezTo>
                    <a:pt x="634" y="182"/>
                    <a:pt x="634" y="182"/>
                    <a:pt x="634" y="182"/>
                  </a:cubicBezTo>
                  <a:cubicBezTo>
                    <a:pt x="634" y="182"/>
                    <a:pt x="635" y="182"/>
                    <a:pt x="635" y="182"/>
                  </a:cubicBezTo>
                  <a:cubicBezTo>
                    <a:pt x="635" y="181"/>
                    <a:pt x="635" y="181"/>
                    <a:pt x="635" y="181"/>
                  </a:cubicBezTo>
                  <a:moveTo>
                    <a:pt x="642" y="181"/>
                  </a:moveTo>
                  <a:cubicBezTo>
                    <a:pt x="641" y="181"/>
                    <a:pt x="642" y="182"/>
                    <a:pt x="641" y="182"/>
                  </a:cubicBezTo>
                  <a:cubicBezTo>
                    <a:pt x="642" y="182"/>
                    <a:pt x="642" y="181"/>
                    <a:pt x="642" y="181"/>
                  </a:cubicBezTo>
                  <a:moveTo>
                    <a:pt x="670" y="198"/>
                  </a:moveTo>
                  <a:cubicBezTo>
                    <a:pt x="668" y="197"/>
                    <a:pt x="665" y="197"/>
                    <a:pt x="665" y="198"/>
                  </a:cubicBezTo>
                  <a:cubicBezTo>
                    <a:pt x="666" y="197"/>
                    <a:pt x="667" y="198"/>
                    <a:pt x="668" y="198"/>
                  </a:cubicBezTo>
                  <a:cubicBezTo>
                    <a:pt x="667" y="198"/>
                    <a:pt x="667" y="198"/>
                    <a:pt x="668" y="199"/>
                  </a:cubicBezTo>
                  <a:cubicBezTo>
                    <a:pt x="669" y="200"/>
                    <a:pt x="670" y="200"/>
                    <a:pt x="671" y="200"/>
                  </a:cubicBezTo>
                  <a:cubicBezTo>
                    <a:pt x="673" y="200"/>
                    <a:pt x="673" y="198"/>
                    <a:pt x="670" y="198"/>
                  </a:cubicBezTo>
                  <a:moveTo>
                    <a:pt x="665" y="196"/>
                  </a:moveTo>
                  <a:cubicBezTo>
                    <a:pt x="665" y="197"/>
                    <a:pt x="666" y="197"/>
                    <a:pt x="666" y="197"/>
                  </a:cubicBezTo>
                  <a:cubicBezTo>
                    <a:pt x="665" y="196"/>
                    <a:pt x="665" y="196"/>
                    <a:pt x="665" y="196"/>
                  </a:cubicBezTo>
                  <a:moveTo>
                    <a:pt x="664" y="196"/>
                  </a:moveTo>
                  <a:cubicBezTo>
                    <a:pt x="665" y="196"/>
                    <a:pt x="665" y="196"/>
                    <a:pt x="666" y="196"/>
                  </a:cubicBezTo>
                  <a:cubicBezTo>
                    <a:pt x="665" y="196"/>
                    <a:pt x="665" y="196"/>
                    <a:pt x="664" y="196"/>
                  </a:cubicBezTo>
                  <a:moveTo>
                    <a:pt x="695" y="219"/>
                  </a:moveTo>
                  <a:cubicBezTo>
                    <a:pt x="693" y="219"/>
                    <a:pt x="691" y="221"/>
                    <a:pt x="691" y="222"/>
                  </a:cubicBezTo>
                  <a:cubicBezTo>
                    <a:pt x="693" y="222"/>
                    <a:pt x="699" y="221"/>
                    <a:pt x="695" y="219"/>
                  </a:cubicBezTo>
                  <a:moveTo>
                    <a:pt x="726" y="209"/>
                  </a:moveTo>
                  <a:cubicBezTo>
                    <a:pt x="724" y="208"/>
                    <a:pt x="719" y="208"/>
                    <a:pt x="719" y="209"/>
                  </a:cubicBezTo>
                  <a:cubicBezTo>
                    <a:pt x="719" y="210"/>
                    <a:pt x="723" y="211"/>
                    <a:pt x="723" y="211"/>
                  </a:cubicBezTo>
                  <a:cubicBezTo>
                    <a:pt x="726" y="212"/>
                    <a:pt x="726" y="210"/>
                    <a:pt x="726" y="209"/>
                  </a:cubicBezTo>
                  <a:moveTo>
                    <a:pt x="346" y="142"/>
                  </a:moveTo>
                  <a:cubicBezTo>
                    <a:pt x="345" y="142"/>
                    <a:pt x="343" y="142"/>
                    <a:pt x="343" y="143"/>
                  </a:cubicBezTo>
                  <a:cubicBezTo>
                    <a:pt x="346" y="144"/>
                    <a:pt x="349" y="144"/>
                    <a:pt x="349" y="143"/>
                  </a:cubicBezTo>
                  <a:cubicBezTo>
                    <a:pt x="348" y="143"/>
                    <a:pt x="347" y="142"/>
                    <a:pt x="346" y="142"/>
                  </a:cubicBezTo>
                  <a:moveTo>
                    <a:pt x="375" y="140"/>
                  </a:moveTo>
                  <a:cubicBezTo>
                    <a:pt x="372" y="139"/>
                    <a:pt x="370" y="140"/>
                    <a:pt x="370" y="141"/>
                  </a:cubicBezTo>
                  <a:cubicBezTo>
                    <a:pt x="373" y="142"/>
                    <a:pt x="376" y="142"/>
                    <a:pt x="375" y="140"/>
                  </a:cubicBezTo>
                  <a:moveTo>
                    <a:pt x="377" y="136"/>
                  </a:moveTo>
                  <a:cubicBezTo>
                    <a:pt x="376" y="136"/>
                    <a:pt x="376" y="137"/>
                    <a:pt x="375" y="137"/>
                  </a:cubicBezTo>
                  <a:cubicBezTo>
                    <a:pt x="376" y="137"/>
                    <a:pt x="377" y="137"/>
                    <a:pt x="377" y="136"/>
                  </a:cubicBezTo>
                  <a:moveTo>
                    <a:pt x="388" y="138"/>
                  </a:moveTo>
                  <a:cubicBezTo>
                    <a:pt x="385" y="137"/>
                    <a:pt x="384" y="139"/>
                    <a:pt x="386" y="140"/>
                  </a:cubicBezTo>
                  <a:cubicBezTo>
                    <a:pt x="386" y="140"/>
                    <a:pt x="392" y="140"/>
                    <a:pt x="388" y="138"/>
                  </a:cubicBezTo>
                  <a:moveTo>
                    <a:pt x="381" y="133"/>
                  </a:moveTo>
                  <a:cubicBezTo>
                    <a:pt x="379" y="132"/>
                    <a:pt x="378" y="133"/>
                    <a:pt x="380" y="134"/>
                  </a:cubicBezTo>
                  <a:cubicBezTo>
                    <a:pt x="381" y="134"/>
                    <a:pt x="381" y="134"/>
                    <a:pt x="381" y="133"/>
                  </a:cubicBezTo>
                  <a:moveTo>
                    <a:pt x="391" y="138"/>
                  </a:moveTo>
                  <a:cubicBezTo>
                    <a:pt x="391" y="138"/>
                    <a:pt x="391" y="137"/>
                    <a:pt x="389" y="137"/>
                  </a:cubicBezTo>
                  <a:cubicBezTo>
                    <a:pt x="388" y="137"/>
                    <a:pt x="389" y="139"/>
                    <a:pt x="391" y="138"/>
                  </a:cubicBezTo>
                  <a:moveTo>
                    <a:pt x="424" y="143"/>
                  </a:moveTo>
                  <a:cubicBezTo>
                    <a:pt x="426" y="143"/>
                    <a:pt x="429" y="142"/>
                    <a:pt x="430" y="141"/>
                  </a:cubicBezTo>
                  <a:cubicBezTo>
                    <a:pt x="431" y="140"/>
                    <a:pt x="435" y="141"/>
                    <a:pt x="436" y="139"/>
                  </a:cubicBezTo>
                  <a:cubicBezTo>
                    <a:pt x="435" y="139"/>
                    <a:pt x="434" y="139"/>
                    <a:pt x="433" y="139"/>
                  </a:cubicBezTo>
                  <a:cubicBezTo>
                    <a:pt x="433" y="139"/>
                    <a:pt x="432" y="140"/>
                    <a:pt x="431" y="139"/>
                  </a:cubicBezTo>
                  <a:cubicBezTo>
                    <a:pt x="431" y="138"/>
                    <a:pt x="429" y="137"/>
                    <a:pt x="429" y="136"/>
                  </a:cubicBezTo>
                  <a:cubicBezTo>
                    <a:pt x="427" y="136"/>
                    <a:pt x="427" y="136"/>
                    <a:pt x="427" y="137"/>
                  </a:cubicBezTo>
                  <a:cubicBezTo>
                    <a:pt x="426" y="136"/>
                    <a:pt x="428" y="135"/>
                    <a:pt x="424" y="134"/>
                  </a:cubicBezTo>
                  <a:cubicBezTo>
                    <a:pt x="423" y="133"/>
                    <a:pt x="421" y="133"/>
                    <a:pt x="420" y="133"/>
                  </a:cubicBezTo>
                  <a:cubicBezTo>
                    <a:pt x="418" y="132"/>
                    <a:pt x="417" y="131"/>
                    <a:pt x="416" y="132"/>
                  </a:cubicBezTo>
                  <a:cubicBezTo>
                    <a:pt x="415" y="128"/>
                    <a:pt x="401" y="130"/>
                    <a:pt x="409" y="133"/>
                  </a:cubicBezTo>
                  <a:cubicBezTo>
                    <a:pt x="406" y="132"/>
                    <a:pt x="402" y="133"/>
                    <a:pt x="406" y="135"/>
                  </a:cubicBezTo>
                  <a:cubicBezTo>
                    <a:pt x="404" y="136"/>
                    <a:pt x="397" y="135"/>
                    <a:pt x="395" y="137"/>
                  </a:cubicBezTo>
                  <a:cubicBezTo>
                    <a:pt x="395" y="138"/>
                    <a:pt x="397" y="139"/>
                    <a:pt x="398" y="139"/>
                  </a:cubicBezTo>
                  <a:cubicBezTo>
                    <a:pt x="400" y="139"/>
                    <a:pt x="400" y="138"/>
                    <a:pt x="402" y="139"/>
                  </a:cubicBezTo>
                  <a:cubicBezTo>
                    <a:pt x="402" y="139"/>
                    <a:pt x="402" y="139"/>
                    <a:pt x="402" y="139"/>
                  </a:cubicBezTo>
                  <a:cubicBezTo>
                    <a:pt x="405" y="140"/>
                    <a:pt x="406" y="140"/>
                    <a:pt x="407" y="139"/>
                  </a:cubicBezTo>
                  <a:cubicBezTo>
                    <a:pt x="406" y="141"/>
                    <a:pt x="411" y="141"/>
                    <a:pt x="413" y="142"/>
                  </a:cubicBezTo>
                  <a:cubicBezTo>
                    <a:pt x="416" y="143"/>
                    <a:pt x="421" y="142"/>
                    <a:pt x="424" y="143"/>
                  </a:cubicBezTo>
                  <a:moveTo>
                    <a:pt x="386" y="122"/>
                  </a:moveTo>
                  <a:cubicBezTo>
                    <a:pt x="385" y="122"/>
                    <a:pt x="384" y="122"/>
                    <a:pt x="385" y="123"/>
                  </a:cubicBezTo>
                  <a:cubicBezTo>
                    <a:pt x="387" y="124"/>
                    <a:pt x="388" y="124"/>
                    <a:pt x="389" y="124"/>
                  </a:cubicBezTo>
                  <a:cubicBezTo>
                    <a:pt x="387" y="123"/>
                    <a:pt x="387" y="122"/>
                    <a:pt x="389" y="123"/>
                  </a:cubicBezTo>
                  <a:cubicBezTo>
                    <a:pt x="388" y="122"/>
                    <a:pt x="387" y="122"/>
                    <a:pt x="386" y="122"/>
                  </a:cubicBezTo>
                  <a:moveTo>
                    <a:pt x="428" y="133"/>
                  </a:moveTo>
                  <a:cubicBezTo>
                    <a:pt x="426" y="133"/>
                    <a:pt x="424" y="133"/>
                    <a:pt x="422" y="132"/>
                  </a:cubicBezTo>
                  <a:cubicBezTo>
                    <a:pt x="426" y="135"/>
                    <a:pt x="429" y="135"/>
                    <a:pt x="428" y="133"/>
                  </a:cubicBezTo>
                  <a:moveTo>
                    <a:pt x="434" y="133"/>
                  </a:moveTo>
                  <a:cubicBezTo>
                    <a:pt x="431" y="131"/>
                    <a:pt x="427" y="132"/>
                    <a:pt x="430" y="134"/>
                  </a:cubicBezTo>
                  <a:cubicBezTo>
                    <a:pt x="431" y="134"/>
                    <a:pt x="430" y="132"/>
                    <a:pt x="432" y="133"/>
                  </a:cubicBezTo>
                  <a:cubicBezTo>
                    <a:pt x="432" y="134"/>
                    <a:pt x="432" y="134"/>
                    <a:pt x="433" y="135"/>
                  </a:cubicBezTo>
                  <a:cubicBezTo>
                    <a:pt x="434" y="135"/>
                    <a:pt x="436" y="134"/>
                    <a:pt x="434" y="133"/>
                  </a:cubicBezTo>
                  <a:moveTo>
                    <a:pt x="318" y="94"/>
                  </a:moveTo>
                  <a:cubicBezTo>
                    <a:pt x="315" y="93"/>
                    <a:pt x="315" y="94"/>
                    <a:pt x="315" y="94"/>
                  </a:cubicBezTo>
                  <a:cubicBezTo>
                    <a:pt x="316" y="94"/>
                    <a:pt x="317" y="94"/>
                    <a:pt x="318" y="94"/>
                  </a:cubicBezTo>
                  <a:moveTo>
                    <a:pt x="324" y="95"/>
                  </a:moveTo>
                  <a:cubicBezTo>
                    <a:pt x="326" y="95"/>
                    <a:pt x="329" y="96"/>
                    <a:pt x="332" y="96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4" y="97"/>
                    <a:pt x="337" y="100"/>
                    <a:pt x="339" y="100"/>
                  </a:cubicBezTo>
                  <a:cubicBezTo>
                    <a:pt x="342" y="101"/>
                    <a:pt x="342" y="99"/>
                    <a:pt x="343" y="98"/>
                  </a:cubicBezTo>
                  <a:cubicBezTo>
                    <a:pt x="344" y="98"/>
                    <a:pt x="351" y="95"/>
                    <a:pt x="345" y="93"/>
                  </a:cubicBezTo>
                  <a:cubicBezTo>
                    <a:pt x="336" y="91"/>
                    <a:pt x="322" y="92"/>
                    <a:pt x="324" y="95"/>
                  </a:cubicBezTo>
                  <a:moveTo>
                    <a:pt x="372" y="105"/>
                  </a:moveTo>
                  <a:cubicBezTo>
                    <a:pt x="374" y="106"/>
                    <a:pt x="380" y="106"/>
                    <a:pt x="381" y="107"/>
                  </a:cubicBezTo>
                  <a:cubicBezTo>
                    <a:pt x="382" y="106"/>
                    <a:pt x="385" y="108"/>
                    <a:pt x="388" y="110"/>
                  </a:cubicBezTo>
                  <a:cubicBezTo>
                    <a:pt x="394" y="112"/>
                    <a:pt x="395" y="112"/>
                    <a:pt x="397" y="115"/>
                  </a:cubicBezTo>
                  <a:cubicBezTo>
                    <a:pt x="403" y="116"/>
                    <a:pt x="406" y="116"/>
                    <a:pt x="409" y="114"/>
                  </a:cubicBezTo>
                  <a:cubicBezTo>
                    <a:pt x="403" y="112"/>
                    <a:pt x="406" y="111"/>
                    <a:pt x="406" y="110"/>
                  </a:cubicBezTo>
                  <a:cubicBezTo>
                    <a:pt x="406" y="110"/>
                    <a:pt x="406" y="111"/>
                    <a:pt x="406" y="111"/>
                  </a:cubicBezTo>
                  <a:cubicBezTo>
                    <a:pt x="410" y="113"/>
                    <a:pt x="414" y="113"/>
                    <a:pt x="416" y="112"/>
                  </a:cubicBezTo>
                  <a:cubicBezTo>
                    <a:pt x="417" y="112"/>
                    <a:pt x="418" y="111"/>
                    <a:pt x="420" y="111"/>
                  </a:cubicBezTo>
                  <a:cubicBezTo>
                    <a:pt x="421" y="111"/>
                    <a:pt x="425" y="110"/>
                    <a:pt x="421" y="110"/>
                  </a:cubicBezTo>
                  <a:cubicBezTo>
                    <a:pt x="421" y="109"/>
                    <a:pt x="422" y="109"/>
                    <a:pt x="423" y="109"/>
                  </a:cubicBezTo>
                  <a:cubicBezTo>
                    <a:pt x="422" y="109"/>
                    <a:pt x="422" y="109"/>
                    <a:pt x="421" y="109"/>
                  </a:cubicBezTo>
                  <a:cubicBezTo>
                    <a:pt x="422" y="108"/>
                    <a:pt x="423" y="108"/>
                    <a:pt x="423" y="108"/>
                  </a:cubicBezTo>
                  <a:cubicBezTo>
                    <a:pt x="423" y="107"/>
                    <a:pt x="422" y="106"/>
                    <a:pt x="420" y="106"/>
                  </a:cubicBezTo>
                  <a:cubicBezTo>
                    <a:pt x="424" y="106"/>
                    <a:pt x="426" y="105"/>
                    <a:pt x="423" y="102"/>
                  </a:cubicBezTo>
                  <a:cubicBezTo>
                    <a:pt x="422" y="103"/>
                    <a:pt x="419" y="102"/>
                    <a:pt x="418" y="103"/>
                  </a:cubicBezTo>
                  <a:cubicBezTo>
                    <a:pt x="418" y="103"/>
                    <a:pt x="418" y="101"/>
                    <a:pt x="415" y="101"/>
                  </a:cubicBezTo>
                  <a:cubicBezTo>
                    <a:pt x="416" y="101"/>
                    <a:pt x="416" y="100"/>
                    <a:pt x="415" y="99"/>
                  </a:cubicBezTo>
                  <a:cubicBezTo>
                    <a:pt x="410" y="99"/>
                    <a:pt x="407" y="99"/>
                    <a:pt x="405" y="100"/>
                  </a:cubicBezTo>
                  <a:cubicBezTo>
                    <a:pt x="403" y="98"/>
                    <a:pt x="407" y="98"/>
                    <a:pt x="408" y="98"/>
                  </a:cubicBezTo>
                  <a:cubicBezTo>
                    <a:pt x="411" y="97"/>
                    <a:pt x="414" y="96"/>
                    <a:pt x="417" y="96"/>
                  </a:cubicBezTo>
                  <a:cubicBezTo>
                    <a:pt x="415" y="94"/>
                    <a:pt x="414" y="95"/>
                    <a:pt x="413" y="95"/>
                  </a:cubicBezTo>
                  <a:cubicBezTo>
                    <a:pt x="412" y="93"/>
                    <a:pt x="419" y="95"/>
                    <a:pt x="419" y="93"/>
                  </a:cubicBezTo>
                  <a:cubicBezTo>
                    <a:pt x="419" y="92"/>
                    <a:pt x="412" y="91"/>
                    <a:pt x="411" y="91"/>
                  </a:cubicBezTo>
                  <a:cubicBezTo>
                    <a:pt x="414" y="90"/>
                    <a:pt x="409" y="91"/>
                    <a:pt x="409" y="91"/>
                  </a:cubicBezTo>
                  <a:cubicBezTo>
                    <a:pt x="408" y="91"/>
                    <a:pt x="407" y="92"/>
                    <a:pt x="405" y="92"/>
                  </a:cubicBezTo>
                  <a:cubicBezTo>
                    <a:pt x="403" y="92"/>
                    <a:pt x="399" y="92"/>
                    <a:pt x="398" y="93"/>
                  </a:cubicBezTo>
                  <a:cubicBezTo>
                    <a:pt x="393" y="90"/>
                    <a:pt x="389" y="90"/>
                    <a:pt x="387" y="91"/>
                  </a:cubicBezTo>
                  <a:cubicBezTo>
                    <a:pt x="389" y="91"/>
                    <a:pt x="391" y="91"/>
                    <a:pt x="391" y="91"/>
                  </a:cubicBezTo>
                  <a:cubicBezTo>
                    <a:pt x="391" y="92"/>
                    <a:pt x="389" y="91"/>
                    <a:pt x="386" y="91"/>
                  </a:cubicBezTo>
                  <a:cubicBezTo>
                    <a:pt x="383" y="91"/>
                    <a:pt x="381" y="91"/>
                    <a:pt x="380" y="92"/>
                  </a:cubicBezTo>
                  <a:cubicBezTo>
                    <a:pt x="381" y="93"/>
                    <a:pt x="383" y="93"/>
                    <a:pt x="385" y="94"/>
                  </a:cubicBezTo>
                  <a:cubicBezTo>
                    <a:pt x="385" y="95"/>
                    <a:pt x="382" y="94"/>
                    <a:pt x="380" y="94"/>
                  </a:cubicBezTo>
                  <a:cubicBezTo>
                    <a:pt x="377" y="93"/>
                    <a:pt x="377" y="94"/>
                    <a:pt x="375" y="95"/>
                  </a:cubicBezTo>
                  <a:cubicBezTo>
                    <a:pt x="379" y="96"/>
                    <a:pt x="382" y="97"/>
                    <a:pt x="385" y="96"/>
                  </a:cubicBezTo>
                  <a:cubicBezTo>
                    <a:pt x="385" y="96"/>
                    <a:pt x="386" y="96"/>
                    <a:pt x="387" y="96"/>
                  </a:cubicBezTo>
                  <a:cubicBezTo>
                    <a:pt x="387" y="96"/>
                    <a:pt x="388" y="96"/>
                    <a:pt x="389" y="97"/>
                  </a:cubicBezTo>
                  <a:cubicBezTo>
                    <a:pt x="390" y="97"/>
                    <a:pt x="391" y="97"/>
                    <a:pt x="392" y="97"/>
                  </a:cubicBezTo>
                  <a:cubicBezTo>
                    <a:pt x="391" y="98"/>
                    <a:pt x="390" y="97"/>
                    <a:pt x="389" y="97"/>
                  </a:cubicBezTo>
                  <a:cubicBezTo>
                    <a:pt x="386" y="96"/>
                    <a:pt x="385" y="97"/>
                    <a:pt x="385" y="98"/>
                  </a:cubicBezTo>
                  <a:cubicBezTo>
                    <a:pt x="389" y="98"/>
                    <a:pt x="390" y="101"/>
                    <a:pt x="387" y="100"/>
                  </a:cubicBezTo>
                  <a:cubicBezTo>
                    <a:pt x="388" y="100"/>
                    <a:pt x="388" y="100"/>
                    <a:pt x="387" y="99"/>
                  </a:cubicBezTo>
                  <a:cubicBezTo>
                    <a:pt x="384" y="99"/>
                    <a:pt x="388" y="101"/>
                    <a:pt x="387" y="101"/>
                  </a:cubicBezTo>
                  <a:cubicBezTo>
                    <a:pt x="386" y="102"/>
                    <a:pt x="380" y="102"/>
                    <a:pt x="377" y="102"/>
                  </a:cubicBezTo>
                  <a:cubicBezTo>
                    <a:pt x="378" y="102"/>
                    <a:pt x="376" y="101"/>
                    <a:pt x="374" y="100"/>
                  </a:cubicBezTo>
                  <a:cubicBezTo>
                    <a:pt x="370" y="97"/>
                    <a:pt x="366" y="99"/>
                    <a:pt x="366" y="100"/>
                  </a:cubicBezTo>
                  <a:cubicBezTo>
                    <a:pt x="365" y="100"/>
                    <a:pt x="362" y="101"/>
                    <a:pt x="365" y="102"/>
                  </a:cubicBezTo>
                  <a:cubicBezTo>
                    <a:pt x="367" y="104"/>
                    <a:pt x="370" y="103"/>
                    <a:pt x="373" y="105"/>
                  </a:cubicBezTo>
                  <a:cubicBezTo>
                    <a:pt x="372" y="105"/>
                    <a:pt x="372" y="105"/>
                    <a:pt x="372" y="105"/>
                  </a:cubicBezTo>
                  <a:moveTo>
                    <a:pt x="527" y="188"/>
                  </a:moveTo>
                  <a:cubicBezTo>
                    <a:pt x="529" y="190"/>
                    <a:pt x="526" y="192"/>
                    <a:pt x="528" y="193"/>
                  </a:cubicBezTo>
                  <a:cubicBezTo>
                    <a:pt x="529" y="196"/>
                    <a:pt x="536" y="193"/>
                    <a:pt x="537" y="193"/>
                  </a:cubicBezTo>
                  <a:cubicBezTo>
                    <a:pt x="539" y="191"/>
                    <a:pt x="541" y="189"/>
                    <a:pt x="545" y="188"/>
                  </a:cubicBezTo>
                  <a:cubicBezTo>
                    <a:pt x="547" y="188"/>
                    <a:pt x="545" y="186"/>
                    <a:pt x="547" y="186"/>
                  </a:cubicBezTo>
                  <a:cubicBezTo>
                    <a:pt x="548" y="185"/>
                    <a:pt x="550" y="185"/>
                    <a:pt x="551" y="184"/>
                  </a:cubicBezTo>
                  <a:cubicBezTo>
                    <a:pt x="552" y="185"/>
                    <a:pt x="552" y="185"/>
                    <a:pt x="552" y="186"/>
                  </a:cubicBezTo>
                  <a:cubicBezTo>
                    <a:pt x="553" y="186"/>
                    <a:pt x="555" y="186"/>
                    <a:pt x="557" y="187"/>
                  </a:cubicBezTo>
                  <a:cubicBezTo>
                    <a:pt x="559" y="187"/>
                    <a:pt x="556" y="188"/>
                    <a:pt x="556" y="189"/>
                  </a:cubicBezTo>
                  <a:cubicBezTo>
                    <a:pt x="557" y="189"/>
                    <a:pt x="559" y="189"/>
                    <a:pt x="559" y="189"/>
                  </a:cubicBezTo>
                  <a:cubicBezTo>
                    <a:pt x="562" y="189"/>
                    <a:pt x="563" y="189"/>
                    <a:pt x="566" y="190"/>
                  </a:cubicBezTo>
                  <a:cubicBezTo>
                    <a:pt x="572" y="192"/>
                    <a:pt x="574" y="189"/>
                    <a:pt x="579" y="188"/>
                  </a:cubicBezTo>
                  <a:cubicBezTo>
                    <a:pt x="577" y="187"/>
                    <a:pt x="576" y="187"/>
                    <a:pt x="574" y="187"/>
                  </a:cubicBezTo>
                  <a:cubicBezTo>
                    <a:pt x="575" y="187"/>
                    <a:pt x="576" y="187"/>
                    <a:pt x="575" y="186"/>
                  </a:cubicBezTo>
                  <a:cubicBezTo>
                    <a:pt x="574" y="186"/>
                    <a:pt x="574" y="186"/>
                    <a:pt x="573" y="185"/>
                  </a:cubicBezTo>
                  <a:cubicBezTo>
                    <a:pt x="572" y="185"/>
                    <a:pt x="572" y="185"/>
                    <a:pt x="571" y="185"/>
                  </a:cubicBezTo>
                  <a:cubicBezTo>
                    <a:pt x="571" y="186"/>
                    <a:pt x="571" y="186"/>
                    <a:pt x="570" y="186"/>
                  </a:cubicBezTo>
                  <a:cubicBezTo>
                    <a:pt x="568" y="186"/>
                    <a:pt x="565" y="186"/>
                    <a:pt x="563" y="186"/>
                  </a:cubicBezTo>
                  <a:cubicBezTo>
                    <a:pt x="562" y="184"/>
                    <a:pt x="567" y="186"/>
                    <a:pt x="564" y="184"/>
                  </a:cubicBezTo>
                  <a:cubicBezTo>
                    <a:pt x="564" y="183"/>
                    <a:pt x="565" y="182"/>
                    <a:pt x="564" y="181"/>
                  </a:cubicBezTo>
                  <a:cubicBezTo>
                    <a:pt x="563" y="180"/>
                    <a:pt x="561" y="180"/>
                    <a:pt x="559" y="179"/>
                  </a:cubicBezTo>
                  <a:cubicBezTo>
                    <a:pt x="558" y="179"/>
                    <a:pt x="557" y="179"/>
                    <a:pt x="556" y="179"/>
                  </a:cubicBezTo>
                  <a:cubicBezTo>
                    <a:pt x="554" y="178"/>
                    <a:pt x="553" y="178"/>
                    <a:pt x="551" y="177"/>
                  </a:cubicBezTo>
                  <a:cubicBezTo>
                    <a:pt x="550" y="177"/>
                    <a:pt x="549" y="175"/>
                    <a:pt x="548" y="175"/>
                  </a:cubicBezTo>
                  <a:cubicBezTo>
                    <a:pt x="546" y="175"/>
                    <a:pt x="544" y="175"/>
                    <a:pt x="542" y="174"/>
                  </a:cubicBezTo>
                  <a:cubicBezTo>
                    <a:pt x="542" y="174"/>
                    <a:pt x="539" y="172"/>
                    <a:pt x="538" y="172"/>
                  </a:cubicBezTo>
                  <a:cubicBezTo>
                    <a:pt x="536" y="172"/>
                    <a:pt x="536" y="174"/>
                    <a:pt x="535" y="174"/>
                  </a:cubicBezTo>
                  <a:cubicBezTo>
                    <a:pt x="533" y="173"/>
                    <a:pt x="534" y="172"/>
                    <a:pt x="531" y="172"/>
                  </a:cubicBezTo>
                  <a:cubicBezTo>
                    <a:pt x="531" y="171"/>
                    <a:pt x="533" y="171"/>
                    <a:pt x="533" y="171"/>
                  </a:cubicBezTo>
                  <a:cubicBezTo>
                    <a:pt x="533" y="170"/>
                    <a:pt x="532" y="169"/>
                    <a:pt x="532" y="169"/>
                  </a:cubicBezTo>
                  <a:cubicBezTo>
                    <a:pt x="530" y="168"/>
                    <a:pt x="529" y="168"/>
                    <a:pt x="529" y="169"/>
                  </a:cubicBezTo>
                  <a:cubicBezTo>
                    <a:pt x="529" y="167"/>
                    <a:pt x="526" y="168"/>
                    <a:pt x="525" y="168"/>
                  </a:cubicBezTo>
                  <a:cubicBezTo>
                    <a:pt x="524" y="169"/>
                    <a:pt x="523" y="170"/>
                    <a:pt x="523" y="171"/>
                  </a:cubicBezTo>
                  <a:cubicBezTo>
                    <a:pt x="522" y="174"/>
                    <a:pt x="522" y="176"/>
                    <a:pt x="521" y="179"/>
                  </a:cubicBezTo>
                  <a:cubicBezTo>
                    <a:pt x="521" y="180"/>
                    <a:pt x="520" y="181"/>
                    <a:pt x="520" y="182"/>
                  </a:cubicBezTo>
                  <a:cubicBezTo>
                    <a:pt x="520" y="183"/>
                    <a:pt x="523" y="185"/>
                    <a:pt x="521" y="185"/>
                  </a:cubicBezTo>
                  <a:cubicBezTo>
                    <a:pt x="518" y="186"/>
                    <a:pt x="513" y="187"/>
                    <a:pt x="512" y="190"/>
                  </a:cubicBezTo>
                  <a:cubicBezTo>
                    <a:pt x="515" y="191"/>
                    <a:pt x="517" y="190"/>
                    <a:pt x="518" y="189"/>
                  </a:cubicBezTo>
                  <a:cubicBezTo>
                    <a:pt x="521" y="189"/>
                    <a:pt x="525" y="190"/>
                    <a:pt x="527" y="188"/>
                  </a:cubicBezTo>
                  <a:moveTo>
                    <a:pt x="421" y="100"/>
                  </a:moveTo>
                  <a:cubicBezTo>
                    <a:pt x="420" y="101"/>
                    <a:pt x="419" y="101"/>
                    <a:pt x="420" y="102"/>
                  </a:cubicBezTo>
                  <a:cubicBezTo>
                    <a:pt x="421" y="102"/>
                    <a:pt x="422" y="101"/>
                    <a:pt x="421" y="100"/>
                  </a:cubicBezTo>
                  <a:moveTo>
                    <a:pt x="421" y="98"/>
                  </a:moveTo>
                  <a:cubicBezTo>
                    <a:pt x="419" y="97"/>
                    <a:pt x="416" y="98"/>
                    <a:pt x="418" y="100"/>
                  </a:cubicBezTo>
                  <a:cubicBezTo>
                    <a:pt x="421" y="101"/>
                    <a:pt x="424" y="99"/>
                    <a:pt x="421" y="98"/>
                  </a:cubicBezTo>
                  <a:moveTo>
                    <a:pt x="439" y="107"/>
                  </a:moveTo>
                  <a:cubicBezTo>
                    <a:pt x="437" y="108"/>
                    <a:pt x="436" y="108"/>
                    <a:pt x="436" y="108"/>
                  </a:cubicBezTo>
                  <a:cubicBezTo>
                    <a:pt x="438" y="109"/>
                    <a:pt x="441" y="109"/>
                    <a:pt x="443" y="109"/>
                  </a:cubicBezTo>
                  <a:cubicBezTo>
                    <a:pt x="444" y="109"/>
                    <a:pt x="445" y="109"/>
                    <a:pt x="446" y="109"/>
                  </a:cubicBezTo>
                  <a:cubicBezTo>
                    <a:pt x="446" y="109"/>
                    <a:pt x="448" y="108"/>
                    <a:pt x="446" y="109"/>
                  </a:cubicBezTo>
                  <a:cubicBezTo>
                    <a:pt x="447" y="107"/>
                    <a:pt x="449" y="106"/>
                    <a:pt x="451" y="105"/>
                  </a:cubicBezTo>
                  <a:cubicBezTo>
                    <a:pt x="454" y="104"/>
                    <a:pt x="447" y="102"/>
                    <a:pt x="445" y="102"/>
                  </a:cubicBezTo>
                  <a:cubicBezTo>
                    <a:pt x="448" y="100"/>
                    <a:pt x="457" y="102"/>
                    <a:pt x="464" y="102"/>
                  </a:cubicBezTo>
                  <a:cubicBezTo>
                    <a:pt x="466" y="102"/>
                    <a:pt x="468" y="101"/>
                    <a:pt x="469" y="100"/>
                  </a:cubicBezTo>
                  <a:cubicBezTo>
                    <a:pt x="469" y="100"/>
                    <a:pt x="470" y="99"/>
                    <a:pt x="470" y="99"/>
                  </a:cubicBezTo>
                  <a:cubicBezTo>
                    <a:pt x="471" y="98"/>
                    <a:pt x="474" y="98"/>
                    <a:pt x="470" y="97"/>
                  </a:cubicBezTo>
                  <a:cubicBezTo>
                    <a:pt x="474" y="97"/>
                    <a:pt x="473" y="94"/>
                    <a:pt x="476" y="94"/>
                  </a:cubicBezTo>
                  <a:cubicBezTo>
                    <a:pt x="480" y="94"/>
                    <a:pt x="479" y="90"/>
                    <a:pt x="483" y="91"/>
                  </a:cubicBezTo>
                  <a:cubicBezTo>
                    <a:pt x="477" y="89"/>
                    <a:pt x="471" y="89"/>
                    <a:pt x="468" y="90"/>
                  </a:cubicBezTo>
                  <a:cubicBezTo>
                    <a:pt x="467" y="90"/>
                    <a:pt x="465" y="91"/>
                    <a:pt x="463" y="90"/>
                  </a:cubicBezTo>
                  <a:cubicBezTo>
                    <a:pt x="460" y="88"/>
                    <a:pt x="460" y="89"/>
                    <a:pt x="457" y="89"/>
                  </a:cubicBezTo>
                  <a:cubicBezTo>
                    <a:pt x="455" y="88"/>
                    <a:pt x="452" y="88"/>
                    <a:pt x="451" y="88"/>
                  </a:cubicBezTo>
                  <a:cubicBezTo>
                    <a:pt x="449" y="89"/>
                    <a:pt x="446" y="88"/>
                    <a:pt x="444" y="89"/>
                  </a:cubicBezTo>
                  <a:cubicBezTo>
                    <a:pt x="441" y="89"/>
                    <a:pt x="435" y="88"/>
                    <a:pt x="435" y="91"/>
                  </a:cubicBezTo>
                  <a:cubicBezTo>
                    <a:pt x="435" y="91"/>
                    <a:pt x="436" y="91"/>
                    <a:pt x="437" y="91"/>
                  </a:cubicBezTo>
                  <a:cubicBezTo>
                    <a:pt x="437" y="92"/>
                    <a:pt x="438" y="92"/>
                    <a:pt x="440" y="93"/>
                  </a:cubicBezTo>
                  <a:cubicBezTo>
                    <a:pt x="439" y="93"/>
                    <a:pt x="437" y="93"/>
                    <a:pt x="435" y="92"/>
                  </a:cubicBezTo>
                  <a:cubicBezTo>
                    <a:pt x="433" y="91"/>
                    <a:pt x="432" y="92"/>
                    <a:pt x="432" y="93"/>
                  </a:cubicBezTo>
                  <a:cubicBezTo>
                    <a:pt x="430" y="94"/>
                    <a:pt x="433" y="97"/>
                    <a:pt x="432" y="98"/>
                  </a:cubicBezTo>
                  <a:cubicBezTo>
                    <a:pt x="432" y="99"/>
                    <a:pt x="429" y="101"/>
                    <a:pt x="433" y="102"/>
                  </a:cubicBezTo>
                  <a:cubicBezTo>
                    <a:pt x="437" y="104"/>
                    <a:pt x="435" y="106"/>
                    <a:pt x="436" y="107"/>
                  </a:cubicBezTo>
                  <a:cubicBezTo>
                    <a:pt x="437" y="107"/>
                    <a:pt x="437" y="107"/>
                    <a:pt x="438" y="107"/>
                  </a:cubicBezTo>
                  <a:cubicBezTo>
                    <a:pt x="438" y="107"/>
                    <a:pt x="439" y="107"/>
                    <a:pt x="440" y="107"/>
                  </a:cubicBezTo>
                  <a:cubicBezTo>
                    <a:pt x="439" y="107"/>
                    <a:pt x="439" y="107"/>
                    <a:pt x="439" y="107"/>
                  </a:cubicBezTo>
                  <a:moveTo>
                    <a:pt x="543" y="201"/>
                  </a:moveTo>
                  <a:cubicBezTo>
                    <a:pt x="543" y="202"/>
                    <a:pt x="546" y="203"/>
                    <a:pt x="545" y="203"/>
                  </a:cubicBezTo>
                  <a:cubicBezTo>
                    <a:pt x="546" y="204"/>
                    <a:pt x="547" y="203"/>
                    <a:pt x="548" y="203"/>
                  </a:cubicBezTo>
                  <a:cubicBezTo>
                    <a:pt x="548" y="203"/>
                    <a:pt x="549" y="203"/>
                    <a:pt x="551" y="203"/>
                  </a:cubicBezTo>
                  <a:cubicBezTo>
                    <a:pt x="553" y="204"/>
                    <a:pt x="554" y="202"/>
                    <a:pt x="555" y="202"/>
                  </a:cubicBezTo>
                  <a:cubicBezTo>
                    <a:pt x="558" y="200"/>
                    <a:pt x="561" y="199"/>
                    <a:pt x="563" y="197"/>
                  </a:cubicBezTo>
                  <a:cubicBezTo>
                    <a:pt x="559" y="195"/>
                    <a:pt x="557" y="196"/>
                    <a:pt x="555" y="196"/>
                  </a:cubicBezTo>
                  <a:cubicBezTo>
                    <a:pt x="554" y="197"/>
                    <a:pt x="553" y="197"/>
                    <a:pt x="551" y="197"/>
                  </a:cubicBezTo>
                  <a:cubicBezTo>
                    <a:pt x="549" y="197"/>
                    <a:pt x="548" y="196"/>
                    <a:pt x="547" y="198"/>
                  </a:cubicBezTo>
                  <a:cubicBezTo>
                    <a:pt x="546" y="199"/>
                    <a:pt x="545" y="200"/>
                    <a:pt x="543" y="201"/>
                  </a:cubicBezTo>
                  <a:moveTo>
                    <a:pt x="472" y="131"/>
                  </a:moveTo>
                  <a:cubicBezTo>
                    <a:pt x="472" y="131"/>
                    <a:pt x="472" y="130"/>
                    <a:pt x="472" y="130"/>
                  </a:cubicBezTo>
                  <a:cubicBezTo>
                    <a:pt x="471" y="130"/>
                    <a:pt x="471" y="130"/>
                    <a:pt x="472" y="131"/>
                  </a:cubicBezTo>
                  <a:moveTo>
                    <a:pt x="480" y="136"/>
                  </a:moveTo>
                  <a:cubicBezTo>
                    <a:pt x="483" y="136"/>
                    <a:pt x="479" y="134"/>
                    <a:pt x="479" y="135"/>
                  </a:cubicBezTo>
                  <a:cubicBezTo>
                    <a:pt x="479" y="135"/>
                    <a:pt x="480" y="135"/>
                    <a:pt x="480" y="136"/>
                  </a:cubicBezTo>
                  <a:moveTo>
                    <a:pt x="477" y="132"/>
                  </a:moveTo>
                  <a:cubicBezTo>
                    <a:pt x="476" y="132"/>
                    <a:pt x="476" y="132"/>
                    <a:pt x="476" y="132"/>
                  </a:cubicBezTo>
                  <a:cubicBezTo>
                    <a:pt x="476" y="132"/>
                    <a:pt x="477" y="132"/>
                    <a:pt x="477" y="132"/>
                  </a:cubicBezTo>
                  <a:moveTo>
                    <a:pt x="486" y="141"/>
                  </a:moveTo>
                  <a:cubicBezTo>
                    <a:pt x="487" y="141"/>
                    <a:pt x="488" y="140"/>
                    <a:pt x="487" y="140"/>
                  </a:cubicBezTo>
                  <a:cubicBezTo>
                    <a:pt x="486" y="139"/>
                    <a:pt x="485" y="140"/>
                    <a:pt x="486" y="141"/>
                  </a:cubicBezTo>
                  <a:moveTo>
                    <a:pt x="484" y="134"/>
                  </a:moveTo>
                  <a:cubicBezTo>
                    <a:pt x="483" y="133"/>
                    <a:pt x="481" y="134"/>
                    <a:pt x="481" y="135"/>
                  </a:cubicBezTo>
                  <a:cubicBezTo>
                    <a:pt x="484" y="136"/>
                    <a:pt x="484" y="135"/>
                    <a:pt x="484" y="134"/>
                  </a:cubicBezTo>
                  <a:moveTo>
                    <a:pt x="534" y="167"/>
                  </a:moveTo>
                  <a:cubicBezTo>
                    <a:pt x="531" y="166"/>
                    <a:pt x="531" y="169"/>
                    <a:pt x="535" y="170"/>
                  </a:cubicBezTo>
                  <a:cubicBezTo>
                    <a:pt x="539" y="172"/>
                    <a:pt x="535" y="168"/>
                    <a:pt x="534" y="167"/>
                  </a:cubicBezTo>
                  <a:moveTo>
                    <a:pt x="519" y="146"/>
                  </a:moveTo>
                  <a:cubicBezTo>
                    <a:pt x="519" y="144"/>
                    <a:pt x="517" y="145"/>
                    <a:pt x="516" y="145"/>
                  </a:cubicBezTo>
                  <a:cubicBezTo>
                    <a:pt x="515" y="145"/>
                    <a:pt x="515" y="146"/>
                    <a:pt x="515" y="148"/>
                  </a:cubicBezTo>
                  <a:cubicBezTo>
                    <a:pt x="515" y="148"/>
                    <a:pt x="515" y="150"/>
                    <a:pt x="518" y="150"/>
                  </a:cubicBezTo>
                  <a:cubicBezTo>
                    <a:pt x="521" y="150"/>
                    <a:pt x="520" y="147"/>
                    <a:pt x="519" y="146"/>
                  </a:cubicBezTo>
                  <a:moveTo>
                    <a:pt x="543" y="167"/>
                  </a:moveTo>
                  <a:cubicBezTo>
                    <a:pt x="542" y="166"/>
                    <a:pt x="537" y="165"/>
                    <a:pt x="539" y="166"/>
                  </a:cubicBezTo>
                  <a:cubicBezTo>
                    <a:pt x="539" y="167"/>
                    <a:pt x="540" y="167"/>
                    <a:pt x="541" y="167"/>
                  </a:cubicBezTo>
                  <a:cubicBezTo>
                    <a:pt x="542" y="167"/>
                    <a:pt x="542" y="169"/>
                    <a:pt x="542" y="169"/>
                  </a:cubicBezTo>
                  <a:cubicBezTo>
                    <a:pt x="543" y="169"/>
                    <a:pt x="545" y="169"/>
                    <a:pt x="546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70"/>
                    <a:pt x="550" y="171"/>
                    <a:pt x="549" y="169"/>
                  </a:cubicBezTo>
                  <a:cubicBezTo>
                    <a:pt x="548" y="170"/>
                    <a:pt x="546" y="169"/>
                    <a:pt x="545" y="169"/>
                  </a:cubicBezTo>
                  <a:cubicBezTo>
                    <a:pt x="546" y="168"/>
                    <a:pt x="546" y="167"/>
                    <a:pt x="543" y="167"/>
                  </a:cubicBezTo>
                  <a:moveTo>
                    <a:pt x="581" y="208"/>
                  </a:moveTo>
                  <a:cubicBezTo>
                    <a:pt x="584" y="211"/>
                    <a:pt x="585" y="207"/>
                    <a:pt x="586" y="206"/>
                  </a:cubicBezTo>
                  <a:cubicBezTo>
                    <a:pt x="587" y="205"/>
                    <a:pt x="589" y="201"/>
                    <a:pt x="584" y="201"/>
                  </a:cubicBezTo>
                  <a:cubicBezTo>
                    <a:pt x="581" y="201"/>
                    <a:pt x="574" y="207"/>
                    <a:pt x="581" y="208"/>
                  </a:cubicBezTo>
                  <a:moveTo>
                    <a:pt x="485" y="114"/>
                  </a:moveTo>
                  <a:cubicBezTo>
                    <a:pt x="487" y="116"/>
                    <a:pt x="499" y="116"/>
                    <a:pt x="504" y="116"/>
                  </a:cubicBezTo>
                  <a:cubicBezTo>
                    <a:pt x="505" y="116"/>
                    <a:pt x="506" y="116"/>
                    <a:pt x="506" y="116"/>
                  </a:cubicBezTo>
                  <a:cubicBezTo>
                    <a:pt x="506" y="118"/>
                    <a:pt x="512" y="119"/>
                    <a:pt x="513" y="119"/>
                  </a:cubicBezTo>
                  <a:cubicBezTo>
                    <a:pt x="512" y="119"/>
                    <a:pt x="510" y="119"/>
                    <a:pt x="509" y="119"/>
                  </a:cubicBezTo>
                  <a:cubicBezTo>
                    <a:pt x="507" y="119"/>
                    <a:pt x="505" y="120"/>
                    <a:pt x="502" y="119"/>
                  </a:cubicBezTo>
                  <a:cubicBezTo>
                    <a:pt x="498" y="118"/>
                    <a:pt x="493" y="117"/>
                    <a:pt x="490" y="118"/>
                  </a:cubicBezTo>
                  <a:cubicBezTo>
                    <a:pt x="491" y="118"/>
                    <a:pt x="491" y="118"/>
                    <a:pt x="492" y="119"/>
                  </a:cubicBezTo>
                  <a:cubicBezTo>
                    <a:pt x="492" y="119"/>
                    <a:pt x="491" y="119"/>
                    <a:pt x="491" y="120"/>
                  </a:cubicBezTo>
                  <a:cubicBezTo>
                    <a:pt x="492" y="121"/>
                    <a:pt x="495" y="122"/>
                    <a:pt x="496" y="123"/>
                  </a:cubicBezTo>
                  <a:cubicBezTo>
                    <a:pt x="498" y="124"/>
                    <a:pt x="503" y="124"/>
                    <a:pt x="505" y="125"/>
                  </a:cubicBezTo>
                  <a:cubicBezTo>
                    <a:pt x="504" y="125"/>
                    <a:pt x="504" y="125"/>
                    <a:pt x="503" y="125"/>
                  </a:cubicBezTo>
                  <a:cubicBezTo>
                    <a:pt x="504" y="125"/>
                    <a:pt x="511" y="126"/>
                    <a:pt x="507" y="125"/>
                  </a:cubicBezTo>
                  <a:cubicBezTo>
                    <a:pt x="508" y="125"/>
                    <a:pt x="509" y="125"/>
                    <a:pt x="511" y="125"/>
                  </a:cubicBezTo>
                  <a:cubicBezTo>
                    <a:pt x="512" y="126"/>
                    <a:pt x="514" y="126"/>
                    <a:pt x="515" y="125"/>
                  </a:cubicBezTo>
                  <a:cubicBezTo>
                    <a:pt x="514" y="125"/>
                    <a:pt x="513" y="125"/>
                    <a:pt x="512" y="125"/>
                  </a:cubicBezTo>
                  <a:cubicBezTo>
                    <a:pt x="513" y="124"/>
                    <a:pt x="518" y="125"/>
                    <a:pt x="515" y="125"/>
                  </a:cubicBezTo>
                  <a:cubicBezTo>
                    <a:pt x="518" y="126"/>
                    <a:pt x="519" y="124"/>
                    <a:pt x="520" y="124"/>
                  </a:cubicBezTo>
                  <a:cubicBezTo>
                    <a:pt x="520" y="124"/>
                    <a:pt x="517" y="125"/>
                    <a:pt x="520" y="127"/>
                  </a:cubicBezTo>
                  <a:cubicBezTo>
                    <a:pt x="524" y="129"/>
                    <a:pt x="529" y="129"/>
                    <a:pt x="531" y="128"/>
                  </a:cubicBezTo>
                  <a:cubicBezTo>
                    <a:pt x="529" y="128"/>
                    <a:pt x="528" y="128"/>
                    <a:pt x="526" y="128"/>
                  </a:cubicBezTo>
                  <a:cubicBezTo>
                    <a:pt x="527" y="127"/>
                    <a:pt x="530" y="128"/>
                    <a:pt x="532" y="128"/>
                  </a:cubicBezTo>
                  <a:cubicBezTo>
                    <a:pt x="532" y="128"/>
                    <a:pt x="533" y="128"/>
                    <a:pt x="533" y="128"/>
                  </a:cubicBezTo>
                  <a:cubicBezTo>
                    <a:pt x="534" y="128"/>
                    <a:pt x="535" y="127"/>
                    <a:pt x="536" y="128"/>
                  </a:cubicBezTo>
                  <a:cubicBezTo>
                    <a:pt x="540" y="129"/>
                    <a:pt x="543" y="129"/>
                    <a:pt x="545" y="129"/>
                  </a:cubicBezTo>
                  <a:cubicBezTo>
                    <a:pt x="548" y="129"/>
                    <a:pt x="550" y="128"/>
                    <a:pt x="554" y="129"/>
                  </a:cubicBezTo>
                  <a:cubicBezTo>
                    <a:pt x="555" y="129"/>
                    <a:pt x="556" y="129"/>
                    <a:pt x="557" y="130"/>
                  </a:cubicBezTo>
                  <a:cubicBezTo>
                    <a:pt x="561" y="131"/>
                    <a:pt x="561" y="131"/>
                    <a:pt x="561" y="131"/>
                  </a:cubicBezTo>
                  <a:cubicBezTo>
                    <a:pt x="562" y="131"/>
                    <a:pt x="564" y="130"/>
                    <a:pt x="565" y="129"/>
                  </a:cubicBezTo>
                  <a:cubicBezTo>
                    <a:pt x="563" y="129"/>
                    <a:pt x="562" y="128"/>
                    <a:pt x="560" y="128"/>
                  </a:cubicBezTo>
                  <a:cubicBezTo>
                    <a:pt x="558" y="127"/>
                    <a:pt x="555" y="127"/>
                    <a:pt x="553" y="126"/>
                  </a:cubicBezTo>
                  <a:cubicBezTo>
                    <a:pt x="559" y="127"/>
                    <a:pt x="565" y="128"/>
                    <a:pt x="571" y="131"/>
                  </a:cubicBezTo>
                  <a:cubicBezTo>
                    <a:pt x="572" y="131"/>
                    <a:pt x="574" y="131"/>
                    <a:pt x="572" y="130"/>
                  </a:cubicBezTo>
                  <a:cubicBezTo>
                    <a:pt x="571" y="129"/>
                    <a:pt x="570" y="128"/>
                    <a:pt x="568" y="128"/>
                  </a:cubicBezTo>
                  <a:cubicBezTo>
                    <a:pt x="568" y="128"/>
                    <a:pt x="568" y="128"/>
                    <a:pt x="567" y="128"/>
                  </a:cubicBezTo>
                  <a:cubicBezTo>
                    <a:pt x="567" y="128"/>
                    <a:pt x="566" y="128"/>
                    <a:pt x="565" y="128"/>
                  </a:cubicBezTo>
                  <a:cubicBezTo>
                    <a:pt x="566" y="127"/>
                    <a:pt x="570" y="127"/>
                    <a:pt x="574" y="128"/>
                  </a:cubicBezTo>
                  <a:cubicBezTo>
                    <a:pt x="577" y="129"/>
                    <a:pt x="581" y="130"/>
                    <a:pt x="582" y="129"/>
                  </a:cubicBezTo>
                  <a:cubicBezTo>
                    <a:pt x="584" y="131"/>
                    <a:pt x="591" y="130"/>
                    <a:pt x="593" y="129"/>
                  </a:cubicBezTo>
                  <a:cubicBezTo>
                    <a:pt x="594" y="129"/>
                    <a:pt x="594" y="127"/>
                    <a:pt x="592" y="126"/>
                  </a:cubicBezTo>
                  <a:cubicBezTo>
                    <a:pt x="590" y="125"/>
                    <a:pt x="586" y="125"/>
                    <a:pt x="585" y="125"/>
                  </a:cubicBezTo>
                  <a:cubicBezTo>
                    <a:pt x="585" y="124"/>
                    <a:pt x="586" y="124"/>
                    <a:pt x="586" y="124"/>
                  </a:cubicBezTo>
                  <a:cubicBezTo>
                    <a:pt x="586" y="124"/>
                    <a:pt x="587" y="124"/>
                    <a:pt x="587" y="124"/>
                  </a:cubicBezTo>
                  <a:cubicBezTo>
                    <a:pt x="588" y="124"/>
                    <a:pt x="588" y="124"/>
                    <a:pt x="588" y="124"/>
                  </a:cubicBezTo>
                  <a:cubicBezTo>
                    <a:pt x="589" y="123"/>
                    <a:pt x="589" y="121"/>
                    <a:pt x="591" y="122"/>
                  </a:cubicBezTo>
                  <a:cubicBezTo>
                    <a:pt x="591" y="123"/>
                    <a:pt x="590" y="123"/>
                    <a:pt x="589" y="123"/>
                  </a:cubicBezTo>
                  <a:cubicBezTo>
                    <a:pt x="590" y="124"/>
                    <a:pt x="591" y="124"/>
                    <a:pt x="592" y="124"/>
                  </a:cubicBezTo>
                  <a:cubicBezTo>
                    <a:pt x="592" y="124"/>
                    <a:pt x="593" y="124"/>
                    <a:pt x="593" y="125"/>
                  </a:cubicBezTo>
                  <a:cubicBezTo>
                    <a:pt x="594" y="125"/>
                    <a:pt x="594" y="125"/>
                    <a:pt x="595" y="125"/>
                  </a:cubicBezTo>
                  <a:cubicBezTo>
                    <a:pt x="596" y="127"/>
                    <a:pt x="599" y="126"/>
                    <a:pt x="600" y="126"/>
                  </a:cubicBezTo>
                  <a:cubicBezTo>
                    <a:pt x="603" y="126"/>
                    <a:pt x="603" y="130"/>
                    <a:pt x="603" y="130"/>
                  </a:cubicBezTo>
                  <a:cubicBezTo>
                    <a:pt x="606" y="131"/>
                    <a:pt x="607" y="129"/>
                    <a:pt x="610" y="129"/>
                  </a:cubicBezTo>
                  <a:cubicBezTo>
                    <a:pt x="609" y="129"/>
                    <a:pt x="607" y="129"/>
                    <a:pt x="607" y="130"/>
                  </a:cubicBezTo>
                  <a:cubicBezTo>
                    <a:pt x="607" y="130"/>
                    <a:pt x="608" y="130"/>
                    <a:pt x="609" y="130"/>
                  </a:cubicBezTo>
                  <a:cubicBezTo>
                    <a:pt x="609" y="130"/>
                    <a:pt x="610" y="130"/>
                    <a:pt x="611" y="130"/>
                  </a:cubicBezTo>
                  <a:cubicBezTo>
                    <a:pt x="612" y="132"/>
                    <a:pt x="609" y="131"/>
                    <a:pt x="608" y="132"/>
                  </a:cubicBezTo>
                  <a:cubicBezTo>
                    <a:pt x="610" y="133"/>
                    <a:pt x="612" y="132"/>
                    <a:pt x="614" y="132"/>
                  </a:cubicBezTo>
                  <a:cubicBezTo>
                    <a:pt x="615" y="132"/>
                    <a:pt x="616" y="132"/>
                    <a:pt x="617" y="132"/>
                  </a:cubicBezTo>
                  <a:cubicBezTo>
                    <a:pt x="616" y="132"/>
                    <a:pt x="613" y="132"/>
                    <a:pt x="613" y="133"/>
                  </a:cubicBezTo>
                  <a:cubicBezTo>
                    <a:pt x="613" y="133"/>
                    <a:pt x="621" y="135"/>
                    <a:pt x="622" y="136"/>
                  </a:cubicBezTo>
                  <a:cubicBezTo>
                    <a:pt x="624" y="138"/>
                    <a:pt x="617" y="137"/>
                    <a:pt x="615" y="137"/>
                  </a:cubicBezTo>
                  <a:cubicBezTo>
                    <a:pt x="614" y="137"/>
                    <a:pt x="613" y="138"/>
                    <a:pt x="612" y="139"/>
                  </a:cubicBezTo>
                  <a:cubicBezTo>
                    <a:pt x="612" y="139"/>
                    <a:pt x="613" y="139"/>
                    <a:pt x="613" y="139"/>
                  </a:cubicBezTo>
                  <a:cubicBezTo>
                    <a:pt x="614" y="140"/>
                    <a:pt x="612" y="140"/>
                    <a:pt x="613" y="141"/>
                  </a:cubicBezTo>
                  <a:cubicBezTo>
                    <a:pt x="617" y="141"/>
                    <a:pt x="622" y="140"/>
                    <a:pt x="623" y="138"/>
                  </a:cubicBezTo>
                  <a:cubicBezTo>
                    <a:pt x="623" y="138"/>
                    <a:pt x="624" y="138"/>
                    <a:pt x="625" y="138"/>
                  </a:cubicBezTo>
                  <a:cubicBezTo>
                    <a:pt x="626" y="139"/>
                    <a:pt x="626" y="139"/>
                    <a:pt x="627" y="139"/>
                  </a:cubicBezTo>
                  <a:cubicBezTo>
                    <a:pt x="629" y="139"/>
                    <a:pt x="628" y="137"/>
                    <a:pt x="631" y="137"/>
                  </a:cubicBezTo>
                  <a:cubicBezTo>
                    <a:pt x="630" y="138"/>
                    <a:pt x="626" y="139"/>
                    <a:pt x="629" y="138"/>
                  </a:cubicBezTo>
                  <a:cubicBezTo>
                    <a:pt x="626" y="139"/>
                    <a:pt x="630" y="139"/>
                    <a:pt x="630" y="139"/>
                  </a:cubicBezTo>
                  <a:cubicBezTo>
                    <a:pt x="630" y="139"/>
                    <a:pt x="630" y="139"/>
                    <a:pt x="629" y="140"/>
                  </a:cubicBezTo>
                  <a:cubicBezTo>
                    <a:pt x="630" y="140"/>
                    <a:pt x="631" y="140"/>
                    <a:pt x="631" y="139"/>
                  </a:cubicBezTo>
                  <a:cubicBezTo>
                    <a:pt x="629" y="140"/>
                    <a:pt x="633" y="142"/>
                    <a:pt x="635" y="142"/>
                  </a:cubicBezTo>
                  <a:cubicBezTo>
                    <a:pt x="637" y="143"/>
                    <a:pt x="639" y="142"/>
                    <a:pt x="636" y="141"/>
                  </a:cubicBezTo>
                  <a:cubicBezTo>
                    <a:pt x="637" y="141"/>
                    <a:pt x="639" y="141"/>
                    <a:pt x="640" y="141"/>
                  </a:cubicBezTo>
                  <a:cubicBezTo>
                    <a:pt x="640" y="141"/>
                    <a:pt x="639" y="142"/>
                    <a:pt x="639" y="143"/>
                  </a:cubicBezTo>
                  <a:cubicBezTo>
                    <a:pt x="639" y="145"/>
                    <a:pt x="640" y="144"/>
                    <a:pt x="641" y="145"/>
                  </a:cubicBezTo>
                  <a:cubicBezTo>
                    <a:pt x="642" y="144"/>
                    <a:pt x="644" y="144"/>
                    <a:pt x="644" y="144"/>
                  </a:cubicBezTo>
                  <a:cubicBezTo>
                    <a:pt x="644" y="144"/>
                    <a:pt x="643" y="145"/>
                    <a:pt x="643" y="145"/>
                  </a:cubicBezTo>
                  <a:cubicBezTo>
                    <a:pt x="643" y="145"/>
                    <a:pt x="644" y="145"/>
                    <a:pt x="645" y="145"/>
                  </a:cubicBezTo>
                  <a:cubicBezTo>
                    <a:pt x="646" y="145"/>
                    <a:pt x="646" y="145"/>
                    <a:pt x="647" y="145"/>
                  </a:cubicBezTo>
                  <a:cubicBezTo>
                    <a:pt x="647" y="146"/>
                    <a:pt x="648" y="147"/>
                    <a:pt x="648" y="148"/>
                  </a:cubicBezTo>
                  <a:cubicBezTo>
                    <a:pt x="651" y="149"/>
                    <a:pt x="651" y="153"/>
                    <a:pt x="655" y="154"/>
                  </a:cubicBezTo>
                  <a:cubicBezTo>
                    <a:pt x="653" y="155"/>
                    <a:pt x="653" y="156"/>
                    <a:pt x="651" y="156"/>
                  </a:cubicBezTo>
                  <a:cubicBezTo>
                    <a:pt x="650" y="157"/>
                    <a:pt x="648" y="157"/>
                    <a:pt x="648" y="158"/>
                  </a:cubicBezTo>
                  <a:cubicBezTo>
                    <a:pt x="646" y="160"/>
                    <a:pt x="651" y="160"/>
                    <a:pt x="653" y="160"/>
                  </a:cubicBezTo>
                  <a:cubicBezTo>
                    <a:pt x="656" y="160"/>
                    <a:pt x="662" y="162"/>
                    <a:pt x="663" y="160"/>
                  </a:cubicBezTo>
                  <a:cubicBezTo>
                    <a:pt x="664" y="158"/>
                    <a:pt x="663" y="156"/>
                    <a:pt x="669" y="157"/>
                  </a:cubicBezTo>
                  <a:cubicBezTo>
                    <a:pt x="666" y="158"/>
                    <a:pt x="669" y="157"/>
                    <a:pt x="669" y="158"/>
                  </a:cubicBezTo>
                  <a:cubicBezTo>
                    <a:pt x="670" y="159"/>
                    <a:pt x="670" y="159"/>
                    <a:pt x="671" y="159"/>
                  </a:cubicBezTo>
                  <a:cubicBezTo>
                    <a:pt x="673" y="160"/>
                    <a:pt x="682" y="161"/>
                    <a:pt x="680" y="162"/>
                  </a:cubicBezTo>
                  <a:cubicBezTo>
                    <a:pt x="681" y="162"/>
                    <a:pt x="681" y="162"/>
                    <a:pt x="682" y="161"/>
                  </a:cubicBezTo>
                  <a:cubicBezTo>
                    <a:pt x="681" y="162"/>
                    <a:pt x="680" y="162"/>
                    <a:pt x="679" y="163"/>
                  </a:cubicBezTo>
                  <a:cubicBezTo>
                    <a:pt x="680" y="163"/>
                    <a:pt x="680" y="163"/>
                    <a:pt x="680" y="162"/>
                  </a:cubicBezTo>
                  <a:cubicBezTo>
                    <a:pt x="681" y="162"/>
                    <a:pt x="681" y="162"/>
                    <a:pt x="682" y="163"/>
                  </a:cubicBezTo>
                  <a:cubicBezTo>
                    <a:pt x="682" y="163"/>
                    <a:pt x="681" y="163"/>
                    <a:pt x="680" y="163"/>
                  </a:cubicBezTo>
                  <a:cubicBezTo>
                    <a:pt x="681" y="163"/>
                    <a:pt x="681" y="163"/>
                    <a:pt x="682" y="163"/>
                  </a:cubicBezTo>
                  <a:cubicBezTo>
                    <a:pt x="682" y="163"/>
                    <a:pt x="683" y="163"/>
                    <a:pt x="683" y="163"/>
                  </a:cubicBezTo>
                  <a:cubicBezTo>
                    <a:pt x="682" y="163"/>
                    <a:pt x="681" y="164"/>
                    <a:pt x="680" y="165"/>
                  </a:cubicBezTo>
                  <a:cubicBezTo>
                    <a:pt x="679" y="165"/>
                    <a:pt x="678" y="165"/>
                    <a:pt x="677" y="165"/>
                  </a:cubicBezTo>
                  <a:cubicBezTo>
                    <a:pt x="676" y="165"/>
                    <a:pt x="675" y="164"/>
                    <a:pt x="674" y="165"/>
                  </a:cubicBezTo>
                  <a:cubicBezTo>
                    <a:pt x="673" y="165"/>
                    <a:pt x="673" y="165"/>
                    <a:pt x="672" y="165"/>
                  </a:cubicBezTo>
                  <a:cubicBezTo>
                    <a:pt x="670" y="164"/>
                    <a:pt x="669" y="164"/>
                    <a:pt x="669" y="165"/>
                  </a:cubicBezTo>
                  <a:cubicBezTo>
                    <a:pt x="667" y="165"/>
                    <a:pt x="666" y="167"/>
                    <a:pt x="663" y="167"/>
                  </a:cubicBezTo>
                  <a:cubicBezTo>
                    <a:pt x="663" y="166"/>
                    <a:pt x="665" y="167"/>
                    <a:pt x="665" y="166"/>
                  </a:cubicBezTo>
                  <a:cubicBezTo>
                    <a:pt x="663" y="166"/>
                    <a:pt x="665" y="165"/>
                    <a:pt x="664" y="164"/>
                  </a:cubicBezTo>
                  <a:cubicBezTo>
                    <a:pt x="664" y="163"/>
                    <a:pt x="663" y="162"/>
                    <a:pt x="661" y="161"/>
                  </a:cubicBezTo>
                  <a:cubicBezTo>
                    <a:pt x="657" y="160"/>
                    <a:pt x="653" y="160"/>
                    <a:pt x="649" y="160"/>
                  </a:cubicBezTo>
                  <a:cubicBezTo>
                    <a:pt x="646" y="160"/>
                    <a:pt x="631" y="164"/>
                    <a:pt x="634" y="166"/>
                  </a:cubicBezTo>
                  <a:cubicBezTo>
                    <a:pt x="636" y="167"/>
                    <a:pt x="639" y="168"/>
                    <a:pt x="641" y="169"/>
                  </a:cubicBezTo>
                  <a:cubicBezTo>
                    <a:pt x="644" y="172"/>
                    <a:pt x="642" y="172"/>
                    <a:pt x="639" y="172"/>
                  </a:cubicBezTo>
                  <a:cubicBezTo>
                    <a:pt x="638" y="172"/>
                    <a:pt x="637" y="171"/>
                    <a:pt x="637" y="172"/>
                  </a:cubicBezTo>
                  <a:cubicBezTo>
                    <a:pt x="635" y="172"/>
                    <a:pt x="634" y="173"/>
                    <a:pt x="633" y="173"/>
                  </a:cubicBezTo>
                  <a:cubicBezTo>
                    <a:pt x="632" y="173"/>
                    <a:pt x="629" y="173"/>
                    <a:pt x="628" y="173"/>
                  </a:cubicBezTo>
                  <a:cubicBezTo>
                    <a:pt x="626" y="173"/>
                    <a:pt x="628" y="174"/>
                    <a:pt x="626" y="174"/>
                  </a:cubicBezTo>
                  <a:cubicBezTo>
                    <a:pt x="624" y="174"/>
                    <a:pt x="621" y="173"/>
                    <a:pt x="620" y="174"/>
                  </a:cubicBezTo>
                  <a:cubicBezTo>
                    <a:pt x="622" y="175"/>
                    <a:pt x="626" y="177"/>
                    <a:pt x="626" y="176"/>
                  </a:cubicBezTo>
                  <a:cubicBezTo>
                    <a:pt x="626" y="177"/>
                    <a:pt x="624" y="177"/>
                    <a:pt x="624" y="178"/>
                  </a:cubicBezTo>
                  <a:cubicBezTo>
                    <a:pt x="625" y="178"/>
                    <a:pt x="625" y="178"/>
                    <a:pt x="626" y="179"/>
                  </a:cubicBezTo>
                  <a:cubicBezTo>
                    <a:pt x="624" y="179"/>
                    <a:pt x="623" y="178"/>
                    <a:pt x="623" y="177"/>
                  </a:cubicBezTo>
                  <a:cubicBezTo>
                    <a:pt x="623" y="177"/>
                    <a:pt x="625" y="177"/>
                    <a:pt x="625" y="176"/>
                  </a:cubicBezTo>
                  <a:cubicBezTo>
                    <a:pt x="623" y="174"/>
                    <a:pt x="619" y="174"/>
                    <a:pt x="617" y="174"/>
                  </a:cubicBezTo>
                  <a:cubicBezTo>
                    <a:pt x="616" y="173"/>
                    <a:pt x="604" y="171"/>
                    <a:pt x="606" y="173"/>
                  </a:cubicBezTo>
                  <a:cubicBezTo>
                    <a:pt x="605" y="173"/>
                    <a:pt x="605" y="174"/>
                    <a:pt x="605" y="175"/>
                  </a:cubicBezTo>
                  <a:cubicBezTo>
                    <a:pt x="605" y="175"/>
                    <a:pt x="603" y="175"/>
                    <a:pt x="602" y="176"/>
                  </a:cubicBezTo>
                  <a:cubicBezTo>
                    <a:pt x="601" y="176"/>
                    <a:pt x="600" y="176"/>
                    <a:pt x="599" y="177"/>
                  </a:cubicBezTo>
                  <a:cubicBezTo>
                    <a:pt x="598" y="178"/>
                    <a:pt x="599" y="179"/>
                    <a:pt x="597" y="179"/>
                  </a:cubicBezTo>
                  <a:cubicBezTo>
                    <a:pt x="599" y="179"/>
                    <a:pt x="598" y="180"/>
                    <a:pt x="599" y="181"/>
                  </a:cubicBezTo>
                  <a:cubicBezTo>
                    <a:pt x="600" y="182"/>
                    <a:pt x="602" y="183"/>
                    <a:pt x="603" y="183"/>
                  </a:cubicBezTo>
                  <a:cubicBezTo>
                    <a:pt x="606" y="184"/>
                    <a:pt x="608" y="183"/>
                    <a:pt x="612" y="184"/>
                  </a:cubicBezTo>
                  <a:cubicBezTo>
                    <a:pt x="613" y="184"/>
                    <a:pt x="612" y="183"/>
                    <a:pt x="612" y="183"/>
                  </a:cubicBezTo>
                  <a:cubicBezTo>
                    <a:pt x="613" y="183"/>
                    <a:pt x="614" y="183"/>
                    <a:pt x="614" y="183"/>
                  </a:cubicBezTo>
                  <a:cubicBezTo>
                    <a:pt x="615" y="183"/>
                    <a:pt x="616" y="183"/>
                    <a:pt x="616" y="183"/>
                  </a:cubicBezTo>
                  <a:cubicBezTo>
                    <a:pt x="617" y="183"/>
                    <a:pt x="618" y="183"/>
                    <a:pt x="619" y="183"/>
                  </a:cubicBezTo>
                  <a:cubicBezTo>
                    <a:pt x="619" y="182"/>
                    <a:pt x="620" y="182"/>
                    <a:pt x="621" y="182"/>
                  </a:cubicBezTo>
                  <a:cubicBezTo>
                    <a:pt x="620" y="181"/>
                    <a:pt x="620" y="181"/>
                    <a:pt x="622" y="182"/>
                  </a:cubicBezTo>
                  <a:cubicBezTo>
                    <a:pt x="617" y="179"/>
                    <a:pt x="626" y="182"/>
                    <a:pt x="627" y="182"/>
                  </a:cubicBezTo>
                  <a:cubicBezTo>
                    <a:pt x="629" y="182"/>
                    <a:pt x="632" y="183"/>
                    <a:pt x="632" y="182"/>
                  </a:cubicBezTo>
                  <a:cubicBezTo>
                    <a:pt x="633" y="180"/>
                    <a:pt x="631" y="180"/>
                    <a:pt x="629" y="179"/>
                  </a:cubicBezTo>
                  <a:cubicBezTo>
                    <a:pt x="630" y="179"/>
                    <a:pt x="631" y="178"/>
                    <a:pt x="633" y="178"/>
                  </a:cubicBezTo>
                  <a:cubicBezTo>
                    <a:pt x="632" y="178"/>
                    <a:pt x="630" y="179"/>
                    <a:pt x="633" y="180"/>
                  </a:cubicBezTo>
                  <a:cubicBezTo>
                    <a:pt x="635" y="181"/>
                    <a:pt x="636" y="180"/>
                    <a:pt x="637" y="179"/>
                  </a:cubicBezTo>
                  <a:cubicBezTo>
                    <a:pt x="638" y="180"/>
                    <a:pt x="635" y="180"/>
                    <a:pt x="638" y="181"/>
                  </a:cubicBezTo>
                  <a:cubicBezTo>
                    <a:pt x="636" y="181"/>
                    <a:pt x="637" y="182"/>
                    <a:pt x="637" y="183"/>
                  </a:cubicBezTo>
                  <a:cubicBezTo>
                    <a:pt x="638" y="183"/>
                    <a:pt x="640" y="182"/>
                    <a:pt x="639" y="180"/>
                  </a:cubicBezTo>
                  <a:cubicBezTo>
                    <a:pt x="640" y="181"/>
                    <a:pt x="642" y="181"/>
                    <a:pt x="641" y="180"/>
                  </a:cubicBezTo>
                  <a:cubicBezTo>
                    <a:pt x="642" y="180"/>
                    <a:pt x="643" y="181"/>
                    <a:pt x="643" y="181"/>
                  </a:cubicBezTo>
                  <a:cubicBezTo>
                    <a:pt x="643" y="181"/>
                    <a:pt x="644" y="181"/>
                    <a:pt x="644" y="181"/>
                  </a:cubicBezTo>
                  <a:cubicBezTo>
                    <a:pt x="644" y="180"/>
                    <a:pt x="644" y="180"/>
                    <a:pt x="645" y="180"/>
                  </a:cubicBezTo>
                  <a:cubicBezTo>
                    <a:pt x="645" y="181"/>
                    <a:pt x="644" y="181"/>
                    <a:pt x="643" y="182"/>
                  </a:cubicBezTo>
                  <a:cubicBezTo>
                    <a:pt x="643" y="182"/>
                    <a:pt x="646" y="184"/>
                    <a:pt x="647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8" y="184"/>
                    <a:pt x="649" y="186"/>
                    <a:pt x="650" y="186"/>
                  </a:cubicBezTo>
                  <a:cubicBezTo>
                    <a:pt x="650" y="185"/>
                    <a:pt x="650" y="185"/>
                    <a:pt x="650" y="185"/>
                  </a:cubicBezTo>
                  <a:cubicBezTo>
                    <a:pt x="651" y="186"/>
                    <a:pt x="651" y="187"/>
                    <a:pt x="651" y="187"/>
                  </a:cubicBezTo>
                  <a:cubicBezTo>
                    <a:pt x="653" y="188"/>
                    <a:pt x="654" y="187"/>
                    <a:pt x="655" y="187"/>
                  </a:cubicBezTo>
                  <a:cubicBezTo>
                    <a:pt x="654" y="187"/>
                    <a:pt x="654" y="188"/>
                    <a:pt x="653" y="189"/>
                  </a:cubicBezTo>
                  <a:cubicBezTo>
                    <a:pt x="655" y="189"/>
                    <a:pt x="657" y="189"/>
                    <a:pt x="658" y="189"/>
                  </a:cubicBezTo>
                  <a:cubicBezTo>
                    <a:pt x="656" y="188"/>
                    <a:pt x="657" y="188"/>
                    <a:pt x="657" y="188"/>
                  </a:cubicBezTo>
                  <a:cubicBezTo>
                    <a:pt x="659" y="189"/>
                    <a:pt x="662" y="189"/>
                    <a:pt x="664" y="190"/>
                  </a:cubicBezTo>
                  <a:cubicBezTo>
                    <a:pt x="662" y="192"/>
                    <a:pt x="659" y="192"/>
                    <a:pt x="655" y="191"/>
                  </a:cubicBezTo>
                  <a:cubicBezTo>
                    <a:pt x="658" y="192"/>
                    <a:pt x="658" y="193"/>
                    <a:pt x="660" y="194"/>
                  </a:cubicBezTo>
                  <a:cubicBezTo>
                    <a:pt x="663" y="196"/>
                    <a:pt x="666" y="195"/>
                    <a:pt x="667" y="194"/>
                  </a:cubicBezTo>
                  <a:cubicBezTo>
                    <a:pt x="667" y="195"/>
                    <a:pt x="666" y="195"/>
                    <a:pt x="665" y="195"/>
                  </a:cubicBezTo>
                  <a:cubicBezTo>
                    <a:pt x="667" y="196"/>
                    <a:pt x="670" y="197"/>
                    <a:pt x="673" y="198"/>
                  </a:cubicBezTo>
                  <a:cubicBezTo>
                    <a:pt x="675" y="198"/>
                    <a:pt x="676" y="198"/>
                    <a:pt x="678" y="198"/>
                  </a:cubicBezTo>
                  <a:cubicBezTo>
                    <a:pt x="679" y="198"/>
                    <a:pt x="680" y="198"/>
                    <a:pt x="681" y="198"/>
                  </a:cubicBezTo>
                  <a:cubicBezTo>
                    <a:pt x="678" y="198"/>
                    <a:pt x="681" y="200"/>
                    <a:pt x="683" y="201"/>
                  </a:cubicBezTo>
                  <a:cubicBezTo>
                    <a:pt x="686" y="202"/>
                    <a:pt x="690" y="203"/>
                    <a:pt x="692" y="203"/>
                  </a:cubicBezTo>
                  <a:cubicBezTo>
                    <a:pt x="696" y="203"/>
                    <a:pt x="699" y="204"/>
                    <a:pt x="704" y="205"/>
                  </a:cubicBezTo>
                  <a:cubicBezTo>
                    <a:pt x="707" y="206"/>
                    <a:pt x="711" y="207"/>
                    <a:pt x="714" y="206"/>
                  </a:cubicBezTo>
                  <a:cubicBezTo>
                    <a:pt x="713" y="206"/>
                    <a:pt x="713" y="205"/>
                    <a:pt x="712" y="204"/>
                  </a:cubicBezTo>
                  <a:cubicBezTo>
                    <a:pt x="713" y="205"/>
                    <a:pt x="714" y="204"/>
                    <a:pt x="714" y="203"/>
                  </a:cubicBezTo>
                  <a:cubicBezTo>
                    <a:pt x="712" y="203"/>
                    <a:pt x="712" y="203"/>
                    <a:pt x="711" y="202"/>
                  </a:cubicBezTo>
                  <a:cubicBezTo>
                    <a:pt x="711" y="202"/>
                    <a:pt x="710" y="202"/>
                    <a:pt x="709" y="202"/>
                  </a:cubicBezTo>
                  <a:cubicBezTo>
                    <a:pt x="710" y="202"/>
                    <a:pt x="710" y="202"/>
                    <a:pt x="709" y="201"/>
                  </a:cubicBezTo>
                  <a:cubicBezTo>
                    <a:pt x="708" y="201"/>
                    <a:pt x="709" y="200"/>
                    <a:pt x="708" y="199"/>
                  </a:cubicBezTo>
                  <a:cubicBezTo>
                    <a:pt x="707" y="199"/>
                    <a:pt x="704" y="199"/>
                    <a:pt x="703" y="199"/>
                  </a:cubicBezTo>
                  <a:cubicBezTo>
                    <a:pt x="703" y="198"/>
                    <a:pt x="703" y="198"/>
                    <a:pt x="703" y="198"/>
                  </a:cubicBezTo>
                  <a:cubicBezTo>
                    <a:pt x="702" y="198"/>
                    <a:pt x="702" y="197"/>
                    <a:pt x="701" y="197"/>
                  </a:cubicBezTo>
                  <a:cubicBezTo>
                    <a:pt x="700" y="196"/>
                    <a:pt x="699" y="195"/>
                    <a:pt x="698" y="196"/>
                  </a:cubicBezTo>
                  <a:cubicBezTo>
                    <a:pt x="700" y="195"/>
                    <a:pt x="697" y="195"/>
                    <a:pt x="697" y="196"/>
                  </a:cubicBezTo>
                  <a:cubicBezTo>
                    <a:pt x="697" y="195"/>
                    <a:pt x="697" y="195"/>
                    <a:pt x="698" y="195"/>
                  </a:cubicBezTo>
                  <a:cubicBezTo>
                    <a:pt x="694" y="195"/>
                    <a:pt x="690" y="193"/>
                    <a:pt x="687" y="190"/>
                  </a:cubicBezTo>
                  <a:cubicBezTo>
                    <a:pt x="685" y="188"/>
                    <a:pt x="688" y="188"/>
                    <a:pt x="690" y="189"/>
                  </a:cubicBezTo>
                  <a:cubicBezTo>
                    <a:pt x="691" y="189"/>
                    <a:pt x="692" y="189"/>
                    <a:pt x="692" y="189"/>
                  </a:cubicBezTo>
                  <a:cubicBezTo>
                    <a:pt x="693" y="190"/>
                    <a:pt x="696" y="192"/>
                    <a:pt x="698" y="192"/>
                  </a:cubicBezTo>
                  <a:cubicBezTo>
                    <a:pt x="697" y="191"/>
                    <a:pt x="696" y="189"/>
                    <a:pt x="695" y="188"/>
                  </a:cubicBezTo>
                  <a:cubicBezTo>
                    <a:pt x="697" y="189"/>
                    <a:pt x="704" y="195"/>
                    <a:pt x="704" y="192"/>
                  </a:cubicBezTo>
                  <a:cubicBezTo>
                    <a:pt x="704" y="193"/>
                    <a:pt x="704" y="193"/>
                    <a:pt x="705" y="194"/>
                  </a:cubicBezTo>
                  <a:cubicBezTo>
                    <a:pt x="705" y="193"/>
                    <a:pt x="705" y="193"/>
                    <a:pt x="705" y="193"/>
                  </a:cubicBezTo>
                  <a:cubicBezTo>
                    <a:pt x="706" y="194"/>
                    <a:pt x="706" y="195"/>
                    <a:pt x="708" y="196"/>
                  </a:cubicBezTo>
                  <a:cubicBezTo>
                    <a:pt x="706" y="194"/>
                    <a:pt x="709" y="195"/>
                    <a:pt x="707" y="193"/>
                  </a:cubicBezTo>
                  <a:cubicBezTo>
                    <a:pt x="709" y="194"/>
                    <a:pt x="709" y="195"/>
                    <a:pt x="712" y="196"/>
                  </a:cubicBezTo>
                  <a:cubicBezTo>
                    <a:pt x="712" y="196"/>
                    <a:pt x="711" y="195"/>
                    <a:pt x="711" y="194"/>
                  </a:cubicBezTo>
                  <a:cubicBezTo>
                    <a:pt x="712" y="195"/>
                    <a:pt x="714" y="196"/>
                    <a:pt x="715" y="195"/>
                  </a:cubicBezTo>
                  <a:cubicBezTo>
                    <a:pt x="714" y="196"/>
                    <a:pt x="714" y="196"/>
                    <a:pt x="714" y="196"/>
                  </a:cubicBezTo>
                  <a:cubicBezTo>
                    <a:pt x="715" y="196"/>
                    <a:pt x="716" y="196"/>
                    <a:pt x="716" y="195"/>
                  </a:cubicBezTo>
                  <a:cubicBezTo>
                    <a:pt x="715" y="197"/>
                    <a:pt x="719" y="198"/>
                    <a:pt x="720" y="196"/>
                  </a:cubicBezTo>
                  <a:cubicBezTo>
                    <a:pt x="720" y="197"/>
                    <a:pt x="719" y="200"/>
                    <a:pt x="723" y="200"/>
                  </a:cubicBezTo>
                  <a:cubicBezTo>
                    <a:pt x="725" y="199"/>
                    <a:pt x="721" y="197"/>
                    <a:pt x="720" y="196"/>
                  </a:cubicBezTo>
                  <a:cubicBezTo>
                    <a:pt x="721" y="196"/>
                    <a:pt x="722" y="196"/>
                    <a:pt x="722" y="196"/>
                  </a:cubicBezTo>
                  <a:cubicBezTo>
                    <a:pt x="723" y="197"/>
                    <a:pt x="724" y="197"/>
                    <a:pt x="725" y="197"/>
                  </a:cubicBezTo>
                  <a:cubicBezTo>
                    <a:pt x="727" y="197"/>
                    <a:pt x="724" y="195"/>
                    <a:pt x="724" y="194"/>
                  </a:cubicBezTo>
                  <a:cubicBezTo>
                    <a:pt x="723" y="194"/>
                    <a:pt x="722" y="194"/>
                    <a:pt x="722" y="193"/>
                  </a:cubicBezTo>
                  <a:cubicBezTo>
                    <a:pt x="723" y="193"/>
                    <a:pt x="723" y="193"/>
                    <a:pt x="723" y="192"/>
                  </a:cubicBezTo>
                  <a:cubicBezTo>
                    <a:pt x="723" y="192"/>
                    <a:pt x="722" y="192"/>
                    <a:pt x="722" y="192"/>
                  </a:cubicBezTo>
                  <a:cubicBezTo>
                    <a:pt x="723" y="191"/>
                    <a:pt x="722" y="190"/>
                    <a:pt x="723" y="190"/>
                  </a:cubicBezTo>
                  <a:cubicBezTo>
                    <a:pt x="722" y="189"/>
                    <a:pt x="721" y="189"/>
                    <a:pt x="720" y="188"/>
                  </a:cubicBezTo>
                  <a:cubicBezTo>
                    <a:pt x="722" y="189"/>
                    <a:pt x="723" y="190"/>
                    <a:pt x="724" y="191"/>
                  </a:cubicBezTo>
                  <a:cubicBezTo>
                    <a:pt x="725" y="191"/>
                    <a:pt x="725" y="192"/>
                    <a:pt x="726" y="193"/>
                  </a:cubicBezTo>
                  <a:cubicBezTo>
                    <a:pt x="727" y="194"/>
                    <a:pt x="728" y="193"/>
                    <a:pt x="726" y="192"/>
                  </a:cubicBezTo>
                  <a:cubicBezTo>
                    <a:pt x="729" y="192"/>
                    <a:pt x="726" y="190"/>
                    <a:pt x="727" y="189"/>
                  </a:cubicBezTo>
                  <a:cubicBezTo>
                    <a:pt x="726" y="189"/>
                    <a:pt x="725" y="188"/>
                    <a:pt x="724" y="188"/>
                  </a:cubicBezTo>
                  <a:cubicBezTo>
                    <a:pt x="724" y="187"/>
                    <a:pt x="727" y="189"/>
                    <a:pt x="729" y="189"/>
                  </a:cubicBezTo>
                  <a:cubicBezTo>
                    <a:pt x="728" y="189"/>
                    <a:pt x="727" y="188"/>
                    <a:pt x="727" y="188"/>
                  </a:cubicBezTo>
                  <a:cubicBezTo>
                    <a:pt x="727" y="188"/>
                    <a:pt x="728" y="188"/>
                    <a:pt x="728" y="187"/>
                  </a:cubicBezTo>
                  <a:cubicBezTo>
                    <a:pt x="727" y="187"/>
                    <a:pt x="726" y="187"/>
                    <a:pt x="725" y="187"/>
                  </a:cubicBezTo>
                  <a:cubicBezTo>
                    <a:pt x="725" y="187"/>
                    <a:pt x="724" y="188"/>
                    <a:pt x="724" y="188"/>
                  </a:cubicBezTo>
                  <a:cubicBezTo>
                    <a:pt x="724" y="187"/>
                    <a:pt x="725" y="187"/>
                    <a:pt x="726" y="186"/>
                  </a:cubicBezTo>
                  <a:cubicBezTo>
                    <a:pt x="724" y="186"/>
                    <a:pt x="723" y="186"/>
                    <a:pt x="722" y="186"/>
                  </a:cubicBezTo>
                  <a:cubicBezTo>
                    <a:pt x="723" y="185"/>
                    <a:pt x="721" y="184"/>
                    <a:pt x="720" y="185"/>
                  </a:cubicBezTo>
                  <a:cubicBezTo>
                    <a:pt x="721" y="184"/>
                    <a:pt x="719" y="184"/>
                    <a:pt x="718" y="184"/>
                  </a:cubicBezTo>
                  <a:cubicBezTo>
                    <a:pt x="719" y="183"/>
                    <a:pt x="719" y="183"/>
                    <a:pt x="720" y="183"/>
                  </a:cubicBezTo>
                  <a:cubicBezTo>
                    <a:pt x="720" y="183"/>
                    <a:pt x="720" y="183"/>
                    <a:pt x="721" y="183"/>
                  </a:cubicBezTo>
                  <a:cubicBezTo>
                    <a:pt x="722" y="183"/>
                    <a:pt x="722" y="182"/>
                    <a:pt x="722" y="181"/>
                  </a:cubicBezTo>
                  <a:cubicBezTo>
                    <a:pt x="721" y="181"/>
                    <a:pt x="720" y="181"/>
                    <a:pt x="719" y="182"/>
                  </a:cubicBezTo>
                  <a:cubicBezTo>
                    <a:pt x="721" y="180"/>
                    <a:pt x="718" y="181"/>
                    <a:pt x="717" y="181"/>
                  </a:cubicBezTo>
                  <a:cubicBezTo>
                    <a:pt x="716" y="180"/>
                    <a:pt x="717" y="180"/>
                    <a:pt x="718" y="179"/>
                  </a:cubicBezTo>
                  <a:cubicBezTo>
                    <a:pt x="715" y="179"/>
                    <a:pt x="718" y="178"/>
                    <a:pt x="715" y="178"/>
                  </a:cubicBezTo>
                  <a:cubicBezTo>
                    <a:pt x="714" y="178"/>
                    <a:pt x="715" y="180"/>
                    <a:pt x="714" y="179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713" y="178"/>
                    <a:pt x="712" y="179"/>
                    <a:pt x="712" y="180"/>
                  </a:cubicBezTo>
                  <a:cubicBezTo>
                    <a:pt x="712" y="179"/>
                    <a:pt x="712" y="178"/>
                    <a:pt x="712" y="178"/>
                  </a:cubicBezTo>
                  <a:cubicBezTo>
                    <a:pt x="711" y="178"/>
                    <a:pt x="709" y="177"/>
                    <a:pt x="708" y="176"/>
                  </a:cubicBezTo>
                  <a:cubicBezTo>
                    <a:pt x="708" y="177"/>
                    <a:pt x="707" y="177"/>
                    <a:pt x="707" y="178"/>
                  </a:cubicBezTo>
                  <a:cubicBezTo>
                    <a:pt x="706" y="177"/>
                    <a:pt x="708" y="176"/>
                    <a:pt x="705" y="176"/>
                  </a:cubicBezTo>
                  <a:cubicBezTo>
                    <a:pt x="706" y="176"/>
                    <a:pt x="707" y="176"/>
                    <a:pt x="707" y="175"/>
                  </a:cubicBezTo>
                  <a:cubicBezTo>
                    <a:pt x="705" y="175"/>
                    <a:pt x="705" y="176"/>
                    <a:pt x="704" y="176"/>
                  </a:cubicBezTo>
                  <a:cubicBezTo>
                    <a:pt x="705" y="176"/>
                    <a:pt x="705" y="175"/>
                    <a:pt x="705" y="175"/>
                  </a:cubicBezTo>
                  <a:cubicBezTo>
                    <a:pt x="703" y="174"/>
                    <a:pt x="702" y="173"/>
                    <a:pt x="700" y="173"/>
                  </a:cubicBezTo>
                  <a:cubicBezTo>
                    <a:pt x="701" y="173"/>
                    <a:pt x="704" y="173"/>
                    <a:pt x="703" y="172"/>
                  </a:cubicBezTo>
                  <a:cubicBezTo>
                    <a:pt x="703" y="172"/>
                    <a:pt x="702" y="172"/>
                    <a:pt x="701" y="172"/>
                  </a:cubicBezTo>
                  <a:cubicBezTo>
                    <a:pt x="700" y="171"/>
                    <a:pt x="701" y="171"/>
                    <a:pt x="701" y="171"/>
                  </a:cubicBezTo>
                  <a:cubicBezTo>
                    <a:pt x="698" y="169"/>
                    <a:pt x="696" y="171"/>
                    <a:pt x="695" y="172"/>
                  </a:cubicBezTo>
                  <a:cubicBezTo>
                    <a:pt x="695" y="171"/>
                    <a:pt x="696" y="170"/>
                    <a:pt x="696" y="169"/>
                  </a:cubicBezTo>
                  <a:cubicBezTo>
                    <a:pt x="695" y="169"/>
                    <a:pt x="694" y="169"/>
                    <a:pt x="694" y="169"/>
                  </a:cubicBezTo>
                  <a:cubicBezTo>
                    <a:pt x="694" y="168"/>
                    <a:pt x="693" y="167"/>
                    <a:pt x="692" y="168"/>
                  </a:cubicBezTo>
                  <a:cubicBezTo>
                    <a:pt x="693" y="168"/>
                    <a:pt x="693" y="167"/>
                    <a:pt x="691" y="166"/>
                  </a:cubicBezTo>
                  <a:cubicBezTo>
                    <a:pt x="693" y="167"/>
                    <a:pt x="695" y="167"/>
                    <a:pt x="693" y="166"/>
                  </a:cubicBezTo>
                  <a:cubicBezTo>
                    <a:pt x="693" y="166"/>
                    <a:pt x="692" y="166"/>
                    <a:pt x="691" y="165"/>
                  </a:cubicBezTo>
                  <a:cubicBezTo>
                    <a:pt x="690" y="165"/>
                    <a:pt x="689" y="165"/>
                    <a:pt x="688" y="165"/>
                  </a:cubicBezTo>
                  <a:cubicBezTo>
                    <a:pt x="688" y="165"/>
                    <a:pt x="687" y="165"/>
                    <a:pt x="687" y="165"/>
                  </a:cubicBezTo>
                  <a:cubicBezTo>
                    <a:pt x="690" y="165"/>
                    <a:pt x="691" y="165"/>
                    <a:pt x="695" y="166"/>
                  </a:cubicBezTo>
                  <a:cubicBezTo>
                    <a:pt x="694" y="166"/>
                    <a:pt x="695" y="168"/>
                    <a:pt x="696" y="168"/>
                  </a:cubicBezTo>
                  <a:cubicBezTo>
                    <a:pt x="698" y="168"/>
                    <a:pt x="701" y="168"/>
                    <a:pt x="702" y="167"/>
                  </a:cubicBezTo>
                  <a:cubicBezTo>
                    <a:pt x="703" y="166"/>
                    <a:pt x="700" y="166"/>
                    <a:pt x="699" y="165"/>
                  </a:cubicBezTo>
                  <a:cubicBezTo>
                    <a:pt x="697" y="164"/>
                    <a:pt x="697" y="163"/>
                    <a:pt x="696" y="163"/>
                  </a:cubicBezTo>
                  <a:cubicBezTo>
                    <a:pt x="697" y="162"/>
                    <a:pt x="698" y="163"/>
                    <a:pt x="699" y="163"/>
                  </a:cubicBezTo>
                  <a:cubicBezTo>
                    <a:pt x="700" y="164"/>
                    <a:pt x="702" y="164"/>
                    <a:pt x="702" y="164"/>
                  </a:cubicBezTo>
                  <a:cubicBezTo>
                    <a:pt x="702" y="163"/>
                    <a:pt x="701" y="163"/>
                    <a:pt x="700" y="163"/>
                  </a:cubicBezTo>
                  <a:cubicBezTo>
                    <a:pt x="701" y="163"/>
                    <a:pt x="702" y="163"/>
                    <a:pt x="703" y="163"/>
                  </a:cubicBezTo>
                  <a:cubicBezTo>
                    <a:pt x="701" y="161"/>
                    <a:pt x="699" y="161"/>
                    <a:pt x="698" y="161"/>
                  </a:cubicBezTo>
                  <a:cubicBezTo>
                    <a:pt x="699" y="161"/>
                    <a:pt x="700" y="161"/>
                    <a:pt x="701" y="161"/>
                  </a:cubicBezTo>
                  <a:cubicBezTo>
                    <a:pt x="703" y="162"/>
                    <a:pt x="705" y="162"/>
                    <a:pt x="703" y="161"/>
                  </a:cubicBezTo>
                  <a:cubicBezTo>
                    <a:pt x="704" y="161"/>
                    <a:pt x="705" y="161"/>
                    <a:pt x="706" y="161"/>
                  </a:cubicBezTo>
                  <a:cubicBezTo>
                    <a:pt x="704" y="161"/>
                    <a:pt x="707" y="164"/>
                    <a:pt x="709" y="163"/>
                  </a:cubicBezTo>
                  <a:cubicBezTo>
                    <a:pt x="709" y="163"/>
                    <a:pt x="709" y="164"/>
                    <a:pt x="709" y="165"/>
                  </a:cubicBezTo>
                  <a:cubicBezTo>
                    <a:pt x="710" y="165"/>
                    <a:pt x="711" y="164"/>
                    <a:pt x="712" y="164"/>
                  </a:cubicBezTo>
                  <a:cubicBezTo>
                    <a:pt x="709" y="165"/>
                    <a:pt x="714" y="166"/>
                    <a:pt x="715" y="165"/>
                  </a:cubicBezTo>
                  <a:cubicBezTo>
                    <a:pt x="717" y="165"/>
                    <a:pt x="718" y="164"/>
                    <a:pt x="718" y="163"/>
                  </a:cubicBezTo>
                  <a:cubicBezTo>
                    <a:pt x="718" y="164"/>
                    <a:pt x="713" y="166"/>
                    <a:pt x="715" y="167"/>
                  </a:cubicBezTo>
                  <a:cubicBezTo>
                    <a:pt x="718" y="167"/>
                    <a:pt x="721" y="167"/>
                    <a:pt x="724" y="166"/>
                  </a:cubicBezTo>
                  <a:cubicBezTo>
                    <a:pt x="726" y="165"/>
                    <a:pt x="726" y="163"/>
                    <a:pt x="729" y="163"/>
                  </a:cubicBezTo>
                  <a:cubicBezTo>
                    <a:pt x="728" y="164"/>
                    <a:pt x="723" y="165"/>
                    <a:pt x="725" y="167"/>
                  </a:cubicBezTo>
                  <a:cubicBezTo>
                    <a:pt x="722" y="167"/>
                    <a:pt x="717" y="167"/>
                    <a:pt x="719" y="170"/>
                  </a:cubicBezTo>
                  <a:cubicBezTo>
                    <a:pt x="720" y="170"/>
                    <a:pt x="721" y="170"/>
                    <a:pt x="722" y="170"/>
                  </a:cubicBezTo>
                  <a:cubicBezTo>
                    <a:pt x="723" y="170"/>
                    <a:pt x="724" y="169"/>
                    <a:pt x="724" y="169"/>
                  </a:cubicBezTo>
                  <a:cubicBezTo>
                    <a:pt x="723" y="170"/>
                    <a:pt x="722" y="171"/>
                    <a:pt x="720" y="170"/>
                  </a:cubicBezTo>
                  <a:cubicBezTo>
                    <a:pt x="723" y="172"/>
                    <a:pt x="724" y="171"/>
                    <a:pt x="725" y="170"/>
                  </a:cubicBezTo>
                  <a:cubicBezTo>
                    <a:pt x="725" y="170"/>
                    <a:pt x="722" y="172"/>
                    <a:pt x="722" y="172"/>
                  </a:cubicBezTo>
                  <a:cubicBezTo>
                    <a:pt x="723" y="173"/>
                    <a:pt x="724" y="173"/>
                    <a:pt x="726" y="172"/>
                  </a:cubicBezTo>
                  <a:cubicBezTo>
                    <a:pt x="727" y="172"/>
                    <a:pt x="728" y="172"/>
                    <a:pt x="728" y="172"/>
                  </a:cubicBezTo>
                  <a:cubicBezTo>
                    <a:pt x="726" y="172"/>
                    <a:pt x="725" y="173"/>
                    <a:pt x="724" y="174"/>
                  </a:cubicBezTo>
                  <a:cubicBezTo>
                    <a:pt x="727" y="174"/>
                    <a:pt x="725" y="176"/>
                    <a:pt x="728" y="175"/>
                  </a:cubicBezTo>
                  <a:cubicBezTo>
                    <a:pt x="729" y="175"/>
                    <a:pt x="729" y="173"/>
                    <a:pt x="730" y="173"/>
                  </a:cubicBezTo>
                  <a:cubicBezTo>
                    <a:pt x="729" y="173"/>
                    <a:pt x="729" y="174"/>
                    <a:pt x="729" y="174"/>
                  </a:cubicBezTo>
                  <a:cubicBezTo>
                    <a:pt x="730" y="175"/>
                    <a:pt x="731" y="175"/>
                    <a:pt x="732" y="175"/>
                  </a:cubicBezTo>
                  <a:cubicBezTo>
                    <a:pt x="731" y="175"/>
                    <a:pt x="731" y="175"/>
                    <a:pt x="731" y="176"/>
                  </a:cubicBezTo>
                  <a:cubicBezTo>
                    <a:pt x="732" y="175"/>
                    <a:pt x="734" y="176"/>
                    <a:pt x="734" y="175"/>
                  </a:cubicBezTo>
                  <a:cubicBezTo>
                    <a:pt x="733" y="176"/>
                    <a:pt x="737" y="176"/>
                    <a:pt x="734" y="176"/>
                  </a:cubicBezTo>
                  <a:cubicBezTo>
                    <a:pt x="735" y="176"/>
                    <a:pt x="736" y="177"/>
                    <a:pt x="737" y="178"/>
                  </a:cubicBezTo>
                  <a:cubicBezTo>
                    <a:pt x="737" y="177"/>
                    <a:pt x="738" y="176"/>
                    <a:pt x="739" y="175"/>
                  </a:cubicBezTo>
                  <a:cubicBezTo>
                    <a:pt x="739" y="175"/>
                    <a:pt x="739" y="174"/>
                    <a:pt x="739" y="174"/>
                  </a:cubicBezTo>
                  <a:cubicBezTo>
                    <a:pt x="738" y="173"/>
                    <a:pt x="736" y="172"/>
                    <a:pt x="738" y="172"/>
                  </a:cubicBezTo>
                  <a:cubicBezTo>
                    <a:pt x="738" y="172"/>
                    <a:pt x="737" y="172"/>
                    <a:pt x="737" y="171"/>
                  </a:cubicBezTo>
                  <a:cubicBezTo>
                    <a:pt x="738" y="171"/>
                    <a:pt x="738" y="171"/>
                    <a:pt x="739" y="171"/>
                  </a:cubicBezTo>
                  <a:cubicBezTo>
                    <a:pt x="738" y="170"/>
                    <a:pt x="737" y="170"/>
                    <a:pt x="736" y="170"/>
                  </a:cubicBezTo>
                  <a:cubicBezTo>
                    <a:pt x="737" y="170"/>
                    <a:pt x="739" y="170"/>
                    <a:pt x="737" y="168"/>
                  </a:cubicBezTo>
                  <a:cubicBezTo>
                    <a:pt x="739" y="169"/>
                    <a:pt x="745" y="173"/>
                    <a:pt x="743" y="169"/>
                  </a:cubicBezTo>
                  <a:cubicBezTo>
                    <a:pt x="743" y="171"/>
                    <a:pt x="745" y="170"/>
                    <a:pt x="746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5" y="170"/>
                    <a:pt x="745" y="169"/>
                    <a:pt x="744" y="168"/>
                  </a:cubicBezTo>
                  <a:cubicBezTo>
                    <a:pt x="745" y="169"/>
                    <a:pt x="750" y="168"/>
                    <a:pt x="747" y="167"/>
                  </a:cubicBezTo>
                  <a:cubicBezTo>
                    <a:pt x="746" y="167"/>
                    <a:pt x="743" y="167"/>
                    <a:pt x="743" y="166"/>
                  </a:cubicBezTo>
                  <a:cubicBezTo>
                    <a:pt x="745" y="167"/>
                    <a:pt x="747" y="167"/>
                    <a:pt x="748" y="167"/>
                  </a:cubicBezTo>
                  <a:cubicBezTo>
                    <a:pt x="749" y="167"/>
                    <a:pt x="750" y="167"/>
                    <a:pt x="751" y="167"/>
                  </a:cubicBezTo>
                  <a:cubicBezTo>
                    <a:pt x="749" y="164"/>
                    <a:pt x="745" y="166"/>
                    <a:pt x="743" y="164"/>
                  </a:cubicBezTo>
                  <a:cubicBezTo>
                    <a:pt x="745" y="165"/>
                    <a:pt x="747" y="164"/>
                    <a:pt x="748" y="164"/>
                  </a:cubicBezTo>
                  <a:cubicBezTo>
                    <a:pt x="747" y="163"/>
                    <a:pt x="746" y="163"/>
                    <a:pt x="746" y="163"/>
                  </a:cubicBezTo>
                  <a:cubicBezTo>
                    <a:pt x="747" y="162"/>
                    <a:pt x="749" y="163"/>
                    <a:pt x="750" y="164"/>
                  </a:cubicBezTo>
                  <a:cubicBezTo>
                    <a:pt x="753" y="164"/>
                    <a:pt x="754" y="163"/>
                    <a:pt x="756" y="163"/>
                  </a:cubicBezTo>
                  <a:cubicBezTo>
                    <a:pt x="754" y="163"/>
                    <a:pt x="753" y="163"/>
                    <a:pt x="752" y="163"/>
                  </a:cubicBezTo>
                  <a:cubicBezTo>
                    <a:pt x="753" y="162"/>
                    <a:pt x="754" y="162"/>
                    <a:pt x="755" y="162"/>
                  </a:cubicBezTo>
                  <a:cubicBezTo>
                    <a:pt x="754" y="160"/>
                    <a:pt x="751" y="161"/>
                    <a:pt x="750" y="161"/>
                  </a:cubicBezTo>
                  <a:cubicBezTo>
                    <a:pt x="751" y="160"/>
                    <a:pt x="751" y="160"/>
                    <a:pt x="753" y="161"/>
                  </a:cubicBezTo>
                  <a:cubicBezTo>
                    <a:pt x="755" y="161"/>
                    <a:pt x="756" y="162"/>
                    <a:pt x="757" y="161"/>
                  </a:cubicBezTo>
                  <a:cubicBezTo>
                    <a:pt x="759" y="161"/>
                    <a:pt x="756" y="159"/>
                    <a:pt x="754" y="159"/>
                  </a:cubicBezTo>
                  <a:cubicBezTo>
                    <a:pt x="757" y="158"/>
                    <a:pt x="752" y="158"/>
                    <a:pt x="751" y="158"/>
                  </a:cubicBezTo>
                  <a:cubicBezTo>
                    <a:pt x="752" y="158"/>
                    <a:pt x="753" y="158"/>
                    <a:pt x="754" y="158"/>
                  </a:cubicBezTo>
                  <a:cubicBezTo>
                    <a:pt x="752" y="157"/>
                    <a:pt x="751" y="157"/>
                    <a:pt x="751" y="158"/>
                  </a:cubicBezTo>
                  <a:cubicBezTo>
                    <a:pt x="751" y="157"/>
                    <a:pt x="749" y="157"/>
                    <a:pt x="749" y="157"/>
                  </a:cubicBezTo>
                  <a:cubicBezTo>
                    <a:pt x="748" y="158"/>
                    <a:pt x="747" y="158"/>
                    <a:pt x="748" y="160"/>
                  </a:cubicBezTo>
                  <a:cubicBezTo>
                    <a:pt x="748" y="159"/>
                    <a:pt x="746" y="157"/>
                    <a:pt x="745" y="158"/>
                  </a:cubicBezTo>
                  <a:cubicBezTo>
                    <a:pt x="744" y="158"/>
                    <a:pt x="745" y="160"/>
                    <a:pt x="743" y="160"/>
                  </a:cubicBezTo>
                  <a:cubicBezTo>
                    <a:pt x="743" y="160"/>
                    <a:pt x="744" y="159"/>
                    <a:pt x="743" y="157"/>
                  </a:cubicBezTo>
                  <a:cubicBezTo>
                    <a:pt x="740" y="157"/>
                    <a:pt x="739" y="158"/>
                    <a:pt x="738" y="160"/>
                  </a:cubicBezTo>
                  <a:cubicBezTo>
                    <a:pt x="738" y="159"/>
                    <a:pt x="737" y="159"/>
                    <a:pt x="736" y="159"/>
                  </a:cubicBezTo>
                  <a:cubicBezTo>
                    <a:pt x="735" y="159"/>
                    <a:pt x="735" y="159"/>
                    <a:pt x="734" y="159"/>
                  </a:cubicBezTo>
                  <a:cubicBezTo>
                    <a:pt x="736" y="159"/>
                    <a:pt x="739" y="158"/>
                    <a:pt x="739" y="157"/>
                  </a:cubicBezTo>
                  <a:cubicBezTo>
                    <a:pt x="740" y="157"/>
                    <a:pt x="739" y="156"/>
                    <a:pt x="740" y="156"/>
                  </a:cubicBezTo>
                  <a:cubicBezTo>
                    <a:pt x="741" y="155"/>
                    <a:pt x="742" y="155"/>
                    <a:pt x="742" y="154"/>
                  </a:cubicBezTo>
                  <a:cubicBezTo>
                    <a:pt x="739" y="153"/>
                    <a:pt x="737" y="156"/>
                    <a:pt x="735" y="157"/>
                  </a:cubicBezTo>
                  <a:cubicBezTo>
                    <a:pt x="736" y="156"/>
                    <a:pt x="737" y="156"/>
                    <a:pt x="738" y="155"/>
                  </a:cubicBezTo>
                  <a:cubicBezTo>
                    <a:pt x="733" y="153"/>
                    <a:pt x="728" y="156"/>
                    <a:pt x="726" y="157"/>
                  </a:cubicBezTo>
                  <a:cubicBezTo>
                    <a:pt x="725" y="155"/>
                    <a:pt x="730" y="155"/>
                    <a:pt x="732" y="155"/>
                  </a:cubicBezTo>
                  <a:cubicBezTo>
                    <a:pt x="730" y="154"/>
                    <a:pt x="727" y="155"/>
                    <a:pt x="725" y="155"/>
                  </a:cubicBezTo>
                  <a:cubicBezTo>
                    <a:pt x="726" y="155"/>
                    <a:pt x="728" y="155"/>
                    <a:pt x="730" y="154"/>
                  </a:cubicBezTo>
                  <a:cubicBezTo>
                    <a:pt x="728" y="154"/>
                    <a:pt x="727" y="154"/>
                    <a:pt x="725" y="154"/>
                  </a:cubicBezTo>
                  <a:cubicBezTo>
                    <a:pt x="726" y="154"/>
                    <a:pt x="727" y="154"/>
                    <a:pt x="729" y="154"/>
                  </a:cubicBezTo>
                  <a:cubicBezTo>
                    <a:pt x="730" y="154"/>
                    <a:pt x="731" y="154"/>
                    <a:pt x="731" y="154"/>
                  </a:cubicBezTo>
                  <a:cubicBezTo>
                    <a:pt x="734" y="154"/>
                    <a:pt x="732" y="152"/>
                    <a:pt x="729" y="153"/>
                  </a:cubicBezTo>
                  <a:cubicBezTo>
                    <a:pt x="730" y="152"/>
                    <a:pt x="732" y="152"/>
                    <a:pt x="732" y="151"/>
                  </a:cubicBezTo>
                  <a:cubicBezTo>
                    <a:pt x="730" y="151"/>
                    <a:pt x="730" y="151"/>
                    <a:pt x="730" y="150"/>
                  </a:cubicBezTo>
                  <a:cubicBezTo>
                    <a:pt x="728" y="150"/>
                    <a:pt x="727" y="150"/>
                    <a:pt x="726" y="151"/>
                  </a:cubicBezTo>
                  <a:cubicBezTo>
                    <a:pt x="727" y="150"/>
                    <a:pt x="728" y="150"/>
                    <a:pt x="728" y="150"/>
                  </a:cubicBezTo>
                  <a:cubicBezTo>
                    <a:pt x="727" y="148"/>
                    <a:pt x="725" y="150"/>
                    <a:pt x="725" y="150"/>
                  </a:cubicBezTo>
                  <a:cubicBezTo>
                    <a:pt x="723" y="148"/>
                    <a:pt x="722" y="150"/>
                    <a:pt x="721" y="151"/>
                  </a:cubicBezTo>
                  <a:cubicBezTo>
                    <a:pt x="721" y="149"/>
                    <a:pt x="723" y="148"/>
                    <a:pt x="725" y="148"/>
                  </a:cubicBezTo>
                  <a:cubicBezTo>
                    <a:pt x="721" y="146"/>
                    <a:pt x="718" y="149"/>
                    <a:pt x="720" y="151"/>
                  </a:cubicBezTo>
                  <a:cubicBezTo>
                    <a:pt x="717" y="150"/>
                    <a:pt x="717" y="149"/>
                    <a:pt x="718" y="148"/>
                  </a:cubicBezTo>
                  <a:cubicBezTo>
                    <a:pt x="715" y="146"/>
                    <a:pt x="714" y="150"/>
                    <a:pt x="713" y="151"/>
                  </a:cubicBezTo>
                  <a:cubicBezTo>
                    <a:pt x="712" y="149"/>
                    <a:pt x="715" y="148"/>
                    <a:pt x="714" y="146"/>
                  </a:cubicBezTo>
                  <a:cubicBezTo>
                    <a:pt x="714" y="147"/>
                    <a:pt x="710" y="149"/>
                    <a:pt x="707" y="149"/>
                  </a:cubicBezTo>
                  <a:cubicBezTo>
                    <a:pt x="709" y="149"/>
                    <a:pt x="710" y="148"/>
                    <a:pt x="711" y="147"/>
                  </a:cubicBezTo>
                  <a:cubicBezTo>
                    <a:pt x="710" y="147"/>
                    <a:pt x="708" y="147"/>
                    <a:pt x="710" y="146"/>
                  </a:cubicBezTo>
                  <a:cubicBezTo>
                    <a:pt x="708" y="146"/>
                    <a:pt x="707" y="146"/>
                    <a:pt x="707" y="147"/>
                  </a:cubicBezTo>
                  <a:cubicBezTo>
                    <a:pt x="707" y="145"/>
                    <a:pt x="705" y="147"/>
                    <a:pt x="705" y="147"/>
                  </a:cubicBezTo>
                  <a:cubicBezTo>
                    <a:pt x="705" y="146"/>
                    <a:pt x="706" y="146"/>
                    <a:pt x="706" y="145"/>
                  </a:cubicBezTo>
                  <a:cubicBezTo>
                    <a:pt x="704" y="145"/>
                    <a:pt x="703" y="144"/>
                    <a:pt x="702" y="145"/>
                  </a:cubicBezTo>
                  <a:cubicBezTo>
                    <a:pt x="701" y="145"/>
                    <a:pt x="701" y="146"/>
                    <a:pt x="699" y="146"/>
                  </a:cubicBezTo>
                  <a:cubicBezTo>
                    <a:pt x="701" y="146"/>
                    <a:pt x="701" y="145"/>
                    <a:pt x="703" y="145"/>
                  </a:cubicBezTo>
                  <a:cubicBezTo>
                    <a:pt x="701" y="144"/>
                    <a:pt x="699" y="144"/>
                    <a:pt x="698" y="145"/>
                  </a:cubicBezTo>
                  <a:cubicBezTo>
                    <a:pt x="700" y="144"/>
                    <a:pt x="697" y="144"/>
                    <a:pt x="696" y="145"/>
                  </a:cubicBezTo>
                  <a:cubicBezTo>
                    <a:pt x="699" y="143"/>
                    <a:pt x="704" y="144"/>
                    <a:pt x="707" y="143"/>
                  </a:cubicBezTo>
                  <a:cubicBezTo>
                    <a:pt x="706" y="143"/>
                    <a:pt x="705" y="143"/>
                    <a:pt x="704" y="143"/>
                  </a:cubicBezTo>
                  <a:cubicBezTo>
                    <a:pt x="703" y="143"/>
                    <a:pt x="702" y="144"/>
                    <a:pt x="701" y="143"/>
                  </a:cubicBezTo>
                  <a:cubicBezTo>
                    <a:pt x="699" y="143"/>
                    <a:pt x="698" y="142"/>
                    <a:pt x="698" y="144"/>
                  </a:cubicBezTo>
                  <a:cubicBezTo>
                    <a:pt x="698" y="143"/>
                    <a:pt x="698" y="142"/>
                    <a:pt x="699" y="143"/>
                  </a:cubicBezTo>
                  <a:cubicBezTo>
                    <a:pt x="696" y="142"/>
                    <a:pt x="696" y="143"/>
                    <a:pt x="695" y="144"/>
                  </a:cubicBezTo>
                  <a:cubicBezTo>
                    <a:pt x="695" y="143"/>
                    <a:pt x="695" y="143"/>
                    <a:pt x="695" y="143"/>
                  </a:cubicBezTo>
                  <a:cubicBezTo>
                    <a:pt x="692" y="142"/>
                    <a:pt x="690" y="142"/>
                    <a:pt x="688" y="142"/>
                  </a:cubicBezTo>
                  <a:cubicBezTo>
                    <a:pt x="691" y="142"/>
                    <a:pt x="687" y="142"/>
                    <a:pt x="687" y="142"/>
                  </a:cubicBezTo>
                  <a:cubicBezTo>
                    <a:pt x="687" y="141"/>
                    <a:pt x="690" y="141"/>
                    <a:pt x="692" y="141"/>
                  </a:cubicBezTo>
                  <a:cubicBezTo>
                    <a:pt x="692" y="141"/>
                    <a:pt x="693" y="141"/>
                    <a:pt x="694" y="141"/>
                  </a:cubicBezTo>
                  <a:cubicBezTo>
                    <a:pt x="692" y="140"/>
                    <a:pt x="690" y="140"/>
                    <a:pt x="688" y="140"/>
                  </a:cubicBezTo>
                  <a:cubicBezTo>
                    <a:pt x="686" y="140"/>
                    <a:pt x="684" y="140"/>
                    <a:pt x="682" y="140"/>
                  </a:cubicBezTo>
                  <a:cubicBezTo>
                    <a:pt x="684" y="140"/>
                    <a:pt x="684" y="140"/>
                    <a:pt x="682" y="139"/>
                  </a:cubicBezTo>
                  <a:cubicBezTo>
                    <a:pt x="684" y="139"/>
                    <a:pt x="686" y="140"/>
                    <a:pt x="689" y="140"/>
                  </a:cubicBezTo>
                  <a:cubicBezTo>
                    <a:pt x="690" y="140"/>
                    <a:pt x="691" y="140"/>
                    <a:pt x="691" y="140"/>
                  </a:cubicBezTo>
                  <a:cubicBezTo>
                    <a:pt x="693" y="140"/>
                    <a:pt x="694" y="140"/>
                    <a:pt x="695" y="140"/>
                  </a:cubicBezTo>
                  <a:cubicBezTo>
                    <a:pt x="694" y="140"/>
                    <a:pt x="692" y="139"/>
                    <a:pt x="691" y="139"/>
                  </a:cubicBezTo>
                  <a:cubicBezTo>
                    <a:pt x="691" y="139"/>
                    <a:pt x="692" y="139"/>
                    <a:pt x="693" y="139"/>
                  </a:cubicBezTo>
                  <a:cubicBezTo>
                    <a:pt x="693" y="139"/>
                    <a:pt x="694" y="139"/>
                    <a:pt x="695" y="139"/>
                  </a:cubicBezTo>
                  <a:cubicBezTo>
                    <a:pt x="693" y="138"/>
                    <a:pt x="691" y="138"/>
                    <a:pt x="690" y="138"/>
                  </a:cubicBezTo>
                  <a:cubicBezTo>
                    <a:pt x="691" y="138"/>
                    <a:pt x="693" y="138"/>
                    <a:pt x="694" y="138"/>
                  </a:cubicBezTo>
                  <a:cubicBezTo>
                    <a:pt x="695" y="138"/>
                    <a:pt x="696" y="138"/>
                    <a:pt x="697" y="138"/>
                  </a:cubicBezTo>
                  <a:cubicBezTo>
                    <a:pt x="693" y="136"/>
                    <a:pt x="686" y="136"/>
                    <a:pt x="686" y="138"/>
                  </a:cubicBezTo>
                  <a:cubicBezTo>
                    <a:pt x="686" y="137"/>
                    <a:pt x="686" y="137"/>
                    <a:pt x="684" y="137"/>
                  </a:cubicBezTo>
                  <a:cubicBezTo>
                    <a:pt x="686" y="137"/>
                    <a:pt x="688" y="137"/>
                    <a:pt x="689" y="136"/>
                  </a:cubicBezTo>
                  <a:cubicBezTo>
                    <a:pt x="688" y="136"/>
                    <a:pt x="687" y="136"/>
                    <a:pt x="687" y="136"/>
                  </a:cubicBezTo>
                  <a:cubicBezTo>
                    <a:pt x="689" y="136"/>
                    <a:pt x="691" y="136"/>
                    <a:pt x="693" y="136"/>
                  </a:cubicBezTo>
                  <a:cubicBezTo>
                    <a:pt x="690" y="134"/>
                    <a:pt x="685" y="135"/>
                    <a:pt x="684" y="135"/>
                  </a:cubicBezTo>
                  <a:cubicBezTo>
                    <a:pt x="685" y="134"/>
                    <a:pt x="692" y="135"/>
                    <a:pt x="696" y="136"/>
                  </a:cubicBezTo>
                  <a:cubicBezTo>
                    <a:pt x="699" y="136"/>
                    <a:pt x="700" y="136"/>
                    <a:pt x="703" y="136"/>
                  </a:cubicBezTo>
                  <a:cubicBezTo>
                    <a:pt x="703" y="136"/>
                    <a:pt x="703" y="136"/>
                    <a:pt x="704" y="136"/>
                  </a:cubicBezTo>
                  <a:cubicBezTo>
                    <a:pt x="706" y="136"/>
                    <a:pt x="709" y="137"/>
                    <a:pt x="706" y="135"/>
                  </a:cubicBezTo>
                  <a:cubicBezTo>
                    <a:pt x="701" y="132"/>
                    <a:pt x="696" y="134"/>
                    <a:pt x="692" y="133"/>
                  </a:cubicBezTo>
                  <a:cubicBezTo>
                    <a:pt x="689" y="132"/>
                    <a:pt x="687" y="132"/>
                    <a:pt x="685" y="133"/>
                  </a:cubicBezTo>
                  <a:cubicBezTo>
                    <a:pt x="683" y="133"/>
                    <a:pt x="682" y="133"/>
                    <a:pt x="680" y="133"/>
                  </a:cubicBezTo>
                  <a:cubicBezTo>
                    <a:pt x="678" y="133"/>
                    <a:pt x="677" y="133"/>
                    <a:pt x="676" y="133"/>
                  </a:cubicBezTo>
                  <a:cubicBezTo>
                    <a:pt x="677" y="132"/>
                    <a:pt x="679" y="133"/>
                    <a:pt x="681" y="133"/>
                  </a:cubicBezTo>
                  <a:cubicBezTo>
                    <a:pt x="682" y="133"/>
                    <a:pt x="684" y="133"/>
                    <a:pt x="685" y="133"/>
                  </a:cubicBezTo>
                  <a:cubicBezTo>
                    <a:pt x="688" y="132"/>
                    <a:pt x="691" y="132"/>
                    <a:pt x="694" y="131"/>
                  </a:cubicBezTo>
                  <a:cubicBezTo>
                    <a:pt x="694" y="131"/>
                    <a:pt x="695" y="131"/>
                    <a:pt x="697" y="131"/>
                  </a:cubicBezTo>
                  <a:cubicBezTo>
                    <a:pt x="700" y="131"/>
                    <a:pt x="704" y="131"/>
                    <a:pt x="703" y="130"/>
                  </a:cubicBezTo>
                  <a:cubicBezTo>
                    <a:pt x="701" y="128"/>
                    <a:pt x="697" y="126"/>
                    <a:pt x="695" y="126"/>
                  </a:cubicBezTo>
                  <a:cubicBezTo>
                    <a:pt x="691" y="125"/>
                    <a:pt x="691" y="128"/>
                    <a:pt x="689" y="129"/>
                  </a:cubicBezTo>
                  <a:cubicBezTo>
                    <a:pt x="688" y="130"/>
                    <a:pt x="684" y="129"/>
                    <a:pt x="683" y="130"/>
                  </a:cubicBezTo>
                  <a:cubicBezTo>
                    <a:pt x="682" y="131"/>
                    <a:pt x="681" y="130"/>
                    <a:pt x="679" y="130"/>
                  </a:cubicBezTo>
                  <a:cubicBezTo>
                    <a:pt x="677" y="130"/>
                    <a:pt x="677" y="131"/>
                    <a:pt x="676" y="132"/>
                  </a:cubicBezTo>
                  <a:cubicBezTo>
                    <a:pt x="677" y="129"/>
                    <a:pt x="686" y="130"/>
                    <a:pt x="688" y="127"/>
                  </a:cubicBezTo>
                  <a:cubicBezTo>
                    <a:pt x="684" y="125"/>
                    <a:pt x="680" y="127"/>
                    <a:pt x="679" y="127"/>
                  </a:cubicBezTo>
                  <a:cubicBezTo>
                    <a:pt x="678" y="128"/>
                    <a:pt x="678" y="129"/>
                    <a:pt x="677" y="129"/>
                  </a:cubicBezTo>
                  <a:cubicBezTo>
                    <a:pt x="674" y="129"/>
                    <a:pt x="673" y="130"/>
                    <a:pt x="672" y="130"/>
                  </a:cubicBezTo>
                  <a:cubicBezTo>
                    <a:pt x="673" y="129"/>
                    <a:pt x="675" y="129"/>
                    <a:pt x="678" y="128"/>
                  </a:cubicBezTo>
                  <a:cubicBezTo>
                    <a:pt x="676" y="128"/>
                    <a:pt x="675" y="128"/>
                    <a:pt x="675" y="128"/>
                  </a:cubicBezTo>
                  <a:cubicBezTo>
                    <a:pt x="677" y="126"/>
                    <a:pt x="682" y="126"/>
                    <a:pt x="686" y="125"/>
                  </a:cubicBezTo>
                  <a:cubicBezTo>
                    <a:pt x="688" y="125"/>
                    <a:pt x="688" y="124"/>
                    <a:pt x="690" y="124"/>
                  </a:cubicBezTo>
                  <a:cubicBezTo>
                    <a:pt x="690" y="124"/>
                    <a:pt x="693" y="124"/>
                    <a:pt x="691" y="123"/>
                  </a:cubicBezTo>
                  <a:cubicBezTo>
                    <a:pt x="687" y="122"/>
                    <a:pt x="681" y="120"/>
                    <a:pt x="679" y="121"/>
                  </a:cubicBezTo>
                  <a:cubicBezTo>
                    <a:pt x="677" y="121"/>
                    <a:pt x="676" y="122"/>
                    <a:pt x="674" y="122"/>
                  </a:cubicBezTo>
                  <a:cubicBezTo>
                    <a:pt x="673" y="122"/>
                    <a:pt x="672" y="122"/>
                    <a:pt x="672" y="123"/>
                  </a:cubicBezTo>
                  <a:cubicBezTo>
                    <a:pt x="672" y="123"/>
                    <a:pt x="673" y="124"/>
                    <a:pt x="671" y="124"/>
                  </a:cubicBezTo>
                  <a:cubicBezTo>
                    <a:pt x="670" y="121"/>
                    <a:pt x="676" y="121"/>
                    <a:pt x="677" y="120"/>
                  </a:cubicBezTo>
                  <a:cubicBezTo>
                    <a:pt x="673" y="119"/>
                    <a:pt x="669" y="121"/>
                    <a:pt x="668" y="122"/>
                  </a:cubicBezTo>
                  <a:cubicBezTo>
                    <a:pt x="664" y="123"/>
                    <a:pt x="664" y="126"/>
                    <a:pt x="661" y="128"/>
                  </a:cubicBezTo>
                  <a:cubicBezTo>
                    <a:pt x="663" y="127"/>
                    <a:pt x="663" y="125"/>
                    <a:pt x="664" y="123"/>
                  </a:cubicBezTo>
                  <a:cubicBezTo>
                    <a:pt x="659" y="122"/>
                    <a:pt x="661" y="125"/>
                    <a:pt x="658" y="126"/>
                  </a:cubicBezTo>
                  <a:cubicBezTo>
                    <a:pt x="660" y="125"/>
                    <a:pt x="658" y="125"/>
                    <a:pt x="657" y="124"/>
                  </a:cubicBezTo>
                  <a:cubicBezTo>
                    <a:pt x="659" y="124"/>
                    <a:pt x="659" y="122"/>
                    <a:pt x="661" y="122"/>
                  </a:cubicBezTo>
                  <a:cubicBezTo>
                    <a:pt x="664" y="123"/>
                    <a:pt x="664" y="122"/>
                    <a:pt x="666" y="122"/>
                  </a:cubicBezTo>
                  <a:cubicBezTo>
                    <a:pt x="667" y="121"/>
                    <a:pt x="670" y="120"/>
                    <a:pt x="670" y="119"/>
                  </a:cubicBezTo>
                  <a:cubicBezTo>
                    <a:pt x="669" y="116"/>
                    <a:pt x="663" y="119"/>
                    <a:pt x="663" y="119"/>
                  </a:cubicBezTo>
                  <a:cubicBezTo>
                    <a:pt x="661" y="120"/>
                    <a:pt x="658" y="120"/>
                    <a:pt x="656" y="121"/>
                  </a:cubicBezTo>
                  <a:cubicBezTo>
                    <a:pt x="654" y="121"/>
                    <a:pt x="653" y="122"/>
                    <a:pt x="650" y="122"/>
                  </a:cubicBezTo>
                  <a:cubicBezTo>
                    <a:pt x="653" y="122"/>
                    <a:pt x="653" y="121"/>
                    <a:pt x="654" y="121"/>
                  </a:cubicBezTo>
                  <a:cubicBezTo>
                    <a:pt x="653" y="120"/>
                    <a:pt x="652" y="120"/>
                    <a:pt x="651" y="120"/>
                  </a:cubicBezTo>
                  <a:cubicBezTo>
                    <a:pt x="651" y="120"/>
                    <a:pt x="650" y="120"/>
                    <a:pt x="650" y="120"/>
                  </a:cubicBezTo>
                  <a:cubicBezTo>
                    <a:pt x="653" y="120"/>
                    <a:pt x="655" y="117"/>
                    <a:pt x="659" y="118"/>
                  </a:cubicBezTo>
                  <a:cubicBezTo>
                    <a:pt x="661" y="118"/>
                    <a:pt x="664" y="117"/>
                    <a:pt x="663" y="116"/>
                  </a:cubicBezTo>
                  <a:cubicBezTo>
                    <a:pt x="662" y="113"/>
                    <a:pt x="652" y="112"/>
                    <a:pt x="651" y="113"/>
                  </a:cubicBezTo>
                  <a:cubicBezTo>
                    <a:pt x="647" y="114"/>
                    <a:pt x="647" y="117"/>
                    <a:pt x="643" y="118"/>
                  </a:cubicBezTo>
                  <a:cubicBezTo>
                    <a:pt x="644" y="118"/>
                    <a:pt x="644" y="116"/>
                    <a:pt x="646" y="116"/>
                  </a:cubicBezTo>
                  <a:cubicBezTo>
                    <a:pt x="642" y="115"/>
                    <a:pt x="642" y="116"/>
                    <a:pt x="641" y="117"/>
                  </a:cubicBezTo>
                  <a:cubicBezTo>
                    <a:pt x="641" y="117"/>
                    <a:pt x="640" y="118"/>
                    <a:pt x="639" y="118"/>
                  </a:cubicBezTo>
                  <a:cubicBezTo>
                    <a:pt x="641" y="118"/>
                    <a:pt x="641" y="116"/>
                    <a:pt x="642" y="115"/>
                  </a:cubicBezTo>
                  <a:cubicBezTo>
                    <a:pt x="640" y="116"/>
                    <a:pt x="641" y="114"/>
                    <a:pt x="641" y="113"/>
                  </a:cubicBezTo>
                  <a:cubicBezTo>
                    <a:pt x="637" y="112"/>
                    <a:pt x="637" y="116"/>
                    <a:pt x="635" y="117"/>
                  </a:cubicBezTo>
                  <a:cubicBezTo>
                    <a:pt x="636" y="116"/>
                    <a:pt x="637" y="115"/>
                    <a:pt x="637" y="114"/>
                  </a:cubicBezTo>
                  <a:cubicBezTo>
                    <a:pt x="636" y="114"/>
                    <a:pt x="635" y="114"/>
                    <a:pt x="634" y="115"/>
                  </a:cubicBezTo>
                  <a:cubicBezTo>
                    <a:pt x="637" y="114"/>
                    <a:pt x="638" y="112"/>
                    <a:pt x="640" y="112"/>
                  </a:cubicBezTo>
                  <a:cubicBezTo>
                    <a:pt x="637" y="110"/>
                    <a:pt x="635" y="112"/>
                    <a:pt x="636" y="113"/>
                  </a:cubicBezTo>
                  <a:cubicBezTo>
                    <a:pt x="635" y="113"/>
                    <a:pt x="635" y="112"/>
                    <a:pt x="636" y="112"/>
                  </a:cubicBezTo>
                  <a:cubicBezTo>
                    <a:pt x="633" y="111"/>
                    <a:pt x="631" y="112"/>
                    <a:pt x="631" y="113"/>
                  </a:cubicBezTo>
                  <a:cubicBezTo>
                    <a:pt x="630" y="113"/>
                    <a:pt x="630" y="114"/>
                    <a:pt x="630" y="115"/>
                  </a:cubicBezTo>
                  <a:cubicBezTo>
                    <a:pt x="631" y="116"/>
                    <a:pt x="629" y="116"/>
                    <a:pt x="628" y="117"/>
                  </a:cubicBezTo>
                  <a:cubicBezTo>
                    <a:pt x="628" y="116"/>
                    <a:pt x="629" y="116"/>
                    <a:pt x="630" y="115"/>
                  </a:cubicBezTo>
                  <a:cubicBezTo>
                    <a:pt x="630" y="115"/>
                    <a:pt x="627" y="113"/>
                    <a:pt x="627" y="114"/>
                  </a:cubicBezTo>
                  <a:cubicBezTo>
                    <a:pt x="627" y="113"/>
                    <a:pt x="630" y="113"/>
                    <a:pt x="631" y="113"/>
                  </a:cubicBezTo>
                  <a:cubicBezTo>
                    <a:pt x="627" y="112"/>
                    <a:pt x="626" y="113"/>
                    <a:pt x="624" y="114"/>
                  </a:cubicBezTo>
                  <a:cubicBezTo>
                    <a:pt x="625" y="113"/>
                    <a:pt x="627" y="113"/>
                    <a:pt x="628" y="112"/>
                  </a:cubicBezTo>
                  <a:cubicBezTo>
                    <a:pt x="626" y="112"/>
                    <a:pt x="625" y="112"/>
                    <a:pt x="624" y="112"/>
                  </a:cubicBezTo>
                  <a:cubicBezTo>
                    <a:pt x="626" y="112"/>
                    <a:pt x="629" y="111"/>
                    <a:pt x="632" y="111"/>
                  </a:cubicBezTo>
                  <a:cubicBezTo>
                    <a:pt x="634" y="110"/>
                    <a:pt x="634" y="110"/>
                    <a:pt x="636" y="109"/>
                  </a:cubicBezTo>
                  <a:cubicBezTo>
                    <a:pt x="630" y="106"/>
                    <a:pt x="626" y="108"/>
                    <a:pt x="623" y="110"/>
                  </a:cubicBezTo>
                  <a:cubicBezTo>
                    <a:pt x="621" y="111"/>
                    <a:pt x="620" y="112"/>
                    <a:pt x="618" y="112"/>
                  </a:cubicBezTo>
                  <a:cubicBezTo>
                    <a:pt x="620" y="112"/>
                    <a:pt x="620" y="111"/>
                    <a:pt x="621" y="110"/>
                  </a:cubicBezTo>
                  <a:cubicBezTo>
                    <a:pt x="622" y="109"/>
                    <a:pt x="624" y="109"/>
                    <a:pt x="625" y="108"/>
                  </a:cubicBezTo>
                  <a:cubicBezTo>
                    <a:pt x="619" y="107"/>
                    <a:pt x="618" y="109"/>
                    <a:pt x="614" y="110"/>
                  </a:cubicBezTo>
                  <a:cubicBezTo>
                    <a:pt x="616" y="109"/>
                    <a:pt x="618" y="108"/>
                    <a:pt x="620" y="108"/>
                  </a:cubicBezTo>
                  <a:cubicBezTo>
                    <a:pt x="621" y="108"/>
                    <a:pt x="622" y="108"/>
                    <a:pt x="622" y="108"/>
                  </a:cubicBezTo>
                  <a:cubicBezTo>
                    <a:pt x="624" y="108"/>
                    <a:pt x="626" y="108"/>
                    <a:pt x="627" y="107"/>
                  </a:cubicBezTo>
                  <a:cubicBezTo>
                    <a:pt x="628" y="104"/>
                    <a:pt x="617" y="102"/>
                    <a:pt x="617" y="104"/>
                  </a:cubicBezTo>
                  <a:cubicBezTo>
                    <a:pt x="617" y="102"/>
                    <a:pt x="606" y="102"/>
                    <a:pt x="604" y="102"/>
                  </a:cubicBezTo>
                  <a:cubicBezTo>
                    <a:pt x="601" y="102"/>
                    <a:pt x="598" y="102"/>
                    <a:pt x="596" y="103"/>
                  </a:cubicBezTo>
                  <a:cubicBezTo>
                    <a:pt x="596" y="103"/>
                    <a:pt x="593" y="104"/>
                    <a:pt x="594" y="105"/>
                  </a:cubicBezTo>
                  <a:cubicBezTo>
                    <a:pt x="598" y="107"/>
                    <a:pt x="604" y="106"/>
                    <a:pt x="607" y="107"/>
                  </a:cubicBezTo>
                  <a:cubicBezTo>
                    <a:pt x="605" y="107"/>
                    <a:pt x="602" y="107"/>
                    <a:pt x="602" y="108"/>
                  </a:cubicBezTo>
                  <a:cubicBezTo>
                    <a:pt x="602" y="108"/>
                    <a:pt x="602" y="107"/>
                    <a:pt x="602" y="107"/>
                  </a:cubicBezTo>
                  <a:cubicBezTo>
                    <a:pt x="599" y="106"/>
                    <a:pt x="594" y="105"/>
                    <a:pt x="595" y="107"/>
                  </a:cubicBezTo>
                  <a:cubicBezTo>
                    <a:pt x="594" y="105"/>
                    <a:pt x="591" y="105"/>
                    <a:pt x="592" y="107"/>
                  </a:cubicBezTo>
                  <a:cubicBezTo>
                    <a:pt x="592" y="107"/>
                    <a:pt x="600" y="110"/>
                    <a:pt x="601" y="111"/>
                  </a:cubicBezTo>
                  <a:cubicBezTo>
                    <a:pt x="600" y="111"/>
                    <a:pt x="598" y="109"/>
                    <a:pt x="596" y="109"/>
                  </a:cubicBezTo>
                  <a:cubicBezTo>
                    <a:pt x="597" y="110"/>
                    <a:pt x="598" y="111"/>
                    <a:pt x="599" y="111"/>
                  </a:cubicBezTo>
                  <a:cubicBezTo>
                    <a:pt x="598" y="111"/>
                    <a:pt x="597" y="110"/>
                    <a:pt x="595" y="109"/>
                  </a:cubicBezTo>
                  <a:cubicBezTo>
                    <a:pt x="593" y="108"/>
                    <a:pt x="591" y="107"/>
                    <a:pt x="590" y="109"/>
                  </a:cubicBezTo>
                  <a:cubicBezTo>
                    <a:pt x="591" y="109"/>
                    <a:pt x="592" y="109"/>
                    <a:pt x="592" y="109"/>
                  </a:cubicBezTo>
                  <a:cubicBezTo>
                    <a:pt x="592" y="109"/>
                    <a:pt x="591" y="109"/>
                    <a:pt x="590" y="109"/>
                  </a:cubicBezTo>
                  <a:cubicBezTo>
                    <a:pt x="589" y="109"/>
                    <a:pt x="589" y="109"/>
                    <a:pt x="588" y="109"/>
                  </a:cubicBezTo>
                  <a:cubicBezTo>
                    <a:pt x="588" y="108"/>
                    <a:pt x="590" y="108"/>
                    <a:pt x="590" y="106"/>
                  </a:cubicBezTo>
                  <a:cubicBezTo>
                    <a:pt x="585" y="104"/>
                    <a:pt x="584" y="106"/>
                    <a:pt x="583" y="107"/>
                  </a:cubicBezTo>
                  <a:cubicBezTo>
                    <a:pt x="584" y="106"/>
                    <a:pt x="582" y="105"/>
                    <a:pt x="582" y="104"/>
                  </a:cubicBezTo>
                  <a:cubicBezTo>
                    <a:pt x="581" y="104"/>
                    <a:pt x="577" y="106"/>
                    <a:pt x="582" y="107"/>
                  </a:cubicBezTo>
                  <a:cubicBezTo>
                    <a:pt x="581" y="108"/>
                    <a:pt x="580" y="107"/>
                    <a:pt x="579" y="107"/>
                  </a:cubicBezTo>
                  <a:cubicBezTo>
                    <a:pt x="578" y="106"/>
                    <a:pt x="577" y="106"/>
                    <a:pt x="577" y="107"/>
                  </a:cubicBezTo>
                  <a:cubicBezTo>
                    <a:pt x="576" y="109"/>
                    <a:pt x="574" y="110"/>
                    <a:pt x="572" y="110"/>
                  </a:cubicBezTo>
                  <a:cubicBezTo>
                    <a:pt x="572" y="109"/>
                    <a:pt x="572" y="109"/>
                    <a:pt x="572" y="109"/>
                  </a:cubicBezTo>
                  <a:cubicBezTo>
                    <a:pt x="571" y="109"/>
                    <a:pt x="571" y="109"/>
                    <a:pt x="570" y="108"/>
                  </a:cubicBezTo>
                  <a:cubicBezTo>
                    <a:pt x="570" y="108"/>
                    <a:pt x="571" y="108"/>
                    <a:pt x="573" y="108"/>
                  </a:cubicBezTo>
                  <a:cubicBezTo>
                    <a:pt x="573" y="108"/>
                    <a:pt x="574" y="108"/>
                    <a:pt x="575" y="108"/>
                  </a:cubicBezTo>
                  <a:cubicBezTo>
                    <a:pt x="570" y="107"/>
                    <a:pt x="575" y="105"/>
                    <a:pt x="575" y="105"/>
                  </a:cubicBezTo>
                  <a:cubicBezTo>
                    <a:pt x="571" y="103"/>
                    <a:pt x="570" y="106"/>
                    <a:pt x="568" y="106"/>
                  </a:cubicBezTo>
                  <a:cubicBezTo>
                    <a:pt x="571" y="105"/>
                    <a:pt x="573" y="103"/>
                    <a:pt x="577" y="102"/>
                  </a:cubicBezTo>
                  <a:cubicBezTo>
                    <a:pt x="573" y="100"/>
                    <a:pt x="574" y="99"/>
                    <a:pt x="575" y="98"/>
                  </a:cubicBezTo>
                  <a:cubicBezTo>
                    <a:pt x="573" y="97"/>
                    <a:pt x="571" y="97"/>
                    <a:pt x="569" y="97"/>
                  </a:cubicBezTo>
                  <a:cubicBezTo>
                    <a:pt x="569" y="93"/>
                    <a:pt x="565" y="92"/>
                    <a:pt x="559" y="92"/>
                  </a:cubicBezTo>
                  <a:cubicBezTo>
                    <a:pt x="557" y="93"/>
                    <a:pt x="553" y="92"/>
                    <a:pt x="551" y="93"/>
                  </a:cubicBezTo>
                  <a:cubicBezTo>
                    <a:pt x="548" y="93"/>
                    <a:pt x="545" y="94"/>
                    <a:pt x="543" y="94"/>
                  </a:cubicBezTo>
                  <a:cubicBezTo>
                    <a:pt x="544" y="94"/>
                    <a:pt x="545" y="95"/>
                    <a:pt x="545" y="96"/>
                  </a:cubicBezTo>
                  <a:cubicBezTo>
                    <a:pt x="541" y="94"/>
                    <a:pt x="538" y="95"/>
                    <a:pt x="536" y="95"/>
                  </a:cubicBezTo>
                  <a:cubicBezTo>
                    <a:pt x="536" y="96"/>
                    <a:pt x="537" y="97"/>
                    <a:pt x="535" y="96"/>
                  </a:cubicBezTo>
                  <a:cubicBezTo>
                    <a:pt x="533" y="95"/>
                    <a:pt x="531" y="96"/>
                    <a:pt x="531" y="97"/>
                  </a:cubicBezTo>
                  <a:cubicBezTo>
                    <a:pt x="536" y="99"/>
                    <a:pt x="539" y="98"/>
                    <a:pt x="544" y="99"/>
                  </a:cubicBezTo>
                  <a:cubicBezTo>
                    <a:pt x="541" y="99"/>
                    <a:pt x="538" y="99"/>
                    <a:pt x="534" y="98"/>
                  </a:cubicBezTo>
                  <a:cubicBezTo>
                    <a:pt x="532" y="98"/>
                    <a:pt x="528" y="98"/>
                    <a:pt x="528" y="99"/>
                  </a:cubicBezTo>
                  <a:cubicBezTo>
                    <a:pt x="532" y="100"/>
                    <a:pt x="538" y="101"/>
                    <a:pt x="542" y="101"/>
                  </a:cubicBezTo>
                  <a:cubicBezTo>
                    <a:pt x="538" y="102"/>
                    <a:pt x="533" y="100"/>
                    <a:pt x="529" y="100"/>
                  </a:cubicBezTo>
                  <a:cubicBezTo>
                    <a:pt x="527" y="100"/>
                    <a:pt x="523" y="102"/>
                    <a:pt x="528" y="103"/>
                  </a:cubicBezTo>
                  <a:cubicBezTo>
                    <a:pt x="526" y="103"/>
                    <a:pt x="527" y="104"/>
                    <a:pt x="528" y="104"/>
                  </a:cubicBezTo>
                  <a:cubicBezTo>
                    <a:pt x="532" y="106"/>
                    <a:pt x="533" y="105"/>
                    <a:pt x="535" y="104"/>
                  </a:cubicBezTo>
                  <a:cubicBezTo>
                    <a:pt x="532" y="105"/>
                    <a:pt x="536" y="105"/>
                    <a:pt x="537" y="105"/>
                  </a:cubicBezTo>
                  <a:cubicBezTo>
                    <a:pt x="530" y="106"/>
                    <a:pt x="540" y="107"/>
                    <a:pt x="540" y="109"/>
                  </a:cubicBezTo>
                  <a:cubicBezTo>
                    <a:pt x="537" y="107"/>
                    <a:pt x="533" y="107"/>
                    <a:pt x="530" y="106"/>
                  </a:cubicBezTo>
                  <a:cubicBezTo>
                    <a:pt x="529" y="106"/>
                    <a:pt x="528" y="106"/>
                    <a:pt x="528" y="107"/>
                  </a:cubicBezTo>
                  <a:cubicBezTo>
                    <a:pt x="527" y="109"/>
                    <a:pt x="525" y="109"/>
                    <a:pt x="523" y="109"/>
                  </a:cubicBezTo>
                  <a:cubicBezTo>
                    <a:pt x="524" y="109"/>
                    <a:pt x="528" y="110"/>
                    <a:pt x="528" y="111"/>
                  </a:cubicBezTo>
                  <a:cubicBezTo>
                    <a:pt x="528" y="111"/>
                    <a:pt x="528" y="111"/>
                    <a:pt x="527" y="111"/>
                  </a:cubicBezTo>
                  <a:cubicBezTo>
                    <a:pt x="530" y="112"/>
                    <a:pt x="534" y="113"/>
                    <a:pt x="535" y="112"/>
                  </a:cubicBezTo>
                  <a:cubicBezTo>
                    <a:pt x="538" y="114"/>
                    <a:pt x="535" y="115"/>
                    <a:pt x="535" y="116"/>
                  </a:cubicBezTo>
                  <a:cubicBezTo>
                    <a:pt x="536" y="117"/>
                    <a:pt x="535" y="120"/>
                    <a:pt x="533" y="119"/>
                  </a:cubicBezTo>
                  <a:cubicBezTo>
                    <a:pt x="534" y="119"/>
                    <a:pt x="533" y="118"/>
                    <a:pt x="532" y="118"/>
                  </a:cubicBezTo>
                  <a:cubicBezTo>
                    <a:pt x="532" y="118"/>
                    <a:pt x="533" y="118"/>
                    <a:pt x="534" y="118"/>
                  </a:cubicBezTo>
                  <a:cubicBezTo>
                    <a:pt x="530" y="116"/>
                    <a:pt x="526" y="117"/>
                    <a:pt x="522" y="118"/>
                  </a:cubicBezTo>
                  <a:cubicBezTo>
                    <a:pt x="520" y="118"/>
                    <a:pt x="518" y="119"/>
                    <a:pt x="517" y="119"/>
                  </a:cubicBezTo>
                  <a:cubicBezTo>
                    <a:pt x="517" y="118"/>
                    <a:pt x="519" y="118"/>
                    <a:pt x="521" y="118"/>
                  </a:cubicBezTo>
                  <a:cubicBezTo>
                    <a:pt x="522" y="118"/>
                    <a:pt x="523" y="117"/>
                    <a:pt x="525" y="117"/>
                  </a:cubicBezTo>
                  <a:cubicBezTo>
                    <a:pt x="527" y="116"/>
                    <a:pt x="529" y="117"/>
                    <a:pt x="531" y="116"/>
                  </a:cubicBezTo>
                  <a:cubicBezTo>
                    <a:pt x="531" y="116"/>
                    <a:pt x="534" y="116"/>
                    <a:pt x="534" y="115"/>
                  </a:cubicBezTo>
                  <a:cubicBezTo>
                    <a:pt x="533" y="114"/>
                    <a:pt x="519" y="112"/>
                    <a:pt x="519" y="107"/>
                  </a:cubicBezTo>
                  <a:cubicBezTo>
                    <a:pt x="518" y="106"/>
                    <a:pt x="520" y="106"/>
                    <a:pt x="520" y="105"/>
                  </a:cubicBezTo>
                  <a:cubicBezTo>
                    <a:pt x="520" y="104"/>
                    <a:pt x="516" y="103"/>
                    <a:pt x="516" y="102"/>
                  </a:cubicBezTo>
                  <a:cubicBezTo>
                    <a:pt x="516" y="100"/>
                    <a:pt x="518" y="100"/>
                    <a:pt x="519" y="99"/>
                  </a:cubicBezTo>
                  <a:cubicBezTo>
                    <a:pt x="521" y="98"/>
                    <a:pt x="523" y="96"/>
                    <a:pt x="525" y="95"/>
                  </a:cubicBezTo>
                  <a:cubicBezTo>
                    <a:pt x="527" y="94"/>
                    <a:pt x="530" y="94"/>
                    <a:pt x="532" y="93"/>
                  </a:cubicBezTo>
                  <a:cubicBezTo>
                    <a:pt x="535" y="92"/>
                    <a:pt x="531" y="91"/>
                    <a:pt x="529" y="91"/>
                  </a:cubicBezTo>
                  <a:cubicBezTo>
                    <a:pt x="521" y="91"/>
                    <a:pt x="514" y="91"/>
                    <a:pt x="508" y="92"/>
                  </a:cubicBezTo>
                  <a:cubicBezTo>
                    <a:pt x="502" y="93"/>
                    <a:pt x="498" y="95"/>
                    <a:pt x="493" y="97"/>
                  </a:cubicBezTo>
                  <a:cubicBezTo>
                    <a:pt x="492" y="98"/>
                    <a:pt x="491" y="99"/>
                    <a:pt x="492" y="101"/>
                  </a:cubicBezTo>
                  <a:cubicBezTo>
                    <a:pt x="492" y="102"/>
                    <a:pt x="490" y="101"/>
                    <a:pt x="489" y="102"/>
                  </a:cubicBezTo>
                  <a:cubicBezTo>
                    <a:pt x="488" y="103"/>
                    <a:pt x="488" y="104"/>
                    <a:pt x="487" y="105"/>
                  </a:cubicBezTo>
                  <a:cubicBezTo>
                    <a:pt x="486" y="105"/>
                    <a:pt x="484" y="107"/>
                    <a:pt x="488" y="107"/>
                  </a:cubicBezTo>
                  <a:cubicBezTo>
                    <a:pt x="487" y="108"/>
                    <a:pt x="484" y="108"/>
                    <a:pt x="485" y="110"/>
                  </a:cubicBezTo>
                  <a:cubicBezTo>
                    <a:pt x="486" y="112"/>
                    <a:pt x="485" y="113"/>
                    <a:pt x="485" y="114"/>
                  </a:cubicBezTo>
                  <a:moveTo>
                    <a:pt x="549" y="168"/>
                  </a:moveTo>
                  <a:cubicBezTo>
                    <a:pt x="548" y="168"/>
                    <a:pt x="548" y="168"/>
                    <a:pt x="548" y="169"/>
                  </a:cubicBezTo>
                  <a:cubicBezTo>
                    <a:pt x="549" y="168"/>
                    <a:pt x="549" y="168"/>
                    <a:pt x="549" y="168"/>
                  </a:cubicBezTo>
                  <a:moveTo>
                    <a:pt x="553" y="164"/>
                  </a:moveTo>
                  <a:cubicBezTo>
                    <a:pt x="552" y="164"/>
                    <a:pt x="550" y="164"/>
                    <a:pt x="549" y="163"/>
                  </a:cubicBezTo>
                  <a:cubicBezTo>
                    <a:pt x="550" y="165"/>
                    <a:pt x="553" y="165"/>
                    <a:pt x="553" y="164"/>
                  </a:cubicBezTo>
                  <a:moveTo>
                    <a:pt x="599" y="199"/>
                  </a:moveTo>
                  <a:cubicBezTo>
                    <a:pt x="600" y="200"/>
                    <a:pt x="600" y="200"/>
                    <a:pt x="600" y="199"/>
                  </a:cubicBezTo>
                  <a:cubicBezTo>
                    <a:pt x="600" y="199"/>
                    <a:pt x="600" y="199"/>
                    <a:pt x="599" y="199"/>
                  </a:cubicBezTo>
                  <a:moveTo>
                    <a:pt x="601" y="199"/>
                  </a:moveTo>
                  <a:cubicBezTo>
                    <a:pt x="602" y="200"/>
                    <a:pt x="602" y="200"/>
                    <a:pt x="603" y="200"/>
                  </a:cubicBezTo>
                  <a:cubicBezTo>
                    <a:pt x="602" y="200"/>
                    <a:pt x="602" y="200"/>
                    <a:pt x="601" y="199"/>
                  </a:cubicBezTo>
                  <a:moveTo>
                    <a:pt x="598" y="191"/>
                  </a:moveTo>
                  <a:cubicBezTo>
                    <a:pt x="596" y="191"/>
                    <a:pt x="596" y="191"/>
                    <a:pt x="594" y="191"/>
                  </a:cubicBezTo>
                  <a:cubicBezTo>
                    <a:pt x="597" y="194"/>
                    <a:pt x="601" y="195"/>
                    <a:pt x="603" y="194"/>
                  </a:cubicBezTo>
                  <a:cubicBezTo>
                    <a:pt x="606" y="192"/>
                    <a:pt x="600" y="191"/>
                    <a:pt x="598" y="191"/>
                  </a:cubicBezTo>
                  <a:moveTo>
                    <a:pt x="561" y="144"/>
                  </a:moveTo>
                  <a:cubicBezTo>
                    <a:pt x="560" y="144"/>
                    <a:pt x="559" y="144"/>
                    <a:pt x="559" y="144"/>
                  </a:cubicBezTo>
                  <a:cubicBezTo>
                    <a:pt x="560" y="144"/>
                    <a:pt x="561" y="144"/>
                    <a:pt x="561" y="144"/>
                  </a:cubicBezTo>
                  <a:moveTo>
                    <a:pt x="603" y="186"/>
                  </a:moveTo>
                  <a:cubicBezTo>
                    <a:pt x="602" y="185"/>
                    <a:pt x="600" y="186"/>
                    <a:pt x="600" y="186"/>
                  </a:cubicBezTo>
                  <a:cubicBezTo>
                    <a:pt x="601" y="187"/>
                    <a:pt x="603" y="187"/>
                    <a:pt x="603" y="186"/>
                  </a:cubicBezTo>
                  <a:moveTo>
                    <a:pt x="612" y="191"/>
                  </a:moveTo>
                  <a:cubicBezTo>
                    <a:pt x="612" y="189"/>
                    <a:pt x="606" y="189"/>
                    <a:pt x="605" y="189"/>
                  </a:cubicBezTo>
                  <a:cubicBezTo>
                    <a:pt x="607" y="191"/>
                    <a:pt x="612" y="192"/>
                    <a:pt x="613" y="191"/>
                  </a:cubicBezTo>
                  <a:cubicBezTo>
                    <a:pt x="612" y="191"/>
                    <a:pt x="612" y="191"/>
                    <a:pt x="612" y="191"/>
                  </a:cubicBezTo>
                  <a:moveTo>
                    <a:pt x="633" y="198"/>
                  </a:moveTo>
                  <a:cubicBezTo>
                    <a:pt x="632" y="199"/>
                    <a:pt x="632" y="199"/>
                    <a:pt x="632" y="199"/>
                  </a:cubicBezTo>
                  <a:cubicBezTo>
                    <a:pt x="634" y="199"/>
                    <a:pt x="637" y="200"/>
                    <a:pt x="637" y="199"/>
                  </a:cubicBezTo>
                  <a:cubicBezTo>
                    <a:pt x="636" y="198"/>
                    <a:pt x="635" y="199"/>
                    <a:pt x="633" y="198"/>
                  </a:cubicBezTo>
                  <a:moveTo>
                    <a:pt x="622" y="183"/>
                  </a:moveTo>
                  <a:cubicBezTo>
                    <a:pt x="623" y="183"/>
                    <a:pt x="623" y="183"/>
                    <a:pt x="623" y="183"/>
                  </a:cubicBezTo>
                  <a:cubicBezTo>
                    <a:pt x="623" y="183"/>
                    <a:pt x="622" y="183"/>
                    <a:pt x="622" y="183"/>
                  </a:cubicBezTo>
                  <a:moveTo>
                    <a:pt x="68" y="132"/>
                  </a:moveTo>
                  <a:cubicBezTo>
                    <a:pt x="68" y="132"/>
                    <a:pt x="68" y="132"/>
                    <a:pt x="69" y="132"/>
                  </a:cubicBezTo>
                  <a:cubicBezTo>
                    <a:pt x="68" y="132"/>
                    <a:pt x="68" y="132"/>
                    <a:pt x="68" y="132"/>
                  </a:cubicBezTo>
                  <a:moveTo>
                    <a:pt x="69" y="132"/>
                  </a:moveTo>
                  <a:cubicBezTo>
                    <a:pt x="69" y="132"/>
                    <a:pt x="69" y="132"/>
                    <a:pt x="70" y="132"/>
                  </a:cubicBezTo>
                  <a:cubicBezTo>
                    <a:pt x="69" y="132"/>
                    <a:pt x="69" y="132"/>
                    <a:pt x="69" y="132"/>
                  </a:cubicBezTo>
                  <a:moveTo>
                    <a:pt x="20" y="133"/>
                  </a:moveTo>
                  <a:cubicBezTo>
                    <a:pt x="21" y="133"/>
                    <a:pt x="21" y="132"/>
                    <a:pt x="21" y="132"/>
                  </a:cubicBezTo>
                  <a:cubicBezTo>
                    <a:pt x="20" y="132"/>
                    <a:pt x="19" y="132"/>
                    <a:pt x="18" y="133"/>
                  </a:cubicBezTo>
                  <a:cubicBezTo>
                    <a:pt x="19" y="133"/>
                    <a:pt x="20" y="133"/>
                    <a:pt x="20" y="133"/>
                  </a:cubicBezTo>
                  <a:moveTo>
                    <a:pt x="54" y="134"/>
                  </a:moveTo>
                  <a:cubicBezTo>
                    <a:pt x="53" y="133"/>
                    <a:pt x="52" y="133"/>
                    <a:pt x="52" y="133"/>
                  </a:cubicBezTo>
                  <a:cubicBezTo>
                    <a:pt x="52" y="133"/>
                    <a:pt x="53" y="134"/>
                    <a:pt x="54" y="134"/>
                  </a:cubicBezTo>
                  <a:moveTo>
                    <a:pt x="56" y="135"/>
                  </a:moveTo>
                  <a:cubicBezTo>
                    <a:pt x="55" y="134"/>
                    <a:pt x="54" y="134"/>
                    <a:pt x="54" y="134"/>
                  </a:cubicBezTo>
                  <a:cubicBezTo>
                    <a:pt x="55" y="135"/>
                    <a:pt x="55" y="135"/>
                    <a:pt x="56" y="135"/>
                  </a:cubicBezTo>
                  <a:moveTo>
                    <a:pt x="54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12" y="223"/>
                  </a:moveTo>
                  <a:cubicBezTo>
                    <a:pt x="10" y="222"/>
                    <a:pt x="8" y="222"/>
                    <a:pt x="7" y="222"/>
                  </a:cubicBezTo>
                  <a:cubicBezTo>
                    <a:pt x="6" y="222"/>
                    <a:pt x="5" y="222"/>
                    <a:pt x="4" y="222"/>
                  </a:cubicBezTo>
                  <a:cubicBezTo>
                    <a:pt x="1" y="220"/>
                    <a:pt x="2" y="218"/>
                    <a:pt x="2" y="217"/>
                  </a:cubicBezTo>
                  <a:cubicBezTo>
                    <a:pt x="2" y="215"/>
                    <a:pt x="2" y="213"/>
                    <a:pt x="2" y="211"/>
                  </a:cubicBezTo>
                  <a:cubicBezTo>
                    <a:pt x="2" y="207"/>
                    <a:pt x="1" y="202"/>
                    <a:pt x="2" y="198"/>
                  </a:cubicBezTo>
                  <a:cubicBezTo>
                    <a:pt x="2" y="189"/>
                    <a:pt x="3" y="180"/>
                    <a:pt x="2" y="171"/>
                  </a:cubicBezTo>
                  <a:cubicBezTo>
                    <a:pt x="1" y="161"/>
                    <a:pt x="2" y="152"/>
                    <a:pt x="2" y="143"/>
                  </a:cubicBezTo>
                  <a:cubicBezTo>
                    <a:pt x="2" y="141"/>
                    <a:pt x="2" y="138"/>
                    <a:pt x="2" y="136"/>
                  </a:cubicBezTo>
                  <a:cubicBezTo>
                    <a:pt x="2" y="135"/>
                    <a:pt x="0" y="132"/>
                    <a:pt x="3" y="132"/>
                  </a:cubicBezTo>
                  <a:cubicBezTo>
                    <a:pt x="6" y="132"/>
                    <a:pt x="11" y="132"/>
                    <a:pt x="15" y="132"/>
                  </a:cubicBezTo>
                  <a:cubicBezTo>
                    <a:pt x="15" y="132"/>
                    <a:pt x="19" y="133"/>
                    <a:pt x="21" y="134"/>
                  </a:cubicBezTo>
                  <a:cubicBezTo>
                    <a:pt x="23" y="135"/>
                    <a:pt x="27" y="136"/>
                    <a:pt x="27" y="135"/>
                  </a:cubicBezTo>
                  <a:cubicBezTo>
                    <a:pt x="29" y="137"/>
                    <a:pt x="40" y="139"/>
                    <a:pt x="42" y="139"/>
                  </a:cubicBezTo>
                  <a:cubicBezTo>
                    <a:pt x="43" y="139"/>
                    <a:pt x="44" y="139"/>
                    <a:pt x="45" y="139"/>
                  </a:cubicBezTo>
                  <a:cubicBezTo>
                    <a:pt x="46" y="139"/>
                    <a:pt x="48" y="139"/>
                    <a:pt x="50" y="139"/>
                  </a:cubicBezTo>
                  <a:cubicBezTo>
                    <a:pt x="53" y="140"/>
                    <a:pt x="56" y="141"/>
                    <a:pt x="57" y="141"/>
                  </a:cubicBezTo>
                  <a:cubicBezTo>
                    <a:pt x="54" y="140"/>
                    <a:pt x="57" y="139"/>
                    <a:pt x="54" y="139"/>
                  </a:cubicBezTo>
                  <a:cubicBezTo>
                    <a:pt x="54" y="138"/>
                    <a:pt x="56" y="139"/>
                    <a:pt x="58" y="139"/>
                  </a:cubicBezTo>
                  <a:cubicBezTo>
                    <a:pt x="59" y="139"/>
                    <a:pt x="60" y="139"/>
                    <a:pt x="61" y="139"/>
                  </a:cubicBezTo>
                  <a:cubicBezTo>
                    <a:pt x="62" y="140"/>
                    <a:pt x="68" y="143"/>
                    <a:pt x="66" y="140"/>
                  </a:cubicBezTo>
                  <a:cubicBezTo>
                    <a:pt x="65" y="139"/>
                    <a:pt x="63" y="138"/>
                    <a:pt x="63" y="138"/>
                  </a:cubicBezTo>
                  <a:cubicBezTo>
                    <a:pt x="63" y="137"/>
                    <a:pt x="65" y="136"/>
                    <a:pt x="66" y="136"/>
                  </a:cubicBezTo>
                  <a:cubicBezTo>
                    <a:pt x="69" y="135"/>
                    <a:pt x="73" y="135"/>
                    <a:pt x="76" y="134"/>
                  </a:cubicBezTo>
                  <a:cubicBezTo>
                    <a:pt x="77" y="134"/>
                    <a:pt x="78" y="133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82" y="132"/>
                    <a:pt x="83" y="132"/>
                    <a:pt x="84" y="132"/>
                  </a:cubicBezTo>
                  <a:cubicBezTo>
                    <a:pt x="80" y="132"/>
                    <a:pt x="84" y="131"/>
                    <a:pt x="85" y="131"/>
                  </a:cubicBezTo>
                  <a:cubicBezTo>
                    <a:pt x="82" y="131"/>
                    <a:pt x="85" y="131"/>
                    <a:pt x="86" y="131"/>
                  </a:cubicBezTo>
                  <a:cubicBezTo>
                    <a:pt x="87" y="131"/>
                    <a:pt x="88" y="131"/>
                    <a:pt x="89" y="131"/>
                  </a:cubicBezTo>
                  <a:cubicBezTo>
                    <a:pt x="91" y="130"/>
                    <a:pt x="93" y="130"/>
                    <a:pt x="94" y="129"/>
                  </a:cubicBezTo>
                  <a:cubicBezTo>
                    <a:pt x="96" y="131"/>
                    <a:pt x="97" y="129"/>
                    <a:pt x="97" y="129"/>
                  </a:cubicBezTo>
                  <a:cubicBezTo>
                    <a:pt x="99" y="128"/>
                    <a:pt x="101" y="127"/>
                    <a:pt x="102" y="127"/>
                  </a:cubicBezTo>
                  <a:cubicBezTo>
                    <a:pt x="101" y="128"/>
                    <a:pt x="105" y="127"/>
                    <a:pt x="106" y="127"/>
                  </a:cubicBezTo>
                  <a:cubicBezTo>
                    <a:pt x="109" y="128"/>
                    <a:pt x="109" y="127"/>
                    <a:pt x="110" y="126"/>
                  </a:cubicBezTo>
                  <a:cubicBezTo>
                    <a:pt x="110" y="126"/>
                    <a:pt x="110" y="127"/>
                    <a:pt x="112" y="127"/>
                  </a:cubicBezTo>
                  <a:cubicBezTo>
                    <a:pt x="113" y="130"/>
                    <a:pt x="107" y="130"/>
                    <a:pt x="104" y="130"/>
                  </a:cubicBezTo>
                  <a:cubicBezTo>
                    <a:pt x="102" y="131"/>
                    <a:pt x="100" y="131"/>
                    <a:pt x="99" y="132"/>
                  </a:cubicBezTo>
                  <a:cubicBezTo>
                    <a:pt x="98" y="132"/>
                    <a:pt x="97" y="132"/>
                    <a:pt x="97" y="132"/>
                  </a:cubicBezTo>
                  <a:cubicBezTo>
                    <a:pt x="96" y="132"/>
                    <a:pt x="97" y="134"/>
                    <a:pt x="96" y="134"/>
                  </a:cubicBezTo>
                  <a:cubicBezTo>
                    <a:pt x="97" y="134"/>
                    <a:pt x="97" y="134"/>
                    <a:pt x="97" y="133"/>
                  </a:cubicBezTo>
                  <a:cubicBezTo>
                    <a:pt x="98" y="134"/>
                    <a:pt x="97" y="134"/>
                    <a:pt x="97" y="135"/>
                  </a:cubicBezTo>
                  <a:cubicBezTo>
                    <a:pt x="99" y="134"/>
                    <a:pt x="97" y="136"/>
                    <a:pt x="97" y="136"/>
                  </a:cubicBezTo>
                  <a:cubicBezTo>
                    <a:pt x="101" y="136"/>
                    <a:pt x="101" y="133"/>
                    <a:pt x="104" y="132"/>
                  </a:cubicBezTo>
                  <a:cubicBezTo>
                    <a:pt x="107" y="130"/>
                    <a:pt x="114" y="131"/>
                    <a:pt x="117" y="129"/>
                  </a:cubicBezTo>
                  <a:cubicBezTo>
                    <a:pt x="117" y="130"/>
                    <a:pt x="114" y="130"/>
                    <a:pt x="115" y="131"/>
                  </a:cubicBezTo>
                  <a:cubicBezTo>
                    <a:pt x="119" y="132"/>
                    <a:pt x="121" y="130"/>
                    <a:pt x="122" y="129"/>
                  </a:cubicBezTo>
                  <a:cubicBezTo>
                    <a:pt x="123" y="129"/>
                    <a:pt x="123" y="128"/>
                    <a:pt x="123" y="127"/>
                  </a:cubicBezTo>
                  <a:cubicBezTo>
                    <a:pt x="124" y="126"/>
                    <a:pt x="128" y="127"/>
                    <a:pt x="129" y="126"/>
                  </a:cubicBezTo>
                  <a:cubicBezTo>
                    <a:pt x="128" y="126"/>
                    <a:pt x="127" y="126"/>
                    <a:pt x="126" y="126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5" y="125"/>
                    <a:pt x="124" y="124"/>
                    <a:pt x="124" y="124"/>
                  </a:cubicBezTo>
                  <a:cubicBezTo>
                    <a:pt x="124" y="123"/>
                    <a:pt x="124" y="123"/>
                    <a:pt x="126" y="123"/>
                  </a:cubicBezTo>
                  <a:cubicBezTo>
                    <a:pt x="129" y="124"/>
                    <a:pt x="134" y="126"/>
                    <a:pt x="136" y="128"/>
                  </a:cubicBezTo>
                  <a:cubicBezTo>
                    <a:pt x="138" y="130"/>
                    <a:pt x="137" y="131"/>
                    <a:pt x="143" y="133"/>
                  </a:cubicBezTo>
                  <a:cubicBezTo>
                    <a:pt x="148" y="135"/>
                    <a:pt x="151" y="135"/>
                    <a:pt x="153" y="134"/>
                  </a:cubicBezTo>
                  <a:cubicBezTo>
                    <a:pt x="151" y="133"/>
                    <a:pt x="150" y="134"/>
                    <a:pt x="149" y="134"/>
                  </a:cubicBezTo>
                  <a:cubicBezTo>
                    <a:pt x="149" y="134"/>
                    <a:pt x="155" y="133"/>
                    <a:pt x="150" y="132"/>
                  </a:cubicBezTo>
                  <a:cubicBezTo>
                    <a:pt x="150" y="131"/>
                    <a:pt x="153" y="131"/>
                    <a:pt x="155" y="131"/>
                  </a:cubicBezTo>
                  <a:cubicBezTo>
                    <a:pt x="154" y="131"/>
                    <a:pt x="153" y="131"/>
                    <a:pt x="152" y="131"/>
                  </a:cubicBezTo>
                  <a:cubicBezTo>
                    <a:pt x="151" y="129"/>
                    <a:pt x="156" y="129"/>
                    <a:pt x="158" y="128"/>
                  </a:cubicBezTo>
                  <a:cubicBezTo>
                    <a:pt x="157" y="129"/>
                    <a:pt x="156" y="129"/>
                    <a:pt x="156" y="129"/>
                  </a:cubicBezTo>
                  <a:cubicBezTo>
                    <a:pt x="155" y="129"/>
                    <a:pt x="153" y="128"/>
                    <a:pt x="153" y="129"/>
                  </a:cubicBezTo>
                  <a:cubicBezTo>
                    <a:pt x="152" y="128"/>
                    <a:pt x="154" y="128"/>
                    <a:pt x="156" y="128"/>
                  </a:cubicBezTo>
                  <a:cubicBezTo>
                    <a:pt x="158" y="128"/>
                    <a:pt x="159" y="128"/>
                    <a:pt x="160" y="128"/>
                  </a:cubicBezTo>
                  <a:cubicBezTo>
                    <a:pt x="159" y="129"/>
                    <a:pt x="159" y="130"/>
                    <a:pt x="160" y="131"/>
                  </a:cubicBezTo>
                  <a:cubicBezTo>
                    <a:pt x="161" y="131"/>
                    <a:pt x="162" y="131"/>
                    <a:pt x="163" y="132"/>
                  </a:cubicBezTo>
                  <a:cubicBezTo>
                    <a:pt x="161" y="132"/>
                    <a:pt x="159" y="133"/>
                    <a:pt x="159" y="134"/>
                  </a:cubicBezTo>
                  <a:cubicBezTo>
                    <a:pt x="164" y="135"/>
                    <a:pt x="167" y="135"/>
                    <a:pt x="169" y="134"/>
                  </a:cubicBezTo>
                  <a:cubicBezTo>
                    <a:pt x="171" y="133"/>
                    <a:pt x="171" y="131"/>
                    <a:pt x="173" y="130"/>
                  </a:cubicBezTo>
                  <a:cubicBezTo>
                    <a:pt x="176" y="130"/>
                    <a:pt x="180" y="130"/>
                    <a:pt x="184" y="131"/>
                  </a:cubicBezTo>
                  <a:cubicBezTo>
                    <a:pt x="187" y="131"/>
                    <a:pt x="190" y="131"/>
                    <a:pt x="196" y="133"/>
                  </a:cubicBezTo>
                  <a:cubicBezTo>
                    <a:pt x="200" y="134"/>
                    <a:pt x="203" y="135"/>
                    <a:pt x="206" y="135"/>
                  </a:cubicBezTo>
                  <a:cubicBezTo>
                    <a:pt x="210" y="135"/>
                    <a:pt x="213" y="136"/>
                    <a:pt x="218" y="137"/>
                  </a:cubicBezTo>
                  <a:cubicBezTo>
                    <a:pt x="221" y="138"/>
                    <a:pt x="225" y="138"/>
                    <a:pt x="228" y="139"/>
                  </a:cubicBezTo>
                  <a:cubicBezTo>
                    <a:pt x="230" y="139"/>
                    <a:pt x="238" y="140"/>
                    <a:pt x="238" y="139"/>
                  </a:cubicBezTo>
                  <a:cubicBezTo>
                    <a:pt x="237" y="139"/>
                    <a:pt x="237" y="139"/>
                    <a:pt x="236" y="138"/>
                  </a:cubicBezTo>
                  <a:cubicBezTo>
                    <a:pt x="237" y="138"/>
                    <a:pt x="237" y="138"/>
                    <a:pt x="238" y="138"/>
                  </a:cubicBezTo>
                  <a:cubicBezTo>
                    <a:pt x="239" y="138"/>
                    <a:pt x="240" y="138"/>
                    <a:pt x="240" y="138"/>
                  </a:cubicBezTo>
                  <a:cubicBezTo>
                    <a:pt x="242" y="137"/>
                    <a:pt x="246" y="139"/>
                    <a:pt x="249" y="139"/>
                  </a:cubicBezTo>
                  <a:cubicBezTo>
                    <a:pt x="251" y="140"/>
                    <a:pt x="258" y="143"/>
                    <a:pt x="258" y="144"/>
                  </a:cubicBezTo>
                  <a:cubicBezTo>
                    <a:pt x="258" y="145"/>
                    <a:pt x="257" y="145"/>
                    <a:pt x="255" y="145"/>
                  </a:cubicBezTo>
                  <a:cubicBezTo>
                    <a:pt x="251" y="145"/>
                    <a:pt x="252" y="146"/>
                    <a:pt x="249" y="146"/>
                  </a:cubicBezTo>
                  <a:cubicBezTo>
                    <a:pt x="247" y="146"/>
                    <a:pt x="248" y="146"/>
                    <a:pt x="247" y="147"/>
                  </a:cubicBezTo>
                  <a:cubicBezTo>
                    <a:pt x="247" y="148"/>
                    <a:pt x="244" y="148"/>
                    <a:pt x="244" y="149"/>
                  </a:cubicBezTo>
                  <a:cubicBezTo>
                    <a:pt x="247" y="148"/>
                    <a:pt x="253" y="150"/>
                    <a:pt x="257" y="150"/>
                  </a:cubicBezTo>
                  <a:cubicBezTo>
                    <a:pt x="261" y="151"/>
                    <a:pt x="266" y="151"/>
                    <a:pt x="269" y="150"/>
                  </a:cubicBezTo>
                  <a:cubicBezTo>
                    <a:pt x="270" y="150"/>
                    <a:pt x="272" y="150"/>
                    <a:pt x="273" y="150"/>
                  </a:cubicBezTo>
                  <a:cubicBezTo>
                    <a:pt x="274" y="150"/>
                    <a:pt x="275" y="150"/>
                    <a:pt x="275" y="150"/>
                  </a:cubicBezTo>
                  <a:cubicBezTo>
                    <a:pt x="277" y="150"/>
                    <a:pt x="278" y="151"/>
                    <a:pt x="278" y="150"/>
                  </a:cubicBezTo>
                  <a:cubicBezTo>
                    <a:pt x="278" y="150"/>
                    <a:pt x="279" y="150"/>
                    <a:pt x="280" y="150"/>
                  </a:cubicBezTo>
                  <a:cubicBezTo>
                    <a:pt x="280" y="150"/>
                    <a:pt x="281" y="150"/>
                    <a:pt x="281" y="150"/>
                  </a:cubicBezTo>
                  <a:cubicBezTo>
                    <a:pt x="282" y="150"/>
                    <a:pt x="286" y="148"/>
                    <a:pt x="285" y="150"/>
                  </a:cubicBezTo>
                  <a:cubicBezTo>
                    <a:pt x="286" y="149"/>
                    <a:pt x="289" y="149"/>
                    <a:pt x="291" y="148"/>
                  </a:cubicBezTo>
                  <a:cubicBezTo>
                    <a:pt x="291" y="148"/>
                    <a:pt x="294" y="147"/>
                    <a:pt x="296" y="148"/>
                  </a:cubicBezTo>
                  <a:cubicBezTo>
                    <a:pt x="296" y="148"/>
                    <a:pt x="296" y="149"/>
                    <a:pt x="296" y="149"/>
                  </a:cubicBezTo>
                  <a:cubicBezTo>
                    <a:pt x="296" y="148"/>
                    <a:pt x="299" y="149"/>
                    <a:pt x="300" y="150"/>
                  </a:cubicBezTo>
                  <a:cubicBezTo>
                    <a:pt x="301" y="150"/>
                    <a:pt x="303" y="150"/>
                    <a:pt x="304" y="150"/>
                  </a:cubicBezTo>
                  <a:cubicBezTo>
                    <a:pt x="306" y="151"/>
                    <a:pt x="304" y="152"/>
                    <a:pt x="307" y="154"/>
                  </a:cubicBezTo>
                  <a:cubicBezTo>
                    <a:pt x="308" y="153"/>
                    <a:pt x="307" y="151"/>
                    <a:pt x="309" y="152"/>
                  </a:cubicBezTo>
                  <a:cubicBezTo>
                    <a:pt x="310" y="152"/>
                    <a:pt x="310" y="153"/>
                    <a:pt x="310" y="154"/>
                  </a:cubicBezTo>
                  <a:cubicBezTo>
                    <a:pt x="310" y="152"/>
                    <a:pt x="315" y="154"/>
                    <a:pt x="316" y="156"/>
                  </a:cubicBezTo>
                  <a:cubicBezTo>
                    <a:pt x="316" y="157"/>
                    <a:pt x="312" y="157"/>
                    <a:pt x="309" y="156"/>
                  </a:cubicBezTo>
                  <a:cubicBezTo>
                    <a:pt x="309" y="157"/>
                    <a:pt x="312" y="157"/>
                    <a:pt x="313" y="157"/>
                  </a:cubicBezTo>
                  <a:cubicBezTo>
                    <a:pt x="314" y="158"/>
                    <a:pt x="314" y="159"/>
                    <a:pt x="313" y="158"/>
                  </a:cubicBezTo>
                  <a:cubicBezTo>
                    <a:pt x="314" y="159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8" y="161"/>
                    <a:pt x="321" y="163"/>
                    <a:pt x="323" y="163"/>
                  </a:cubicBezTo>
                  <a:cubicBezTo>
                    <a:pt x="321" y="162"/>
                    <a:pt x="316" y="160"/>
                    <a:pt x="318" y="159"/>
                  </a:cubicBezTo>
                  <a:cubicBezTo>
                    <a:pt x="318" y="159"/>
                    <a:pt x="317" y="158"/>
                    <a:pt x="317" y="157"/>
                  </a:cubicBezTo>
                  <a:cubicBezTo>
                    <a:pt x="317" y="157"/>
                    <a:pt x="318" y="157"/>
                    <a:pt x="318" y="157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20" y="158"/>
                    <a:pt x="319" y="158"/>
                    <a:pt x="318" y="158"/>
                  </a:cubicBezTo>
                  <a:cubicBezTo>
                    <a:pt x="320" y="159"/>
                    <a:pt x="320" y="159"/>
                    <a:pt x="320" y="158"/>
                  </a:cubicBezTo>
                  <a:cubicBezTo>
                    <a:pt x="321" y="158"/>
                    <a:pt x="321" y="157"/>
                    <a:pt x="323" y="158"/>
                  </a:cubicBezTo>
                  <a:cubicBezTo>
                    <a:pt x="322" y="157"/>
                    <a:pt x="321" y="157"/>
                    <a:pt x="321" y="156"/>
                  </a:cubicBezTo>
                  <a:cubicBezTo>
                    <a:pt x="322" y="156"/>
                    <a:pt x="318" y="154"/>
                    <a:pt x="318" y="153"/>
                  </a:cubicBezTo>
                  <a:cubicBezTo>
                    <a:pt x="318" y="152"/>
                    <a:pt x="316" y="151"/>
                    <a:pt x="315" y="150"/>
                  </a:cubicBezTo>
                  <a:cubicBezTo>
                    <a:pt x="314" y="148"/>
                    <a:pt x="318" y="149"/>
                    <a:pt x="318" y="148"/>
                  </a:cubicBezTo>
                  <a:cubicBezTo>
                    <a:pt x="317" y="148"/>
                    <a:pt x="316" y="148"/>
                    <a:pt x="316" y="147"/>
                  </a:cubicBezTo>
                  <a:cubicBezTo>
                    <a:pt x="316" y="147"/>
                    <a:pt x="319" y="147"/>
                    <a:pt x="316" y="147"/>
                  </a:cubicBezTo>
                  <a:cubicBezTo>
                    <a:pt x="318" y="147"/>
                    <a:pt x="321" y="147"/>
                    <a:pt x="322" y="146"/>
                  </a:cubicBezTo>
                  <a:cubicBezTo>
                    <a:pt x="324" y="146"/>
                    <a:pt x="327" y="146"/>
                    <a:pt x="328" y="145"/>
                  </a:cubicBezTo>
                  <a:cubicBezTo>
                    <a:pt x="329" y="144"/>
                    <a:pt x="332" y="144"/>
                    <a:pt x="334" y="144"/>
                  </a:cubicBezTo>
                  <a:cubicBezTo>
                    <a:pt x="337" y="144"/>
                    <a:pt x="336" y="142"/>
                    <a:pt x="337" y="141"/>
                  </a:cubicBezTo>
                  <a:cubicBezTo>
                    <a:pt x="335" y="142"/>
                    <a:pt x="327" y="142"/>
                    <a:pt x="328" y="144"/>
                  </a:cubicBezTo>
                  <a:cubicBezTo>
                    <a:pt x="329" y="144"/>
                    <a:pt x="326" y="144"/>
                    <a:pt x="326" y="144"/>
                  </a:cubicBezTo>
                  <a:cubicBezTo>
                    <a:pt x="324" y="144"/>
                    <a:pt x="323" y="144"/>
                    <a:pt x="323" y="145"/>
                  </a:cubicBezTo>
                  <a:cubicBezTo>
                    <a:pt x="322" y="145"/>
                    <a:pt x="321" y="145"/>
                    <a:pt x="319" y="145"/>
                  </a:cubicBezTo>
                  <a:cubicBezTo>
                    <a:pt x="318" y="144"/>
                    <a:pt x="316" y="144"/>
                    <a:pt x="316" y="145"/>
                  </a:cubicBezTo>
                  <a:cubicBezTo>
                    <a:pt x="317" y="145"/>
                    <a:pt x="318" y="146"/>
                    <a:pt x="318" y="146"/>
                  </a:cubicBezTo>
                  <a:cubicBezTo>
                    <a:pt x="317" y="146"/>
                    <a:pt x="316" y="146"/>
                    <a:pt x="315" y="146"/>
                  </a:cubicBezTo>
                  <a:cubicBezTo>
                    <a:pt x="314" y="146"/>
                    <a:pt x="310" y="146"/>
                    <a:pt x="311" y="145"/>
                  </a:cubicBezTo>
                  <a:cubicBezTo>
                    <a:pt x="311" y="146"/>
                    <a:pt x="310" y="146"/>
                    <a:pt x="310" y="145"/>
                  </a:cubicBezTo>
                  <a:cubicBezTo>
                    <a:pt x="309" y="145"/>
                    <a:pt x="309" y="145"/>
                    <a:pt x="307" y="145"/>
                  </a:cubicBezTo>
                  <a:cubicBezTo>
                    <a:pt x="310" y="141"/>
                    <a:pt x="319" y="141"/>
                    <a:pt x="326" y="140"/>
                  </a:cubicBezTo>
                  <a:cubicBezTo>
                    <a:pt x="328" y="139"/>
                    <a:pt x="331" y="138"/>
                    <a:pt x="335" y="139"/>
                  </a:cubicBezTo>
                  <a:cubicBezTo>
                    <a:pt x="338" y="140"/>
                    <a:pt x="338" y="141"/>
                    <a:pt x="339" y="142"/>
                  </a:cubicBezTo>
                  <a:cubicBezTo>
                    <a:pt x="341" y="143"/>
                    <a:pt x="339" y="142"/>
                    <a:pt x="339" y="144"/>
                  </a:cubicBezTo>
                  <a:cubicBezTo>
                    <a:pt x="342" y="145"/>
                    <a:pt x="342" y="145"/>
                    <a:pt x="343" y="144"/>
                  </a:cubicBezTo>
                  <a:cubicBezTo>
                    <a:pt x="344" y="144"/>
                    <a:pt x="344" y="144"/>
                    <a:pt x="345" y="144"/>
                  </a:cubicBezTo>
                  <a:cubicBezTo>
                    <a:pt x="345" y="145"/>
                    <a:pt x="345" y="145"/>
                    <a:pt x="345" y="145"/>
                  </a:cubicBezTo>
                  <a:cubicBezTo>
                    <a:pt x="345" y="145"/>
                    <a:pt x="346" y="145"/>
                    <a:pt x="347" y="145"/>
                  </a:cubicBezTo>
                  <a:cubicBezTo>
                    <a:pt x="345" y="148"/>
                    <a:pt x="359" y="146"/>
                    <a:pt x="359" y="146"/>
                  </a:cubicBezTo>
                  <a:cubicBezTo>
                    <a:pt x="358" y="148"/>
                    <a:pt x="364" y="149"/>
                    <a:pt x="366" y="149"/>
                  </a:cubicBezTo>
                  <a:cubicBezTo>
                    <a:pt x="367" y="149"/>
                    <a:pt x="369" y="150"/>
                    <a:pt x="370" y="150"/>
                  </a:cubicBezTo>
                  <a:cubicBezTo>
                    <a:pt x="371" y="150"/>
                    <a:pt x="373" y="150"/>
                    <a:pt x="375" y="150"/>
                  </a:cubicBezTo>
                  <a:cubicBezTo>
                    <a:pt x="376" y="150"/>
                    <a:pt x="377" y="150"/>
                    <a:pt x="378" y="150"/>
                  </a:cubicBezTo>
                  <a:cubicBezTo>
                    <a:pt x="383" y="150"/>
                    <a:pt x="386" y="149"/>
                    <a:pt x="392" y="149"/>
                  </a:cubicBezTo>
                  <a:cubicBezTo>
                    <a:pt x="394" y="149"/>
                    <a:pt x="397" y="150"/>
                    <a:pt x="400" y="150"/>
                  </a:cubicBezTo>
                  <a:cubicBezTo>
                    <a:pt x="401" y="151"/>
                    <a:pt x="402" y="150"/>
                    <a:pt x="403" y="150"/>
                  </a:cubicBezTo>
                  <a:cubicBezTo>
                    <a:pt x="404" y="150"/>
                    <a:pt x="405" y="149"/>
                    <a:pt x="406" y="149"/>
                  </a:cubicBezTo>
                  <a:cubicBezTo>
                    <a:pt x="401" y="148"/>
                    <a:pt x="403" y="146"/>
                    <a:pt x="408" y="149"/>
                  </a:cubicBezTo>
                  <a:cubicBezTo>
                    <a:pt x="413" y="152"/>
                    <a:pt x="415" y="151"/>
                    <a:pt x="418" y="150"/>
                  </a:cubicBezTo>
                  <a:cubicBezTo>
                    <a:pt x="417" y="150"/>
                    <a:pt x="419" y="149"/>
                    <a:pt x="415" y="148"/>
                  </a:cubicBezTo>
                  <a:cubicBezTo>
                    <a:pt x="412" y="147"/>
                    <a:pt x="409" y="148"/>
                    <a:pt x="409" y="149"/>
                  </a:cubicBezTo>
                  <a:cubicBezTo>
                    <a:pt x="408" y="148"/>
                    <a:pt x="407" y="148"/>
                    <a:pt x="406" y="147"/>
                  </a:cubicBezTo>
                  <a:cubicBezTo>
                    <a:pt x="404" y="146"/>
                    <a:pt x="405" y="145"/>
                    <a:pt x="406" y="147"/>
                  </a:cubicBezTo>
                  <a:cubicBezTo>
                    <a:pt x="407" y="146"/>
                    <a:pt x="404" y="145"/>
                    <a:pt x="403" y="144"/>
                  </a:cubicBezTo>
                  <a:cubicBezTo>
                    <a:pt x="405" y="144"/>
                    <a:pt x="408" y="145"/>
                    <a:pt x="409" y="144"/>
                  </a:cubicBezTo>
                  <a:cubicBezTo>
                    <a:pt x="411" y="144"/>
                    <a:pt x="409" y="142"/>
                    <a:pt x="411" y="142"/>
                  </a:cubicBezTo>
                  <a:cubicBezTo>
                    <a:pt x="412" y="142"/>
                    <a:pt x="414" y="143"/>
                    <a:pt x="415" y="143"/>
                  </a:cubicBezTo>
                  <a:cubicBezTo>
                    <a:pt x="417" y="143"/>
                    <a:pt x="421" y="145"/>
                    <a:pt x="419" y="145"/>
                  </a:cubicBezTo>
                  <a:cubicBezTo>
                    <a:pt x="421" y="146"/>
                    <a:pt x="423" y="145"/>
                    <a:pt x="424" y="145"/>
                  </a:cubicBezTo>
                  <a:cubicBezTo>
                    <a:pt x="424" y="146"/>
                    <a:pt x="422" y="146"/>
                    <a:pt x="422" y="147"/>
                  </a:cubicBezTo>
                  <a:cubicBezTo>
                    <a:pt x="424" y="147"/>
                    <a:pt x="424" y="147"/>
                    <a:pt x="424" y="146"/>
                  </a:cubicBezTo>
                  <a:cubicBezTo>
                    <a:pt x="426" y="145"/>
                    <a:pt x="428" y="145"/>
                    <a:pt x="430" y="145"/>
                  </a:cubicBezTo>
                  <a:cubicBezTo>
                    <a:pt x="428" y="146"/>
                    <a:pt x="427" y="148"/>
                    <a:pt x="427" y="149"/>
                  </a:cubicBezTo>
                  <a:cubicBezTo>
                    <a:pt x="427" y="151"/>
                    <a:pt x="425" y="151"/>
                    <a:pt x="425" y="152"/>
                  </a:cubicBezTo>
                  <a:cubicBezTo>
                    <a:pt x="426" y="153"/>
                    <a:pt x="427" y="153"/>
                    <a:pt x="428" y="153"/>
                  </a:cubicBezTo>
                  <a:cubicBezTo>
                    <a:pt x="428" y="154"/>
                    <a:pt x="426" y="154"/>
                    <a:pt x="427" y="155"/>
                  </a:cubicBezTo>
                  <a:cubicBezTo>
                    <a:pt x="429" y="155"/>
                    <a:pt x="430" y="153"/>
                    <a:pt x="433" y="154"/>
                  </a:cubicBezTo>
                  <a:cubicBezTo>
                    <a:pt x="432" y="154"/>
                    <a:pt x="431" y="155"/>
                    <a:pt x="431" y="156"/>
                  </a:cubicBezTo>
                  <a:cubicBezTo>
                    <a:pt x="431" y="155"/>
                    <a:pt x="432" y="155"/>
                    <a:pt x="434" y="155"/>
                  </a:cubicBezTo>
                  <a:cubicBezTo>
                    <a:pt x="434" y="156"/>
                    <a:pt x="435" y="157"/>
                    <a:pt x="434" y="157"/>
                  </a:cubicBezTo>
                  <a:cubicBezTo>
                    <a:pt x="433" y="158"/>
                    <a:pt x="429" y="158"/>
                    <a:pt x="429" y="157"/>
                  </a:cubicBezTo>
                  <a:cubicBezTo>
                    <a:pt x="429" y="157"/>
                    <a:pt x="428" y="157"/>
                    <a:pt x="427" y="157"/>
                  </a:cubicBezTo>
                  <a:cubicBezTo>
                    <a:pt x="426" y="157"/>
                    <a:pt x="425" y="156"/>
                    <a:pt x="425" y="157"/>
                  </a:cubicBezTo>
                  <a:cubicBezTo>
                    <a:pt x="427" y="158"/>
                    <a:pt x="432" y="160"/>
                    <a:pt x="430" y="161"/>
                  </a:cubicBezTo>
                  <a:cubicBezTo>
                    <a:pt x="431" y="161"/>
                    <a:pt x="432" y="160"/>
                    <a:pt x="432" y="160"/>
                  </a:cubicBezTo>
                  <a:cubicBezTo>
                    <a:pt x="431" y="160"/>
                    <a:pt x="429" y="159"/>
                    <a:pt x="428" y="158"/>
                  </a:cubicBezTo>
                  <a:cubicBezTo>
                    <a:pt x="428" y="157"/>
                    <a:pt x="430" y="158"/>
                    <a:pt x="432" y="158"/>
                  </a:cubicBezTo>
                  <a:cubicBezTo>
                    <a:pt x="433" y="158"/>
                    <a:pt x="433" y="158"/>
                    <a:pt x="434" y="158"/>
                  </a:cubicBezTo>
                  <a:cubicBezTo>
                    <a:pt x="437" y="158"/>
                    <a:pt x="434" y="155"/>
                    <a:pt x="437" y="154"/>
                  </a:cubicBezTo>
                  <a:cubicBezTo>
                    <a:pt x="435" y="154"/>
                    <a:pt x="435" y="153"/>
                    <a:pt x="435" y="152"/>
                  </a:cubicBezTo>
                  <a:cubicBezTo>
                    <a:pt x="435" y="151"/>
                    <a:pt x="434" y="151"/>
                    <a:pt x="432" y="150"/>
                  </a:cubicBezTo>
                  <a:cubicBezTo>
                    <a:pt x="431" y="149"/>
                    <a:pt x="434" y="147"/>
                    <a:pt x="435" y="147"/>
                  </a:cubicBezTo>
                  <a:cubicBezTo>
                    <a:pt x="439" y="147"/>
                    <a:pt x="442" y="147"/>
                    <a:pt x="445" y="145"/>
                  </a:cubicBezTo>
                  <a:cubicBezTo>
                    <a:pt x="447" y="144"/>
                    <a:pt x="449" y="142"/>
                    <a:pt x="453" y="141"/>
                  </a:cubicBezTo>
                  <a:cubicBezTo>
                    <a:pt x="453" y="142"/>
                    <a:pt x="452" y="142"/>
                    <a:pt x="450" y="141"/>
                  </a:cubicBezTo>
                  <a:cubicBezTo>
                    <a:pt x="451" y="141"/>
                    <a:pt x="454" y="139"/>
                    <a:pt x="450" y="138"/>
                  </a:cubicBezTo>
                  <a:cubicBezTo>
                    <a:pt x="448" y="137"/>
                    <a:pt x="448" y="139"/>
                    <a:pt x="448" y="139"/>
                  </a:cubicBezTo>
                  <a:cubicBezTo>
                    <a:pt x="448" y="139"/>
                    <a:pt x="449" y="139"/>
                    <a:pt x="450" y="139"/>
                  </a:cubicBezTo>
                  <a:cubicBezTo>
                    <a:pt x="448" y="140"/>
                    <a:pt x="446" y="141"/>
                    <a:pt x="443" y="140"/>
                  </a:cubicBezTo>
                  <a:cubicBezTo>
                    <a:pt x="441" y="140"/>
                    <a:pt x="443" y="138"/>
                    <a:pt x="444" y="138"/>
                  </a:cubicBezTo>
                  <a:cubicBezTo>
                    <a:pt x="445" y="138"/>
                    <a:pt x="446" y="137"/>
                    <a:pt x="447" y="136"/>
                  </a:cubicBezTo>
                  <a:cubicBezTo>
                    <a:pt x="447" y="136"/>
                    <a:pt x="446" y="136"/>
                    <a:pt x="445" y="136"/>
                  </a:cubicBezTo>
                  <a:cubicBezTo>
                    <a:pt x="444" y="134"/>
                    <a:pt x="450" y="134"/>
                    <a:pt x="452" y="134"/>
                  </a:cubicBezTo>
                  <a:cubicBezTo>
                    <a:pt x="451" y="134"/>
                    <a:pt x="449" y="135"/>
                    <a:pt x="450" y="136"/>
                  </a:cubicBezTo>
                  <a:cubicBezTo>
                    <a:pt x="451" y="136"/>
                    <a:pt x="453" y="135"/>
                    <a:pt x="454" y="134"/>
                  </a:cubicBezTo>
                  <a:cubicBezTo>
                    <a:pt x="453" y="134"/>
                    <a:pt x="453" y="134"/>
                    <a:pt x="452" y="134"/>
                  </a:cubicBezTo>
                  <a:cubicBezTo>
                    <a:pt x="453" y="134"/>
                    <a:pt x="453" y="134"/>
                    <a:pt x="452" y="133"/>
                  </a:cubicBezTo>
                  <a:cubicBezTo>
                    <a:pt x="450" y="133"/>
                    <a:pt x="449" y="134"/>
                    <a:pt x="447" y="134"/>
                  </a:cubicBezTo>
                  <a:cubicBezTo>
                    <a:pt x="445" y="134"/>
                    <a:pt x="443" y="132"/>
                    <a:pt x="441" y="132"/>
                  </a:cubicBezTo>
                  <a:cubicBezTo>
                    <a:pt x="442" y="133"/>
                    <a:pt x="438" y="132"/>
                    <a:pt x="436" y="132"/>
                  </a:cubicBezTo>
                  <a:cubicBezTo>
                    <a:pt x="435" y="131"/>
                    <a:pt x="433" y="130"/>
                    <a:pt x="432" y="130"/>
                  </a:cubicBezTo>
                  <a:cubicBezTo>
                    <a:pt x="431" y="130"/>
                    <a:pt x="430" y="131"/>
                    <a:pt x="428" y="130"/>
                  </a:cubicBezTo>
                  <a:cubicBezTo>
                    <a:pt x="428" y="129"/>
                    <a:pt x="428" y="129"/>
                    <a:pt x="428" y="129"/>
                  </a:cubicBezTo>
                  <a:cubicBezTo>
                    <a:pt x="424" y="128"/>
                    <a:pt x="424" y="126"/>
                    <a:pt x="424" y="125"/>
                  </a:cubicBezTo>
                  <a:cubicBezTo>
                    <a:pt x="425" y="124"/>
                    <a:pt x="427" y="123"/>
                    <a:pt x="430" y="123"/>
                  </a:cubicBezTo>
                  <a:cubicBezTo>
                    <a:pt x="430" y="123"/>
                    <a:pt x="429" y="123"/>
                    <a:pt x="428" y="122"/>
                  </a:cubicBezTo>
                  <a:cubicBezTo>
                    <a:pt x="429" y="122"/>
                    <a:pt x="429" y="122"/>
                    <a:pt x="429" y="121"/>
                  </a:cubicBezTo>
                  <a:cubicBezTo>
                    <a:pt x="429" y="122"/>
                    <a:pt x="426" y="123"/>
                    <a:pt x="424" y="121"/>
                  </a:cubicBezTo>
                  <a:cubicBezTo>
                    <a:pt x="421" y="119"/>
                    <a:pt x="424" y="118"/>
                    <a:pt x="424" y="117"/>
                  </a:cubicBezTo>
                  <a:cubicBezTo>
                    <a:pt x="424" y="116"/>
                    <a:pt x="425" y="115"/>
                    <a:pt x="427" y="115"/>
                  </a:cubicBezTo>
                  <a:cubicBezTo>
                    <a:pt x="429" y="114"/>
                    <a:pt x="430" y="116"/>
                    <a:pt x="432" y="116"/>
                  </a:cubicBezTo>
                  <a:cubicBezTo>
                    <a:pt x="434" y="116"/>
                    <a:pt x="433" y="114"/>
                    <a:pt x="434" y="114"/>
                  </a:cubicBezTo>
                  <a:cubicBezTo>
                    <a:pt x="433" y="114"/>
                    <a:pt x="431" y="114"/>
                    <a:pt x="429" y="113"/>
                  </a:cubicBezTo>
                  <a:cubicBezTo>
                    <a:pt x="429" y="112"/>
                    <a:pt x="433" y="112"/>
                    <a:pt x="434" y="112"/>
                  </a:cubicBezTo>
                  <a:cubicBezTo>
                    <a:pt x="435" y="111"/>
                    <a:pt x="435" y="111"/>
                    <a:pt x="437" y="111"/>
                  </a:cubicBezTo>
                  <a:cubicBezTo>
                    <a:pt x="438" y="111"/>
                    <a:pt x="440" y="111"/>
                    <a:pt x="441" y="110"/>
                  </a:cubicBezTo>
                  <a:cubicBezTo>
                    <a:pt x="440" y="111"/>
                    <a:pt x="438" y="111"/>
                    <a:pt x="435" y="110"/>
                  </a:cubicBezTo>
                  <a:cubicBezTo>
                    <a:pt x="436" y="109"/>
                    <a:pt x="439" y="108"/>
                    <a:pt x="443" y="110"/>
                  </a:cubicBezTo>
                  <a:cubicBezTo>
                    <a:pt x="443" y="110"/>
                    <a:pt x="442" y="111"/>
                    <a:pt x="442" y="111"/>
                  </a:cubicBezTo>
                  <a:cubicBezTo>
                    <a:pt x="444" y="111"/>
                    <a:pt x="444" y="112"/>
                    <a:pt x="444" y="112"/>
                  </a:cubicBezTo>
                  <a:cubicBezTo>
                    <a:pt x="445" y="111"/>
                    <a:pt x="447" y="111"/>
                    <a:pt x="450" y="112"/>
                  </a:cubicBezTo>
                  <a:cubicBezTo>
                    <a:pt x="450" y="113"/>
                    <a:pt x="450" y="113"/>
                    <a:pt x="450" y="113"/>
                  </a:cubicBezTo>
                  <a:cubicBezTo>
                    <a:pt x="453" y="114"/>
                    <a:pt x="456" y="115"/>
                    <a:pt x="458" y="117"/>
                  </a:cubicBezTo>
                  <a:cubicBezTo>
                    <a:pt x="459" y="118"/>
                    <a:pt x="459" y="120"/>
                    <a:pt x="457" y="120"/>
                  </a:cubicBezTo>
                  <a:cubicBezTo>
                    <a:pt x="458" y="120"/>
                    <a:pt x="459" y="121"/>
                    <a:pt x="460" y="121"/>
                  </a:cubicBezTo>
                  <a:cubicBezTo>
                    <a:pt x="460" y="122"/>
                    <a:pt x="460" y="122"/>
                    <a:pt x="460" y="122"/>
                  </a:cubicBezTo>
                  <a:cubicBezTo>
                    <a:pt x="462" y="122"/>
                    <a:pt x="465" y="123"/>
                    <a:pt x="464" y="124"/>
                  </a:cubicBezTo>
                  <a:cubicBezTo>
                    <a:pt x="466" y="124"/>
                    <a:pt x="467" y="125"/>
                    <a:pt x="466" y="125"/>
                  </a:cubicBezTo>
                  <a:cubicBezTo>
                    <a:pt x="467" y="126"/>
                    <a:pt x="467" y="125"/>
                    <a:pt x="468" y="125"/>
                  </a:cubicBezTo>
                  <a:cubicBezTo>
                    <a:pt x="468" y="125"/>
                    <a:pt x="469" y="125"/>
                    <a:pt x="470" y="125"/>
                  </a:cubicBezTo>
                  <a:cubicBezTo>
                    <a:pt x="469" y="126"/>
                    <a:pt x="470" y="126"/>
                    <a:pt x="472" y="127"/>
                  </a:cubicBezTo>
                  <a:cubicBezTo>
                    <a:pt x="471" y="127"/>
                    <a:pt x="469" y="127"/>
                    <a:pt x="468" y="127"/>
                  </a:cubicBezTo>
                  <a:cubicBezTo>
                    <a:pt x="465" y="127"/>
                    <a:pt x="463" y="127"/>
                    <a:pt x="463" y="128"/>
                  </a:cubicBezTo>
                  <a:cubicBezTo>
                    <a:pt x="463" y="127"/>
                    <a:pt x="465" y="127"/>
                    <a:pt x="467" y="128"/>
                  </a:cubicBezTo>
                  <a:cubicBezTo>
                    <a:pt x="464" y="129"/>
                    <a:pt x="462" y="130"/>
                    <a:pt x="459" y="131"/>
                  </a:cubicBezTo>
                  <a:cubicBezTo>
                    <a:pt x="460" y="131"/>
                    <a:pt x="461" y="131"/>
                    <a:pt x="462" y="131"/>
                  </a:cubicBezTo>
                  <a:cubicBezTo>
                    <a:pt x="461" y="131"/>
                    <a:pt x="460" y="131"/>
                    <a:pt x="460" y="132"/>
                  </a:cubicBezTo>
                  <a:cubicBezTo>
                    <a:pt x="460" y="132"/>
                    <a:pt x="461" y="132"/>
                    <a:pt x="461" y="132"/>
                  </a:cubicBezTo>
                  <a:cubicBezTo>
                    <a:pt x="462" y="131"/>
                    <a:pt x="463" y="131"/>
                    <a:pt x="464" y="132"/>
                  </a:cubicBezTo>
                  <a:cubicBezTo>
                    <a:pt x="465" y="132"/>
                    <a:pt x="466" y="133"/>
                    <a:pt x="468" y="133"/>
                  </a:cubicBezTo>
                  <a:cubicBezTo>
                    <a:pt x="469" y="133"/>
                    <a:pt x="470" y="133"/>
                    <a:pt x="471" y="132"/>
                  </a:cubicBezTo>
                  <a:cubicBezTo>
                    <a:pt x="471" y="132"/>
                    <a:pt x="472" y="131"/>
                    <a:pt x="475" y="132"/>
                  </a:cubicBezTo>
                  <a:cubicBezTo>
                    <a:pt x="474" y="133"/>
                    <a:pt x="473" y="133"/>
                    <a:pt x="472" y="133"/>
                  </a:cubicBezTo>
                  <a:cubicBezTo>
                    <a:pt x="473" y="133"/>
                    <a:pt x="474" y="133"/>
                    <a:pt x="475" y="133"/>
                  </a:cubicBezTo>
                  <a:cubicBezTo>
                    <a:pt x="477" y="133"/>
                    <a:pt x="480" y="133"/>
                    <a:pt x="483" y="134"/>
                  </a:cubicBezTo>
                  <a:cubicBezTo>
                    <a:pt x="481" y="133"/>
                    <a:pt x="479" y="134"/>
                    <a:pt x="479" y="135"/>
                  </a:cubicBezTo>
                  <a:cubicBezTo>
                    <a:pt x="478" y="135"/>
                    <a:pt x="475" y="136"/>
                    <a:pt x="476" y="135"/>
                  </a:cubicBezTo>
                  <a:cubicBezTo>
                    <a:pt x="475" y="135"/>
                    <a:pt x="475" y="135"/>
                    <a:pt x="474" y="135"/>
                  </a:cubicBezTo>
                  <a:cubicBezTo>
                    <a:pt x="476" y="136"/>
                    <a:pt x="483" y="139"/>
                    <a:pt x="480" y="140"/>
                  </a:cubicBezTo>
                  <a:cubicBezTo>
                    <a:pt x="483" y="140"/>
                    <a:pt x="481" y="141"/>
                    <a:pt x="481" y="142"/>
                  </a:cubicBezTo>
                  <a:cubicBezTo>
                    <a:pt x="481" y="143"/>
                    <a:pt x="481" y="143"/>
                    <a:pt x="480" y="143"/>
                  </a:cubicBezTo>
                  <a:cubicBezTo>
                    <a:pt x="483" y="144"/>
                    <a:pt x="483" y="144"/>
                    <a:pt x="481" y="144"/>
                  </a:cubicBezTo>
                  <a:cubicBezTo>
                    <a:pt x="483" y="144"/>
                    <a:pt x="483" y="145"/>
                    <a:pt x="483" y="145"/>
                  </a:cubicBezTo>
                  <a:cubicBezTo>
                    <a:pt x="485" y="145"/>
                    <a:pt x="485" y="144"/>
                    <a:pt x="486" y="144"/>
                  </a:cubicBezTo>
                  <a:cubicBezTo>
                    <a:pt x="487" y="143"/>
                    <a:pt x="489" y="143"/>
                    <a:pt x="486" y="142"/>
                  </a:cubicBezTo>
                  <a:cubicBezTo>
                    <a:pt x="487" y="141"/>
                    <a:pt x="489" y="141"/>
                    <a:pt x="489" y="140"/>
                  </a:cubicBezTo>
                  <a:cubicBezTo>
                    <a:pt x="489" y="139"/>
                    <a:pt x="488" y="138"/>
                    <a:pt x="489" y="138"/>
                  </a:cubicBezTo>
                  <a:cubicBezTo>
                    <a:pt x="491" y="137"/>
                    <a:pt x="491" y="134"/>
                    <a:pt x="495" y="136"/>
                  </a:cubicBezTo>
                  <a:cubicBezTo>
                    <a:pt x="498" y="137"/>
                    <a:pt x="505" y="139"/>
                    <a:pt x="505" y="141"/>
                  </a:cubicBezTo>
                  <a:cubicBezTo>
                    <a:pt x="506" y="143"/>
                    <a:pt x="507" y="146"/>
                    <a:pt x="503" y="145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1" y="145"/>
                    <a:pt x="499" y="148"/>
                    <a:pt x="503" y="150"/>
                  </a:cubicBezTo>
                  <a:cubicBezTo>
                    <a:pt x="506" y="152"/>
                    <a:pt x="512" y="154"/>
                    <a:pt x="510" y="156"/>
                  </a:cubicBezTo>
                  <a:cubicBezTo>
                    <a:pt x="511" y="156"/>
                    <a:pt x="513" y="155"/>
                    <a:pt x="514" y="155"/>
                  </a:cubicBezTo>
                  <a:cubicBezTo>
                    <a:pt x="515" y="154"/>
                    <a:pt x="514" y="152"/>
                    <a:pt x="518" y="154"/>
                  </a:cubicBezTo>
                  <a:cubicBezTo>
                    <a:pt x="519" y="154"/>
                    <a:pt x="520" y="149"/>
                    <a:pt x="520" y="149"/>
                  </a:cubicBezTo>
                  <a:cubicBezTo>
                    <a:pt x="523" y="147"/>
                    <a:pt x="527" y="146"/>
                    <a:pt x="526" y="142"/>
                  </a:cubicBezTo>
                  <a:cubicBezTo>
                    <a:pt x="526" y="140"/>
                    <a:pt x="528" y="140"/>
                    <a:pt x="530" y="141"/>
                  </a:cubicBezTo>
                  <a:cubicBezTo>
                    <a:pt x="532" y="141"/>
                    <a:pt x="534" y="141"/>
                    <a:pt x="534" y="140"/>
                  </a:cubicBezTo>
                  <a:cubicBezTo>
                    <a:pt x="534" y="140"/>
                    <a:pt x="533" y="140"/>
                    <a:pt x="531" y="139"/>
                  </a:cubicBezTo>
                  <a:cubicBezTo>
                    <a:pt x="533" y="139"/>
                    <a:pt x="532" y="139"/>
                    <a:pt x="532" y="139"/>
                  </a:cubicBezTo>
                  <a:cubicBezTo>
                    <a:pt x="532" y="138"/>
                    <a:pt x="533" y="138"/>
                    <a:pt x="534" y="138"/>
                  </a:cubicBezTo>
                  <a:cubicBezTo>
                    <a:pt x="534" y="138"/>
                    <a:pt x="535" y="138"/>
                    <a:pt x="535" y="138"/>
                  </a:cubicBezTo>
                  <a:cubicBezTo>
                    <a:pt x="531" y="137"/>
                    <a:pt x="536" y="138"/>
                    <a:pt x="537" y="138"/>
                  </a:cubicBezTo>
                  <a:cubicBezTo>
                    <a:pt x="535" y="137"/>
                    <a:pt x="531" y="137"/>
                    <a:pt x="533" y="136"/>
                  </a:cubicBezTo>
                  <a:cubicBezTo>
                    <a:pt x="532" y="136"/>
                    <a:pt x="530" y="136"/>
                    <a:pt x="529" y="135"/>
                  </a:cubicBezTo>
                  <a:cubicBezTo>
                    <a:pt x="529" y="135"/>
                    <a:pt x="530" y="135"/>
                    <a:pt x="530" y="135"/>
                  </a:cubicBezTo>
                  <a:cubicBezTo>
                    <a:pt x="529" y="134"/>
                    <a:pt x="529" y="134"/>
                    <a:pt x="530" y="134"/>
                  </a:cubicBezTo>
                  <a:cubicBezTo>
                    <a:pt x="528" y="134"/>
                    <a:pt x="529" y="133"/>
                    <a:pt x="530" y="133"/>
                  </a:cubicBezTo>
                  <a:cubicBezTo>
                    <a:pt x="527" y="131"/>
                    <a:pt x="531" y="130"/>
                    <a:pt x="528" y="130"/>
                  </a:cubicBezTo>
                  <a:cubicBezTo>
                    <a:pt x="529" y="130"/>
                    <a:pt x="530" y="130"/>
                    <a:pt x="531" y="130"/>
                  </a:cubicBezTo>
                  <a:cubicBezTo>
                    <a:pt x="532" y="130"/>
                    <a:pt x="533" y="131"/>
                    <a:pt x="534" y="130"/>
                  </a:cubicBezTo>
                  <a:cubicBezTo>
                    <a:pt x="535" y="130"/>
                    <a:pt x="537" y="129"/>
                    <a:pt x="540" y="130"/>
                  </a:cubicBezTo>
                  <a:cubicBezTo>
                    <a:pt x="547" y="131"/>
                    <a:pt x="552" y="131"/>
                    <a:pt x="559" y="132"/>
                  </a:cubicBezTo>
                  <a:cubicBezTo>
                    <a:pt x="557" y="132"/>
                    <a:pt x="557" y="133"/>
                    <a:pt x="556" y="133"/>
                  </a:cubicBezTo>
                  <a:cubicBezTo>
                    <a:pt x="556" y="133"/>
                    <a:pt x="554" y="133"/>
                    <a:pt x="553" y="133"/>
                  </a:cubicBezTo>
                  <a:cubicBezTo>
                    <a:pt x="552" y="133"/>
                    <a:pt x="551" y="133"/>
                    <a:pt x="550" y="133"/>
                  </a:cubicBezTo>
                  <a:cubicBezTo>
                    <a:pt x="554" y="133"/>
                    <a:pt x="556" y="133"/>
                    <a:pt x="560" y="134"/>
                  </a:cubicBezTo>
                  <a:cubicBezTo>
                    <a:pt x="556" y="134"/>
                    <a:pt x="562" y="135"/>
                    <a:pt x="560" y="136"/>
                  </a:cubicBezTo>
                  <a:cubicBezTo>
                    <a:pt x="560" y="136"/>
                    <a:pt x="561" y="136"/>
                    <a:pt x="561" y="136"/>
                  </a:cubicBezTo>
                  <a:cubicBezTo>
                    <a:pt x="562" y="135"/>
                    <a:pt x="562" y="135"/>
                    <a:pt x="563" y="135"/>
                  </a:cubicBezTo>
                  <a:cubicBezTo>
                    <a:pt x="564" y="135"/>
                    <a:pt x="567" y="136"/>
                    <a:pt x="568" y="136"/>
                  </a:cubicBezTo>
                  <a:cubicBezTo>
                    <a:pt x="570" y="138"/>
                    <a:pt x="563" y="139"/>
                    <a:pt x="561" y="139"/>
                  </a:cubicBezTo>
                  <a:cubicBezTo>
                    <a:pt x="563" y="139"/>
                    <a:pt x="566" y="139"/>
                    <a:pt x="568" y="139"/>
                  </a:cubicBezTo>
                  <a:cubicBezTo>
                    <a:pt x="570" y="142"/>
                    <a:pt x="566" y="142"/>
                    <a:pt x="563" y="142"/>
                  </a:cubicBezTo>
                  <a:cubicBezTo>
                    <a:pt x="562" y="143"/>
                    <a:pt x="563" y="143"/>
                    <a:pt x="560" y="143"/>
                  </a:cubicBezTo>
                  <a:cubicBezTo>
                    <a:pt x="560" y="142"/>
                    <a:pt x="556" y="143"/>
                    <a:pt x="556" y="144"/>
                  </a:cubicBezTo>
                  <a:cubicBezTo>
                    <a:pt x="558" y="144"/>
                    <a:pt x="559" y="144"/>
                    <a:pt x="557" y="145"/>
                  </a:cubicBezTo>
                  <a:cubicBezTo>
                    <a:pt x="559" y="145"/>
                    <a:pt x="559" y="146"/>
                    <a:pt x="559" y="146"/>
                  </a:cubicBezTo>
                  <a:cubicBezTo>
                    <a:pt x="560" y="146"/>
                    <a:pt x="561" y="146"/>
                    <a:pt x="561" y="146"/>
                  </a:cubicBezTo>
                  <a:cubicBezTo>
                    <a:pt x="558" y="148"/>
                    <a:pt x="563" y="149"/>
                    <a:pt x="566" y="151"/>
                  </a:cubicBezTo>
                  <a:cubicBezTo>
                    <a:pt x="571" y="154"/>
                    <a:pt x="567" y="157"/>
                    <a:pt x="565" y="157"/>
                  </a:cubicBezTo>
                  <a:cubicBezTo>
                    <a:pt x="562" y="157"/>
                    <a:pt x="562" y="158"/>
                    <a:pt x="561" y="159"/>
                  </a:cubicBezTo>
                  <a:cubicBezTo>
                    <a:pt x="560" y="160"/>
                    <a:pt x="559" y="159"/>
                    <a:pt x="558" y="160"/>
                  </a:cubicBezTo>
                  <a:cubicBezTo>
                    <a:pt x="555" y="161"/>
                    <a:pt x="551" y="163"/>
                    <a:pt x="547" y="163"/>
                  </a:cubicBezTo>
                  <a:cubicBezTo>
                    <a:pt x="547" y="162"/>
                    <a:pt x="544" y="162"/>
                    <a:pt x="543" y="161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60"/>
                    <a:pt x="541" y="160"/>
                  </a:cubicBezTo>
                  <a:cubicBezTo>
                    <a:pt x="541" y="160"/>
                    <a:pt x="540" y="160"/>
                    <a:pt x="540" y="159"/>
                  </a:cubicBezTo>
                  <a:cubicBezTo>
                    <a:pt x="539" y="159"/>
                    <a:pt x="539" y="159"/>
                    <a:pt x="540" y="159"/>
                  </a:cubicBezTo>
                  <a:cubicBezTo>
                    <a:pt x="539" y="158"/>
                    <a:pt x="538" y="157"/>
                    <a:pt x="537" y="157"/>
                  </a:cubicBezTo>
                  <a:cubicBezTo>
                    <a:pt x="538" y="157"/>
                    <a:pt x="538" y="157"/>
                    <a:pt x="539" y="157"/>
                  </a:cubicBezTo>
                  <a:cubicBezTo>
                    <a:pt x="538" y="157"/>
                    <a:pt x="532" y="157"/>
                    <a:pt x="536" y="157"/>
                  </a:cubicBezTo>
                  <a:cubicBezTo>
                    <a:pt x="534" y="157"/>
                    <a:pt x="532" y="157"/>
                    <a:pt x="531" y="158"/>
                  </a:cubicBezTo>
                  <a:cubicBezTo>
                    <a:pt x="532" y="159"/>
                    <a:pt x="533" y="158"/>
                    <a:pt x="533" y="158"/>
                  </a:cubicBezTo>
                  <a:cubicBezTo>
                    <a:pt x="534" y="158"/>
                    <a:pt x="535" y="157"/>
                    <a:pt x="537" y="158"/>
                  </a:cubicBezTo>
                  <a:cubicBezTo>
                    <a:pt x="535" y="158"/>
                    <a:pt x="536" y="158"/>
                    <a:pt x="537" y="158"/>
                  </a:cubicBezTo>
                  <a:cubicBezTo>
                    <a:pt x="538" y="159"/>
                    <a:pt x="539" y="159"/>
                    <a:pt x="536" y="159"/>
                  </a:cubicBezTo>
                  <a:cubicBezTo>
                    <a:pt x="538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41" y="160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2"/>
                    <a:pt x="546" y="164"/>
                    <a:pt x="544" y="165"/>
                  </a:cubicBezTo>
                  <a:cubicBezTo>
                    <a:pt x="544" y="165"/>
                    <a:pt x="542" y="164"/>
                    <a:pt x="541" y="164"/>
                  </a:cubicBezTo>
                  <a:cubicBezTo>
                    <a:pt x="540" y="164"/>
                    <a:pt x="540" y="164"/>
                    <a:pt x="540" y="164"/>
                  </a:cubicBezTo>
                  <a:cubicBezTo>
                    <a:pt x="539" y="164"/>
                    <a:pt x="539" y="164"/>
                    <a:pt x="538" y="163"/>
                  </a:cubicBezTo>
                  <a:cubicBezTo>
                    <a:pt x="536" y="163"/>
                    <a:pt x="538" y="164"/>
                    <a:pt x="539" y="165"/>
                  </a:cubicBezTo>
                  <a:cubicBezTo>
                    <a:pt x="536" y="165"/>
                    <a:pt x="533" y="164"/>
                    <a:pt x="531" y="164"/>
                  </a:cubicBezTo>
                  <a:cubicBezTo>
                    <a:pt x="529" y="162"/>
                    <a:pt x="529" y="161"/>
                    <a:pt x="526" y="162"/>
                  </a:cubicBezTo>
                  <a:cubicBezTo>
                    <a:pt x="524" y="162"/>
                    <a:pt x="519" y="162"/>
                    <a:pt x="516" y="162"/>
                  </a:cubicBezTo>
                  <a:cubicBezTo>
                    <a:pt x="517" y="162"/>
                    <a:pt x="517" y="163"/>
                    <a:pt x="516" y="163"/>
                  </a:cubicBezTo>
                  <a:cubicBezTo>
                    <a:pt x="519" y="165"/>
                    <a:pt x="522" y="164"/>
                    <a:pt x="524" y="165"/>
                  </a:cubicBezTo>
                  <a:cubicBezTo>
                    <a:pt x="523" y="167"/>
                    <a:pt x="520" y="167"/>
                    <a:pt x="519" y="168"/>
                  </a:cubicBezTo>
                  <a:cubicBezTo>
                    <a:pt x="519" y="170"/>
                    <a:pt x="516" y="170"/>
                    <a:pt x="514" y="172"/>
                  </a:cubicBezTo>
                  <a:cubicBezTo>
                    <a:pt x="513" y="173"/>
                    <a:pt x="510" y="173"/>
                    <a:pt x="507" y="173"/>
                  </a:cubicBezTo>
                  <a:cubicBezTo>
                    <a:pt x="504" y="173"/>
                    <a:pt x="501" y="171"/>
                    <a:pt x="497" y="170"/>
                  </a:cubicBezTo>
                  <a:cubicBezTo>
                    <a:pt x="499" y="170"/>
                    <a:pt x="500" y="170"/>
                    <a:pt x="501" y="170"/>
                  </a:cubicBezTo>
                  <a:cubicBezTo>
                    <a:pt x="496" y="170"/>
                    <a:pt x="490" y="167"/>
                    <a:pt x="486" y="167"/>
                  </a:cubicBezTo>
                  <a:cubicBezTo>
                    <a:pt x="487" y="167"/>
                    <a:pt x="488" y="168"/>
                    <a:pt x="488" y="168"/>
                  </a:cubicBezTo>
                  <a:cubicBezTo>
                    <a:pt x="488" y="169"/>
                    <a:pt x="486" y="168"/>
                    <a:pt x="486" y="168"/>
                  </a:cubicBezTo>
                  <a:cubicBezTo>
                    <a:pt x="485" y="168"/>
                    <a:pt x="480" y="168"/>
                    <a:pt x="483" y="168"/>
                  </a:cubicBezTo>
                  <a:cubicBezTo>
                    <a:pt x="482" y="168"/>
                    <a:pt x="480" y="168"/>
                    <a:pt x="479" y="167"/>
                  </a:cubicBezTo>
                  <a:cubicBezTo>
                    <a:pt x="476" y="167"/>
                    <a:pt x="473" y="167"/>
                    <a:pt x="473" y="168"/>
                  </a:cubicBezTo>
                  <a:cubicBezTo>
                    <a:pt x="477" y="169"/>
                    <a:pt x="474" y="168"/>
                    <a:pt x="476" y="168"/>
                  </a:cubicBezTo>
                  <a:cubicBezTo>
                    <a:pt x="478" y="167"/>
                    <a:pt x="481" y="168"/>
                    <a:pt x="483" y="168"/>
                  </a:cubicBezTo>
                  <a:cubicBezTo>
                    <a:pt x="486" y="169"/>
                    <a:pt x="488" y="169"/>
                    <a:pt x="491" y="171"/>
                  </a:cubicBezTo>
                  <a:cubicBezTo>
                    <a:pt x="492" y="171"/>
                    <a:pt x="495" y="173"/>
                    <a:pt x="496" y="173"/>
                  </a:cubicBezTo>
                  <a:cubicBezTo>
                    <a:pt x="500" y="174"/>
                    <a:pt x="504" y="174"/>
                    <a:pt x="507" y="174"/>
                  </a:cubicBezTo>
                  <a:cubicBezTo>
                    <a:pt x="508" y="174"/>
                    <a:pt x="514" y="174"/>
                    <a:pt x="515" y="176"/>
                  </a:cubicBezTo>
                  <a:cubicBezTo>
                    <a:pt x="515" y="177"/>
                    <a:pt x="513" y="179"/>
                    <a:pt x="511" y="179"/>
                  </a:cubicBezTo>
                  <a:cubicBezTo>
                    <a:pt x="508" y="180"/>
                    <a:pt x="507" y="182"/>
                    <a:pt x="506" y="183"/>
                  </a:cubicBezTo>
                  <a:cubicBezTo>
                    <a:pt x="504" y="184"/>
                    <a:pt x="498" y="189"/>
                    <a:pt x="493" y="185"/>
                  </a:cubicBezTo>
                  <a:cubicBezTo>
                    <a:pt x="493" y="185"/>
                    <a:pt x="494" y="186"/>
                    <a:pt x="495" y="186"/>
                  </a:cubicBezTo>
                  <a:cubicBezTo>
                    <a:pt x="493" y="186"/>
                    <a:pt x="489" y="185"/>
                    <a:pt x="491" y="187"/>
                  </a:cubicBezTo>
                  <a:cubicBezTo>
                    <a:pt x="490" y="186"/>
                    <a:pt x="489" y="185"/>
                    <a:pt x="488" y="185"/>
                  </a:cubicBezTo>
                  <a:cubicBezTo>
                    <a:pt x="488" y="184"/>
                    <a:pt x="488" y="184"/>
                    <a:pt x="488" y="184"/>
                  </a:cubicBezTo>
                  <a:cubicBezTo>
                    <a:pt x="488" y="185"/>
                    <a:pt x="486" y="184"/>
                    <a:pt x="486" y="185"/>
                  </a:cubicBezTo>
                  <a:cubicBezTo>
                    <a:pt x="487" y="185"/>
                    <a:pt x="488" y="186"/>
                    <a:pt x="488" y="187"/>
                  </a:cubicBezTo>
                  <a:cubicBezTo>
                    <a:pt x="484" y="185"/>
                    <a:pt x="486" y="188"/>
                    <a:pt x="486" y="188"/>
                  </a:cubicBezTo>
                  <a:cubicBezTo>
                    <a:pt x="485" y="189"/>
                    <a:pt x="485" y="189"/>
                    <a:pt x="484" y="190"/>
                  </a:cubicBezTo>
                  <a:cubicBezTo>
                    <a:pt x="483" y="190"/>
                    <a:pt x="481" y="189"/>
                    <a:pt x="480" y="189"/>
                  </a:cubicBezTo>
                  <a:cubicBezTo>
                    <a:pt x="483" y="192"/>
                    <a:pt x="471" y="189"/>
                    <a:pt x="469" y="189"/>
                  </a:cubicBezTo>
                  <a:cubicBezTo>
                    <a:pt x="465" y="188"/>
                    <a:pt x="455" y="188"/>
                    <a:pt x="450" y="184"/>
                  </a:cubicBezTo>
                  <a:cubicBezTo>
                    <a:pt x="454" y="186"/>
                    <a:pt x="450" y="185"/>
                    <a:pt x="450" y="186"/>
                  </a:cubicBezTo>
                  <a:cubicBezTo>
                    <a:pt x="450" y="187"/>
                    <a:pt x="456" y="189"/>
                    <a:pt x="453" y="186"/>
                  </a:cubicBezTo>
                  <a:cubicBezTo>
                    <a:pt x="457" y="188"/>
                    <a:pt x="462" y="188"/>
                    <a:pt x="465" y="189"/>
                  </a:cubicBezTo>
                  <a:cubicBezTo>
                    <a:pt x="465" y="190"/>
                    <a:pt x="463" y="190"/>
                    <a:pt x="462" y="190"/>
                  </a:cubicBezTo>
                  <a:cubicBezTo>
                    <a:pt x="464" y="190"/>
                    <a:pt x="467" y="188"/>
                    <a:pt x="470" y="189"/>
                  </a:cubicBezTo>
                  <a:cubicBezTo>
                    <a:pt x="471" y="190"/>
                    <a:pt x="472" y="190"/>
                    <a:pt x="473" y="191"/>
                  </a:cubicBezTo>
                  <a:cubicBezTo>
                    <a:pt x="475" y="191"/>
                    <a:pt x="476" y="191"/>
                    <a:pt x="478" y="192"/>
                  </a:cubicBezTo>
                  <a:cubicBezTo>
                    <a:pt x="476" y="192"/>
                    <a:pt x="479" y="192"/>
                    <a:pt x="479" y="194"/>
                  </a:cubicBezTo>
                  <a:cubicBezTo>
                    <a:pt x="480" y="194"/>
                    <a:pt x="479" y="195"/>
                    <a:pt x="479" y="196"/>
                  </a:cubicBezTo>
                  <a:cubicBezTo>
                    <a:pt x="478" y="196"/>
                    <a:pt x="476" y="196"/>
                    <a:pt x="475" y="196"/>
                  </a:cubicBezTo>
                  <a:cubicBezTo>
                    <a:pt x="474" y="197"/>
                    <a:pt x="473" y="198"/>
                    <a:pt x="471" y="197"/>
                  </a:cubicBezTo>
                  <a:cubicBezTo>
                    <a:pt x="468" y="197"/>
                    <a:pt x="466" y="197"/>
                    <a:pt x="464" y="197"/>
                  </a:cubicBezTo>
                  <a:cubicBezTo>
                    <a:pt x="460" y="198"/>
                    <a:pt x="466" y="199"/>
                    <a:pt x="468" y="199"/>
                  </a:cubicBezTo>
                  <a:cubicBezTo>
                    <a:pt x="468" y="200"/>
                    <a:pt x="467" y="200"/>
                    <a:pt x="466" y="200"/>
                  </a:cubicBezTo>
                  <a:cubicBezTo>
                    <a:pt x="465" y="199"/>
                    <a:pt x="464" y="200"/>
                    <a:pt x="464" y="200"/>
                  </a:cubicBezTo>
                  <a:cubicBezTo>
                    <a:pt x="463" y="200"/>
                    <a:pt x="463" y="200"/>
                    <a:pt x="462" y="200"/>
                  </a:cubicBezTo>
                  <a:cubicBezTo>
                    <a:pt x="461" y="199"/>
                    <a:pt x="461" y="202"/>
                    <a:pt x="459" y="202"/>
                  </a:cubicBezTo>
                  <a:cubicBezTo>
                    <a:pt x="460" y="202"/>
                    <a:pt x="461" y="202"/>
                    <a:pt x="461" y="202"/>
                  </a:cubicBezTo>
                  <a:cubicBezTo>
                    <a:pt x="461" y="203"/>
                    <a:pt x="461" y="203"/>
                    <a:pt x="461" y="203"/>
                  </a:cubicBezTo>
                  <a:cubicBezTo>
                    <a:pt x="459" y="202"/>
                    <a:pt x="457" y="202"/>
                    <a:pt x="456" y="202"/>
                  </a:cubicBezTo>
                  <a:cubicBezTo>
                    <a:pt x="459" y="203"/>
                    <a:pt x="458" y="203"/>
                    <a:pt x="457" y="204"/>
                  </a:cubicBezTo>
                  <a:cubicBezTo>
                    <a:pt x="456" y="204"/>
                    <a:pt x="458" y="206"/>
                    <a:pt x="454" y="205"/>
                  </a:cubicBezTo>
                  <a:cubicBezTo>
                    <a:pt x="456" y="207"/>
                    <a:pt x="453" y="206"/>
                    <a:pt x="451" y="206"/>
                  </a:cubicBezTo>
                  <a:cubicBezTo>
                    <a:pt x="452" y="206"/>
                    <a:pt x="453" y="207"/>
                    <a:pt x="454" y="207"/>
                  </a:cubicBezTo>
                  <a:cubicBezTo>
                    <a:pt x="455" y="209"/>
                    <a:pt x="445" y="209"/>
                    <a:pt x="449" y="212"/>
                  </a:cubicBezTo>
                  <a:cubicBezTo>
                    <a:pt x="449" y="212"/>
                    <a:pt x="449" y="212"/>
                    <a:pt x="448" y="212"/>
                  </a:cubicBezTo>
                  <a:cubicBezTo>
                    <a:pt x="447" y="212"/>
                    <a:pt x="446" y="212"/>
                    <a:pt x="448" y="212"/>
                  </a:cubicBezTo>
                  <a:cubicBezTo>
                    <a:pt x="447" y="214"/>
                    <a:pt x="447" y="214"/>
                    <a:pt x="447" y="214"/>
                  </a:cubicBezTo>
                  <a:cubicBezTo>
                    <a:pt x="444" y="215"/>
                    <a:pt x="446" y="220"/>
                    <a:pt x="441" y="219"/>
                  </a:cubicBezTo>
                  <a:cubicBezTo>
                    <a:pt x="442" y="220"/>
                    <a:pt x="442" y="220"/>
                    <a:pt x="441" y="220"/>
                  </a:cubicBezTo>
                  <a:cubicBezTo>
                    <a:pt x="444" y="221"/>
                    <a:pt x="441" y="226"/>
                    <a:pt x="441" y="227"/>
                  </a:cubicBezTo>
                  <a:cubicBezTo>
                    <a:pt x="440" y="228"/>
                    <a:pt x="442" y="230"/>
                    <a:pt x="441" y="231"/>
                  </a:cubicBezTo>
                  <a:cubicBezTo>
                    <a:pt x="441" y="232"/>
                    <a:pt x="441" y="232"/>
                    <a:pt x="441" y="233"/>
                  </a:cubicBezTo>
                  <a:cubicBezTo>
                    <a:pt x="441" y="234"/>
                    <a:pt x="439" y="233"/>
                    <a:pt x="439" y="234"/>
                  </a:cubicBezTo>
                  <a:cubicBezTo>
                    <a:pt x="439" y="234"/>
                    <a:pt x="440" y="234"/>
                    <a:pt x="441" y="234"/>
                  </a:cubicBezTo>
                  <a:cubicBezTo>
                    <a:pt x="441" y="235"/>
                    <a:pt x="441" y="235"/>
                    <a:pt x="441" y="236"/>
                  </a:cubicBezTo>
                  <a:cubicBezTo>
                    <a:pt x="441" y="235"/>
                    <a:pt x="442" y="236"/>
                    <a:pt x="443" y="236"/>
                  </a:cubicBezTo>
                  <a:cubicBezTo>
                    <a:pt x="444" y="237"/>
                    <a:pt x="445" y="237"/>
                    <a:pt x="446" y="237"/>
                  </a:cubicBezTo>
                  <a:cubicBezTo>
                    <a:pt x="446" y="238"/>
                    <a:pt x="445" y="240"/>
                    <a:pt x="444" y="242"/>
                  </a:cubicBezTo>
                  <a:cubicBezTo>
                    <a:pt x="446" y="240"/>
                    <a:pt x="444" y="237"/>
                    <a:pt x="447" y="236"/>
                  </a:cubicBezTo>
                  <a:cubicBezTo>
                    <a:pt x="448" y="236"/>
                    <a:pt x="450" y="236"/>
                    <a:pt x="452" y="237"/>
                  </a:cubicBezTo>
                  <a:cubicBezTo>
                    <a:pt x="453" y="237"/>
                    <a:pt x="454" y="237"/>
                    <a:pt x="454" y="237"/>
                  </a:cubicBezTo>
                  <a:cubicBezTo>
                    <a:pt x="455" y="237"/>
                    <a:pt x="456" y="237"/>
                    <a:pt x="456" y="238"/>
                  </a:cubicBezTo>
                  <a:cubicBezTo>
                    <a:pt x="457" y="241"/>
                    <a:pt x="460" y="245"/>
                    <a:pt x="461" y="248"/>
                  </a:cubicBezTo>
                  <a:cubicBezTo>
                    <a:pt x="464" y="251"/>
                    <a:pt x="462" y="253"/>
                    <a:pt x="458" y="254"/>
                  </a:cubicBezTo>
                  <a:cubicBezTo>
                    <a:pt x="460" y="254"/>
                    <a:pt x="461" y="254"/>
                    <a:pt x="462" y="253"/>
                  </a:cubicBezTo>
                  <a:cubicBezTo>
                    <a:pt x="462" y="253"/>
                    <a:pt x="463" y="253"/>
                    <a:pt x="465" y="253"/>
                  </a:cubicBezTo>
                  <a:cubicBezTo>
                    <a:pt x="464" y="253"/>
                    <a:pt x="463" y="254"/>
                    <a:pt x="462" y="254"/>
                  </a:cubicBezTo>
                  <a:cubicBezTo>
                    <a:pt x="467" y="254"/>
                    <a:pt x="469" y="252"/>
                    <a:pt x="474" y="251"/>
                  </a:cubicBezTo>
                  <a:cubicBezTo>
                    <a:pt x="478" y="250"/>
                    <a:pt x="484" y="253"/>
                    <a:pt x="490" y="254"/>
                  </a:cubicBezTo>
                  <a:cubicBezTo>
                    <a:pt x="491" y="254"/>
                    <a:pt x="493" y="254"/>
                    <a:pt x="495" y="255"/>
                  </a:cubicBezTo>
                  <a:cubicBezTo>
                    <a:pt x="497" y="255"/>
                    <a:pt x="498" y="256"/>
                    <a:pt x="500" y="257"/>
                  </a:cubicBezTo>
                  <a:cubicBezTo>
                    <a:pt x="503" y="258"/>
                    <a:pt x="509" y="260"/>
                    <a:pt x="509" y="263"/>
                  </a:cubicBezTo>
                  <a:cubicBezTo>
                    <a:pt x="510" y="262"/>
                    <a:pt x="518" y="265"/>
                    <a:pt x="520" y="265"/>
                  </a:cubicBezTo>
                  <a:cubicBezTo>
                    <a:pt x="522" y="266"/>
                    <a:pt x="525" y="266"/>
                    <a:pt x="527" y="267"/>
                  </a:cubicBezTo>
                  <a:cubicBezTo>
                    <a:pt x="529" y="268"/>
                    <a:pt x="530" y="269"/>
                    <a:pt x="532" y="269"/>
                  </a:cubicBezTo>
                  <a:cubicBezTo>
                    <a:pt x="532" y="271"/>
                    <a:pt x="530" y="271"/>
                    <a:pt x="530" y="273"/>
                  </a:cubicBezTo>
                  <a:cubicBezTo>
                    <a:pt x="531" y="272"/>
                    <a:pt x="531" y="271"/>
                    <a:pt x="532" y="270"/>
                  </a:cubicBezTo>
                  <a:cubicBezTo>
                    <a:pt x="533" y="270"/>
                    <a:pt x="534" y="270"/>
                    <a:pt x="536" y="270"/>
                  </a:cubicBezTo>
                  <a:cubicBezTo>
                    <a:pt x="536" y="270"/>
                    <a:pt x="537" y="270"/>
                    <a:pt x="538" y="270"/>
                  </a:cubicBezTo>
                  <a:cubicBezTo>
                    <a:pt x="539" y="270"/>
                    <a:pt x="541" y="270"/>
                    <a:pt x="543" y="270"/>
                  </a:cubicBezTo>
                  <a:cubicBezTo>
                    <a:pt x="544" y="269"/>
                    <a:pt x="545" y="270"/>
                    <a:pt x="547" y="271"/>
                  </a:cubicBezTo>
                  <a:cubicBezTo>
                    <a:pt x="545" y="269"/>
                    <a:pt x="548" y="270"/>
                    <a:pt x="549" y="270"/>
                  </a:cubicBezTo>
                  <a:cubicBezTo>
                    <a:pt x="549" y="271"/>
                    <a:pt x="550" y="271"/>
                    <a:pt x="551" y="271"/>
                  </a:cubicBezTo>
                  <a:cubicBezTo>
                    <a:pt x="552" y="270"/>
                    <a:pt x="553" y="270"/>
                    <a:pt x="554" y="271"/>
                  </a:cubicBezTo>
                  <a:cubicBezTo>
                    <a:pt x="553" y="272"/>
                    <a:pt x="553" y="272"/>
                    <a:pt x="553" y="272"/>
                  </a:cubicBezTo>
                  <a:cubicBezTo>
                    <a:pt x="553" y="271"/>
                    <a:pt x="555" y="271"/>
                    <a:pt x="556" y="271"/>
                  </a:cubicBezTo>
                  <a:cubicBezTo>
                    <a:pt x="558" y="271"/>
                    <a:pt x="559" y="272"/>
                    <a:pt x="560" y="272"/>
                  </a:cubicBezTo>
                  <a:cubicBezTo>
                    <a:pt x="559" y="273"/>
                    <a:pt x="560" y="274"/>
                    <a:pt x="560" y="275"/>
                  </a:cubicBezTo>
                  <a:cubicBezTo>
                    <a:pt x="559" y="277"/>
                    <a:pt x="558" y="278"/>
                    <a:pt x="558" y="280"/>
                  </a:cubicBezTo>
                  <a:cubicBezTo>
                    <a:pt x="558" y="281"/>
                    <a:pt x="561" y="283"/>
                    <a:pt x="560" y="285"/>
                  </a:cubicBezTo>
                  <a:cubicBezTo>
                    <a:pt x="560" y="286"/>
                    <a:pt x="560" y="287"/>
                    <a:pt x="560" y="289"/>
                  </a:cubicBezTo>
                  <a:cubicBezTo>
                    <a:pt x="560" y="290"/>
                    <a:pt x="559" y="291"/>
                    <a:pt x="559" y="292"/>
                  </a:cubicBezTo>
                  <a:cubicBezTo>
                    <a:pt x="560" y="293"/>
                    <a:pt x="561" y="294"/>
                    <a:pt x="563" y="295"/>
                  </a:cubicBezTo>
                  <a:cubicBezTo>
                    <a:pt x="564" y="296"/>
                    <a:pt x="567" y="298"/>
                    <a:pt x="566" y="298"/>
                  </a:cubicBezTo>
                  <a:cubicBezTo>
                    <a:pt x="565" y="299"/>
                    <a:pt x="563" y="299"/>
                    <a:pt x="563" y="300"/>
                  </a:cubicBezTo>
                  <a:cubicBezTo>
                    <a:pt x="565" y="299"/>
                    <a:pt x="565" y="299"/>
                    <a:pt x="568" y="300"/>
                  </a:cubicBezTo>
                  <a:cubicBezTo>
                    <a:pt x="570" y="302"/>
                    <a:pt x="573" y="302"/>
                    <a:pt x="575" y="304"/>
                  </a:cubicBezTo>
                  <a:cubicBezTo>
                    <a:pt x="579" y="308"/>
                    <a:pt x="573" y="309"/>
                    <a:pt x="571" y="311"/>
                  </a:cubicBezTo>
                  <a:cubicBezTo>
                    <a:pt x="574" y="311"/>
                    <a:pt x="575" y="308"/>
                    <a:pt x="577" y="308"/>
                  </a:cubicBezTo>
                  <a:cubicBezTo>
                    <a:pt x="580" y="308"/>
                    <a:pt x="586" y="311"/>
                    <a:pt x="587" y="314"/>
                  </a:cubicBezTo>
                  <a:cubicBezTo>
                    <a:pt x="587" y="312"/>
                    <a:pt x="583" y="311"/>
                    <a:pt x="583" y="308"/>
                  </a:cubicBezTo>
                  <a:cubicBezTo>
                    <a:pt x="584" y="307"/>
                    <a:pt x="585" y="305"/>
                    <a:pt x="588" y="305"/>
                  </a:cubicBezTo>
                  <a:cubicBezTo>
                    <a:pt x="587" y="306"/>
                    <a:pt x="589" y="306"/>
                    <a:pt x="590" y="307"/>
                  </a:cubicBezTo>
                  <a:cubicBezTo>
                    <a:pt x="590" y="308"/>
                    <a:pt x="591" y="309"/>
                    <a:pt x="592" y="309"/>
                  </a:cubicBezTo>
                  <a:cubicBezTo>
                    <a:pt x="590" y="308"/>
                    <a:pt x="592" y="306"/>
                    <a:pt x="593" y="306"/>
                  </a:cubicBezTo>
                  <a:cubicBezTo>
                    <a:pt x="591" y="306"/>
                    <a:pt x="592" y="305"/>
                    <a:pt x="590" y="304"/>
                  </a:cubicBezTo>
                  <a:cubicBezTo>
                    <a:pt x="590" y="304"/>
                    <a:pt x="592" y="303"/>
                    <a:pt x="591" y="303"/>
                  </a:cubicBezTo>
                  <a:cubicBezTo>
                    <a:pt x="591" y="302"/>
                    <a:pt x="591" y="302"/>
                    <a:pt x="592" y="302"/>
                  </a:cubicBezTo>
                  <a:cubicBezTo>
                    <a:pt x="593" y="301"/>
                    <a:pt x="593" y="299"/>
                    <a:pt x="595" y="299"/>
                  </a:cubicBezTo>
                  <a:cubicBezTo>
                    <a:pt x="594" y="299"/>
                    <a:pt x="595" y="298"/>
                    <a:pt x="595" y="298"/>
                  </a:cubicBezTo>
                  <a:cubicBezTo>
                    <a:pt x="595" y="297"/>
                    <a:pt x="594" y="296"/>
                    <a:pt x="593" y="296"/>
                  </a:cubicBezTo>
                  <a:cubicBezTo>
                    <a:pt x="593" y="296"/>
                    <a:pt x="592" y="295"/>
                    <a:pt x="591" y="294"/>
                  </a:cubicBezTo>
                  <a:cubicBezTo>
                    <a:pt x="592" y="294"/>
                    <a:pt x="593" y="294"/>
                    <a:pt x="593" y="293"/>
                  </a:cubicBezTo>
                  <a:cubicBezTo>
                    <a:pt x="592" y="293"/>
                    <a:pt x="591" y="293"/>
                    <a:pt x="592" y="292"/>
                  </a:cubicBezTo>
                  <a:cubicBezTo>
                    <a:pt x="591" y="292"/>
                    <a:pt x="591" y="292"/>
                    <a:pt x="590" y="292"/>
                  </a:cubicBezTo>
                  <a:cubicBezTo>
                    <a:pt x="590" y="291"/>
                    <a:pt x="591" y="289"/>
                    <a:pt x="590" y="288"/>
                  </a:cubicBezTo>
                  <a:cubicBezTo>
                    <a:pt x="589" y="287"/>
                    <a:pt x="592" y="286"/>
                    <a:pt x="590" y="286"/>
                  </a:cubicBezTo>
                  <a:cubicBezTo>
                    <a:pt x="590" y="286"/>
                    <a:pt x="591" y="285"/>
                    <a:pt x="589" y="285"/>
                  </a:cubicBezTo>
                  <a:cubicBezTo>
                    <a:pt x="590" y="285"/>
                    <a:pt x="589" y="284"/>
                    <a:pt x="591" y="284"/>
                  </a:cubicBezTo>
                  <a:cubicBezTo>
                    <a:pt x="589" y="284"/>
                    <a:pt x="589" y="283"/>
                    <a:pt x="590" y="282"/>
                  </a:cubicBezTo>
                  <a:cubicBezTo>
                    <a:pt x="589" y="282"/>
                    <a:pt x="588" y="281"/>
                    <a:pt x="589" y="281"/>
                  </a:cubicBezTo>
                  <a:cubicBezTo>
                    <a:pt x="589" y="281"/>
                    <a:pt x="588" y="281"/>
                    <a:pt x="587" y="280"/>
                  </a:cubicBezTo>
                  <a:cubicBezTo>
                    <a:pt x="588" y="280"/>
                    <a:pt x="586" y="280"/>
                    <a:pt x="586" y="278"/>
                  </a:cubicBezTo>
                  <a:cubicBezTo>
                    <a:pt x="586" y="278"/>
                    <a:pt x="586" y="277"/>
                    <a:pt x="584" y="276"/>
                  </a:cubicBezTo>
                  <a:cubicBezTo>
                    <a:pt x="584" y="275"/>
                    <a:pt x="588" y="275"/>
                    <a:pt x="590" y="274"/>
                  </a:cubicBezTo>
                  <a:cubicBezTo>
                    <a:pt x="593" y="274"/>
                    <a:pt x="596" y="272"/>
                    <a:pt x="599" y="271"/>
                  </a:cubicBezTo>
                  <a:cubicBezTo>
                    <a:pt x="604" y="269"/>
                    <a:pt x="609" y="266"/>
                    <a:pt x="612" y="262"/>
                  </a:cubicBezTo>
                  <a:cubicBezTo>
                    <a:pt x="615" y="259"/>
                    <a:pt x="615" y="253"/>
                    <a:pt x="611" y="248"/>
                  </a:cubicBezTo>
                  <a:cubicBezTo>
                    <a:pt x="610" y="245"/>
                    <a:pt x="607" y="243"/>
                    <a:pt x="604" y="241"/>
                  </a:cubicBezTo>
                  <a:cubicBezTo>
                    <a:pt x="602" y="241"/>
                    <a:pt x="601" y="241"/>
                    <a:pt x="599" y="240"/>
                  </a:cubicBezTo>
                  <a:cubicBezTo>
                    <a:pt x="598" y="239"/>
                    <a:pt x="596" y="238"/>
                    <a:pt x="595" y="238"/>
                  </a:cubicBezTo>
                  <a:cubicBezTo>
                    <a:pt x="596" y="236"/>
                    <a:pt x="594" y="235"/>
                    <a:pt x="596" y="235"/>
                  </a:cubicBezTo>
                  <a:cubicBezTo>
                    <a:pt x="599" y="234"/>
                    <a:pt x="599" y="231"/>
                    <a:pt x="603" y="230"/>
                  </a:cubicBezTo>
                  <a:cubicBezTo>
                    <a:pt x="600" y="230"/>
                    <a:pt x="603" y="229"/>
                    <a:pt x="602" y="227"/>
                  </a:cubicBezTo>
                  <a:cubicBezTo>
                    <a:pt x="603" y="228"/>
                    <a:pt x="604" y="228"/>
                    <a:pt x="605" y="228"/>
                  </a:cubicBezTo>
                  <a:cubicBezTo>
                    <a:pt x="604" y="227"/>
                    <a:pt x="605" y="227"/>
                    <a:pt x="606" y="227"/>
                  </a:cubicBezTo>
                  <a:cubicBezTo>
                    <a:pt x="607" y="227"/>
                    <a:pt x="606" y="225"/>
                    <a:pt x="607" y="225"/>
                  </a:cubicBezTo>
                  <a:cubicBezTo>
                    <a:pt x="606" y="224"/>
                    <a:pt x="605" y="224"/>
                    <a:pt x="605" y="224"/>
                  </a:cubicBezTo>
                  <a:cubicBezTo>
                    <a:pt x="605" y="224"/>
                    <a:pt x="605" y="223"/>
                    <a:pt x="605" y="223"/>
                  </a:cubicBezTo>
                  <a:cubicBezTo>
                    <a:pt x="604" y="222"/>
                    <a:pt x="602" y="221"/>
                    <a:pt x="602" y="221"/>
                  </a:cubicBezTo>
                  <a:cubicBezTo>
                    <a:pt x="602" y="220"/>
                    <a:pt x="604" y="220"/>
                    <a:pt x="605" y="219"/>
                  </a:cubicBezTo>
                  <a:cubicBezTo>
                    <a:pt x="604" y="219"/>
                    <a:pt x="603" y="219"/>
                    <a:pt x="602" y="219"/>
                  </a:cubicBezTo>
                  <a:cubicBezTo>
                    <a:pt x="602" y="218"/>
                    <a:pt x="603" y="217"/>
                    <a:pt x="604" y="217"/>
                  </a:cubicBezTo>
                  <a:cubicBezTo>
                    <a:pt x="603" y="217"/>
                    <a:pt x="599" y="218"/>
                    <a:pt x="601" y="217"/>
                  </a:cubicBezTo>
                  <a:cubicBezTo>
                    <a:pt x="600" y="217"/>
                    <a:pt x="599" y="217"/>
                    <a:pt x="599" y="217"/>
                  </a:cubicBezTo>
                  <a:cubicBezTo>
                    <a:pt x="598" y="215"/>
                    <a:pt x="602" y="215"/>
                    <a:pt x="602" y="213"/>
                  </a:cubicBezTo>
                  <a:cubicBezTo>
                    <a:pt x="602" y="212"/>
                    <a:pt x="603" y="209"/>
                    <a:pt x="605" y="210"/>
                  </a:cubicBezTo>
                  <a:cubicBezTo>
                    <a:pt x="601" y="209"/>
                    <a:pt x="599" y="207"/>
                    <a:pt x="598" y="205"/>
                  </a:cubicBezTo>
                  <a:cubicBezTo>
                    <a:pt x="598" y="203"/>
                    <a:pt x="599" y="202"/>
                    <a:pt x="601" y="201"/>
                  </a:cubicBezTo>
                  <a:cubicBezTo>
                    <a:pt x="604" y="200"/>
                    <a:pt x="605" y="199"/>
                    <a:pt x="609" y="200"/>
                  </a:cubicBezTo>
                  <a:cubicBezTo>
                    <a:pt x="613" y="201"/>
                    <a:pt x="618" y="202"/>
                    <a:pt x="622" y="202"/>
                  </a:cubicBezTo>
                  <a:cubicBezTo>
                    <a:pt x="621" y="203"/>
                    <a:pt x="620" y="203"/>
                    <a:pt x="620" y="204"/>
                  </a:cubicBezTo>
                  <a:cubicBezTo>
                    <a:pt x="623" y="202"/>
                    <a:pt x="626" y="202"/>
                    <a:pt x="632" y="204"/>
                  </a:cubicBezTo>
                  <a:cubicBezTo>
                    <a:pt x="629" y="203"/>
                    <a:pt x="636" y="202"/>
                    <a:pt x="637" y="202"/>
                  </a:cubicBezTo>
                  <a:cubicBezTo>
                    <a:pt x="639" y="201"/>
                    <a:pt x="641" y="201"/>
                    <a:pt x="644" y="202"/>
                  </a:cubicBezTo>
                  <a:cubicBezTo>
                    <a:pt x="646" y="202"/>
                    <a:pt x="648" y="205"/>
                    <a:pt x="650" y="204"/>
                  </a:cubicBezTo>
                  <a:cubicBezTo>
                    <a:pt x="651" y="205"/>
                    <a:pt x="650" y="206"/>
                    <a:pt x="649" y="207"/>
                  </a:cubicBezTo>
                  <a:cubicBezTo>
                    <a:pt x="651" y="206"/>
                    <a:pt x="652" y="206"/>
                    <a:pt x="655" y="207"/>
                  </a:cubicBezTo>
                  <a:cubicBezTo>
                    <a:pt x="654" y="207"/>
                    <a:pt x="654" y="207"/>
                    <a:pt x="654" y="207"/>
                  </a:cubicBezTo>
                  <a:cubicBezTo>
                    <a:pt x="657" y="207"/>
                    <a:pt x="656" y="210"/>
                    <a:pt x="654" y="209"/>
                  </a:cubicBezTo>
                  <a:cubicBezTo>
                    <a:pt x="655" y="209"/>
                    <a:pt x="656" y="209"/>
                    <a:pt x="657" y="209"/>
                  </a:cubicBezTo>
                  <a:cubicBezTo>
                    <a:pt x="658" y="208"/>
                    <a:pt x="659" y="208"/>
                    <a:pt x="661" y="209"/>
                  </a:cubicBezTo>
                  <a:cubicBezTo>
                    <a:pt x="660" y="210"/>
                    <a:pt x="659" y="210"/>
                    <a:pt x="658" y="211"/>
                  </a:cubicBezTo>
                  <a:cubicBezTo>
                    <a:pt x="659" y="211"/>
                    <a:pt x="660" y="211"/>
                    <a:pt x="660" y="211"/>
                  </a:cubicBezTo>
                  <a:cubicBezTo>
                    <a:pt x="660" y="211"/>
                    <a:pt x="659" y="211"/>
                    <a:pt x="658" y="211"/>
                  </a:cubicBezTo>
                  <a:cubicBezTo>
                    <a:pt x="659" y="212"/>
                    <a:pt x="661" y="214"/>
                    <a:pt x="662" y="213"/>
                  </a:cubicBezTo>
                  <a:cubicBezTo>
                    <a:pt x="663" y="214"/>
                    <a:pt x="663" y="214"/>
                    <a:pt x="664" y="214"/>
                  </a:cubicBezTo>
                  <a:cubicBezTo>
                    <a:pt x="664" y="214"/>
                    <a:pt x="665" y="213"/>
                    <a:pt x="665" y="214"/>
                  </a:cubicBezTo>
                  <a:cubicBezTo>
                    <a:pt x="666" y="214"/>
                    <a:pt x="668" y="214"/>
                    <a:pt x="669" y="214"/>
                  </a:cubicBezTo>
                  <a:cubicBezTo>
                    <a:pt x="669" y="214"/>
                    <a:pt x="670" y="214"/>
                    <a:pt x="671" y="214"/>
                  </a:cubicBezTo>
                  <a:cubicBezTo>
                    <a:pt x="673" y="214"/>
                    <a:pt x="676" y="214"/>
                    <a:pt x="674" y="216"/>
                  </a:cubicBezTo>
                  <a:cubicBezTo>
                    <a:pt x="677" y="217"/>
                    <a:pt x="678" y="216"/>
                    <a:pt x="679" y="215"/>
                  </a:cubicBezTo>
                  <a:cubicBezTo>
                    <a:pt x="679" y="213"/>
                    <a:pt x="681" y="215"/>
                    <a:pt x="681" y="216"/>
                  </a:cubicBezTo>
                  <a:cubicBezTo>
                    <a:pt x="682" y="217"/>
                    <a:pt x="680" y="217"/>
                    <a:pt x="679" y="218"/>
                  </a:cubicBezTo>
                  <a:cubicBezTo>
                    <a:pt x="677" y="219"/>
                    <a:pt x="682" y="225"/>
                    <a:pt x="677" y="224"/>
                  </a:cubicBezTo>
                  <a:cubicBezTo>
                    <a:pt x="678" y="225"/>
                    <a:pt x="676" y="225"/>
                    <a:pt x="674" y="225"/>
                  </a:cubicBezTo>
                  <a:cubicBezTo>
                    <a:pt x="673" y="225"/>
                    <a:pt x="673" y="225"/>
                    <a:pt x="672" y="225"/>
                  </a:cubicBezTo>
                  <a:cubicBezTo>
                    <a:pt x="672" y="225"/>
                    <a:pt x="671" y="224"/>
                    <a:pt x="670" y="224"/>
                  </a:cubicBezTo>
                  <a:cubicBezTo>
                    <a:pt x="668" y="224"/>
                    <a:pt x="667" y="224"/>
                    <a:pt x="666" y="224"/>
                  </a:cubicBezTo>
                  <a:cubicBezTo>
                    <a:pt x="669" y="224"/>
                    <a:pt x="671" y="225"/>
                    <a:pt x="674" y="225"/>
                  </a:cubicBezTo>
                  <a:cubicBezTo>
                    <a:pt x="674" y="225"/>
                    <a:pt x="678" y="225"/>
                    <a:pt x="679" y="226"/>
                  </a:cubicBezTo>
                  <a:cubicBezTo>
                    <a:pt x="679" y="226"/>
                    <a:pt x="680" y="228"/>
                    <a:pt x="680" y="229"/>
                  </a:cubicBezTo>
                  <a:cubicBezTo>
                    <a:pt x="679" y="229"/>
                    <a:pt x="678" y="229"/>
                    <a:pt x="678" y="229"/>
                  </a:cubicBezTo>
                  <a:cubicBezTo>
                    <a:pt x="679" y="230"/>
                    <a:pt x="679" y="231"/>
                    <a:pt x="678" y="231"/>
                  </a:cubicBezTo>
                  <a:cubicBezTo>
                    <a:pt x="679" y="231"/>
                    <a:pt x="679" y="231"/>
                    <a:pt x="680" y="231"/>
                  </a:cubicBezTo>
                  <a:cubicBezTo>
                    <a:pt x="681" y="231"/>
                    <a:pt x="682" y="231"/>
                    <a:pt x="683" y="232"/>
                  </a:cubicBezTo>
                  <a:cubicBezTo>
                    <a:pt x="682" y="232"/>
                    <a:pt x="681" y="232"/>
                    <a:pt x="680" y="233"/>
                  </a:cubicBezTo>
                  <a:cubicBezTo>
                    <a:pt x="683" y="233"/>
                    <a:pt x="680" y="236"/>
                    <a:pt x="679" y="236"/>
                  </a:cubicBezTo>
                  <a:cubicBezTo>
                    <a:pt x="678" y="235"/>
                    <a:pt x="679" y="234"/>
                    <a:pt x="677" y="234"/>
                  </a:cubicBezTo>
                  <a:cubicBezTo>
                    <a:pt x="679" y="236"/>
                    <a:pt x="676" y="236"/>
                    <a:pt x="673" y="236"/>
                  </a:cubicBezTo>
                  <a:cubicBezTo>
                    <a:pt x="675" y="236"/>
                    <a:pt x="676" y="237"/>
                    <a:pt x="677" y="237"/>
                  </a:cubicBezTo>
                  <a:cubicBezTo>
                    <a:pt x="677" y="238"/>
                    <a:pt x="677" y="238"/>
                    <a:pt x="677" y="238"/>
                  </a:cubicBezTo>
                  <a:cubicBezTo>
                    <a:pt x="680" y="238"/>
                    <a:pt x="681" y="235"/>
                    <a:pt x="684" y="235"/>
                  </a:cubicBezTo>
                  <a:cubicBezTo>
                    <a:pt x="688" y="235"/>
                    <a:pt x="690" y="235"/>
                    <a:pt x="691" y="238"/>
                  </a:cubicBezTo>
                  <a:cubicBezTo>
                    <a:pt x="695" y="244"/>
                    <a:pt x="685" y="243"/>
                    <a:pt x="681" y="246"/>
                  </a:cubicBezTo>
                  <a:cubicBezTo>
                    <a:pt x="684" y="245"/>
                    <a:pt x="686" y="245"/>
                    <a:pt x="689" y="244"/>
                  </a:cubicBezTo>
                  <a:cubicBezTo>
                    <a:pt x="691" y="243"/>
                    <a:pt x="692" y="242"/>
                    <a:pt x="692" y="240"/>
                  </a:cubicBezTo>
                  <a:cubicBezTo>
                    <a:pt x="693" y="240"/>
                    <a:pt x="695" y="237"/>
                    <a:pt x="696" y="239"/>
                  </a:cubicBezTo>
                  <a:cubicBezTo>
                    <a:pt x="696" y="241"/>
                    <a:pt x="694" y="242"/>
                    <a:pt x="694" y="243"/>
                  </a:cubicBezTo>
                  <a:cubicBezTo>
                    <a:pt x="696" y="242"/>
                    <a:pt x="696" y="241"/>
                    <a:pt x="697" y="239"/>
                  </a:cubicBezTo>
                  <a:cubicBezTo>
                    <a:pt x="699" y="241"/>
                    <a:pt x="697" y="243"/>
                    <a:pt x="697" y="244"/>
                  </a:cubicBezTo>
                  <a:cubicBezTo>
                    <a:pt x="698" y="242"/>
                    <a:pt x="699" y="241"/>
                    <a:pt x="702" y="240"/>
                  </a:cubicBezTo>
                  <a:cubicBezTo>
                    <a:pt x="703" y="240"/>
                    <a:pt x="704" y="239"/>
                    <a:pt x="705" y="239"/>
                  </a:cubicBezTo>
                  <a:cubicBezTo>
                    <a:pt x="706" y="239"/>
                    <a:pt x="707" y="239"/>
                    <a:pt x="708" y="238"/>
                  </a:cubicBezTo>
                  <a:cubicBezTo>
                    <a:pt x="708" y="238"/>
                    <a:pt x="708" y="236"/>
                    <a:pt x="710" y="236"/>
                  </a:cubicBezTo>
                  <a:cubicBezTo>
                    <a:pt x="714" y="236"/>
                    <a:pt x="713" y="239"/>
                    <a:pt x="713" y="241"/>
                  </a:cubicBezTo>
                  <a:cubicBezTo>
                    <a:pt x="714" y="240"/>
                    <a:pt x="715" y="239"/>
                    <a:pt x="715" y="238"/>
                  </a:cubicBezTo>
                  <a:cubicBezTo>
                    <a:pt x="714" y="237"/>
                    <a:pt x="712" y="237"/>
                    <a:pt x="713" y="236"/>
                  </a:cubicBezTo>
                  <a:cubicBezTo>
                    <a:pt x="713" y="236"/>
                    <a:pt x="714" y="236"/>
                    <a:pt x="714" y="236"/>
                  </a:cubicBezTo>
                  <a:cubicBezTo>
                    <a:pt x="715" y="236"/>
                    <a:pt x="715" y="236"/>
                    <a:pt x="715" y="236"/>
                  </a:cubicBezTo>
                  <a:cubicBezTo>
                    <a:pt x="712" y="235"/>
                    <a:pt x="716" y="234"/>
                    <a:pt x="716" y="234"/>
                  </a:cubicBezTo>
                  <a:cubicBezTo>
                    <a:pt x="717" y="234"/>
                    <a:pt x="719" y="234"/>
                    <a:pt x="720" y="234"/>
                  </a:cubicBezTo>
                  <a:cubicBezTo>
                    <a:pt x="718" y="233"/>
                    <a:pt x="716" y="233"/>
                    <a:pt x="716" y="232"/>
                  </a:cubicBezTo>
                  <a:cubicBezTo>
                    <a:pt x="718" y="233"/>
                    <a:pt x="719" y="232"/>
                    <a:pt x="718" y="231"/>
                  </a:cubicBezTo>
                  <a:cubicBezTo>
                    <a:pt x="720" y="232"/>
                    <a:pt x="719" y="230"/>
                    <a:pt x="718" y="230"/>
                  </a:cubicBezTo>
                  <a:cubicBezTo>
                    <a:pt x="720" y="230"/>
                    <a:pt x="721" y="230"/>
                    <a:pt x="723" y="231"/>
                  </a:cubicBezTo>
                  <a:cubicBezTo>
                    <a:pt x="722" y="229"/>
                    <a:pt x="719" y="229"/>
                    <a:pt x="718" y="228"/>
                  </a:cubicBezTo>
                  <a:cubicBezTo>
                    <a:pt x="718" y="226"/>
                    <a:pt x="721" y="227"/>
                    <a:pt x="723" y="227"/>
                  </a:cubicBezTo>
                  <a:cubicBezTo>
                    <a:pt x="720" y="227"/>
                    <a:pt x="722" y="225"/>
                    <a:pt x="723" y="224"/>
                  </a:cubicBezTo>
                  <a:cubicBezTo>
                    <a:pt x="724" y="223"/>
                    <a:pt x="724" y="220"/>
                    <a:pt x="728" y="222"/>
                  </a:cubicBezTo>
                  <a:cubicBezTo>
                    <a:pt x="727" y="222"/>
                    <a:pt x="726" y="222"/>
                    <a:pt x="726" y="222"/>
                  </a:cubicBezTo>
                  <a:cubicBezTo>
                    <a:pt x="726" y="222"/>
                    <a:pt x="730" y="222"/>
                    <a:pt x="727" y="223"/>
                  </a:cubicBezTo>
                  <a:cubicBezTo>
                    <a:pt x="730" y="222"/>
                    <a:pt x="726" y="224"/>
                    <a:pt x="725" y="225"/>
                  </a:cubicBezTo>
                  <a:cubicBezTo>
                    <a:pt x="726" y="225"/>
                    <a:pt x="728" y="224"/>
                    <a:pt x="729" y="224"/>
                  </a:cubicBezTo>
                  <a:cubicBezTo>
                    <a:pt x="728" y="224"/>
                    <a:pt x="728" y="225"/>
                    <a:pt x="728" y="226"/>
                  </a:cubicBezTo>
                  <a:cubicBezTo>
                    <a:pt x="729" y="225"/>
                    <a:pt x="730" y="225"/>
                    <a:pt x="731" y="225"/>
                  </a:cubicBezTo>
                  <a:cubicBezTo>
                    <a:pt x="730" y="225"/>
                    <a:pt x="730" y="228"/>
                    <a:pt x="733" y="228"/>
                  </a:cubicBezTo>
                  <a:cubicBezTo>
                    <a:pt x="732" y="229"/>
                    <a:pt x="732" y="229"/>
                    <a:pt x="732" y="229"/>
                  </a:cubicBezTo>
                  <a:cubicBezTo>
                    <a:pt x="733" y="228"/>
                    <a:pt x="733" y="228"/>
                    <a:pt x="733" y="229"/>
                  </a:cubicBezTo>
                  <a:cubicBezTo>
                    <a:pt x="733" y="229"/>
                    <a:pt x="734" y="229"/>
                    <a:pt x="735" y="229"/>
                  </a:cubicBezTo>
                  <a:cubicBezTo>
                    <a:pt x="735" y="230"/>
                    <a:pt x="734" y="230"/>
                    <a:pt x="732" y="230"/>
                  </a:cubicBezTo>
                  <a:cubicBezTo>
                    <a:pt x="734" y="230"/>
                    <a:pt x="735" y="231"/>
                    <a:pt x="735" y="232"/>
                  </a:cubicBezTo>
                  <a:cubicBezTo>
                    <a:pt x="735" y="231"/>
                    <a:pt x="736" y="231"/>
                    <a:pt x="737" y="231"/>
                  </a:cubicBezTo>
                  <a:cubicBezTo>
                    <a:pt x="737" y="231"/>
                    <a:pt x="737" y="232"/>
                    <a:pt x="736" y="232"/>
                  </a:cubicBezTo>
                  <a:cubicBezTo>
                    <a:pt x="737" y="232"/>
                    <a:pt x="738" y="232"/>
                    <a:pt x="738" y="231"/>
                  </a:cubicBezTo>
                  <a:cubicBezTo>
                    <a:pt x="737" y="233"/>
                    <a:pt x="735" y="233"/>
                    <a:pt x="733" y="233"/>
                  </a:cubicBezTo>
                  <a:cubicBezTo>
                    <a:pt x="733" y="234"/>
                    <a:pt x="733" y="234"/>
                    <a:pt x="733" y="234"/>
                  </a:cubicBezTo>
                  <a:cubicBezTo>
                    <a:pt x="734" y="233"/>
                    <a:pt x="738" y="233"/>
                    <a:pt x="741" y="234"/>
                  </a:cubicBezTo>
                  <a:cubicBezTo>
                    <a:pt x="740" y="234"/>
                    <a:pt x="739" y="234"/>
                    <a:pt x="739" y="235"/>
                  </a:cubicBezTo>
                  <a:cubicBezTo>
                    <a:pt x="741" y="234"/>
                    <a:pt x="740" y="235"/>
                    <a:pt x="739" y="236"/>
                  </a:cubicBezTo>
                  <a:cubicBezTo>
                    <a:pt x="739" y="236"/>
                    <a:pt x="740" y="236"/>
                    <a:pt x="740" y="235"/>
                  </a:cubicBezTo>
                  <a:cubicBezTo>
                    <a:pt x="741" y="235"/>
                    <a:pt x="741" y="235"/>
                    <a:pt x="742" y="235"/>
                  </a:cubicBezTo>
                  <a:cubicBezTo>
                    <a:pt x="743" y="236"/>
                    <a:pt x="742" y="236"/>
                    <a:pt x="743" y="237"/>
                  </a:cubicBezTo>
                  <a:cubicBezTo>
                    <a:pt x="744" y="239"/>
                    <a:pt x="738" y="239"/>
                    <a:pt x="737" y="239"/>
                  </a:cubicBezTo>
                  <a:cubicBezTo>
                    <a:pt x="740" y="239"/>
                    <a:pt x="738" y="240"/>
                    <a:pt x="737" y="240"/>
                  </a:cubicBezTo>
                  <a:cubicBezTo>
                    <a:pt x="737" y="240"/>
                    <a:pt x="738" y="240"/>
                    <a:pt x="739" y="240"/>
                  </a:cubicBezTo>
                  <a:cubicBezTo>
                    <a:pt x="740" y="239"/>
                    <a:pt x="742" y="239"/>
                    <a:pt x="740" y="240"/>
                  </a:cubicBezTo>
                  <a:cubicBezTo>
                    <a:pt x="741" y="239"/>
                    <a:pt x="744" y="239"/>
                    <a:pt x="745" y="239"/>
                  </a:cubicBezTo>
                  <a:cubicBezTo>
                    <a:pt x="745" y="240"/>
                    <a:pt x="746" y="241"/>
                    <a:pt x="744" y="241"/>
                  </a:cubicBezTo>
                  <a:cubicBezTo>
                    <a:pt x="746" y="241"/>
                    <a:pt x="743" y="242"/>
                    <a:pt x="742" y="242"/>
                  </a:cubicBezTo>
                  <a:cubicBezTo>
                    <a:pt x="741" y="243"/>
                    <a:pt x="740" y="243"/>
                    <a:pt x="739" y="244"/>
                  </a:cubicBezTo>
                  <a:cubicBezTo>
                    <a:pt x="741" y="244"/>
                    <a:pt x="742" y="243"/>
                    <a:pt x="743" y="243"/>
                  </a:cubicBezTo>
                  <a:cubicBezTo>
                    <a:pt x="743" y="242"/>
                    <a:pt x="746" y="242"/>
                    <a:pt x="747" y="242"/>
                  </a:cubicBezTo>
                  <a:cubicBezTo>
                    <a:pt x="747" y="243"/>
                    <a:pt x="747" y="243"/>
                    <a:pt x="747" y="243"/>
                  </a:cubicBezTo>
                  <a:cubicBezTo>
                    <a:pt x="747" y="242"/>
                    <a:pt x="748" y="243"/>
                    <a:pt x="748" y="244"/>
                  </a:cubicBezTo>
                  <a:cubicBezTo>
                    <a:pt x="747" y="244"/>
                    <a:pt x="746" y="244"/>
                    <a:pt x="745" y="244"/>
                  </a:cubicBezTo>
                  <a:cubicBezTo>
                    <a:pt x="746" y="244"/>
                    <a:pt x="748" y="244"/>
                    <a:pt x="747" y="245"/>
                  </a:cubicBezTo>
                  <a:cubicBezTo>
                    <a:pt x="747" y="244"/>
                    <a:pt x="749" y="245"/>
                    <a:pt x="750" y="244"/>
                  </a:cubicBezTo>
                  <a:cubicBezTo>
                    <a:pt x="751" y="245"/>
                    <a:pt x="750" y="245"/>
                    <a:pt x="750" y="246"/>
                  </a:cubicBezTo>
                  <a:cubicBezTo>
                    <a:pt x="751" y="246"/>
                    <a:pt x="752" y="247"/>
                    <a:pt x="752" y="247"/>
                  </a:cubicBezTo>
                  <a:cubicBezTo>
                    <a:pt x="752" y="248"/>
                    <a:pt x="748" y="249"/>
                    <a:pt x="747" y="249"/>
                  </a:cubicBezTo>
                  <a:cubicBezTo>
                    <a:pt x="748" y="249"/>
                    <a:pt x="755" y="250"/>
                    <a:pt x="752" y="251"/>
                  </a:cubicBezTo>
                  <a:cubicBezTo>
                    <a:pt x="753" y="252"/>
                    <a:pt x="755" y="251"/>
                    <a:pt x="756" y="252"/>
                  </a:cubicBezTo>
                  <a:cubicBezTo>
                    <a:pt x="756" y="252"/>
                    <a:pt x="759" y="254"/>
                    <a:pt x="757" y="254"/>
                  </a:cubicBezTo>
                  <a:cubicBezTo>
                    <a:pt x="755" y="253"/>
                    <a:pt x="753" y="255"/>
                    <a:pt x="752" y="256"/>
                  </a:cubicBezTo>
                  <a:cubicBezTo>
                    <a:pt x="753" y="256"/>
                    <a:pt x="753" y="256"/>
                    <a:pt x="753" y="256"/>
                  </a:cubicBezTo>
                  <a:cubicBezTo>
                    <a:pt x="756" y="258"/>
                    <a:pt x="749" y="256"/>
                    <a:pt x="748" y="256"/>
                  </a:cubicBezTo>
                  <a:cubicBezTo>
                    <a:pt x="748" y="255"/>
                    <a:pt x="749" y="255"/>
                    <a:pt x="750" y="255"/>
                  </a:cubicBezTo>
                  <a:cubicBezTo>
                    <a:pt x="750" y="255"/>
                    <a:pt x="750" y="255"/>
                    <a:pt x="751" y="255"/>
                  </a:cubicBezTo>
                  <a:cubicBezTo>
                    <a:pt x="750" y="255"/>
                    <a:pt x="749" y="255"/>
                    <a:pt x="748" y="255"/>
                  </a:cubicBezTo>
                  <a:cubicBezTo>
                    <a:pt x="747" y="255"/>
                    <a:pt x="747" y="255"/>
                    <a:pt x="746" y="255"/>
                  </a:cubicBezTo>
                  <a:cubicBezTo>
                    <a:pt x="748" y="256"/>
                    <a:pt x="750" y="257"/>
                    <a:pt x="752" y="257"/>
                  </a:cubicBezTo>
                  <a:cubicBezTo>
                    <a:pt x="751" y="257"/>
                    <a:pt x="750" y="257"/>
                    <a:pt x="749" y="257"/>
                  </a:cubicBezTo>
                  <a:cubicBezTo>
                    <a:pt x="751" y="257"/>
                    <a:pt x="752" y="257"/>
                    <a:pt x="754" y="257"/>
                  </a:cubicBezTo>
                  <a:cubicBezTo>
                    <a:pt x="754" y="259"/>
                    <a:pt x="751" y="258"/>
                    <a:pt x="750" y="259"/>
                  </a:cubicBezTo>
                  <a:cubicBezTo>
                    <a:pt x="751" y="259"/>
                    <a:pt x="757" y="260"/>
                    <a:pt x="753" y="260"/>
                  </a:cubicBezTo>
                  <a:cubicBezTo>
                    <a:pt x="757" y="260"/>
                    <a:pt x="751" y="260"/>
                    <a:pt x="751" y="260"/>
                  </a:cubicBezTo>
                  <a:cubicBezTo>
                    <a:pt x="753" y="261"/>
                    <a:pt x="756" y="261"/>
                    <a:pt x="757" y="261"/>
                  </a:cubicBezTo>
                  <a:cubicBezTo>
                    <a:pt x="757" y="261"/>
                    <a:pt x="756" y="263"/>
                    <a:pt x="758" y="262"/>
                  </a:cubicBezTo>
                  <a:cubicBezTo>
                    <a:pt x="755" y="263"/>
                    <a:pt x="759" y="263"/>
                    <a:pt x="760" y="263"/>
                  </a:cubicBezTo>
                  <a:cubicBezTo>
                    <a:pt x="759" y="264"/>
                    <a:pt x="759" y="264"/>
                    <a:pt x="759" y="264"/>
                  </a:cubicBezTo>
                  <a:cubicBezTo>
                    <a:pt x="760" y="264"/>
                    <a:pt x="762" y="264"/>
                    <a:pt x="762" y="264"/>
                  </a:cubicBezTo>
                  <a:cubicBezTo>
                    <a:pt x="763" y="264"/>
                    <a:pt x="763" y="265"/>
                    <a:pt x="763" y="265"/>
                  </a:cubicBezTo>
                  <a:cubicBezTo>
                    <a:pt x="763" y="265"/>
                    <a:pt x="763" y="265"/>
                    <a:pt x="762" y="265"/>
                  </a:cubicBezTo>
                  <a:cubicBezTo>
                    <a:pt x="763" y="266"/>
                    <a:pt x="764" y="265"/>
                    <a:pt x="764" y="265"/>
                  </a:cubicBezTo>
                  <a:cubicBezTo>
                    <a:pt x="765" y="265"/>
                    <a:pt x="765" y="266"/>
                    <a:pt x="765" y="266"/>
                  </a:cubicBezTo>
                  <a:cubicBezTo>
                    <a:pt x="765" y="266"/>
                    <a:pt x="765" y="265"/>
                    <a:pt x="767" y="265"/>
                  </a:cubicBezTo>
                  <a:cubicBezTo>
                    <a:pt x="767" y="266"/>
                    <a:pt x="766" y="266"/>
                    <a:pt x="766" y="266"/>
                  </a:cubicBezTo>
                  <a:cubicBezTo>
                    <a:pt x="767" y="267"/>
                    <a:pt x="767" y="268"/>
                    <a:pt x="766" y="269"/>
                  </a:cubicBezTo>
                  <a:cubicBezTo>
                    <a:pt x="767" y="268"/>
                    <a:pt x="767" y="268"/>
                    <a:pt x="768" y="268"/>
                  </a:cubicBezTo>
                  <a:cubicBezTo>
                    <a:pt x="769" y="269"/>
                    <a:pt x="766" y="270"/>
                    <a:pt x="765" y="271"/>
                  </a:cubicBezTo>
                  <a:cubicBezTo>
                    <a:pt x="766" y="271"/>
                    <a:pt x="767" y="270"/>
                    <a:pt x="767" y="270"/>
                  </a:cubicBezTo>
                  <a:cubicBezTo>
                    <a:pt x="766" y="271"/>
                    <a:pt x="765" y="272"/>
                    <a:pt x="764" y="273"/>
                  </a:cubicBezTo>
                  <a:cubicBezTo>
                    <a:pt x="765" y="272"/>
                    <a:pt x="767" y="270"/>
                    <a:pt x="770" y="270"/>
                  </a:cubicBezTo>
                  <a:cubicBezTo>
                    <a:pt x="770" y="271"/>
                    <a:pt x="768" y="272"/>
                    <a:pt x="768" y="273"/>
                  </a:cubicBezTo>
                  <a:cubicBezTo>
                    <a:pt x="770" y="272"/>
                    <a:pt x="771" y="271"/>
                    <a:pt x="772" y="270"/>
                  </a:cubicBezTo>
                  <a:cubicBezTo>
                    <a:pt x="774" y="271"/>
                    <a:pt x="773" y="271"/>
                    <a:pt x="771" y="271"/>
                  </a:cubicBezTo>
                  <a:cubicBezTo>
                    <a:pt x="773" y="272"/>
                    <a:pt x="775" y="271"/>
                    <a:pt x="775" y="271"/>
                  </a:cubicBezTo>
                  <a:cubicBezTo>
                    <a:pt x="777" y="272"/>
                    <a:pt x="775" y="272"/>
                    <a:pt x="774" y="273"/>
                  </a:cubicBezTo>
                  <a:cubicBezTo>
                    <a:pt x="773" y="273"/>
                    <a:pt x="773" y="274"/>
                    <a:pt x="771" y="275"/>
                  </a:cubicBezTo>
                  <a:cubicBezTo>
                    <a:pt x="773" y="275"/>
                    <a:pt x="774" y="274"/>
                    <a:pt x="775" y="273"/>
                  </a:cubicBezTo>
                  <a:cubicBezTo>
                    <a:pt x="776" y="272"/>
                    <a:pt x="777" y="271"/>
                    <a:pt x="779" y="271"/>
                  </a:cubicBezTo>
                  <a:cubicBezTo>
                    <a:pt x="778" y="272"/>
                    <a:pt x="778" y="272"/>
                    <a:pt x="777" y="273"/>
                  </a:cubicBezTo>
                  <a:cubicBezTo>
                    <a:pt x="778" y="273"/>
                    <a:pt x="779" y="272"/>
                    <a:pt x="780" y="272"/>
                  </a:cubicBezTo>
                  <a:cubicBezTo>
                    <a:pt x="780" y="273"/>
                    <a:pt x="782" y="273"/>
                    <a:pt x="780" y="274"/>
                  </a:cubicBezTo>
                  <a:cubicBezTo>
                    <a:pt x="781" y="273"/>
                    <a:pt x="784" y="275"/>
                    <a:pt x="785" y="275"/>
                  </a:cubicBezTo>
                  <a:cubicBezTo>
                    <a:pt x="786" y="275"/>
                    <a:pt x="790" y="275"/>
                    <a:pt x="791" y="275"/>
                  </a:cubicBezTo>
                  <a:cubicBezTo>
                    <a:pt x="793" y="276"/>
                    <a:pt x="794" y="276"/>
                    <a:pt x="796" y="277"/>
                  </a:cubicBezTo>
                  <a:cubicBezTo>
                    <a:pt x="796" y="278"/>
                    <a:pt x="794" y="277"/>
                    <a:pt x="793" y="278"/>
                  </a:cubicBezTo>
                  <a:cubicBezTo>
                    <a:pt x="793" y="278"/>
                    <a:pt x="794" y="278"/>
                    <a:pt x="795" y="278"/>
                  </a:cubicBezTo>
                  <a:cubicBezTo>
                    <a:pt x="793" y="279"/>
                    <a:pt x="791" y="278"/>
                    <a:pt x="790" y="279"/>
                  </a:cubicBezTo>
                  <a:cubicBezTo>
                    <a:pt x="788" y="279"/>
                    <a:pt x="787" y="280"/>
                    <a:pt x="786" y="280"/>
                  </a:cubicBezTo>
                  <a:cubicBezTo>
                    <a:pt x="782" y="281"/>
                    <a:pt x="779" y="282"/>
                    <a:pt x="775" y="282"/>
                  </a:cubicBezTo>
                  <a:cubicBezTo>
                    <a:pt x="776" y="283"/>
                    <a:pt x="785" y="280"/>
                    <a:pt x="786" y="280"/>
                  </a:cubicBezTo>
                  <a:cubicBezTo>
                    <a:pt x="784" y="282"/>
                    <a:pt x="778" y="284"/>
                    <a:pt x="773" y="284"/>
                  </a:cubicBezTo>
                  <a:cubicBezTo>
                    <a:pt x="770" y="284"/>
                    <a:pt x="771" y="286"/>
                    <a:pt x="769" y="286"/>
                  </a:cubicBezTo>
                  <a:cubicBezTo>
                    <a:pt x="768" y="287"/>
                    <a:pt x="763" y="284"/>
                    <a:pt x="762" y="284"/>
                  </a:cubicBezTo>
                  <a:cubicBezTo>
                    <a:pt x="762" y="285"/>
                    <a:pt x="764" y="285"/>
                    <a:pt x="765" y="285"/>
                  </a:cubicBezTo>
                  <a:cubicBezTo>
                    <a:pt x="767" y="286"/>
                    <a:pt x="769" y="286"/>
                    <a:pt x="770" y="287"/>
                  </a:cubicBezTo>
                  <a:cubicBezTo>
                    <a:pt x="769" y="287"/>
                    <a:pt x="765" y="289"/>
                    <a:pt x="768" y="289"/>
                  </a:cubicBezTo>
                  <a:cubicBezTo>
                    <a:pt x="768" y="289"/>
                    <a:pt x="767" y="289"/>
                    <a:pt x="766" y="289"/>
                  </a:cubicBezTo>
                  <a:cubicBezTo>
                    <a:pt x="768" y="290"/>
                    <a:pt x="771" y="288"/>
                    <a:pt x="772" y="287"/>
                  </a:cubicBezTo>
                  <a:cubicBezTo>
                    <a:pt x="772" y="286"/>
                    <a:pt x="774" y="287"/>
                    <a:pt x="775" y="286"/>
                  </a:cubicBezTo>
                  <a:cubicBezTo>
                    <a:pt x="776" y="286"/>
                    <a:pt x="777" y="285"/>
                    <a:pt x="778" y="285"/>
                  </a:cubicBezTo>
                  <a:cubicBezTo>
                    <a:pt x="780" y="285"/>
                    <a:pt x="781" y="283"/>
                    <a:pt x="782" y="283"/>
                  </a:cubicBezTo>
                  <a:cubicBezTo>
                    <a:pt x="784" y="282"/>
                    <a:pt x="785" y="282"/>
                    <a:pt x="786" y="282"/>
                  </a:cubicBezTo>
                  <a:cubicBezTo>
                    <a:pt x="788" y="281"/>
                    <a:pt x="789" y="282"/>
                    <a:pt x="791" y="281"/>
                  </a:cubicBezTo>
                  <a:cubicBezTo>
                    <a:pt x="789" y="281"/>
                    <a:pt x="788" y="281"/>
                    <a:pt x="786" y="281"/>
                  </a:cubicBezTo>
                  <a:cubicBezTo>
                    <a:pt x="785" y="279"/>
                    <a:pt x="790" y="280"/>
                    <a:pt x="792" y="280"/>
                  </a:cubicBezTo>
                  <a:cubicBezTo>
                    <a:pt x="792" y="281"/>
                    <a:pt x="792" y="281"/>
                    <a:pt x="793" y="280"/>
                  </a:cubicBezTo>
                  <a:cubicBezTo>
                    <a:pt x="793" y="280"/>
                    <a:pt x="794" y="280"/>
                    <a:pt x="795" y="281"/>
                  </a:cubicBezTo>
                  <a:cubicBezTo>
                    <a:pt x="796" y="281"/>
                    <a:pt x="796" y="283"/>
                    <a:pt x="798" y="284"/>
                  </a:cubicBezTo>
                  <a:cubicBezTo>
                    <a:pt x="797" y="285"/>
                    <a:pt x="795" y="285"/>
                    <a:pt x="794" y="286"/>
                  </a:cubicBezTo>
                  <a:cubicBezTo>
                    <a:pt x="795" y="286"/>
                    <a:pt x="796" y="286"/>
                    <a:pt x="796" y="287"/>
                  </a:cubicBezTo>
                  <a:cubicBezTo>
                    <a:pt x="798" y="287"/>
                    <a:pt x="798" y="286"/>
                    <a:pt x="799" y="285"/>
                  </a:cubicBezTo>
                  <a:cubicBezTo>
                    <a:pt x="799" y="285"/>
                    <a:pt x="800" y="285"/>
                    <a:pt x="801" y="285"/>
                  </a:cubicBezTo>
                  <a:cubicBezTo>
                    <a:pt x="802" y="285"/>
                    <a:pt x="803" y="285"/>
                    <a:pt x="803" y="284"/>
                  </a:cubicBezTo>
                  <a:cubicBezTo>
                    <a:pt x="803" y="285"/>
                    <a:pt x="803" y="285"/>
                    <a:pt x="802" y="285"/>
                  </a:cubicBezTo>
                  <a:cubicBezTo>
                    <a:pt x="803" y="286"/>
                    <a:pt x="806" y="286"/>
                    <a:pt x="807" y="286"/>
                  </a:cubicBezTo>
                  <a:cubicBezTo>
                    <a:pt x="805" y="286"/>
                    <a:pt x="808" y="287"/>
                    <a:pt x="808" y="288"/>
                  </a:cubicBezTo>
                  <a:cubicBezTo>
                    <a:pt x="809" y="288"/>
                    <a:pt x="811" y="289"/>
                    <a:pt x="811" y="290"/>
                  </a:cubicBezTo>
                  <a:cubicBezTo>
                    <a:pt x="810" y="292"/>
                    <a:pt x="808" y="291"/>
                    <a:pt x="807" y="292"/>
                  </a:cubicBezTo>
                  <a:cubicBezTo>
                    <a:pt x="811" y="293"/>
                    <a:pt x="811" y="294"/>
                    <a:pt x="807" y="294"/>
                  </a:cubicBezTo>
                  <a:cubicBezTo>
                    <a:pt x="808" y="295"/>
                    <a:pt x="809" y="295"/>
                    <a:pt x="810" y="295"/>
                  </a:cubicBezTo>
                  <a:cubicBezTo>
                    <a:pt x="811" y="296"/>
                    <a:pt x="809" y="295"/>
                    <a:pt x="808" y="295"/>
                  </a:cubicBezTo>
                  <a:cubicBezTo>
                    <a:pt x="809" y="297"/>
                    <a:pt x="805" y="296"/>
                    <a:pt x="804" y="296"/>
                  </a:cubicBezTo>
                  <a:cubicBezTo>
                    <a:pt x="805" y="296"/>
                    <a:pt x="811" y="296"/>
                    <a:pt x="812" y="298"/>
                  </a:cubicBezTo>
                  <a:cubicBezTo>
                    <a:pt x="810" y="298"/>
                    <a:pt x="808" y="298"/>
                    <a:pt x="807" y="297"/>
                  </a:cubicBezTo>
                  <a:cubicBezTo>
                    <a:pt x="808" y="298"/>
                    <a:pt x="809" y="298"/>
                    <a:pt x="811" y="299"/>
                  </a:cubicBezTo>
                  <a:cubicBezTo>
                    <a:pt x="810" y="299"/>
                    <a:pt x="811" y="300"/>
                    <a:pt x="811" y="300"/>
                  </a:cubicBezTo>
                  <a:cubicBezTo>
                    <a:pt x="810" y="300"/>
                    <a:pt x="810" y="301"/>
                    <a:pt x="809" y="302"/>
                  </a:cubicBezTo>
                  <a:cubicBezTo>
                    <a:pt x="808" y="303"/>
                    <a:pt x="806" y="303"/>
                    <a:pt x="804" y="304"/>
                  </a:cubicBezTo>
                  <a:cubicBezTo>
                    <a:pt x="802" y="305"/>
                    <a:pt x="801" y="306"/>
                    <a:pt x="799" y="307"/>
                  </a:cubicBezTo>
                  <a:cubicBezTo>
                    <a:pt x="799" y="307"/>
                    <a:pt x="797" y="307"/>
                    <a:pt x="796" y="307"/>
                  </a:cubicBezTo>
                  <a:cubicBezTo>
                    <a:pt x="795" y="307"/>
                    <a:pt x="794" y="306"/>
                    <a:pt x="794" y="307"/>
                  </a:cubicBezTo>
                  <a:cubicBezTo>
                    <a:pt x="792" y="307"/>
                    <a:pt x="790" y="308"/>
                    <a:pt x="789" y="308"/>
                  </a:cubicBezTo>
                  <a:cubicBezTo>
                    <a:pt x="788" y="308"/>
                    <a:pt x="787" y="308"/>
                    <a:pt x="786" y="308"/>
                  </a:cubicBezTo>
                  <a:cubicBezTo>
                    <a:pt x="785" y="308"/>
                    <a:pt x="784" y="308"/>
                    <a:pt x="783" y="309"/>
                  </a:cubicBezTo>
                  <a:cubicBezTo>
                    <a:pt x="783" y="309"/>
                    <a:pt x="784" y="309"/>
                    <a:pt x="783" y="310"/>
                  </a:cubicBezTo>
                  <a:cubicBezTo>
                    <a:pt x="783" y="310"/>
                    <a:pt x="782" y="311"/>
                    <a:pt x="781" y="311"/>
                  </a:cubicBezTo>
                  <a:cubicBezTo>
                    <a:pt x="780" y="311"/>
                    <a:pt x="780" y="311"/>
                    <a:pt x="780" y="312"/>
                  </a:cubicBezTo>
                  <a:cubicBezTo>
                    <a:pt x="780" y="313"/>
                    <a:pt x="780" y="314"/>
                    <a:pt x="779" y="312"/>
                  </a:cubicBezTo>
                  <a:cubicBezTo>
                    <a:pt x="778" y="314"/>
                    <a:pt x="775" y="314"/>
                    <a:pt x="775" y="316"/>
                  </a:cubicBezTo>
                  <a:cubicBezTo>
                    <a:pt x="775" y="316"/>
                    <a:pt x="774" y="316"/>
                    <a:pt x="773" y="317"/>
                  </a:cubicBezTo>
                  <a:cubicBezTo>
                    <a:pt x="772" y="317"/>
                    <a:pt x="772" y="318"/>
                    <a:pt x="771" y="318"/>
                  </a:cubicBezTo>
                  <a:cubicBezTo>
                    <a:pt x="770" y="319"/>
                    <a:pt x="769" y="319"/>
                    <a:pt x="768" y="318"/>
                  </a:cubicBezTo>
                  <a:cubicBezTo>
                    <a:pt x="767" y="318"/>
                    <a:pt x="766" y="319"/>
                    <a:pt x="766" y="319"/>
                  </a:cubicBezTo>
                  <a:cubicBezTo>
                    <a:pt x="765" y="319"/>
                    <a:pt x="764" y="319"/>
                    <a:pt x="764" y="319"/>
                  </a:cubicBezTo>
                  <a:cubicBezTo>
                    <a:pt x="760" y="319"/>
                    <a:pt x="758" y="320"/>
                    <a:pt x="754" y="320"/>
                  </a:cubicBezTo>
                  <a:cubicBezTo>
                    <a:pt x="755" y="320"/>
                    <a:pt x="755" y="319"/>
                    <a:pt x="756" y="319"/>
                  </a:cubicBezTo>
                  <a:cubicBezTo>
                    <a:pt x="755" y="319"/>
                    <a:pt x="755" y="319"/>
                    <a:pt x="754" y="319"/>
                  </a:cubicBezTo>
                  <a:cubicBezTo>
                    <a:pt x="754" y="319"/>
                    <a:pt x="753" y="319"/>
                    <a:pt x="752" y="319"/>
                  </a:cubicBezTo>
                  <a:cubicBezTo>
                    <a:pt x="750" y="318"/>
                    <a:pt x="748" y="318"/>
                    <a:pt x="745" y="318"/>
                  </a:cubicBezTo>
                  <a:cubicBezTo>
                    <a:pt x="743" y="318"/>
                    <a:pt x="741" y="318"/>
                    <a:pt x="739" y="319"/>
                  </a:cubicBezTo>
                  <a:cubicBezTo>
                    <a:pt x="738" y="319"/>
                    <a:pt x="737" y="319"/>
                    <a:pt x="736" y="318"/>
                  </a:cubicBezTo>
                  <a:cubicBezTo>
                    <a:pt x="734" y="318"/>
                    <a:pt x="733" y="318"/>
                    <a:pt x="732" y="318"/>
                  </a:cubicBezTo>
                  <a:cubicBezTo>
                    <a:pt x="730" y="318"/>
                    <a:pt x="728" y="318"/>
                    <a:pt x="725" y="318"/>
                  </a:cubicBezTo>
                  <a:cubicBezTo>
                    <a:pt x="723" y="318"/>
                    <a:pt x="721" y="318"/>
                    <a:pt x="719" y="318"/>
                  </a:cubicBezTo>
                  <a:cubicBezTo>
                    <a:pt x="717" y="318"/>
                    <a:pt x="714" y="318"/>
                    <a:pt x="713" y="319"/>
                  </a:cubicBezTo>
                  <a:cubicBezTo>
                    <a:pt x="712" y="319"/>
                    <a:pt x="712" y="319"/>
                    <a:pt x="711" y="319"/>
                  </a:cubicBezTo>
                  <a:cubicBezTo>
                    <a:pt x="710" y="318"/>
                    <a:pt x="708" y="318"/>
                    <a:pt x="710" y="320"/>
                  </a:cubicBezTo>
                  <a:cubicBezTo>
                    <a:pt x="705" y="318"/>
                    <a:pt x="703" y="324"/>
                    <a:pt x="702" y="325"/>
                  </a:cubicBezTo>
                  <a:cubicBezTo>
                    <a:pt x="701" y="327"/>
                    <a:pt x="700" y="327"/>
                    <a:pt x="698" y="327"/>
                  </a:cubicBezTo>
                  <a:cubicBezTo>
                    <a:pt x="696" y="328"/>
                    <a:pt x="691" y="328"/>
                    <a:pt x="693" y="329"/>
                  </a:cubicBezTo>
                  <a:cubicBezTo>
                    <a:pt x="692" y="329"/>
                    <a:pt x="691" y="329"/>
                    <a:pt x="691" y="330"/>
                  </a:cubicBezTo>
                  <a:cubicBezTo>
                    <a:pt x="691" y="329"/>
                    <a:pt x="691" y="329"/>
                    <a:pt x="691" y="328"/>
                  </a:cubicBezTo>
                  <a:cubicBezTo>
                    <a:pt x="691" y="330"/>
                    <a:pt x="688" y="331"/>
                    <a:pt x="686" y="332"/>
                  </a:cubicBezTo>
                  <a:cubicBezTo>
                    <a:pt x="684" y="333"/>
                    <a:pt x="683" y="335"/>
                    <a:pt x="681" y="337"/>
                  </a:cubicBezTo>
                  <a:cubicBezTo>
                    <a:pt x="680" y="338"/>
                    <a:pt x="679" y="339"/>
                    <a:pt x="678" y="339"/>
                  </a:cubicBezTo>
                  <a:cubicBezTo>
                    <a:pt x="678" y="339"/>
                    <a:pt x="675" y="338"/>
                    <a:pt x="675" y="337"/>
                  </a:cubicBezTo>
                  <a:cubicBezTo>
                    <a:pt x="672" y="337"/>
                    <a:pt x="668" y="335"/>
                    <a:pt x="666" y="336"/>
                  </a:cubicBezTo>
                  <a:cubicBezTo>
                    <a:pt x="666" y="336"/>
                    <a:pt x="667" y="336"/>
                    <a:pt x="668" y="336"/>
                  </a:cubicBezTo>
                  <a:cubicBezTo>
                    <a:pt x="668" y="337"/>
                    <a:pt x="668" y="337"/>
                    <a:pt x="668" y="337"/>
                  </a:cubicBezTo>
                  <a:cubicBezTo>
                    <a:pt x="669" y="336"/>
                    <a:pt x="671" y="336"/>
                    <a:pt x="673" y="337"/>
                  </a:cubicBezTo>
                  <a:cubicBezTo>
                    <a:pt x="674" y="337"/>
                    <a:pt x="674" y="337"/>
                    <a:pt x="675" y="338"/>
                  </a:cubicBezTo>
                  <a:cubicBezTo>
                    <a:pt x="676" y="338"/>
                    <a:pt x="677" y="339"/>
                    <a:pt x="678" y="339"/>
                  </a:cubicBezTo>
                  <a:cubicBezTo>
                    <a:pt x="677" y="342"/>
                    <a:pt x="675" y="344"/>
                    <a:pt x="671" y="345"/>
                  </a:cubicBezTo>
                  <a:cubicBezTo>
                    <a:pt x="670" y="346"/>
                    <a:pt x="669" y="348"/>
                    <a:pt x="668" y="349"/>
                  </a:cubicBezTo>
                  <a:cubicBezTo>
                    <a:pt x="667" y="350"/>
                    <a:pt x="665" y="351"/>
                    <a:pt x="663" y="352"/>
                  </a:cubicBezTo>
                  <a:cubicBezTo>
                    <a:pt x="666" y="351"/>
                    <a:pt x="670" y="350"/>
                    <a:pt x="672" y="348"/>
                  </a:cubicBezTo>
                  <a:cubicBezTo>
                    <a:pt x="675" y="347"/>
                    <a:pt x="677" y="345"/>
                    <a:pt x="679" y="342"/>
                  </a:cubicBezTo>
                  <a:cubicBezTo>
                    <a:pt x="682" y="338"/>
                    <a:pt x="689" y="335"/>
                    <a:pt x="694" y="333"/>
                  </a:cubicBezTo>
                  <a:cubicBezTo>
                    <a:pt x="697" y="332"/>
                    <a:pt x="700" y="332"/>
                    <a:pt x="703" y="331"/>
                  </a:cubicBezTo>
                  <a:cubicBezTo>
                    <a:pt x="706" y="330"/>
                    <a:pt x="709" y="329"/>
                    <a:pt x="712" y="328"/>
                  </a:cubicBezTo>
                  <a:cubicBezTo>
                    <a:pt x="715" y="328"/>
                    <a:pt x="718" y="328"/>
                    <a:pt x="721" y="328"/>
                  </a:cubicBezTo>
                  <a:cubicBezTo>
                    <a:pt x="723" y="328"/>
                    <a:pt x="731" y="330"/>
                    <a:pt x="731" y="332"/>
                  </a:cubicBezTo>
                  <a:cubicBezTo>
                    <a:pt x="730" y="332"/>
                    <a:pt x="730" y="332"/>
                    <a:pt x="729" y="332"/>
                  </a:cubicBezTo>
                  <a:cubicBezTo>
                    <a:pt x="726" y="332"/>
                    <a:pt x="730" y="332"/>
                    <a:pt x="729" y="333"/>
                  </a:cubicBezTo>
                  <a:cubicBezTo>
                    <a:pt x="729" y="333"/>
                    <a:pt x="730" y="333"/>
                    <a:pt x="730" y="333"/>
                  </a:cubicBezTo>
                  <a:cubicBezTo>
                    <a:pt x="731" y="334"/>
                    <a:pt x="730" y="336"/>
                    <a:pt x="730" y="336"/>
                  </a:cubicBezTo>
                  <a:cubicBezTo>
                    <a:pt x="726" y="337"/>
                    <a:pt x="724" y="338"/>
                    <a:pt x="721" y="340"/>
                  </a:cubicBezTo>
                  <a:cubicBezTo>
                    <a:pt x="719" y="341"/>
                    <a:pt x="717" y="339"/>
                    <a:pt x="714" y="338"/>
                  </a:cubicBezTo>
                  <a:cubicBezTo>
                    <a:pt x="714" y="338"/>
                    <a:pt x="713" y="338"/>
                    <a:pt x="712" y="339"/>
                  </a:cubicBezTo>
                  <a:cubicBezTo>
                    <a:pt x="711" y="339"/>
                    <a:pt x="711" y="339"/>
                    <a:pt x="710" y="339"/>
                  </a:cubicBezTo>
                  <a:cubicBezTo>
                    <a:pt x="708" y="339"/>
                    <a:pt x="707" y="340"/>
                    <a:pt x="706" y="340"/>
                  </a:cubicBezTo>
                  <a:cubicBezTo>
                    <a:pt x="707" y="340"/>
                    <a:pt x="708" y="340"/>
                    <a:pt x="709" y="340"/>
                  </a:cubicBezTo>
                  <a:cubicBezTo>
                    <a:pt x="710" y="339"/>
                    <a:pt x="711" y="340"/>
                    <a:pt x="712" y="340"/>
                  </a:cubicBezTo>
                  <a:cubicBezTo>
                    <a:pt x="715" y="341"/>
                    <a:pt x="716" y="341"/>
                    <a:pt x="717" y="344"/>
                  </a:cubicBezTo>
                  <a:cubicBezTo>
                    <a:pt x="718" y="343"/>
                    <a:pt x="720" y="342"/>
                    <a:pt x="721" y="342"/>
                  </a:cubicBezTo>
                  <a:cubicBezTo>
                    <a:pt x="722" y="342"/>
                    <a:pt x="723" y="342"/>
                    <a:pt x="724" y="342"/>
                  </a:cubicBezTo>
                  <a:cubicBezTo>
                    <a:pt x="725" y="342"/>
                    <a:pt x="725" y="343"/>
                    <a:pt x="726" y="342"/>
                  </a:cubicBezTo>
                  <a:cubicBezTo>
                    <a:pt x="723" y="344"/>
                    <a:pt x="723" y="347"/>
                    <a:pt x="720" y="349"/>
                  </a:cubicBezTo>
                  <a:cubicBezTo>
                    <a:pt x="721" y="349"/>
                    <a:pt x="721" y="349"/>
                    <a:pt x="722" y="349"/>
                  </a:cubicBezTo>
                  <a:cubicBezTo>
                    <a:pt x="723" y="349"/>
                    <a:pt x="723" y="349"/>
                    <a:pt x="724" y="349"/>
                  </a:cubicBezTo>
                  <a:cubicBezTo>
                    <a:pt x="725" y="349"/>
                    <a:pt x="724" y="350"/>
                    <a:pt x="724" y="350"/>
                  </a:cubicBezTo>
                  <a:cubicBezTo>
                    <a:pt x="724" y="352"/>
                    <a:pt x="728" y="355"/>
                    <a:pt x="726" y="356"/>
                  </a:cubicBezTo>
                  <a:cubicBezTo>
                    <a:pt x="728" y="356"/>
                    <a:pt x="726" y="357"/>
                    <a:pt x="729" y="357"/>
                  </a:cubicBezTo>
                  <a:cubicBezTo>
                    <a:pt x="731" y="357"/>
                    <a:pt x="733" y="357"/>
                    <a:pt x="735" y="358"/>
                  </a:cubicBezTo>
                  <a:cubicBezTo>
                    <a:pt x="734" y="359"/>
                    <a:pt x="733" y="359"/>
                    <a:pt x="732" y="359"/>
                  </a:cubicBezTo>
                  <a:cubicBezTo>
                    <a:pt x="734" y="360"/>
                    <a:pt x="735" y="360"/>
                    <a:pt x="738" y="361"/>
                  </a:cubicBezTo>
                  <a:cubicBezTo>
                    <a:pt x="739" y="361"/>
                    <a:pt x="740" y="361"/>
                    <a:pt x="741" y="362"/>
                  </a:cubicBezTo>
                  <a:cubicBezTo>
                    <a:pt x="741" y="362"/>
                    <a:pt x="742" y="362"/>
                    <a:pt x="742" y="362"/>
                  </a:cubicBezTo>
                  <a:cubicBezTo>
                    <a:pt x="743" y="361"/>
                    <a:pt x="744" y="361"/>
                    <a:pt x="746" y="362"/>
                  </a:cubicBezTo>
                  <a:cubicBezTo>
                    <a:pt x="745" y="362"/>
                    <a:pt x="745" y="362"/>
                    <a:pt x="745" y="363"/>
                  </a:cubicBezTo>
                  <a:cubicBezTo>
                    <a:pt x="747" y="363"/>
                    <a:pt x="750" y="362"/>
                    <a:pt x="752" y="361"/>
                  </a:cubicBezTo>
                  <a:cubicBezTo>
                    <a:pt x="753" y="361"/>
                    <a:pt x="753" y="362"/>
                    <a:pt x="754" y="363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6" y="363"/>
                    <a:pt x="756" y="362"/>
                    <a:pt x="756" y="362"/>
                  </a:cubicBezTo>
                  <a:cubicBezTo>
                    <a:pt x="758" y="362"/>
                    <a:pt x="760" y="365"/>
                    <a:pt x="757" y="365"/>
                  </a:cubicBezTo>
                  <a:cubicBezTo>
                    <a:pt x="758" y="366"/>
                    <a:pt x="759" y="366"/>
                    <a:pt x="760" y="366"/>
                  </a:cubicBezTo>
                  <a:cubicBezTo>
                    <a:pt x="760" y="366"/>
                    <a:pt x="760" y="366"/>
                    <a:pt x="761" y="366"/>
                  </a:cubicBezTo>
                  <a:cubicBezTo>
                    <a:pt x="761" y="367"/>
                    <a:pt x="758" y="367"/>
                    <a:pt x="756" y="367"/>
                  </a:cubicBezTo>
                  <a:cubicBezTo>
                    <a:pt x="754" y="368"/>
                    <a:pt x="751" y="369"/>
                    <a:pt x="749" y="370"/>
                  </a:cubicBezTo>
                  <a:cubicBezTo>
                    <a:pt x="747" y="370"/>
                    <a:pt x="745" y="372"/>
                    <a:pt x="742" y="372"/>
                  </a:cubicBezTo>
                  <a:cubicBezTo>
                    <a:pt x="741" y="372"/>
                    <a:pt x="738" y="374"/>
                    <a:pt x="736" y="372"/>
                  </a:cubicBezTo>
                  <a:cubicBezTo>
                    <a:pt x="739" y="376"/>
                    <a:pt x="732" y="373"/>
                    <a:pt x="734" y="372"/>
                  </a:cubicBezTo>
                  <a:cubicBezTo>
                    <a:pt x="733" y="372"/>
                    <a:pt x="732" y="372"/>
                    <a:pt x="732" y="373"/>
                  </a:cubicBezTo>
                  <a:cubicBezTo>
                    <a:pt x="732" y="374"/>
                    <a:pt x="733" y="374"/>
                    <a:pt x="732" y="374"/>
                  </a:cubicBezTo>
                  <a:cubicBezTo>
                    <a:pt x="731" y="372"/>
                    <a:pt x="730" y="375"/>
                    <a:pt x="730" y="376"/>
                  </a:cubicBezTo>
                  <a:cubicBezTo>
                    <a:pt x="730" y="376"/>
                    <a:pt x="729" y="375"/>
                    <a:pt x="729" y="375"/>
                  </a:cubicBezTo>
                  <a:cubicBezTo>
                    <a:pt x="729" y="377"/>
                    <a:pt x="726" y="378"/>
                    <a:pt x="725" y="379"/>
                  </a:cubicBezTo>
                  <a:cubicBezTo>
                    <a:pt x="724" y="380"/>
                    <a:pt x="723" y="383"/>
                    <a:pt x="721" y="381"/>
                  </a:cubicBezTo>
                  <a:cubicBezTo>
                    <a:pt x="721" y="381"/>
                    <a:pt x="721" y="381"/>
                    <a:pt x="721" y="381"/>
                  </a:cubicBezTo>
                  <a:cubicBezTo>
                    <a:pt x="720" y="381"/>
                    <a:pt x="720" y="381"/>
                    <a:pt x="720" y="381"/>
                  </a:cubicBezTo>
                  <a:cubicBezTo>
                    <a:pt x="720" y="382"/>
                    <a:pt x="718" y="382"/>
                    <a:pt x="719" y="384"/>
                  </a:cubicBezTo>
                  <a:cubicBezTo>
                    <a:pt x="718" y="383"/>
                    <a:pt x="718" y="383"/>
                    <a:pt x="717" y="383"/>
                  </a:cubicBezTo>
                  <a:cubicBezTo>
                    <a:pt x="717" y="383"/>
                    <a:pt x="717" y="383"/>
                    <a:pt x="716" y="383"/>
                  </a:cubicBezTo>
                  <a:cubicBezTo>
                    <a:pt x="716" y="383"/>
                    <a:pt x="715" y="381"/>
                    <a:pt x="715" y="380"/>
                  </a:cubicBezTo>
                  <a:cubicBezTo>
                    <a:pt x="714" y="381"/>
                    <a:pt x="714" y="381"/>
                    <a:pt x="713" y="381"/>
                  </a:cubicBezTo>
                  <a:cubicBezTo>
                    <a:pt x="709" y="379"/>
                    <a:pt x="714" y="374"/>
                    <a:pt x="715" y="373"/>
                  </a:cubicBezTo>
                  <a:cubicBezTo>
                    <a:pt x="714" y="373"/>
                    <a:pt x="713" y="374"/>
                    <a:pt x="712" y="375"/>
                  </a:cubicBezTo>
                  <a:cubicBezTo>
                    <a:pt x="713" y="373"/>
                    <a:pt x="714" y="373"/>
                    <a:pt x="716" y="372"/>
                  </a:cubicBezTo>
                  <a:cubicBezTo>
                    <a:pt x="717" y="373"/>
                    <a:pt x="718" y="372"/>
                    <a:pt x="719" y="371"/>
                  </a:cubicBezTo>
                  <a:cubicBezTo>
                    <a:pt x="718" y="372"/>
                    <a:pt x="718" y="372"/>
                    <a:pt x="717" y="372"/>
                  </a:cubicBezTo>
                  <a:cubicBezTo>
                    <a:pt x="719" y="368"/>
                    <a:pt x="725" y="368"/>
                    <a:pt x="729" y="366"/>
                  </a:cubicBezTo>
                  <a:cubicBezTo>
                    <a:pt x="730" y="367"/>
                    <a:pt x="730" y="367"/>
                    <a:pt x="729" y="368"/>
                  </a:cubicBezTo>
                  <a:cubicBezTo>
                    <a:pt x="731" y="367"/>
                    <a:pt x="731" y="369"/>
                    <a:pt x="732" y="369"/>
                  </a:cubicBezTo>
                  <a:cubicBezTo>
                    <a:pt x="729" y="365"/>
                    <a:pt x="737" y="367"/>
                    <a:pt x="739" y="365"/>
                  </a:cubicBezTo>
                  <a:cubicBezTo>
                    <a:pt x="737" y="365"/>
                    <a:pt x="736" y="365"/>
                    <a:pt x="734" y="365"/>
                  </a:cubicBezTo>
                  <a:cubicBezTo>
                    <a:pt x="733" y="365"/>
                    <a:pt x="732" y="365"/>
                    <a:pt x="732" y="365"/>
                  </a:cubicBezTo>
                  <a:cubicBezTo>
                    <a:pt x="730" y="365"/>
                    <a:pt x="727" y="365"/>
                    <a:pt x="726" y="366"/>
                  </a:cubicBezTo>
                  <a:cubicBezTo>
                    <a:pt x="725" y="366"/>
                    <a:pt x="724" y="366"/>
                    <a:pt x="724" y="365"/>
                  </a:cubicBezTo>
                  <a:cubicBezTo>
                    <a:pt x="724" y="364"/>
                    <a:pt x="725" y="364"/>
                    <a:pt x="726" y="364"/>
                  </a:cubicBezTo>
                  <a:cubicBezTo>
                    <a:pt x="727" y="363"/>
                    <a:pt x="728" y="362"/>
                    <a:pt x="730" y="361"/>
                  </a:cubicBezTo>
                  <a:cubicBezTo>
                    <a:pt x="729" y="361"/>
                    <a:pt x="729" y="361"/>
                    <a:pt x="728" y="361"/>
                  </a:cubicBezTo>
                  <a:cubicBezTo>
                    <a:pt x="728" y="361"/>
                    <a:pt x="727" y="360"/>
                    <a:pt x="726" y="359"/>
                  </a:cubicBezTo>
                  <a:cubicBezTo>
                    <a:pt x="727" y="361"/>
                    <a:pt x="727" y="361"/>
                    <a:pt x="726" y="363"/>
                  </a:cubicBezTo>
                  <a:cubicBezTo>
                    <a:pt x="725" y="364"/>
                    <a:pt x="722" y="364"/>
                    <a:pt x="721" y="364"/>
                  </a:cubicBezTo>
                  <a:cubicBezTo>
                    <a:pt x="719" y="365"/>
                    <a:pt x="716" y="368"/>
                    <a:pt x="713" y="366"/>
                  </a:cubicBezTo>
                  <a:cubicBezTo>
                    <a:pt x="714" y="366"/>
                    <a:pt x="714" y="365"/>
                    <a:pt x="714" y="364"/>
                  </a:cubicBezTo>
                  <a:cubicBezTo>
                    <a:pt x="713" y="365"/>
                    <a:pt x="713" y="365"/>
                    <a:pt x="712" y="366"/>
                  </a:cubicBezTo>
                  <a:cubicBezTo>
                    <a:pt x="713" y="366"/>
                    <a:pt x="713" y="367"/>
                    <a:pt x="712" y="367"/>
                  </a:cubicBezTo>
                  <a:cubicBezTo>
                    <a:pt x="711" y="367"/>
                    <a:pt x="711" y="368"/>
                    <a:pt x="710" y="368"/>
                  </a:cubicBezTo>
                  <a:cubicBezTo>
                    <a:pt x="709" y="367"/>
                    <a:pt x="708" y="368"/>
                    <a:pt x="708" y="368"/>
                  </a:cubicBezTo>
                  <a:cubicBezTo>
                    <a:pt x="708" y="368"/>
                    <a:pt x="707" y="368"/>
                    <a:pt x="706" y="368"/>
                  </a:cubicBezTo>
                  <a:cubicBezTo>
                    <a:pt x="705" y="368"/>
                    <a:pt x="705" y="367"/>
                    <a:pt x="704" y="368"/>
                  </a:cubicBezTo>
                  <a:cubicBezTo>
                    <a:pt x="703" y="366"/>
                    <a:pt x="702" y="367"/>
                    <a:pt x="701" y="367"/>
                  </a:cubicBezTo>
                  <a:cubicBezTo>
                    <a:pt x="700" y="367"/>
                    <a:pt x="700" y="365"/>
                    <a:pt x="700" y="364"/>
                  </a:cubicBezTo>
                  <a:cubicBezTo>
                    <a:pt x="700" y="363"/>
                    <a:pt x="700" y="363"/>
                    <a:pt x="698" y="363"/>
                  </a:cubicBezTo>
                  <a:cubicBezTo>
                    <a:pt x="695" y="361"/>
                    <a:pt x="697" y="358"/>
                    <a:pt x="697" y="356"/>
                  </a:cubicBezTo>
                  <a:cubicBezTo>
                    <a:pt x="697" y="353"/>
                    <a:pt x="698" y="349"/>
                    <a:pt x="693" y="347"/>
                  </a:cubicBezTo>
                  <a:cubicBezTo>
                    <a:pt x="692" y="346"/>
                    <a:pt x="691" y="347"/>
                    <a:pt x="689" y="347"/>
                  </a:cubicBezTo>
                  <a:cubicBezTo>
                    <a:pt x="688" y="348"/>
                    <a:pt x="686" y="348"/>
                    <a:pt x="685" y="347"/>
                  </a:cubicBezTo>
                  <a:cubicBezTo>
                    <a:pt x="685" y="347"/>
                    <a:pt x="685" y="346"/>
                    <a:pt x="684" y="345"/>
                  </a:cubicBezTo>
                  <a:cubicBezTo>
                    <a:pt x="683" y="344"/>
                    <a:pt x="681" y="347"/>
                    <a:pt x="680" y="348"/>
                  </a:cubicBezTo>
                  <a:cubicBezTo>
                    <a:pt x="679" y="349"/>
                    <a:pt x="678" y="350"/>
                    <a:pt x="677" y="351"/>
                  </a:cubicBezTo>
                  <a:cubicBezTo>
                    <a:pt x="676" y="352"/>
                    <a:pt x="676" y="354"/>
                    <a:pt x="675" y="355"/>
                  </a:cubicBezTo>
                  <a:cubicBezTo>
                    <a:pt x="674" y="356"/>
                    <a:pt x="673" y="357"/>
                    <a:pt x="673" y="358"/>
                  </a:cubicBezTo>
                  <a:cubicBezTo>
                    <a:pt x="673" y="360"/>
                    <a:pt x="673" y="361"/>
                    <a:pt x="671" y="362"/>
                  </a:cubicBezTo>
                  <a:cubicBezTo>
                    <a:pt x="670" y="363"/>
                    <a:pt x="669" y="364"/>
                    <a:pt x="669" y="365"/>
                  </a:cubicBezTo>
                  <a:cubicBezTo>
                    <a:pt x="669" y="365"/>
                    <a:pt x="669" y="365"/>
                    <a:pt x="669" y="365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67" y="366"/>
                    <a:pt x="667" y="366"/>
                    <a:pt x="667" y="366"/>
                  </a:cubicBezTo>
                  <a:cubicBezTo>
                    <a:pt x="666" y="365"/>
                    <a:pt x="666" y="365"/>
                    <a:pt x="666" y="365"/>
                  </a:cubicBezTo>
                  <a:cubicBezTo>
                    <a:pt x="665" y="366"/>
                    <a:pt x="663" y="366"/>
                    <a:pt x="663" y="367"/>
                  </a:cubicBezTo>
                  <a:cubicBezTo>
                    <a:pt x="662" y="369"/>
                    <a:pt x="661" y="369"/>
                    <a:pt x="658" y="369"/>
                  </a:cubicBezTo>
                  <a:cubicBezTo>
                    <a:pt x="652" y="369"/>
                    <a:pt x="645" y="369"/>
                    <a:pt x="638" y="369"/>
                  </a:cubicBezTo>
                  <a:cubicBezTo>
                    <a:pt x="637" y="369"/>
                    <a:pt x="636" y="369"/>
                    <a:pt x="635" y="369"/>
                  </a:cubicBezTo>
                  <a:cubicBezTo>
                    <a:pt x="633" y="369"/>
                    <a:pt x="631" y="369"/>
                    <a:pt x="629" y="369"/>
                  </a:cubicBezTo>
                  <a:cubicBezTo>
                    <a:pt x="626" y="370"/>
                    <a:pt x="624" y="371"/>
                    <a:pt x="622" y="373"/>
                  </a:cubicBezTo>
                  <a:cubicBezTo>
                    <a:pt x="621" y="374"/>
                    <a:pt x="618" y="375"/>
                    <a:pt x="616" y="376"/>
                  </a:cubicBezTo>
                  <a:cubicBezTo>
                    <a:pt x="615" y="376"/>
                    <a:pt x="614" y="376"/>
                    <a:pt x="613" y="376"/>
                  </a:cubicBezTo>
                  <a:cubicBezTo>
                    <a:pt x="611" y="377"/>
                    <a:pt x="611" y="378"/>
                    <a:pt x="609" y="377"/>
                  </a:cubicBezTo>
                  <a:cubicBezTo>
                    <a:pt x="611" y="376"/>
                    <a:pt x="608" y="377"/>
                    <a:pt x="607" y="377"/>
                  </a:cubicBezTo>
                  <a:cubicBezTo>
                    <a:pt x="606" y="377"/>
                    <a:pt x="605" y="377"/>
                    <a:pt x="604" y="377"/>
                  </a:cubicBezTo>
                  <a:cubicBezTo>
                    <a:pt x="605" y="377"/>
                    <a:pt x="609" y="376"/>
                    <a:pt x="609" y="378"/>
                  </a:cubicBezTo>
                  <a:cubicBezTo>
                    <a:pt x="610" y="378"/>
                    <a:pt x="610" y="378"/>
                    <a:pt x="611" y="377"/>
                  </a:cubicBezTo>
                  <a:cubicBezTo>
                    <a:pt x="610" y="378"/>
                    <a:pt x="608" y="379"/>
                    <a:pt x="611" y="379"/>
                  </a:cubicBezTo>
                  <a:cubicBezTo>
                    <a:pt x="610" y="379"/>
                    <a:pt x="609" y="380"/>
                    <a:pt x="608" y="380"/>
                  </a:cubicBezTo>
                  <a:cubicBezTo>
                    <a:pt x="608" y="379"/>
                    <a:pt x="603" y="378"/>
                    <a:pt x="602" y="378"/>
                  </a:cubicBezTo>
                  <a:cubicBezTo>
                    <a:pt x="598" y="379"/>
                    <a:pt x="594" y="379"/>
                    <a:pt x="590" y="380"/>
                  </a:cubicBezTo>
                  <a:cubicBezTo>
                    <a:pt x="587" y="381"/>
                    <a:pt x="585" y="382"/>
                    <a:pt x="584" y="384"/>
                  </a:cubicBezTo>
                  <a:cubicBezTo>
                    <a:pt x="582" y="387"/>
                    <a:pt x="588" y="386"/>
                    <a:pt x="590" y="385"/>
                  </a:cubicBezTo>
                  <a:cubicBezTo>
                    <a:pt x="590" y="387"/>
                    <a:pt x="589" y="388"/>
                    <a:pt x="591" y="389"/>
                  </a:cubicBezTo>
                  <a:cubicBezTo>
                    <a:pt x="590" y="389"/>
                    <a:pt x="588" y="389"/>
                    <a:pt x="587" y="389"/>
                  </a:cubicBezTo>
                  <a:cubicBezTo>
                    <a:pt x="586" y="389"/>
                    <a:pt x="585" y="389"/>
                    <a:pt x="584" y="389"/>
                  </a:cubicBezTo>
                  <a:cubicBezTo>
                    <a:pt x="581" y="390"/>
                    <a:pt x="578" y="390"/>
                    <a:pt x="577" y="392"/>
                  </a:cubicBezTo>
                  <a:cubicBezTo>
                    <a:pt x="578" y="392"/>
                    <a:pt x="579" y="392"/>
                    <a:pt x="580" y="392"/>
                  </a:cubicBezTo>
                  <a:cubicBezTo>
                    <a:pt x="578" y="393"/>
                    <a:pt x="576" y="392"/>
                    <a:pt x="574" y="392"/>
                  </a:cubicBezTo>
                  <a:cubicBezTo>
                    <a:pt x="571" y="392"/>
                    <a:pt x="568" y="391"/>
                    <a:pt x="566" y="392"/>
                  </a:cubicBezTo>
                  <a:cubicBezTo>
                    <a:pt x="565" y="393"/>
                    <a:pt x="564" y="395"/>
                    <a:pt x="562" y="395"/>
                  </a:cubicBezTo>
                  <a:cubicBezTo>
                    <a:pt x="559" y="395"/>
                    <a:pt x="558" y="397"/>
                    <a:pt x="557" y="398"/>
                  </a:cubicBezTo>
                  <a:cubicBezTo>
                    <a:pt x="556" y="397"/>
                    <a:pt x="555" y="397"/>
                    <a:pt x="554" y="398"/>
                  </a:cubicBezTo>
                  <a:cubicBezTo>
                    <a:pt x="554" y="398"/>
                    <a:pt x="553" y="398"/>
                    <a:pt x="553" y="398"/>
                  </a:cubicBezTo>
                  <a:cubicBezTo>
                    <a:pt x="550" y="397"/>
                    <a:pt x="551" y="395"/>
                    <a:pt x="552" y="394"/>
                  </a:cubicBezTo>
                  <a:cubicBezTo>
                    <a:pt x="553" y="394"/>
                    <a:pt x="554" y="394"/>
                    <a:pt x="554" y="394"/>
                  </a:cubicBezTo>
                  <a:cubicBezTo>
                    <a:pt x="557" y="394"/>
                    <a:pt x="560" y="394"/>
                    <a:pt x="556" y="392"/>
                  </a:cubicBezTo>
                  <a:cubicBezTo>
                    <a:pt x="558" y="392"/>
                    <a:pt x="557" y="389"/>
                    <a:pt x="559" y="388"/>
                  </a:cubicBezTo>
                  <a:cubicBezTo>
                    <a:pt x="563" y="386"/>
                    <a:pt x="565" y="385"/>
                    <a:pt x="564" y="381"/>
                  </a:cubicBezTo>
                  <a:cubicBezTo>
                    <a:pt x="564" y="378"/>
                    <a:pt x="565" y="376"/>
                    <a:pt x="567" y="374"/>
                  </a:cubicBezTo>
                  <a:cubicBezTo>
                    <a:pt x="569" y="373"/>
                    <a:pt x="569" y="369"/>
                    <a:pt x="565" y="366"/>
                  </a:cubicBezTo>
                  <a:cubicBezTo>
                    <a:pt x="566" y="366"/>
                    <a:pt x="568" y="367"/>
                    <a:pt x="569" y="368"/>
                  </a:cubicBezTo>
                  <a:cubicBezTo>
                    <a:pt x="570" y="368"/>
                    <a:pt x="570" y="370"/>
                    <a:pt x="572" y="370"/>
                  </a:cubicBezTo>
                  <a:cubicBezTo>
                    <a:pt x="572" y="370"/>
                    <a:pt x="571" y="371"/>
                    <a:pt x="571" y="371"/>
                  </a:cubicBezTo>
                  <a:cubicBezTo>
                    <a:pt x="571" y="371"/>
                    <a:pt x="572" y="371"/>
                    <a:pt x="573" y="371"/>
                  </a:cubicBezTo>
                  <a:cubicBezTo>
                    <a:pt x="573" y="371"/>
                    <a:pt x="573" y="372"/>
                    <a:pt x="573" y="373"/>
                  </a:cubicBezTo>
                  <a:cubicBezTo>
                    <a:pt x="573" y="371"/>
                    <a:pt x="575" y="372"/>
                    <a:pt x="577" y="373"/>
                  </a:cubicBezTo>
                  <a:cubicBezTo>
                    <a:pt x="578" y="373"/>
                    <a:pt x="579" y="374"/>
                    <a:pt x="580" y="374"/>
                  </a:cubicBezTo>
                  <a:cubicBezTo>
                    <a:pt x="582" y="374"/>
                    <a:pt x="581" y="372"/>
                    <a:pt x="580" y="371"/>
                  </a:cubicBezTo>
                  <a:cubicBezTo>
                    <a:pt x="580" y="370"/>
                    <a:pt x="581" y="370"/>
                    <a:pt x="582" y="371"/>
                  </a:cubicBezTo>
                  <a:cubicBezTo>
                    <a:pt x="583" y="371"/>
                    <a:pt x="584" y="371"/>
                    <a:pt x="584" y="370"/>
                  </a:cubicBezTo>
                  <a:cubicBezTo>
                    <a:pt x="583" y="371"/>
                    <a:pt x="583" y="371"/>
                    <a:pt x="583" y="371"/>
                  </a:cubicBezTo>
                  <a:cubicBezTo>
                    <a:pt x="583" y="369"/>
                    <a:pt x="581" y="369"/>
                    <a:pt x="580" y="368"/>
                  </a:cubicBezTo>
                  <a:cubicBezTo>
                    <a:pt x="582" y="368"/>
                    <a:pt x="581" y="367"/>
                    <a:pt x="580" y="367"/>
                  </a:cubicBezTo>
                  <a:cubicBezTo>
                    <a:pt x="580" y="366"/>
                    <a:pt x="581" y="366"/>
                    <a:pt x="580" y="365"/>
                  </a:cubicBezTo>
                  <a:cubicBezTo>
                    <a:pt x="580" y="365"/>
                    <a:pt x="580" y="366"/>
                    <a:pt x="579" y="366"/>
                  </a:cubicBezTo>
                  <a:cubicBezTo>
                    <a:pt x="577" y="365"/>
                    <a:pt x="577" y="363"/>
                    <a:pt x="577" y="363"/>
                  </a:cubicBezTo>
                  <a:cubicBezTo>
                    <a:pt x="576" y="364"/>
                    <a:pt x="575" y="362"/>
                    <a:pt x="575" y="361"/>
                  </a:cubicBezTo>
                  <a:cubicBezTo>
                    <a:pt x="574" y="360"/>
                    <a:pt x="573" y="360"/>
                    <a:pt x="573" y="360"/>
                  </a:cubicBezTo>
                  <a:cubicBezTo>
                    <a:pt x="572" y="360"/>
                    <a:pt x="572" y="360"/>
                    <a:pt x="571" y="360"/>
                  </a:cubicBezTo>
                  <a:cubicBezTo>
                    <a:pt x="570" y="360"/>
                    <a:pt x="570" y="360"/>
                    <a:pt x="570" y="359"/>
                  </a:cubicBezTo>
                  <a:cubicBezTo>
                    <a:pt x="570" y="360"/>
                    <a:pt x="569" y="360"/>
                    <a:pt x="568" y="359"/>
                  </a:cubicBezTo>
                  <a:cubicBezTo>
                    <a:pt x="567" y="359"/>
                    <a:pt x="566" y="359"/>
                    <a:pt x="565" y="360"/>
                  </a:cubicBezTo>
                  <a:cubicBezTo>
                    <a:pt x="566" y="359"/>
                    <a:pt x="567" y="359"/>
                    <a:pt x="565" y="359"/>
                  </a:cubicBezTo>
                  <a:cubicBezTo>
                    <a:pt x="566" y="358"/>
                    <a:pt x="566" y="358"/>
                    <a:pt x="566" y="358"/>
                  </a:cubicBezTo>
                  <a:cubicBezTo>
                    <a:pt x="565" y="358"/>
                    <a:pt x="565" y="359"/>
                    <a:pt x="564" y="359"/>
                  </a:cubicBezTo>
                  <a:cubicBezTo>
                    <a:pt x="565" y="358"/>
                    <a:pt x="561" y="358"/>
                    <a:pt x="560" y="358"/>
                  </a:cubicBezTo>
                  <a:cubicBezTo>
                    <a:pt x="558" y="357"/>
                    <a:pt x="556" y="358"/>
                    <a:pt x="553" y="358"/>
                  </a:cubicBezTo>
                  <a:cubicBezTo>
                    <a:pt x="551" y="358"/>
                    <a:pt x="549" y="357"/>
                    <a:pt x="547" y="357"/>
                  </a:cubicBezTo>
                  <a:cubicBezTo>
                    <a:pt x="545" y="356"/>
                    <a:pt x="544" y="356"/>
                    <a:pt x="542" y="356"/>
                  </a:cubicBezTo>
                  <a:cubicBezTo>
                    <a:pt x="544" y="354"/>
                    <a:pt x="539" y="354"/>
                    <a:pt x="538" y="354"/>
                  </a:cubicBezTo>
                  <a:cubicBezTo>
                    <a:pt x="538" y="353"/>
                    <a:pt x="539" y="353"/>
                    <a:pt x="538" y="352"/>
                  </a:cubicBezTo>
                  <a:cubicBezTo>
                    <a:pt x="538" y="353"/>
                    <a:pt x="538" y="352"/>
                    <a:pt x="538" y="352"/>
                  </a:cubicBezTo>
                  <a:cubicBezTo>
                    <a:pt x="538" y="351"/>
                    <a:pt x="539" y="351"/>
                    <a:pt x="539" y="351"/>
                  </a:cubicBezTo>
                  <a:cubicBezTo>
                    <a:pt x="539" y="350"/>
                    <a:pt x="537" y="350"/>
                    <a:pt x="536" y="350"/>
                  </a:cubicBezTo>
                  <a:cubicBezTo>
                    <a:pt x="535" y="349"/>
                    <a:pt x="537" y="348"/>
                    <a:pt x="537" y="347"/>
                  </a:cubicBezTo>
                  <a:cubicBezTo>
                    <a:pt x="537" y="346"/>
                    <a:pt x="536" y="346"/>
                    <a:pt x="534" y="345"/>
                  </a:cubicBezTo>
                  <a:cubicBezTo>
                    <a:pt x="532" y="343"/>
                    <a:pt x="534" y="341"/>
                    <a:pt x="535" y="340"/>
                  </a:cubicBezTo>
                  <a:cubicBezTo>
                    <a:pt x="533" y="340"/>
                    <a:pt x="532" y="340"/>
                    <a:pt x="531" y="341"/>
                  </a:cubicBezTo>
                  <a:cubicBezTo>
                    <a:pt x="529" y="341"/>
                    <a:pt x="527" y="341"/>
                    <a:pt x="525" y="340"/>
                  </a:cubicBezTo>
                  <a:cubicBezTo>
                    <a:pt x="523" y="339"/>
                    <a:pt x="523" y="337"/>
                    <a:pt x="522" y="335"/>
                  </a:cubicBezTo>
                  <a:cubicBezTo>
                    <a:pt x="521" y="332"/>
                    <a:pt x="519" y="333"/>
                    <a:pt x="517" y="333"/>
                  </a:cubicBezTo>
                  <a:cubicBezTo>
                    <a:pt x="516" y="333"/>
                    <a:pt x="515" y="332"/>
                    <a:pt x="514" y="332"/>
                  </a:cubicBezTo>
                  <a:cubicBezTo>
                    <a:pt x="513" y="332"/>
                    <a:pt x="512" y="333"/>
                    <a:pt x="511" y="332"/>
                  </a:cubicBezTo>
                  <a:cubicBezTo>
                    <a:pt x="510" y="332"/>
                    <a:pt x="506" y="331"/>
                    <a:pt x="505" y="330"/>
                  </a:cubicBezTo>
                  <a:cubicBezTo>
                    <a:pt x="502" y="330"/>
                    <a:pt x="504" y="332"/>
                    <a:pt x="504" y="333"/>
                  </a:cubicBezTo>
                  <a:cubicBezTo>
                    <a:pt x="504" y="334"/>
                    <a:pt x="503" y="334"/>
                    <a:pt x="502" y="334"/>
                  </a:cubicBezTo>
                  <a:cubicBezTo>
                    <a:pt x="501" y="335"/>
                    <a:pt x="501" y="335"/>
                    <a:pt x="500" y="336"/>
                  </a:cubicBezTo>
                  <a:cubicBezTo>
                    <a:pt x="499" y="335"/>
                    <a:pt x="501" y="334"/>
                    <a:pt x="501" y="334"/>
                  </a:cubicBezTo>
                  <a:cubicBezTo>
                    <a:pt x="502" y="333"/>
                    <a:pt x="501" y="332"/>
                    <a:pt x="500" y="333"/>
                  </a:cubicBezTo>
                  <a:cubicBezTo>
                    <a:pt x="498" y="334"/>
                    <a:pt x="499" y="336"/>
                    <a:pt x="496" y="337"/>
                  </a:cubicBezTo>
                  <a:cubicBezTo>
                    <a:pt x="497" y="336"/>
                    <a:pt x="497" y="335"/>
                    <a:pt x="498" y="335"/>
                  </a:cubicBezTo>
                  <a:cubicBezTo>
                    <a:pt x="492" y="334"/>
                    <a:pt x="494" y="340"/>
                    <a:pt x="489" y="340"/>
                  </a:cubicBezTo>
                  <a:cubicBezTo>
                    <a:pt x="488" y="340"/>
                    <a:pt x="487" y="340"/>
                    <a:pt x="486" y="339"/>
                  </a:cubicBezTo>
                  <a:cubicBezTo>
                    <a:pt x="484" y="339"/>
                    <a:pt x="483" y="339"/>
                    <a:pt x="482" y="339"/>
                  </a:cubicBezTo>
                  <a:cubicBezTo>
                    <a:pt x="481" y="339"/>
                    <a:pt x="478" y="339"/>
                    <a:pt x="478" y="338"/>
                  </a:cubicBezTo>
                  <a:cubicBezTo>
                    <a:pt x="475" y="338"/>
                    <a:pt x="474" y="340"/>
                    <a:pt x="471" y="339"/>
                  </a:cubicBezTo>
                  <a:cubicBezTo>
                    <a:pt x="470" y="339"/>
                    <a:pt x="470" y="339"/>
                    <a:pt x="470" y="338"/>
                  </a:cubicBezTo>
                  <a:cubicBezTo>
                    <a:pt x="469" y="338"/>
                    <a:pt x="467" y="338"/>
                    <a:pt x="466" y="337"/>
                  </a:cubicBezTo>
                  <a:cubicBezTo>
                    <a:pt x="465" y="336"/>
                    <a:pt x="465" y="337"/>
                    <a:pt x="464" y="337"/>
                  </a:cubicBezTo>
                  <a:cubicBezTo>
                    <a:pt x="464" y="338"/>
                    <a:pt x="462" y="337"/>
                    <a:pt x="463" y="336"/>
                  </a:cubicBezTo>
                  <a:cubicBezTo>
                    <a:pt x="462" y="336"/>
                    <a:pt x="461" y="336"/>
                    <a:pt x="461" y="335"/>
                  </a:cubicBezTo>
                  <a:cubicBezTo>
                    <a:pt x="459" y="335"/>
                    <a:pt x="457" y="334"/>
                    <a:pt x="456" y="334"/>
                  </a:cubicBezTo>
                  <a:cubicBezTo>
                    <a:pt x="453" y="334"/>
                    <a:pt x="453" y="335"/>
                    <a:pt x="450" y="335"/>
                  </a:cubicBezTo>
                  <a:cubicBezTo>
                    <a:pt x="450" y="333"/>
                    <a:pt x="443" y="334"/>
                    <a:pt x="442" y="332"/>
                  </a:cubicBezTo>
                  <a:cubicBezTo>
                    <a:pt x="441" y="331"/>
                    <a:pt x="441" y="330"/>
                    <a:pt x="441" y="329"/>
                  </a:cubicBezTo>
                  <a:cubicBezTo>
                    <a:pt x="440" y="327"/>
                    <a:pt x="438" y="326"/>
                    <a:pt x="438" y="327"/>
                  </a:cubicBezTo>
                  <a:cubicBezTo>
                    <a:pt x="437" y="328"/>
                    <a:pt x="437" y="329"/>
                    <a:pt x="437" y="330"/>
                  </a:cubicBezTo>
                  <a:cubicBezTo>
                    <a:pt x="437" y="331"/>
                    <a:pt x="434" y="330"/>
                    <a:pt x="432" y="330"/>
                  </a:cubicBezTo>
                  <a:cubicBezTo>
                    <a:pt x="426" y="330"/>
                    <a:pt x="419" y="330"/>
                    <a:pt x="412" y="330"/>
                  </a:cubicBezTo>
                  <a:cubicBezTo>
                    <a:pt x="386" y="330"/>
                    <a:pt x="360" y="330"/>
                    <a:pt x="334" y="330"/>
                  </a:cubicBezTo>
                  <a:cubicBezTo>
                    <a:pt x="282" y="330"/>
                    <a:pt x="230" y="330"/>
                    <a:pt x="178" y="330"/>
                  </a:cubicBezTo>
                  <a:cubicBezTo>
                    <a:pt x="177" y="330"/>
                    <a:pt x="176" y="331"/>
                    <a:pt x="175" y="330"/>
                  </a:cubicBezTo>
                  <a:cubicBezTo>
                    <a:pt x="173" y="329"/>
                    <a:pt x="173" y="330"/>
                    <a:pt x="172" y="330"/>
                  </a:cubicBezTo>
                  <a:cubicBezTo>
                    <a:pt x="172" y="330"/>
                    <a:pt x="172" y="329"/>
                    <a:pt x="173" y="329"/>
                  </a:cubicBezTo>
                  <a:cubicBezTo>
                    <a:pt x="172" y="329"/>
                    <a:pt x="172" y="329"/>
                    <a:pt x="172" y="329"/>
                  </a:cubicBezTo>
                  <a:cubicBezTo>
                    <a:pt x="170" y="327"/>
                    <a:pt x="174" y="328"/>
                    <a:pt x="175" y="327"/>
                  </a:cubicBezTo>
                  <a:cubicBezTo>
                    <a:pt x="172" y="329"/>
                    <a:pt x="170" y="326"/>
                    <a:pt x="172" y="324"/>
                  </a:cubicBezTo>
                  <a:cubicBezTo>
                    <a:pt x="171" y="325"/>
                    <a:pt x="169" y="325"/>
                    <a:pt x="169" y="326"/>
                  </a:cubicBezTo>
                  <a:cubicBezTo>
                    <a:pt x="168" y="327"/>
                    <a:pt x="166" y="326"/>
                    <a:pt x="164" y="325"/>
                  </a:cubicBezTo>
                  <a:cubicBezTo>
                    <a:pt x="163" y="324"/>
                    <a:pt x="165" y="323"/>
                    <a:pt x="166" y="326"/>
                  </a:cubicBezTo>
                  <a:cubicBezTo>
                    <a:pt x="166" y="324"/>
                    <a:pt x="168" y="324"/>
                    <a:pt x="168" y="324"/>
                  </a:cubicBezTo>
                  <a:cubicBezTo>
                    <a:pt x="168" y="324"/>
                    <a:pt x="167" y="324"/>
                    <a:pt x="166" y="324"/>
                  </a:cubicBezTo>
                  <a:cubicBezTo>
                    <a:pt x="164" y="323"/>
                    <a:pt x="166" y="322"/>
                    <a:pt x="165" y="321"/>
                  </a:cubicBezTo>
                  <a:cubicBezTo>
                    <a:pt x="164" y="321"/>
                    <a:pt x="167" y="319"/>
                    <a:pt x="164" y="319"/>
                  </a:cubicBezTo>
                  <a:cubicBezTo>
                    <a:pt x="166" y="320"/>
                    <a:pt x="165" y="320"/>
                    <a:pt x="164" y="321"/>
                  </a:cubicBezTo>
                  <a:cubicBezTo>
                    <a:pt x="164" y="321"/>
                    <a:pt x="164" y="322"/>
                    <a:pt x="165" y="323"/>
                  </a:cubicBezTo>
                  <a:cubicBezTo>
                    <a:pt x="163" y="321"/>
                    <a:pt x="164" y="322"/>
                    <a:pt x="163" y="323"/>
                  </a:cubicBezTo>
                  <a:cubicBezTo>
                    <a:pt x="162" y="323"/>
                    <a:pt x="162" y="323"/>
                    <a:pt x="160" y="323"/>
                  </a:cubicBezTo>
                  <a:cubicBezTo>
                    <a:pt x="160" y="323"/>
                    <a:pt x="157" y="321"/>
                    <a:pt x="157" y="321"/>
                  </a:cubicBezTo>
                  <a:cubicBezTo>
                    <a:pt x="158" y="321"/>
                    <a:pt x="158" y="319"/>
                    <a:pt x="157" y="318"/>
                  </a:cubicBezTo>
                  <a:cubicBezTo>
                    <a:pt x="156" y="317"/>
                    <a:pt x="160" y="317"/>
                    <a:pt x="160" y="316"/>
                  </a:cubicBezTo>
                  <a:cubicBezTo>
                    <a:pt x="159" y="316"/>
                    <a:pt x="157" y="316"/>
                    <a:pt x="157" y="317"/>
                  </a:cubicBezTo>
                  <a:cubicBezTo>
                    <a:pt x="157" y="317"/>
                    <a:pt x="155" y="318"/>
                    <a:pt x="155" y="317"/>
                  </a:cubicBezTo>
                  <a:cubicBezTo>
                    <a:pt x="154" y="318"/>
                    <a:pt x="154" y="317"/>
                    <a:pt x="154" y="316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6" y="315"/>
                    <a:pt x="156" y="312"/>
                    <a:pt x="155" y="312"/>
                  </a:cubicBezTo>
                  <a:cubicBezTo>
                    <a:pt x="155" y="312"/>
                    <a:pt x="155" y="312"/>
                    <a:pt x="155" y="313"/>
                  </a:cubicBezTo>
                  <a:cubicBezTo>
                    <a:pt x="155" y="314"/>
                    <a:pt x="155" y="314"/>
                    <a:pt x="155" y="315"/>
                  </a:cubicBezTo>
                  <a:cubicBezTo>
                    <a:pt x="154" y="315"/>
                    <a:pt x="154" y="316"/>
                    <a:pt x="153" y="316"/>
                  </a:cubicBezTo>
                  <a:cubicBezTo>
                    <a:pt x="153" y="317"/>
                    <a:pt x="152" y="317"/>
                    <a:pt x="151" y="316"/>
                  </a:cubicBezTo>
                  <a:cubicBezTo>
                    <a:pt x="150" y="316"/>
                    <a:pt x="150" y="316"/>
                    <a:pt x="149" y="316"/>
                  </a:cubicBezTo>
                  <a:cubicBezTo>
                    <a:pt x="149" y="316"/>
                    <a:pt x="149" y="314"/>
                    <a:pt x="150" y="314"/>
                  </a:cubicBezTo>
                  <a:cubicBezTo>
                    <a:pt x="148" y="314"/>
                    <a:pt x="148" y="316"/>
                    <a:pt x="148" y="317"/>
                  </a:cubicBezTo>
                  <a:cubicBezTo>
                    <a:pt x="147" y="315"/>
                    <a:pt x="144" y="316"/>
                    <a:pt x="143" y="316"/>
                  </a:cubicBezTo>
                  <a:cubicBezTo>
                    <a:pt x="143" y="315"/>
                    <a:pt x="144" y="315"/>
                    <a:pt x="145" y="315"/>
                  </a:cubicBezTo>
                  <a:cubicBezTo>
                    <a:pt x="145" y="315"/>
                    <a:pt x="144" y="315"/>
                    <a:pt x="144" y="315"/>
                  </a:cubicBezTo>
                  <a:cubicBezTo>
                    <a:pt x="143" y="315"/>
                    <a:pt x="143" y="315"/>
                    <a:pt x="142" y="315"/>
                  </a:cubicBezTo>
                  <a:cubicBezTo>
                    <a:pt x="145" y="314"/>
                    <a:pt x="151" y="314"/>
                    <a:pt x="149" y="311"/>
                  </a:cubicBezTo>
                  <a:cubicBezTo>
                    <a:pt x="149" y="313"/>
                    <a:pt x="146" y="314"/>
                    <a:pt x="143" y="314"/>
                  </a:cubicBezTo>
                  <a:cubicBezTo>
                    <a:pt x="143" y="314"/>
                    <a:pt x="145" y="313"/>
                    <a:pt x="143" y="312"/>
                  </a:cubicBezTo>
                  <a:cubicBezTo>
                    <a:pt x="142" y="312"/>
                    <a:pt x="140" y="313"/>
                    <a:pt x="140" y="313"/>
                  </a:cubicBezTo>
                  <a:cubicBezTo>
                    <a:pt x="139" y="312"/>
                    <a:pt x="141" y="312"/>
                    <a:pt x="142" y="312"/>
                  </a:cubicBezTo>
                  <a:cubicBezTo>
                    <a:pt x="142" y="312"/>
                    <a:pt x="142" y="312"/>
                    <a:pt x="143" y="312"/>
                  </a:cubicBezTo>
                  <a:cubicBezTo>
                    <a:pt x="143" y="312"/>
                    <a:pt x="142" y="312"/>
                    <a:pt x="142" y="312"/>
                  </a:cubicBezTo>
                  <a:cubicBezTo>
                    <a:pt x="141" y="312"/>
                    <a:pt x="140" y="312"/>
                    <a:pt x="140" y="311"/>
                  </a:cubicBezTo>
                  <a:cubicBezTo>
                    <a:pt x="140" y="313"/>
                    <a:pt x="137" y="312"/>
                    <a:pt x="133" y="312"/>
                  </a:cubicBezTo>
                  <a:cubicBezTo>
                    <a:pt x="138" y="313"/>
                    <a:pt x="128" y="312"/>
                    <a:pt x="130" y="310"/>
                  </a:cubicBezTo>
                  <a:cubicBezTo>
                    <a:pt x="133" y="311"/>
                    <a:pt x="133" y="311"/>
                    <a:pt x="133" y="311"/>
                  </a:cubicBezTo>
                  <a:cubicBezTo>
                    <a:pt x="135" y="311"/>
                    <a:pt x="137" y="310"/>
                    <a:pt x="138" y="310"/>
                  </a:cubicBezTo>
                  <a:cubicBezTo>
                    <a:pt x="136" y="310"/>
                    <a:pt x="132" y="311"/>
                    <a:pt x="129" y="310"/>
                  </a:cubicBezTo>
                  <a:cubicBezTo>
                    <a:pt x="125" y="309"/>
                    <a:pt x="133" y="308"/>
                    <a:pt x="134" y="308"/>
                  </a:cubicBezTo>
                  <a:cubicBezTo>
                    <a:pt x="133" y="308"/>
                    <a:pt x="132" y="308"/>
                    <a:pt x="131" y="308"/>
                  </a:cubicBezTo>
                  <a:cubicBezTo>
                    <a:pt x="130" y="308"/>
                    <a:pt x="129" y="308"/>
                    <a:pt x="128" y="308"/>
                  </a:cubicBezTo>
                  <a:cubicBezTo>
                    <a:pt x="129" y="306"/>
                    <a:pt x="130" y="305"/>
                    <a:pt x="133" y="305"/>
                  </a:cubicBezTo>
                  <a:cubicBezTo>
                    <a:pt x="135" y="305"/>
                    <a:pt x="140" y="306"/>
                    <a:pt x="138" y="304"/>
                  </a:cubicBezTo>
                  <a:cubicBezTo>
                    <a:pt x="139" y="305"/>
                    <a:pt x="137" y="305"/>
                    <a:pt x="134" y="304"/>
                  </a:cubicBezTo>
                  <a:cubicBezTo>
                    <a:pt x="133" y="304"/>
                    <a:pt x="131" y="304"/>
                    <a:pt x="131" y="305"/>
                  </a:cubicBezTo>
                  <a:cubicBezTo>
                    <a:pt x="130" y="304"/>
                    <a:pt x="131" y="304"/>
                    <a:pt x="131" y="303"/>
                  </a:cubicBezTo>
                  <a:cubicBezTo>
                    <a:pt x="129" y="304"/>
                    <a:pt x="131" y="306"/>
                    <a:pt x="128" y="307"/>
                  </a:cubicBezTo>
                  <a:cubicBezTo>
                    <a:pt x="126" y="305"/>
                    <a:pt x="126" y="304"/>
                    <a:pt x="126" y="303"/>
                  </a:cubicBezTo>
                  <a:cubicBezTo>
                    <a:pt x="127" y="302"/>
                    <a:pt x="128" y="302"/>
                    <a:pt x="128" y="302"/>
                  </a:cubicBezTo>
                  <a:cubicBezTo>
                    <a:pt x="128" y="301"/>
                    <a:pt x="129" y="300"/>
                    <a:pt x="129" y="300"/>
                  </a:cubicBezTo>
                  <a:cubicBezTo>
                    <a:pt x="128" y="301"/>
                    <a:pt x="131" y="300"/>
                    <a:pt x="132" y="299"/>
                  </a:cubicBezTo>
                  <a:cubicBezTo>
                    <a:pt x="132" y="299"/>
                    <a:pt x="133" y="298"/>
                    <a:pt x="133" y="298"/>
                  </a:cubicBezTo>
                  <a:cubicBezTo>
                    <a:pt x="135" y="298"/>
                    <a:pt x="136" y="300"/>
                    <a:pt x="137" y="301"/>
                  </a:cubicBezTo>
                  <a:cubicBezTo>
                    <a:pt x="137" y="300"/>
                    <a:pt x="134" y="298"/>
                    <a:pt x="137" y="298"/>
                  </a:cubicBezTo>
                  <a:cubicBezTo>
                    <a:pt x="136" y="298"/>
                    <a:pt x="136" y="298"/>
                    <a:pt x="135" y="298"/>
                  </a:cubicBezTo>
                  <a:cubicBezTo>
                    <a:pt x="135" y="298"/>
                    <a:pt x="134" y="298"/>
                    <a:pt x="134" y="298"/>
                  </a:cubicBezTo>
                  <a:cubicBezTo>
                    <a:pt x="133" y="298"/>
                    <a:pt x="132" y="297"/>
                    <a:pt x="133" y="296"/>
                  </a:cubicBezTo>
                  <a:cubicBezTo>
                    <a:pt x="134" y="296"/>
                    <a:pt x="137" y="295"/>
                    <a:pt x="134" y="293"/>
                  </a:cubicBezTo>
                  <a:cubicBezTo>
                    <a:pt x="136" y="297"/>
                    <a:pt x="128" y="297"/>
                    <a:pt x="126" y="299"/>
                  </a:cubicBezTo>
                  <a:cubicBezTo>
                    <a:pt x="125" y="298"/>
                    <a:pt x="126" y="297"/>
                    <a:pt x="126" y="297"/>
                  </a:cubicBezTo>
                  <a:cubicBezTo>
                    <a:pt x="126" y="297"/>
                    <a:pt x="126" y="298"/>
                    <a:pt x="125" y="298"/>
                  </a:cubicBezTo>
                  <a:cubicBezTo>
                    <a:pt x="124" y="297"/>
                    <a:pt x="126" y="297"/>
                    <a:pt x="126" y="296"/>
                  </a:cubicBezTo>
                  <a:cubicBezTo>
                    <a:pt x="124" y="297"/>
                    <a:pt x="125" y="299"/>
                    <a:pt x="122" y="299"/>
                  </a:cubicBezTo>
                  <a:cubicBezTo>
                    <a:pt x="122" y="298"/>
                    <a:pt x="122" y="297"/>
                    <a:pt x="123" y="296"/>
                  </a:cubicBezTo>
                  <a:cubicBezTo>
                    <a:pt x="124" y="295"/>
                    <a:pt x="123" y="294"/>
                    <a:pt x="124" y="293"/>
                  </a:cubicBezTo>
                  <a:cubicBezTo>
                    <a:pt x="123" y="293"/>
                    <a:pt x="122" y="295"/>
                    <a:pt x="120" y="293"/>
                  </a:cubicBezTo>
                  <a:cubicBezTo>
                    <a:pt x="119" y="291"/>
                    <a:pt x="122" y="291"/>
                    <a:pt x="119" y="290"/>
                  </a:cubicBezTo>
                  <a:cubicBezTo>
                    <a:pt x="119" y="291"/>
                    <a:pt x="117" y="288"/>
                    <a:pt x="117" y="287"/>
                  </a:cubicBezTo>
                  <a:cubicBezTo>
                    <a:pt x="117" y="287"/>
                    <a:pt x="116" y="286"/>
                    <a:pt x="117" y="286"/>
                  </a:cubicBezTo>
                  <a:cubicBezTo>
                    <a:pt x="117" y="287"/>
                    <a:pt x="120" y="288"/>
                    <a:pt x="120" y="288"/>
                  </a:cubicBezTo>
                  <a:cubicBezTo>
                    <a:pt x="121" y="287"/>
                    <a:pt x="122" y="287"/>
                    <a:pt x="124" y="287"/>
                  </a:cubicBezTo>
                  <a:cubicBezTo>
                    <a:pt x="124" y="288"/>
                    <a:pt x="124" y="289"/>
                    <a:pt x="126" y="289"/>
                  </a:cubicBezTo>
                  <a:cubicBezTo>
                    <a:pt x="125" y="287"/>
                    <a:pt x="124" y="287"/>
                    <a:pt x="122" y="287"/>
                  </a:cubicBezTo>
                  <a:cubicBezTo>
                    <a:pt x="121" y="287"/>
                    <a:pt x="120" y="287"/>
                    <a:pt x="119" y="287"/>
                  </a:cubicBezTo>
                  <a:cubicBezTo>
                    <a:pt x="116" y="285"/>
                    <a:pt x="118" y="283"/>
                    <a:pt x="121" y="284"/>
                  </a:cubicBezTo>
                  <a:cubicBezTo>
                    <a:pt x="118" y="283"/>
                    <a:pt x="120" y="283"/>
                    <a:pt x="119" y="282"/>
                  </a:cubicBezTo>
                  <a:cubicBezTo>
                    <a:pt x="119" y="283"/>
                    <a:pt x="117" y="285"/>
                    <a:pt x="116" y="283"/>
                  </a:cubicBezTo>
                  <a:cubicBezTo>
                    <a:pt x="117" y="284"/>
                    <a:pt x="115" y="285"/>
                    <a:pt x="115" y="285"/>
                  </a:cubicBezTo>
                  <a:cubicBezTo>
                    <a:pt x="114" y="286"/>
                    <a:pt x="114" y="287"/>
                    <a:pt x="113" y="288"/>
                  </a:cubicBezTo>
                  <a:cubicBezTo>
                    <a:pt x="111" y="287"/>
                    <a:pt x="106" y="284"/>
                    <a:pt x="106" y="282"/>
                  </a:cubicBezTo>
                  <a:cubicBezTo>
                    <a:pt x="105" y="281"/>
                    <a:pt x="107" y="281"/>
                    <a:pt x="109" y="283"/>
                  </a:cubicBezTo>
                  <a:cubicBezTo>
                    <a:pt x="106" y="280"/>
                    <a:pt x="110" y="281"/>
                    <a:pt x="112" y="280"/>
                  </a:cubicBezTo>
                  <a:cubicBezTo>
                    <a:pt x="110" y="280"/>
                    <a:pt x="106" y="281"/>
                    <a:pt x="104" y="280"/>
                  </a:cubicBezTo>
                  <a:cubicBezTo>
                    <a:pt x="104" y="280"/>
                    <a:pt x="104" y="279"/>
                    <a:pt x="104" y="279"/>
                  </a:cubicBezTo>
                  <a:cubicBezTo>
                    <a:pt x="102" y="279"/>
                    <a:pt x="102" y="277"/>
                    <a:pt x="103" y="276"/>
                  </a:cubicBezTo>
                  <a:cubicBezTo>
                    <a:pt x="104" y="277"/>
                    <a:pt x="105" y="278"/>
                    <a:pt x="107" y="279"/>
                  </a:cubicBezTo>
                  <a:cubicBezTo>
                    <a:pt x="106" y="278"/>
                    <a:pt x="106" y="278"/>
                    <a:pt x="107" y="277"/>
                  </a:cubicBezTo>
                  <a:cubicBezTo>
                    <a:pt x="106" y="278"/>
                    <a:pt x="103" y="276"/>
                    <a:pt x="104" y="276"/>
                  </a:cubicBezTo>
                  <a:cubicBezTo>
                    <a:pt x="104" y="276"/>
                    <a:pt x="105" y="276"/>
                    <a:pt x="106" y="276"/>
                  </a:cubicBezTo>
                  <a:cubicBezTo>
                    <a:pt x="107" y="276"/>
                    <a:pt x="107" y="277"/>
                    <a:pt x="108" y="276"/>
                  </a:cubicBezTo>
                  <a:cubicBezTo>
                    <a:pt x="105" y="276"/>
                    <a:pt x="106" y="275"/>
                    <a:pt x="106" y="274"/>
                  </a:cubicBezTo>
                  <a:cubicBezTo>
                    <a:pt x="107" y="273"/>
                    <a:pt x="110" y="274"/>
                    <a:pt x="111" y="273"/>
                  </a:cubicBezTo>
                  <a:cubicBezTo>
                    <a:pt x="110" y="273"/>
                    <a:pt x="110" y="273"/>
                    <a:pt x="109" y="273"/>
                  </a:cubicBezTo>
                  <a:cubicBezTo>
                    <a:pt x="109" y="273"/>
                    <a:pt x="108" y="273"/>
                    <a:pt x="107" y="273"/>
                  </a:cubicBezTo>
                  <a:cubicBezTo>
                    <a:pt x="107" y="271"/>
                    <a:pt x="108" y="268"/>
                    <a:pt x="111" y="268"/>
                  </a:cubicBezTo>
                  <a:cubicBezTo>
                    <a:pt x="110" y="269"/>
                    <a:pt x="109" y="267"/>
                    <a:pt x="108" y="267"/>
                  </a:cubicBezTo>
                  <a:cubicBezTo>
                    <a:pt x="109" y="267"/>
                    <a:pt x="109" y="269"/>
                    <a:pt x="109" y="269"/>
                  </a:cubicBezTo>
                  <a:cubicBezTo>
                    <a:pt x="109" y="271"/>
                    <a:pt x="107" y="271"/>
                    <a:pt x="107" y="272"/>
                  </a:cubicBezTo>
                  <a:cubicBezTo>
                    <a:pt x="105" y="271"/>
                    <a:pt x="106" y="271"/>
                    <a:pt x="107" y="271"/>
                  </a:cubicBezTo>
                  <a:cubicBezTo>
                    <a:pt x="107" y="270"/>
                    <a:pt x="107" y="269"/>
                    <a:pt x="106" y="268"/>
                  </a:cubicBezTo>
                  <a:cubicBezTo>
                    <a:pt x="105" y="265"/>
                    <a:pt x="108" y="265"/>
                    <a:pt x="106" y="262"/>
                  </a:cubicBezTo>
                  <a:cubicBezTo>
                    <a:pt x="106" y="262"/>
                    <a:pt x="104" y="262"/>
                    <a:pt x="103" y="262"/>
                  </a:cubicBezTo>
                  <a:cubicBezTo>
                    <a:pt x="102" y="260"/>
                    <a:pt x="101" y="261"/>
                    <a:pt x="100" y="260"/>
                  </a:cubicBezTo>
                  <a:cubicBezTo>
                    <a:pt x="99" y="259"/>
                    <a:pt x="91" y="257"/>
                    <a:pt x="90" y="257"/>
                  </a:cubicBezTo>
                  <a:cubicBezTo>
                    <a:pt x="88" y="256"/>
                    <a:pt x="86" y="254"/>
                    <a:pt x="87" y="253"/>
                  </a:cubicBezTo>
                  <a:cubicBezTo>
                    <a:pt x="85" y="253"/>
                    <a:pt x="85" y="252"/>
                    <a:pt x="85" y="251"/>
                  </a:cubicBezTo>
                  <a:cubicBezTo>
                    <a:pt x="85" y="251"/>
                    <a:pt x="83" y="249"/>
                    <a:pt x="82" y="248"/>
                  </a:cubicBezTo>
                  <a:cubicBezTo>
                    <a:pt x="80" y="247"/>
                    <a:pt x="79" y="245"/>
                    <a:pt x="77" y="244"/>
                  </a:cubicBezTo>
                  <a:cubicBezTo>
                    <a:pt x="77" y="243"/>
                    <a:pt x="74" y="240"/>
                    <a:pt x="74" y="240"/>
                  </a:cubicBezTo>
                  <a:cubicBezTo>
                    <a:pt x="75" y="239"/>
                    <a:pt x="69" y="237"/>
                    <a:pt x="67" y="236"/>
                  </a:cubicBezTo>
                  <a:cubicBezTo>
                    <a:pt x="65" y="235"/>
                    <a:pt x="65" y="234"/>
                    <a:pt x="64" y="233"/>
                  </a:cubicBezTo>
                  <a:cubicBezTo>
                    <a:pt x="63" y="232"/>
                    <a:pt x="60" y="232"/>
                    <a:pt x="59" y="231"/>
                  </a:cubicBezTo>
                  <a:cubicBezTo>
                    <a:pt x="58" y="229"/>
                    <a:pt x="61" y="229"/>
                    <a:pt x="55" y="227"/>
                  </a:cubicBezTo>
                  <a:cubicBezTo>
                    <a:pt x="53" y="226"/>
                    <a:pt x="53" y="227"/>
                    <a:pt x="52" y="227"/>
                  </a:cubicBezTo>
                  <a:cubicBezTo>
                    <a:pt x="51" y="228"/>
                    <a:pt x="49" y="228"/>
                    <a:pt x="47" y="228"/>
                  </a:cubicBezTo>
                  <a:cubicBezTo>
                    <a:pt x="46" y="229"/>
                    <a:pt x="48" y="229"/>
                    <a:pt x="46" y="230"/>
                  </a:cubicBezTo>
                  <a:cubicBezTo>
                    <a:pt x="44" y="230"/>
                    <a:pt x="46" y="231"/>
                    <a:pt x="45" y="232"/>
                  </a:cubicBezTo>
                  <a:cubicBezTo>
                    <a:pt x="44" y="233"/>
                    <a:pt x="42" y="233"/>
                    <a:pt x="41" y="233"/>
                  </a:cubicBezTo>
                  <a:cubicBezTo>
                    <a:pt x="39" y="234"/>
                    <a:pt x="38" y="234"/>
                    <a:pt x="36" y="235"/>
                  </a:cubicBezTo>
                  <a:cubicBezTo>
                    <a:pt x="35" y="234"/>
                    <a:pt x="36" y="232"/>
                    <a:pt x="33" y="231"/>
                  </a:cubicBezTo>
                  <a:cubicBezTo>
                    <a:pt x="30" y="229"/>
                    <a:pt x="27" y="228"/>
                    <a:pt x="25" y="226"/>
                  </a:cubicBezTo>
                  <a:cubicBezTo>
                    <a:pt x="24" y="225"/>
                    <a:pt x="21" y="225"/>
                    <a:pt x="20" y="224"/>
                  </a:cubicBezTo>
                  <a:cubicBezTo>
                    <a:pt x="20" y="223"/>
                    <a:pt x="21" y="222"/>
                    <a:pt x="21" y="221"/>
                  </a:cubicBezTo>
                  <a:cubicBezTo>
                    <a:pt x="16" y="221"/>
                    <a:pt x="15" y="222"/>
                    <a:pt x="12" y="223"/>
                  </a:cubicBezTo>
                  <a:moveTo>
                    <a:pt x="50" y="138"/>
                  </a:moveTo>
                  <a:cubicBezTo>
                    <a:pt x="49" y="138"/>
                    <a:pt x="51" y="138"/>
                    <a:pt x="53" y="138"/>
                  </a:cubicBezTo>
                  <a:cubicBezTo>
                    <a:pt x="53" y="138"/>
                    <a:pt x="54" y="138"/>
                    <a:pt x="54" y="138"/>
                  </a:cubicBezTo>
                  <a:cubicBezTo>
                    <a:pt x="53" y="138"/>
                    <a:pt x="49" y="136"/>
                    <a:pt x="50" y="136"/>
                  </a:cubicBezTo>
                  <a:cubicBezTo>
                    <a:pt x="51" y="136"/>
                    <a:pt x="51" y="136"/>
                    <a:pt x="52" y="136"/>
                  </a:cubicBezTo>
                  <a:cubicBezTo>
                    <a:pt x="53" y="137"/>
                    <a:pt x="54" y="137"/>
                    <a:pt x="55" y="137"/>
                  </a:cubicBezTo>
                  <a:cubicBezTo>
                    <a:pt x="54" y="137"/>
                    <a:pt x="52" y="136"/>
                    <a:pt x="51" y="136"/>
                  </a:cubicBezTo>
                  <a:cubicBezTo>
                    <a:pt x="51" y="135"/>
                    <a:pt x="51" y="135"/>
                    <a:pt x="52" y="135"/>
                  </a:cubicBezTo>
                  <a:cubicBezTo>
                    <a:pt x="53" y="135"/>
                    <a:pt x="53" y="135"/>
                    <a:pt x="54" y="135"/>
                  </a:cubicBezTo>
                  <a:cubicBezTo>
                    <a:pt x="54" y="135"/>
                    <a:pt x="54" y="135"/>
                    <a:pt x="56" y="135"/>
                  </a:cubicBezTo>
                  <a:cubicBezTo>
                    <a:pt x="58" y="136"/>
                    <a:pt x="57" y="134"/>
                    <a:pt x="57" y="134"/>
                  </a:cubicBezTo>
                  <a:cubicBezTo>
                    <a:pt x="57" y="133"/>
                    <a:pt x="59" y="133"/>
                    <a:pt x="61" y="134"/>
                  </a:cubicBezTo>
                  <a:cubicBezTo>
                    <a:pt x="62" y="134"/>
                    <a:pt x="62" y="134"/>
                    <a:pt x="63" y="134"/>
                  </a:cubicBezTo>
                  <a:cubicBezTo>
                    <a:pt x="65" y="134"/>
                    <a:pt x="63" y="131"/>
                    <a:pt x="67" y="132"/>
                  </a:cubicBezTo>
                  <a:cubicBezTo>
                    <a:pt x="66" y="132"/>
                    <a:pt x="66" y="132"/>
                    <a:pt x="68" y="133"/>
                  </a:cubicBezTo>
                  <a:cubicBezTo>
                    <a:pt x="70" y="133"/>
                    <a:pt x="70" y="133"/>
                    <a:pt x="71" y="132"/>
                  </a:cubicBezTo>
                  <a:cubicBezTo>
                    <a:pt x="72" y="134"/>
                    <a:pt x="56" y="137"/>
                    <a:pt x="66" y="141"/>
                  </a:cubicBezTo>
                  <a:cubicBezTo>
                    <a:pt x="62" y="140"/>
                    <a:pt x="61" y="137"/>
                    <a:pt x="59" y="139"/>
                  </a:cubicBezTo>
                  <a:cubicBezTo>
                    <a:pt x="59" y="139"/>
                    <a:pt x="58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ubicBezTo>
                    <a:pt x="54" y="139"/>
                    <a:pt x="53" y="139"/>
                    <a:pt x="50" y="138"/>
                  </a:cubicBezTo>
                  <a:moveTo>
                    <a:pt x="226" y="128"/>
                  </a:moveTo>
                  <a:cubicBezTo>
                    <a:pt x="227" y="130"/>
                    <a:pt x="228" y="131"/>
                    <a:pt x="231" y="132"/>
                  </a:cubicBezTo>
                  <a:cubicBezTo>
                    <a:pt x="229" y="133"/>
                    <a:pt x="233" y="133"/>
                    <a:pt x="234" y="133"/>
                  </a:cubicBezTo>
                  <a:cubicBezTo>
                    <a:pt x="232" y="134"/>
                    <a:pt x="244" y="136"/>
                    <a:pt x="245" y="136"/>
                  </a:cubicBezTo>
                  <a:cubicBezTo>
                    <a:pt x="247" y="136"/>
                    <a:pt x="249" y="136"/>
                    <a:pt x="251" y="136"/>
                  </a:cubicBezTo>
                  <a:cubicBezTo>
                    <a:pt x="254" y="136"/>
                    <a:pt x="258" y="136"/>
                    <a:pt x="262" y="136"/>
                  </a:cubicBezTo>
                  <a:cubicBezTo>
                    <a:pt x="261" y="137"/>
                    <a:pt x="261" y="138"/>
                    <a:pt x="262" y="139"/>
                  </a:cubicBezTo>
                  <a:cubicBezTo>
                    <a:pt x="262" y="140"/>
                    <a:pt x="262" y="140"/>
                    <a:pt x="263" y="141"/>
                  </a:cubicBezTo>
                  <a:cubicBezTo>
                    <a:pt x="265" y="142"/>
                    <a:pt x="267" y="142"/>
                    <a:pt x="265" y="143"/>
                  </a:cubicBezTo>
                  <a:cubicBezTo>
                    <a:pt x="270" y="144"/>
                    <a:pt x="271" y="142"/>
                    <a:pt x="274" y="142"/>
                  </a:cubicBezTo>
                  <a:cubicBezTo>
                    <a:pt x="276" y="142"/>
                    <a:pt x="278" y="143"/>
                    <a:pt x="280" y="143"/>
                  </a:cubicBezTo>
                  <a:cubicBezTo>
                    <a:pt x="281" y="143"/>
                    <a:pt x="287" y="143"/>
                    <a:pt x="283" y="142"/>
                  </a:cubicBezTo>
                  <a:cubicBezTo>
                    <a:pt x="284" y="142"/>
                    <a:pt x="286" y="142"/>
                    <a:pt x="287" y="142"/>
                  </a:cubicBezTo>
                  <a:cubicBezTo>
                    <a:pt x="285" y="142"/>
                    <a:pt x="290" y="142"/>
                    <a:pt x="291" y="142"/>
                  </a:cubicBezTo>
                  <a:cubicBezTo>
                    <a:pt x="293" y="142"/>
                    <a:pt x="295" y="141"/>
                    <a:pt x="297" y="141"/>
                  </a:cubicBezTo>
                  <a:cubicBezTo>
                    <a:pt x="300" y="142"/>
                    <a:pt x="303" y="141"/>
                    <a:pt x="306" y="140"/>
                  </a:cubicBezTo>
                  <a:cubicBezTo>
                    <a:pt x="308" y="140"/>
                    <a:pt x="309" y="138"/>
                    <a:pt x="312" y="138"/>
                  </a:cubicBezTo>
                  <a:cubicBezTo>
                    <a:pt x="316" y="139"/>
                    <a:pt x="319" y="138"/>
                    <a:pt x="321" y="138"/>
                  </a:cubicBezTo>
                  <a:cubicBezTo>
                    <a:pt x="323" y="137"/>
                    <a:pt x="324" y="136"/>
                    <a:pt x="325" y="135"/>
                  </a:cubicBezTo>
                  <a:cubicBezTo>
                    <a:pt x="326" y="134"/>
                    <a:pt x="327" y="133"/>
                    <a:pt x="329" y="133"/>
                  </a:cubicBezTo>
                  <a:cubicBezTo>
                    <a:pt x="332" y="134"/>
                    <a:pt x="331" y="136"/>
                    <a:pt x="330" y="136"/>
                  </a:cubicBezTo>
                  <a:cubicBezTo>
                    <a:pt x="333" y="137"/>
                    <a:pt x="334" y="136"/>
                    <a:pt x="336" y="136"/>
                  </a:cubicBezTo>
                  <a:cubicBezTo>
                    <a:pt x="338" y="136"/>
                    <a:pt x="342" y="138"/>
                    <a:pt x="343" y="137"/>
                  </a:cubicBezTo>
                  <a:cubicBezTo>
                    <a:pt x="344" y="138"/>
                    <a:pt x="342" y="138"/>
                    <a:pt x="341" y="138"/>
                  </a:cubicBezTo>
                  <a:cubicBezTo>
                    <a:pt x="345" y="140"/>
                    <a:pt x="346" y="139"/>
                    <a:pt x="347" y="139"/>
                  </a:cubicBezTo>
                  <a:cubicBezTo>
                    <a:pt x="348" y="139"/>
                    <a:pt x="349" y="138"/>
                    <a:pt x="350" y="138"/>
                  </a:cubicBezTo>
                  <a:cubicBezTo>
                    <a:pt x="351" y="139"/>
                    <a:pt x="354" y="139"/>
                    <a:pt x="355" y="140"/>
                  </a:cubicBezTo>
                  <a:cubicBezTo>
                    <a:pt x="357" y="140"/>
                    <a:pt x="358" y="140"/>
                    <a:pt x="360" y="139"/>
                  </a:cubicBezTo>
                  <a:cubicBezTo>
                    <a:pt x="360" y="139"/>
                    <a:pt x="361" y="139"/>
                    <a:pt x="362" y="140"/>
                  </a:cubicBezTo>
                  <a:cubicBezTo>
                    <a:pt x="363" y="140"/>
                    <a:pt x="364" y="140"/>
                    <a:pt x="365" y="140"/>
                  </a:cubicBezTo>
                  <a:cubicBezTo>
                    <a:pt x="366" y="139"/>
                    <a:pt x="367" y="139"/>
                    <a:pt x="368" y="138"/>
                  </a:cubicBezTo>
                  <a:cubicBezTo>
                    <a:pt x="371" y="138"/>
                    <a:pt x="375" y="138"/>
                    <a:pt x="374" y="136"/>
                  </a:cubicBezTo>
                  <a:cubicBezTo>
                    <a:pt x="372" y="135"/>
                    <a:pt x="372" y="136"/>
                    <a:pt x="371" y="136"/>
                  </a:cubicBezTo>
                  <a:cubicBezTo>
                    <a:pt x="372" y="135"/>
                    <a:pt x="372" y="134"/>
                    <a:pt x="373" y="134"/>
                  </a:cubicBezTo>
                  <a:cubicBezTo>
                    <a:pt x="366" y="131"/>
                    <a:pt x="362" y="135"/>
                    <a:pt x="361" y="137"/>
                  </a:cubicBezTo>
                  <a:cubicBezTo>
                    <a:pt x="360" y="135"/>
                    <a:pt x="363" y="135"/>
                    <a:pt x="362" y="133"/>
                  </a:cubicBezTo>
                  <a:cubicBezTo>
                    <a:pt x="362" y="135"/>
                    <a:pt x="361" y="133"/>
                    <a:pt x="359" y="132"/>
                  </a:cubicBezTo>
                  <a:cubicBezTo>
                    <a:pt x="357" y="130"/>
                    <a:pt x="361" y="132"/>
                    <a:pt x="363" y="133"/>
                  </a:cubicBezTo>
                  <a:cubicBezTo>
                    <a:pt x="367" y="133"/>
                    <a:pt x="367" y="132"/>
                    <a:pt x="367" y="131"/>
                  </a:cubicBezTo>
                  <a:cubicBezTo>
                    <a:pt x="368" y="131"/>
                    <a:pt x="369" y="129"/>
                    <a:pt x="371" y="130"/>
                  </a:cubicBezTo>
                  <a:cubicBezTo>
                    <a:pt x="372" y="130"/>
                    <a:pt x="373" y="131"/>
                    <a:pt x="375" y="131"/>
                  </a:cubicBezTo>
                  <a:cubicBezTo>
                    <a:pt x="377" y="131"/>
                    <a:pt x="377" y="130"/>
                    <a:pt x="377" y="129"/>
                  </a:cubicBezTo>
                  <a:cubicBezTo>
                    <a:pt x="376" y="131"/>
                    <a:pt x="380" y="132"/>
                    <a:pt x="382" y="132"/>
                  </a:cubicBezTo>
                  <a:cubicBezTo>
                    <a:pt x="384" y="131"/>
                    <a:pt x="383" y="129"/>
                    <a:pt x="382" y="127"/>
                  </a:cubicBezTo>
                  <a:cubicBezTo>
                    <a:pt x="380" y="127"/>
                    <a:pt x="379" y="127"/>
                    <a:pt x="378" y="127"/>
                  </a:cubicBezTo>
                  <a:cubicBezTo>
                    <a:pt x="378" y="127"/>
                    <a:pt x="377" y="127"/>
                    <a:pt x="377" y="127"/>
                  </a:cubicBezTo>
                  <a:cubicBezTo>
                    <a:pt x="377" y="127"/>
                    <a:pt x="377" y="127"/>
                    <a:pt x="376" y="127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5" y="126"/>
                    <a:pt x="374" y="126"/>
                    <a:pt x="374" y="126"/>
                  </a:cubicBezTo>
                  <a:cubicBezTo>
                    <a:pt x="373" y="126"/>
                    <a:pt x="373" y="126"/>
                    <a:pt x="372" y="126"/>
                  </a:cubicBezTo>
                  <a:cubicBezTo>
                    <a:pt x="370" y="125"/>
                    <a:pt x="366" y="124"/>
                    <a:pt x="364" y="123"/>
                  </a:cubicBezTo>
                  <a:cubicBezTo>
                    <a:pt x="364" y="122"/>
                    <a:pt x="361" y="122"/>
                    <a:pt x="361" y="123"/>
                  </a:cubicBezTo>
                  <a:cubicBezTo>
                    <a:pt x="360" y="123"/>
                    <a:pt x="358" y="123"/>
                    <a:pt x="357" y="122"/>
                  </a:cubicBezTo>
                  <a:cubicBezTo>
                    <a:pt x="355" y="122"/>
                    <a:pt x="354" y="121"/>
                    <a:pt x="353" y="121"/>
                  </a:cubicBezTo>
                  <a:cubicBezTo>
                    <a:pt x="351" y="119"/>
                    <a:pt x="346" y="118"/>
                    <a:pt x="347" y="117"/>
                  </a:cubicBezTo>
                  <a:cubicBezTo>
                    <a:pt x="347" y="116"/>
                    <a:pt x="351" y="115"/>
                    <a:pt x="349" y="114"/>
                  </a:cubicBezTo>
                  <a:cubicBezTo>
                    <a:pt x="348" y="112"/>
                    <a:pt x="345" y="111"/>
                    <a:pt x="344" y="109"/>
                  </a:cubicBezTo>
                  <a:cubicBezTo>
                    <a:pt x="342" y="108"/>
                    <a:pt x="342" y="106"/>
                    <a:pt x="341" y="105"/>
                  </a:cubicBezTo>
                  <a:cubicBezTo>
                    <a:pt x="341" y="104"/>
                    <a:pt x="340" y="103"/>
                    <a:pt x="340" y="103"/>
                  </a:cubicBezTo>
                  <a:cubicBezTo>
                    <a:pt x="339" y="102"/>
                    <a:pt x="339" y="102"/>
                    <a:pt x="339" y="101"/>
                  </a:cubicBezTo>
                  <a:cubicBezTo>
                    <a:pt x="335" y="98"/>
                    <a:pt x="335" y="100"/>
                    <a:pt x="331" y="98"/>
                  </a:cubicBezTo>
                  <a:cubicBezTo>
                    <a:pt x="325" y="96"/>
                    <a:pt x="325" y="97"/>
                    <a:pt x="322" y="97"/>
                  </a:cubicBezTo>
                  <a:cubicBezTo>
                    <a:pt x="321" y="97"/>
                    <a:pt x="320" y="97"/>
                    <a:pt x="318" y="96"/>
                  </a:cubicBezTo>
                  <a:cubicBezTo>
                    <a:pt x="315" y="96"/>
                    <a:pt x="313" y="95"/>
                    <a:pt x="313" y="96"/>
                  </a:cubicBezTo>
                  <a:cubicBezTo>
                    <a:pt x="314" y="97"/>
                    <a:pt x="314" y="97"/>
                    <a:pt x="315" y="97"/>
                  </a:cubicBezTo>
                  <a:cubicBezTo>
                    <a:pt x="311" y="97"/>
                    <a:pt x="312" y="101"/>
                    <a:pt x="315" y="104"/>
                  </a:cubicBezTo>
                  <a:cubicBezTo>
                    <a:pt x="316" y="105"/>
                    <a:pt x="315" y="108"/>
                    <a:pt x="321" y="110"/>
                  </a:cubicBezTo>
                  <a:cubicBezTo>
                    <a:pt x="319" y="110"/>
                    <a:pt x="319" y="111"/>
                    <a:pt x="318" y="111"/>
                  </a:cubicBezTo>
                  <a:cubicBezTo>
                    <a:pt x="317" y="112"/>
                    <a:pt x="316" y="113"/>
                    <a:pt x="312" y="112"/>
                  </a:cubicBezTo>
                  <a:cubicBezTo>
                    <a:pt x="311" y="111"/>
                    <a:pt x="311" y="110"/>
                    <a:pt x="312" y="109"/>
                  </a:cubicBezTo>
                  <a:cubicBezTo>
                    <a:pt x="312" y="109"/>
                    <a:pt x="311" y="109"/>
                    <a:pt x="311" y="109"/>
                  </a:cubicBezTo>
                  <a:cubicBezTo>
                    <a:pt x="308" y="108"/>
                    <a:pt x="308" y="104"/>
                    <a:pt x="308" y="104"/>
                  </a:cubicBezTo>
                  <a:cubicBezTo>
                    <a:pt x="307" y="103"/>
                    <a:pt x="305" y="103"/>
                    <a:pt x="305" y="103"/>
                  </a:cubicBezTo>
                  <a:cubicBezTo>
                    <a:pt x="307" y="102"/>
                    <a:pt x="299" y="102"/>
                    <a:pt x="298" y="100"/>
                  </a:cubicBezTo>
                  <a:cubicBezTo>
                    <a:pt x="297" y="100"/>
                    <a:pt x="295" y="100"/>
                    <a:pt x="293" y="99"/>
                  </a:cubicBezTo>
                  <a:cubicBezTo>
                    <a:pt x="291" y="99"/>
                    <a:pt x="289" y="99"/>
                    <a:pt x="289" y="100"/>
                  </a:cubicBezTo>
                  <a:cubicBezTo>
                    <a:pt x="289" y="101"/>
                    <a:pt x="296" y="102"/>
                    <a:pt x="297" y="102"/>
                  </a:cubicBezTo>
                  <a:cubicBezTo>
                    <a:pt x="297" y="102"/>
                    <a:pt x="296" y="102"/>
                    <a:pt x="295" y="102"/>
                  </a:cubicBezTo>
                  <a:cubicBezTo>
                    <a:pt x="294" y="102"/>
                    <a:pt x="293" y="102"/>
                    <a:pt x="292" y="102"/>
                  </a:cubicBezTo>
                  <a:cubicBezTo>
                    <a:pt x="293" y="102"/>
                    <a:pt x="295" y="103"/>
                    <a:pt x="295" y="103"/>
                  </a:cubicBezTo>
                  <a:cubicBezTo>
                    <a:pt x="296" y="104"/>
                    <a:pt x="296" y="104"/>
                    <a:pt x="293" y="103"/>
                  </a:cubicBezTo>
                  <a:cubicBezTo>
                    <a:pt x="296" y="104"/>
                    <a:pt x="294" y="104"/>
                    <a:pt x="291" y="104"/>
                  </a:cubicBezTo>
                  <a:cubicBezTo>
                    <a:pt x="289" y="104"/>
                    <a:pt x="288" y="104"/>
                    <a:pt x="287" y="104"/>
                  </a:cubicBezTo>
                  <a:cubicBezTo>
                    <a:pt x="287" y="104"/>
                    <a:pt x="286" y="105"/>
                    <a:pt x="286" y="105"/>
                  </a:cubicBezTo>
                  <a:cubicBezTo>
                    <a:pt x="285" y="105"/>
                    <a:pt x="281" y="106"/>
                    <a:pt x="283" y="105"/>
                  </a:cubicBezTo>
                  <a:cubicBezTo>
                    <a:pt x="280" y="104"/>
                    <a:pt x="279" y="106"/>
                    <a:pt x="279" y="107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7" y="106"/>
                    <a:pt x="279" y="104"/>
                    <a:pt x="280" y="104"/>
                  </a:cubicBezTo>
                  <a:cubicBezTo>
                    <a:pt x="282" y="104"/>
                    <a:pt x="284" y="103"/>
                    <a:pt x="284" y="102"/>
                  </a:cubicBezTo>
                  <a:cubicBezTo>
                    <a:pt x="281" y="102"/>
                    <a:pt x="278" y="101"/>
                    <a:pt x="276" y="100"/>
                  </a:cubicBezTo>
                  <a:cubicBezTo>
                    <a:pt x="273" y="100"/>
                    <a:pt x="271" y="100"/>
                    <a:pt x="269" y="99"/>
                  </a:cubicBezTo>
                  <a:cubicBezTo>
                    <a:pt x="264" y="99"/>
                    <a:pt x="262" y="100"/>
                    <a:pt x="261" y="102"/>
                  </a:cubicBezTo>
                  <a:cubicBezTo>
                    <a:pt x="265" y="102"/>
                    <a:pt x="261" y="103"/>
                    <a:pt x="260" y="103"/>
                  </a:cubicBezTo>
                  <a:cubicBezTo>
                    <a:pt x="263" y="102"/>
                    <a:pt x="258" y="103"/>
                    <a:pt x="257" y="103"/>
                  </a:cubicBezTo>
                  <a:cubicBezTo>
                    <a:pt x="256" y="103"/>
                    <a:pt x="254" y="104"/>
                    <a:pt x="252" y="103"/>
                  </a:cubicBezTo>
                  <a:cubicBezTo>
                    <a:pt x="251" y="102"/>
                    <a:pt x="255" y="102"/>
                    <a:pt x="256" y="101"/>
                  </a:cubicBezTo>
                  <a:cubicBezTo>
                    <a:pt x="258" y="101"/>
                    <a:pt x="258" y="99"/>
                    <a:pt x="257" y="98"/>
                  </a:cubicBezTo>
                  <a:cubicBezTo>
                    <a:pt x="256" y="95"/>
                    <a:pt x="246" y="96"/>
                    <a:pt x="245" y="97"/>
                  </a:cubicBezTo>
                  <a:cubicBezTo>
                    <a:pt x="240" y="97"/>
                    <a:pt x="235" y="99"/>
                    <a:pt x="230" y="99"/>
                  </a:cubicBezTo>
                  <a:cubicBezTo>
                    <a:pt x="227" y="100"/>
                    <a:pt x="225" y="101"/>
                    <a:pt x="222" y="102"/>
                  </a:cubicBezTo>
                  <a:cubicBezTo>
                    <a:pt x="219" y="103"/>
                    <a:pt x="215" y="103"/>
                    <a:pt x="213" y="105"/>
                  </a:cubicBezTo>
                  <a:cubicBezTo>
                    <a:pt x="215" y="105"/>
                    <a:pt x="217" y="106"/>
                    <a:pt x="218" y="106"/>
                  </a:cubicBezTo>
                  <a:cubicBezTo>
                    <a:pt x="220" y="109"/>
                    <a:pt x="201" y="107"/>
                    <a:pt x="210" y="113"/>
                  </a:cubicBezTo>
                  <a:cubicBezTo>
                    <a:pt x="212" y="112"/>
                    <a:pt x="214" y="113"/>
                    <a:pt x="217" y="113"/>
                  </a:cubicBezTo>
                  <a:cubicBezTo>
                    <a:pt x="219" y="113"/>
                    <a:pt x="220" y="112"/>
                    <a:pt x="221" y="112"/>
                  </a:cubicBezTo>
                  <a:cubicBezTo>
                    <a:pt x="221" y="112"/>
                    <a:pt x="220" y="113"/>
                    <a:pt x="220" y="113"/>
                  </a:cubicBezTo>
                  <a:cubicBezTo>
                    <a:pt x="223" y="113"/>
                    <a:pt x="220" y="113"/>
                    <a:pt x="220" y="113"/>
                  </a:cubicBezTo>
                  <a:cubicBezTo>
                    <a:pt x="219" y="114"/>
                    <a:pt x="217" y="114"/>
                    <a:pt x="216" y="114"/>
                  </a:cubicBezTo>
                  <a:cubicBezTo>
                    <a:pt x="219" y="115"/>
                    <a:pt x="221" y="115"/>
                    <a:pt x="223" y="115"/>
                  </a:cubicBezTo>
                  <a:cubicBezTo>
                    <a:pt x="225" y="115"/>
                    <a:pt x="225" y="114"/>
                    <a:pt x="228" y="114"/>
                  </a:cubicBezTo>
                  <a:cubicBezTo>
                    <a:pt x="231" y="115"/>
                    <a:pt x="234" y="114"/>
                    <a:pt x="236" y="114"/>
                  </a:cubicBezTo>
                  <a:cubicBezTo>
                    <a:pt x="238" y="114"/>
                    <a:pt x="239" y="114"/>
                    <a:pt x="241" y="114"/>
                  </a:cubicBezTo>
                  <a:cubicBezTo>
                    <a:pt x="243" y="114"/>
                    <a:pt x="245" y="114"/>
                    <a:pt x="246" y="113"/>
                  </a:cubicBezTo>
                  <a:cubicBezTo>
                    <a:pt x="246" y="114"/>
                    <a:pt x="243" y="114"/>
                    <a:pt x="241" y="114"/>
                  </a:cubicBezTo>
                  <a:cubicBezTo>
                    <a:pt x="240" y="114"/>
                    <a:pt x="238" y="114"/>
                    <a:pt x="237" y="114"/>
                  </a:cubicBezTo>
                  <a:cubicBezTo>
                    <a:pt x="239" y="115"/>
                    <a:pt x="240" y="115"/>
                    <a:pt x="240" y="115"/>
                  </a:cubicBezTo>
                  <a:cubicBezTo>
                    <a:pt x="239" y="116"/>
                    <a:pt x="233" y="116"/>
                    <a:pt x="230" y="116"/>
                  </a:cubicBezTo>
                  <a:cubicBezTo>
                    <a:pt x="228" y="117"/>
                    <a:pt x="223" y="117"/>
                    <a:pt x="220" y="117"/>
                  </a:cubicBezTo>
                  <a:cubicBezTo>
                    <a:pt x="219" y="118"/>
                    <a:pt x="216" y="118"/>
                    <a:pt x="216" y="119"/>
                  </a:cubicBezTo>
                  <a:cubicBezTo>
                    <a:pt x="217" y="120"/>
                    <a:pt x="224" y="122"/>
                    <a:pt x="225" y="122"/>
                  </a:cubicBezTo>
                  <a:cubicBezTo>
                    <a:pt x="229" y="122"/>
                    <a:pt x="234" y="122"/>
                    <a:pt x="239" y="123"/>
                  </a:cubicBezTo>
                  <a:cubicBezTo>
                    <a:pt x="245" y="123"/>
                    <a:pt x="249" y="122"/>
                    <a:pt x="254" y="122"/>
                  </a:cubicBezTo>
                  <a:cubicBezTo>
                    <a:pt x="258" y="122"/>
                    <a:pt x="262" y="122"/>
                    <a:pt x="268" y="123"/>
                  </a:cubicBezTo>
                  <a:cubicBezTo>
                    <a:pt x="269" y="123"/>
                    <a:pt x="273" y="123"/>
                    <a:pt x="275" y="124"/>
                  </a:cubicBezTo>
                  <a:cubicBezTo>
                    <a:pt x="278" y="125"/>
                    <a:pt x="279" y="125"/>
                    <a:pt x="281" y="125"/>
                  </a:cubicBezTo>
                  <a:cubicBezTo>
                    <a:pt x="282" y="126"/>
                    <a:pt x="279" y="126"/>
                    <a:pt x="277" y="126"/>
                  </a:cubicBezTo>
                  <a:cubicBezTo>
                    <a:pt x="275" y="126"/>
                    <a:pt x="275" y="126"/>
                    <a:pt x="274" y="126"/>
                  </a:cubicBezTo>
                  <a:cubicBezTo>
                    <a:pt x="273" y="126"/>
                    <a:pt x="272" y="126"/>
                    <a:pt x="271" y="126"/>
                  </a:cubicBezTo>
                  <a:cubicBezTo>
                    <a:pt x="266" y="126"/>
                    <a:pt x="259" y="125"/>
                    <a:pt x="254" y="125"/>
                  </a:cubicBezTo>
                  <a:cubicBezTo>
                    <a:pt x="248" y="125"/>
                    <a:pt x="243" y="126"/>
                    <a:pt x="238" y="126"/>
                  </a:cubicBezTo>
                  <a:cubicBezTo>
                    <a:pt x="234" y="127"/>
                    <a:pt x="228" y="127"/>
                    <a:pt x="226" y="128"/>
                  </a:cubicBezTo>
                  <a:moveTo>
                    <a:pt x="281" y="145"/>
                  </a:moveTo>
                  <a:cubicBezTo>
                    <a:pt x="280" y="144"/>
                    <a:pt x="280" y="145"/>
                    <a:pt x="280" y="145"/>
                  </a:cubicBezTo>
                  <a:cubicBezTo>
                    <a:pt x="280" y="145"/>
                    <a:pt x="281" y="145"/>
                    <a:pt x="281" y="145"/>
                  </a:cubicBezTo>
                  <a:moveTo>
                    <a:pt x="288" y="148"/>
                  </a:moveTo>
                  <a:cubicBezTo>
                    <a:pt x="287" y="148"/>
                    <a:pt x="286" y="148"/>
                    <a:pt x="286" y="149"/>
                  </a:cubicBezTo>
                  <a:cubicBezTo>
                    <a:pt x="287" y="149"/>
                    <a:pt x="288" y="149"/>
                    <a:pt x="288" y="148"/>
                  </a:cubicBezTo>
                  <a:moveTo>
                    <a:pt x="293" y="147"/>
                  </a:moveTo>
                  <a:cubicBezTo>
                    <a:pt x="292" y="147"/>
                    <a:pt x="292" y="147"/>
                    <a:pt x="292" y="147"/>
                  </a:cubicBezTo>
                  <a:cubicBezTo>
                    <a:pt x="293" y="147"/>
                    <a:pt x="293" y="147"/>
                    <a:pt x="293" y="147"/>
                  </a:cubicBezTo>
                  <a:moveTo>
                    <a:pt x="289" y="143"/>
                  </a:moveTo>
                  <a:cubicBezTo>
                    <a:pt x="288" y="142"/>
                    <a:pt x="288" y="142"/>
                    <a:pt x="288" y="142"/>
                  </a:cubicBezTo>
                  <a:cubicBezTo>
                    <a:pt x="287" y="142"/>
                    <a:pt x="287" y="143"/>
                    <a:pt x="287" y="143"/>
                  </a:cubicBezTo>
                  <a:cubicBezTo>
                    <a:pt x="288" y="143"/>
                    <a:pt x="288" y="143"/>
                    <a:pt x="289" y="143"/>
                  </a:cubicBezTo>
                  <a:moveTo>
                    <a:pt x="296" y="147"/>
                  </a:moveTo>
                  <a:cubicBezTo>
                    <a:pt x="296" y="147"/>
                    <a:pt x="297" y="146"/>
                    <a:pt x="297" y="146"/>
                  </a:cubicBezTo>
                  <a:cubicBezTo>
                    <a:pt x="296" y="146"/>
                    <a:pt x="295" y="147"/>
                    <a:pt x="294" y="147"/>
                  </a:cubicBezTo>
                  <a:cubicBezTo>
                    <a:pt x="295" y="147"/>
                    <a:pt x="295" y="147"/>
                    <a:pt x="296" y="147"/>
                  </a:cubicBezTo>
                  <a:moveTo>
                    <a:pt x="300" y="145"/>
                  </a:moveTo>
                  <a:cubicBezTo>
                    <a:pt x="299" y="145"/>
                    <a:pt x="298" y="146"/>
                    <a:pt x="297" y="146"/>
                  </a:cubicBezTo>
                  <a:cubicBezTo>
                    <a:pt x="299" y="146"/>
                    <a:pt x="299" y="145"/>
                    <a:pt x="300" y="145"/>
                  </a:cubicBezTo>
                  <a:moveTo>
                    <a:pt x="305" y="150"/>
                  </a:moveTo>
                  <a:cubicBezTo>
                    <a:pt x="304" y="149"/>
                    <a:pt x="304" y="150"/>
                    <a:pt x="304" y="150"/>
                  </a:cubicBezTo>
                  <a:cubicBezTo>
                    <a:pt x="304" y="150"/>
                    <a:pt x="304" y="150"/>
                    <a:pt x="305" y="150"/>
                  </a:cubicBezTo>
                  <a:moveTo>
                    <a:pt x="314" y="157"/>
                  </a:moveTo>
                  <a:cubicBezTo>
                    <a:pt x="314" y="158"/>
                    <a:pt x="314" y="158"/>
                    <a:pt x="314" y="158"/>
                  </a:cubicBezTo>
                  <a:cubicBezTo>
                    <a:pt x="316" y="158"/>
                    <a:pt x="316" y="158"/>
                    <a:pt x="314" y="157"/>
                  </a:cubicBezTo>
                  <a:moveTo>
                    <a:pt x="301" y="147"/>
                  </a:moveTo>
                  <a:cubicBezTo>
                    <a:pt x="301" y="147"/>
                    <a:pt x="301" y="147"/>
                    <a:pt x="301" y="147"/>
                  </a:cubicBezTo>
                  <a:cubicBezTo>
                    <a:pt x="303" y="148"/>
                    <a:pt x="303" y="148"/>
                    <a:pt x="301" y="147"/>
                  </a:cubicBezTo>
                  <a:moveTo>
                    <a:pt x="317" y="157"/>
                  </a:moveTo>
                  <a:cubicBezTo>
                    <a:pt x="316" y="157"/>
                    <a:pt x="316" y="158"/>
                    <a:pt x="316" y="158"/>
                  </a:cubicBezTo>
                  <a:cubicBezTo>
                    <a:pt x="316" y="158"/>
                    <a:pt x="317" y="158"/>
                    <a:pt x="317" y="157"/>
                  </a:cubicBezTo>
                  <a:moveTo>
                    <a:pt x="306" y="148"/>
                  </a:move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7" y="148"/>
                    <a:pt x="306" y="148"/>
                  </a:cubicBezTo>
                  <a:moveTo>
                    <a:pt x="312" y="152"/>
                  </a:moveTo>
                  <a:cubicBezTo>
                    <a:pt x="312" y="152"/>
                    <a:pt x="311" y="152"/>
                    <a:pt x="311" y="152"/>
                  </a:cubicBezTo>
                  <a:cubicBezTo>
                    <a:pt x="312" y="152"/>
                    <a:pt x="312" y="152"/>
                    <a:pt x="312" y="152"/>
                  </a:cubicBezTo>
                  <a:moveTo>
                    <a:pt x="313" y="152"/>
                  </a:moveTo>
                  <a:cubicBezTo>
                    <a:pt x="313" y="152"/>
                    <a:pt x="313" y="152"/>
                    <a:pt x="312" y="153"/>
                  </a:cubicBezTo>
                  <a:cubicBezTo>
                    <a:pt x="314" y="153"/>
                    <a:pt x="314" y="152"/>
                    <a:pt x="313" y="152"/>
                  </a:cubicBezTo>
                  <a:moveTo>
                    <a:pt x="316" y="153"/>
                  </a:moveTo>
                  <a:cubicBezTo>
                    <a:pt x="315" y="152"/>
                    <a:pt x="315" y="153"/>
                    <a:pt x="315" y="154"/>
                  </a:cubicBezTo>
                  <a:cubicBezTo>
                    <a:pt x="316" y="154"/>
                    <a:pt x="316" y="153"/>
                    <a:pt x="316" y="153"/>
                  </a:cubicBezTo>
                  <a:moveTo>
                    <a:pt x="315" y="151"/>
                  </a:moveTo>
                  <a:cubicBezTo>
                    <a:pt x="313" y="150"/>
                    <a:pt x="314" y="152"/>
                    <a:pt x="314" y="153"/>
                  </a:cubicBezTo>
                  <a:cubicBezTo>
                    <a:pt x="314" y="152"/>
                    <a:pt x="316" y="152"/>
                    <a:pt x="315" y="151"/>
                  </a:cubicBezTo>
                  <a:moveTo>
                    <a:pt x="311" y="148"/>
                  </a:moveTo>
                  <a:cubicBezTo>
                    <a:pt x="310" y="148"/>
                    <a:pt x="309" y="148"/>
                    <a:pt x="309" y="149"/>
                  </a:cubicBezTo>
                  <a:cubicBezTo>
                    <a:pt x="310" y="148"/>
                    <a:pt x="311" y="148"/>
                    <a:pt x="311" y="148"/>
                  </a:cubicBezTo>
                  <a:moveTo>
                    <a:pt x="314" y="148"/>
                  </a:moveTo>
                  <a:cubicBezTo>
                    <a:pt x="313" y="147"/>
                    <a:pt x="313" y="148"/>
                    <a:pt x="313" y="149"/>
                  </a:cubicBezTo>
                  <a:cubicBezTo>
                    <a:pt x="314" y="149"/>
                    <a:pt x="314" y="149"/>
                    <a:pt x="314" y="148"/>
                  </a:cubicBezTo>
                  <a:moveTo>
                    <a:pt x="319" y="155"/>
                  </a:moveTo>
                  <a:cubicBezTo>
                    <a:pt x="320" y="155"/>
                    <a:pt x="320" y="156"/>
                    <a:pt x="321" y="156"/>
                  </a:cubicBezTo>
                  <a:cubicBezTo>
                    <a:pt x="321" y="156"/>
                    <a:pt x="320" y="156"/>
                    <a:pt x="318" y="155"/>
                  </a:cubicBezTo>
                  <a:cubicBezTo>
                    <a:pt x="319" y="155"/>
                    <a:pt x="319" y="155"/>
                    <a:pt x="319" y="155"/>
                  </a:cubicBezTo>
                  <a:moveTo>
                    <a:pt x="731" y="227"/>
                  </a:moveTo>
                  <a:cubicBezTo>
                    <a:pt x="731" y="227"/>
                    <a:pt x="732" y="226"/>
                    <a:pt x="732" y="226"/>
                  </a:cubicBezTo>
                  <a:cubicBezTo>
                    <a:pt x="734" y="227"/>
                    <a:pt x="732" y="227"/>
                    <a:pt x="731" y="227"/>
                  </a:cubicBezTo>
                  <a:moveTo>
                    <a:pt x="724" y="188"/>
                  </a:moveTo>
                  <a:cubicBezTo>
                    <a:pt x="725" y="188"/>
                    <a:pt x="725" y="187"/>
                    <a:pt x="726" y="187"/>
                  </a:cubicBezTo>
                  <a:cubicBezTo>
                    <a:pt x="726" y="186"/>
                    <a:pt x="728" y="188"/>
                    <a:pt x="727" y="188"/>
                  </a:cubicBezTo>
                  <a:cubicBezTo>
                    <a:pt x="727" y="188"/>
                    <a:pt x="728" y="189"/>
                    <a:pt x="729" y="189"/>
                  </a:cubicBezTo>
                  <a:cubicBezTo>
                    <a:pt x="727" y="189"/>
                    <a:pt x="726" y="188"/>
                    <a:pt x="724" y="188"/>
                  </a:cubicBezTo>
                  <a:moveTo>
                    <a:pt x="756" y="259"/>
                  </a:moveTo>
                  <a:cubicBezTo>
                    <a:pt x="755" y="259"/>
                    <a:pt x="754" y="259"/>
                    <a:pt x="753" y="259"/>
                  </a:cubicBezTo>
                  <a:cubicBezTo>
                    <a:pt x="755" y="260"/>
                    <a:pt x="757" y="260"/>
                    <a:pt x="757" y="259"/>
                  </a:cubicBezTo>
                  <a:cubicBezTo>
                    <a:pt x="756" y="259"/>
                    <a:pt x="756" y="259"/>
                    <a:pt x="756" y="259"/>
                  </a:cubicBezTo>
                  <a:moveTo>
                    <a:pt x="756" y="258"/>
                  </a:moveTo>
                  <a:cubicBezTo>
                    <a:pt x="755" y="258"/>
                    <a:pt x="755" y="258"/>
                    <a:pt x="755" y="258"/>
                  </a:cubicBezTo>
                  <a:cubicBezTo>
                    <a:pt x="756" y="259"/>
                    <a:pt x="757" y="259"/>
                    <a:pt x="759" y="259"/>
                  </a:cubicBezTo>
                  <a:cubicBezTo>
                    <a:pt x="758" y="258"/>
                    <a:pt x="757" y="258"/>
                    <a:pt x="756" y="258"/>
                  </a:cubicBezTo>
                  <a:moveTo>
                    <a:pt x="757" y="254"/>
                  </a:moveTo>
                  <a:cubicBezTo>
                    <a:pt x="756" y="253"/>
                    <a:pt x="755" y="255"/>
                    <a:pt x="755" y="255"/>
                  </a:cubicBezTo>
                  <a:cubicBezTo>
                    <a:pt x="756" y="258"/>
                    <a:pt x="759" y="256"/>
                    <a:pt x="756" y="255"/>
                  </a:cubicBezTo>
                  <a:cubicBezTo>
                    <a:pt x="757" y="255"/>
                    <a:pt x="757" y="255"/>
                    <a:pt x="757" y="254"/>
                  </a:cubicBezTo>
                  <a:moveTo>
                    <a:pt x="760" y="261"/>
                  </a:moveTo>
                  <a:cubicBezTo>
                    <a:pt x="759" y="262"/>
                    <a:pt x="759" y="262"/>
                    <a:pt x="759" y="263"/>
                  </a:cubicBezTo>
                  <a:cubicBezTo>
                    <a:pt x="761" y="263"/>
                    <a:pt x="762" y="262"/>
                    <a:pt x="760" y="261"/>
                  </a:cubicBezTo>
                  <a:moveTo>
                    <a:pt x="752" y="249"/>
                  </a:moveTo>
                  <a:cubicBezTo>
                    <a:pt x="753" y="249"/>
                    <a:pt x="753" y="249"/>
                    <a:pt x="753" y="248"/>
                  </a:cubicBezTo>
                  <a:cubicBezTo>
                    <a:pt x="752" y="248"/>
                    <a:pt x="751" y="248"/>
                    <a:pt x="752" y="249"/>
                  </a:cubicBezTo>
                  <a:moveTo>
                    <a:pt x="752" y="245"/>
                  </a:moveTo>
                  <a:cubicBezTo>
                    <a:pt x="751" y="245"/>
                    <a:pt x="751" y="245"/>
                    <a:pt x="751" y="246"/>
                  </a:cubicBezTo>
                  <a:cubicBezTo>
                    <a:pt x="752" y="246"/>
                    <a:pt x="752" y="246"/>
                    <a:pt x="752" y="245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4" y="249"/>
                  </a:cubicBezTo>
                  <a:cubicBezTo>
                    <a:pt x="753" y="249"/>
                    <a:pt x="753" y="249"/>
                    <a:pt x="753" y="249"/>
                  </a:cubicBezTo>
                  <a:moveTo>
                    <a:pt x="753" y="249"/>
                  </a:moveTo>
                  <a:cubicBezTo>
                    <a:pt x="754" y="249"/>
                    <a:pt x="754" y="249"/>
                    <a:pt x="755" y="248"/>
                  </a:cubicBezTo>
                  <a:cubicBezTo>
                    <a:pt x="754" y="248"/>
                    <a:pt x="753" y="249"/>
                    <a:pt x="753" y="249"/>
                  </a:cubicBezTo>
                  <a:moveTo>
                    <a:pt x="755" y="246"/>
                  </a:moveTo>
                  <a:cubicBezTo>
                    <a:pt x="754" y="245"/>
                    <a:pt x="753" y="246"/>
                    <a:pt x="752" y="246"/>
                  </a:cubicBezTo>
                  <a:cubicBezTo>
                    <a:pt x="753" y="247"/>
                    <a:pt x="754" y="246"/>
                    <a:pt x="755" y="246"/>
                  </a:cubicBezTo>
                  <a:moveTo>
                    <a:pt x="736" y="357"/>
                  </a:moveTo>
                  <a:cubicBezTo>
                    <a:pt x="735" y="356"/>
                    <a:pt x="735" y="356"/>
                    <a:pt x="735" y="355"/>
                  </a:cubicBezTo>
                  <a:cubicBezTo>
                    <a:pt x="732" y="355"/>
                    <a:pt x="732" y="355"/>
                    <a:pt x="732" y="353"/>
                  </a:cubicBezTo>
                  <a:cubicBezTo>
                    <a:pt x="731" y="353"/>
                    <a:pt x="730" y="353"/>
                    <a:pt x="729" y="353"/>
                  </a:cubicBezTo>
                  <a:cubicBezTo>
                    <a:pt x="729" y="351"/>
                    <a:pt x="731" y="350"/>
                    <a:pt x="733" y="349"/>
                  </a:cubicBezTo>
                  <a:cubicBezTo>
                    <a:pt x="733" y="350"/>
                    <a:pt x="732" y="351"/>
                    <a:pt x="732" y="351"/>
                  </a:cubicBezTo>
                  <a:cubicBezTo>
                    <a:pt x="732" y="352"/>
                    <a:pt x="735" y="354"/>
                    <a:pt x="733" y="355"/>
                  </a:cubicBezTo>
                  <a:cubicBezTo>
                    <a:pt x="734" y="355"/>
                    <a:pt x="735" y="355"/>
                    <a:pt x="735" y="354"/>
                  </a:cubicBezTo>
                  <a:cubicBezTo>
                    <a:pt x="735" y="354"/>
                    <a:pt x="736" y="354"/>
                    <a:pt x="736" y="354"/>
                  </a:cubicBezTo>
                  <a:cubicBezTo>
                    <a:pt x="739" y="355"/>
                    <a:pt x="739" y="355"/>
                    <a:pt x="739" y="355"/>
                  </a:cubicBezTo>
                  <a:cubicBezTo>
                    <a:pt x="741" y="356"/>
                    <a:pt x="744" y="355"/>
                    <a:pt x="747" y="355"/>
                  </a:cubicBezTo>
                  <a:cubicBezTo>
                    <a:pt x="749" y="355"/>
                    <a:pt x="750" y="355"/>
                    <a:pt x="752" y="355"/>
                  </a:cubicBezTo>
                  <a:cubicBezTo>
                    <a:pt x="751" y="355"/>
                    <a:pt x="750" y="356"/>
                    <a:pt x="749" y="356"/>
                  </a:cubicBezTo>
                  <a:cubicBezTo>
                    <a:pt x="748" y="356"/>
                    <a:pt x="747" y="357"/>
                    <a:pt x="746" y="358"/>
                  </a:cubicBezTo>
                  <a:cubicBezTo>
                    <a:pt x="749" y="358"/>
                    <a:pt x="747" y="359"/>
                    <a:pt x="746" y="360"/>
                  </a:cubicBezTo>
                  <a:cubicBezTo>
                    <a:pt x="745" y="360"/>
                    <a:pt x="744" y="359"/>
                    <a:pt x="744" y="359"/>
                  </a:cubicBezTo>
                  <a:cubicBezTo>
                    <a:pt x="743" y="359"/>
                    <a:pt x="743" y="358"/>
                    <a:pt x="742" y="359"/>
                  </a:cubicBezTo>
                  <a:cubicBezTo>
                    <a:pt x="743" y="358"/>
                    <a:pt x="743" y="358"/>
                    <a:pt x="743" y="358"/>
                  </a:cubicBezTo>
                  <a:cubicBezTo>
                    <a:pt x="742" y="357"/>
                    <a:pt x="741" y="357"/>
                    <a:pt x="742" y="356"/>
                  </a:cubicBezTo>
                  <a:cubicBezTo>
                    <a:pt x="740" y="358"/>
                    <a:pt x="739" y="358"/>
                    <a:pt x="736" y="357"/>
                  </a:cubicBezTo>
                  <a:moveTo>
                    <a:pt x="758" y="363"/>
                  </a:moveTo>
                  <a:cubicBezTo>
                    <a:pt x="753" y="360"/>
                    <a:pt x="758" y="357"/>
                    <a:pt x="760" y="355"/>
                  </a:cubicBezTo>
                  <a:cubicBezTo>
                    <a:pt x="761" y="354"/>
                    <a:pt x="763" y="352"/>
                    <a:pt x="764" y="351"/>
                  </a:cubicBezTo>
                  <a:cubicBezTo>
                    <a:pt x="765" y="348"/>
                    <a:pt x="765" y="351"/>
                    <a:pt x="768" y="351"/>
                  </a:cubicBezTo>
                  <a:cubicBezTo>
                    <a:pt x="767" y="354"/>
                    <a:pt x="766" y="355"/>
                    <a:pt x="765" y="357"/>
                  </a:cubicBezTo>
                  <a:cubicBezTo>
                    <a:pt x="765" y="357"/>
                    <a:pt x="766" y="356"/>
                    <a:pt x="767" y="357"/>
                  </a:cubicBezTo>
                  <a:cubicBezTo>
                    <a:pt x="766" y="357"/>
                    <a:pt x="765" y="358"/>
                    <a:pt x="764" y="358"/>
                  </a:cubicBezTo>
                  <a:cubicBezTo>
                    <a:pt x="763" y="359"/>
                    <a:pt x="762" y="359"/>
                    <a:pt x="761" y="360"/>
                  </a:cubicBezTo>
                  <a:cubicBezTo>
                    <a:pt x="761" y="359"/>
                    <a:pt x="762" y="359"/>
                    <a:pt x="763" y="359"/>
                  </a:cubicBezTo>
                  <a:cubicBezTo>
                    <a:pt x="763" y="360"/>
                    <a:pt x="760" y="360"/>
                    <a:pt x="761" y="362"/>
                  </a:cubicBezTo>
                  <a:cubicBezTo>
                    <a:pt x="762" y="362"/>
                    <a:pt x="762" y="361"/>
                    <a:pt x="763" y="363"/>
                  </a:cubicBezTo>
                  <a:cubicBezTo>
                    <a:pt x="764" y="362"/>
                    <a:pt x="765" y="360"/>
                    <a:pt x="766" y="360"/>
                  </a:cubicBezTo>
                  <a:cubicBezTo>
                    <a:pt x="765" y="360"/>
                    <a:pt x="765" y="361"/>
                    <a:pt x="763" y="360"/>
                  </a:cubicBezTo>
                  <a:cubicBezTo>
                    <a:pt x="765" y="359"/>
                    <a:pt x="766" y="358"/>
                    <a:pt x="768" y="357"/>
                  </a:cubicBezTo>
                  <a:cubicBezTo>
                    <a:pt x="766" y="357"/>
                    <a:pt x="766" y="358"/>
                    <a:pt x="765" y="358"/>
                  </a:cubicBezTo>
                  <a:cubicBezTo>
                    <a:pt x="766" y="358"/>
                    <a:pt x="769" y="355"/>
                    <a:pt x="769" y="358"/>
                  </a:cubicBezTo>
                  <a:cubicBezTo>
                    <a:pt x="769" y="357"/>
                    <a:pt x="770" y="357"/>
                    <a:pt x="771" y="357"/>
                  </a:cubicBezTo>
                  <a:cubicBezTo>
                    <a:pt x="771" y="358"/>
                    <a:pt x="772" y="358"/>
                    <a:pt x="772" y="358"/>
                  </a:cubicBezTo>
                  <a:cubicBezTo>
                    <a:pt x="772" y="358"/>
                    <a:pt x="772" y="359"/>
                    <a:pt x="771" y="359"/>
                  </a:cubicBezTo>
                  <a:cubicBezTo>
                    <a:pt x="772" y="359"/>
                    <a:pt x="772" y="360"/>
                    <a:pt x="773" y="360"/>
                  </a:cubicBezTo>
                  <a:cubicBezTo>
                    <a:pt x="770" y="360"/>
                    <a:pt x="769" y="362"/>
                    <a:pt x="768" y="363"/>
                  </a:cubicBezTo>
                  <a:cubicBezTo>
                    <a:pt x="767" y="363"/>
                    <a:pt x="765" y="363"/>
                    <a:pt x="764" y="363"/>
                  </a:cubicBezTo>
                  <a:cubicBezTo>
                    <a:pt x="763" y="363"/>
                    <a:pt x="762" y="363"/>
                    <a:pt x="762" y="363"/>
                  </a:cubicBezTo>
                  <a:cubicBezTo>
                    <a:pt x="760" y="363"/>
                    <a:pt x="759" y="363"/>
                    <a:pt x="758" y="363"/>
                  </a:cubicBezTo>
                  <a:moveTo>
                    <a:pt x="752" y="347"/>
                  </a:moveTo>
                  <a:cubicBezTo>
                    <a:pt x="752" y="345"/>
                    <a:pt x="755" y="343"/>
                    <a:pt x="757" y="343"/>
                  </a:cubicBezTo>
                  <a:cubicBezTo>
                    <a:pt x="757" y="344"/>
                    <a:pt x="756" y="344"/>
                    <a:pt x="755" y="344"/>
                  </a:cubicBezTo>
                  <a:cubicBezTo>
                    <a:pt x="754" y="345"/>
                    <a:pt x="754" y="345"/>
                    <a:pt x="753" y="346"/>
                  </a:cubicBezTo>
                  <a:cubicBezTo>
                    <a:pt x="754" y="345"/>
                    <a:pt x="754" y="345"/>
                    <a:pt x="755" y="344"/>
                  </a:cubicBezTo>
                  <a:cubicBezTo>
                    <a:pt x="754" y="345"/>
                    <a:pt x="753" y="346"/>
                    <a:pt x="752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3" y="347"/>
                    <a:pt x="752" y="347"/>
                    <a:pt x="751" y="347"/>
                  </a:cubicBezTo>
                  <a:cubicBezTo>
                    <a:pt x="752" y="347"/>
                    <a:pt x="752" y="347"/>
                    <a:pt x="752" y="347"/>
                  </a:cubicBezTo>
                  <a:moveTo>
                    <a:pt x="762" y="364"/>
                  </a:moveTo>
                  <a:cubicBezTo>
                    <a:pt x="762" y="364"/>
                    <a:pt x="761" y="364"/>
                    <a:pt x="760" y="363"/>
                  </a:cubicBezTo>
                  <a:cubicBezTo>
                    <a:pt x="761" y="363"/>
                    <a:pt x="761" y="363"/>
                    <a:pt x="762" y="364"/>
                  </a:cubicBezTo>
                  <a:moveTo>
                    <a:pt x="771" y="379"/>
                  </a:moveTo>
                  <a:cubicBezTo>
                    <a:pt x="770" y="379"/>
                    <a:pt x="770" y="379"/>
                    <a:pt x="769" y="379"/>
                  </a:cubicBezTo>
                  <a:cubicBezTo>
                    <a:pt x="771" y="379"/>
                    <a:pt x="772" y="379"/>
                    <a:pt x="772" y="379"/>
                  </a:cubicBezTo>
                  <a:cubicBezTo>
                    <a:pt x="772" y="379"/>
                    <a:pt x="771" y="379"/>
                    <a:pt x="771" y="379"/>
                  </a:cubicBezTo>
                  <a:moveTo>
                    <a:pt x="826" y="343"/>
                  </a:moveTo>
                  <a:cubicBezTo>
                    <a:pt x="826" y="344"/>
                    <a:pt x="826" y="345"/>
                    <a:pt x="825" y="346"/>
                  </a:cubicBezTo>
                  <a:cubicBezTo>
                    <a:pt x="825" y="345"/>
                    <a:pt x="825" y="344"/>
                    <a:pt x="826" y="343"/>
                  </a:cubicBezTo>
                  <a:moveTo>
                    <a:pt x="832" y="338"/>
                  </a:moveTo>
                  <a:cubicBezTo>
                    <a:pt x="832" y="340"/>
                    <a:pt x="829" y="339"/>
                    <a:pt x="828" y="338"/>
                  </a:cubicBezTo>
                  <a:cubicBezTo>
                    <a:pt x="829" y="338"/>
                    <a:pt x="829" y="338"/>
                    <a:pt x="830" y="338"/>
                  </a:cubicBezTo>
                  <a:cubicBezTo>
                    <a:pt x="830" y="338"/>
                    <a:pt x="831" y="339"/>
                    <a:pt x="832" y="338"/>
                  </a:cubicBezTo>
                  <a:moveTo>
                    <a:pt x="790" y="274"/>
                  </a:moveTo>
                  <a:cubicBezTo>
                    <a:pt x="789" y="274"/>
                    <a:pt x="788" y="274"/>
                    <a:pt x="788" y="274"/>
                  </a:cubicBezTo>
                  <a:cubicBezTo>
                    <a:pt x="789" y="275"/>
                    <a:pt x="790" y="275"/>
                    <a:pt x="791" y="274"/>
                  </a:cubicBezTo>
                  <a:cubicBezTo>
                    <a:pt x="790" y="275"/>
                    <a:pt x="789" y="274"/>
                    <a:pt x="790" y="274"/>
                  </a:cubicBezTo>
                  <a:moveTo>
                    <a:pt x="796" y="277"/>
                  </a:moveTo>
                  <a:cubicBezTo>
                    <a:pt x="796" y="277"/>
                    <a:pt x="796" y="277"/>
                    <a:pt x="796" y="277"/>
                  </a:cubicBezTo>
                  <a:cubicBezTo>
                    <a:pt x="797" y="278"/>
                    <a:pt x="797" y="277"/>
                    <a:pt x="796" y="277"/>
                  </a:cubicBezTo>
                  <a:moveTo>
                    <a:pt x="809" y="287"/>
                  </a:moveTo>
                  <a:cubicBezTo>
                    <a:pt x="809" y="288"/>
                    <a:pt x="809" y="288"/>
                    <a:pt x="809" y="288"/>
                  </a:cubicBezTo>
                  <a:cubicBezTo>
                    <a:pt x="810" y="288"/>
                    <a:pt x="810" y="288"/>
                    <a:pt x="811" y="287"/>
                  </a:cubicBezTo>
                  <a:cubicBezTo>
                    <a:pt x="810" y="287"/>
                    <a:pt x="810" y="287"/>
                    <a:pt x="809" y="287"/>
                  </a:cubicBezTo>
                  <a:moveTo>
                    <a:pt x="738" y="322"/>
                  </a:moveTo>
                  <a:cubicBezTo>
                    <a:pt x="742" y="323"/>
                    <a:pt x="746" y="325"/>
                    <a:pt x="751" y="327"/>
                  </a:cubicBezTo>
                  <a:cubicBezTo>
                    <a:pt x="755" y="328"/>
                    <a:pt x="755" y="330"/>
                    <a:pt x="751" y="330"/>
                  </a:cubicBezTo>
                  <a:cubicBezTo>
                    <a:pt x="747" y="329"/>
                    <a:pt x="743" y="329"/>
                    <a:pt x="739" y="327"/>
                  </a:cubicBezTo>
                  <a:cubicBezTo>
                    <a:pt x="737" y="326"/>
                    <a:pt x="735" y="325"/>
                    <a:pt x="733" y="324"/>
                  </a:cubicBezTo>
                  <a:cubicBezTo>
                    <a:pt x="732" y="323"/>
                    <a:pt x="730" y="322"/>
                    <a:pt x="728" y="322"/>
                  </a:cubicBezTo>
                  <a:cubicBezTo>
                    <a:pt x="730" y="321"/>
                    <a:pt x="734" y="322"/>
                    <a:pt x="738" y="322"/>
                  </a:cubicBezTo>
                  <a:moveTo>
                    <a:pt x="785" y="343"/>
                  </a:moveTo>
                  <a:cubicBezTo>
                    <a:pt x="785" y="343"/>
                    <a:pt x="784" y="344"/>
                    <a:pt x="783" y="344"/>
                  </a:cubicBezTo>
                  <a:cubicBezTo>
                    <a:pt x="780" y="344"/>
                    <a:pt x="776" y="344"/>
                    <a:pt x="777" y="341"/>
                  </a:cubicBezTo>
                  <a:cubicBezTo>
                    <a:pt x="777" y="340"/>
                    <a:pt x="779" y="339"/>
                    <a:pt x="780" y="338"/>
                  </a:cubicBezTo>
                  <a:cubicBezTo>
                    <a:pt x="782" y="337"/>
                    <a:pt x="784" y="336"/>
                    <a:pt x="787" y="335"/>
                  </a:cubicBezTo>
                  <a:cubicBezTo>
                    <a:pt x="785" y="335"/>
                    <a:pt x="784" y="335"/>
                    <a:pt x="783" y="335"/>
                  </a:cubicBezTo>
                  <a:cubicBezTo>
                    <a:pt x="781" y="335"/>
                    <a:pt x="780" y="335"/>
                    <a:pt x="778" y="335"/>
                  </a:cubicBezTo>
                  <a:cubicBezTo>
                    <a:pt x="778" y="334"/>
                    <a:pt x="781" y="333"/>
                    <a:pt x="782" y="333"/>
                  </a:cubicBezTo>
                  <a:cubicBezTo>
                    <a:pt x="781" y="333"/>
                    <a:pt x="781" y="334"/>
                    <a:pt x="781" y="334"/>
                  </a:cubicBezTo>
                  <a:cubicBezTo>
                    <a:pt x="781" y="334"/>
                    <a:pt x="781" y="334"/>
                    <a:pt x="782" y="334"/>
                  </a:cubicBezTo>
                  <a:cubicBezTo>
                    <a:pt x="782" y="334"/>
                    <a:pt x="783" y="334"/>
                    <a:pt x="783" y="334"/>
                  </a:cubicBezTo>
                  <a:cubicBezTo>
                    <a:pt x="783" y="333"/>
                    <a:pt x="784" y="332"/>
                    <a:pt x="785" y="331"/>
                  </a:cubicBezTo>
                  <a:cubicBezTo>
                    <a:pt x="785" y="330"/>
                    <a:pt x="785" y="330"/>
                    <a:pt x="787" y="330"/>
                  </a:cubicBezTo>
                  <a:cubicBezTo>
                    <a:pt x="788" y="330"/>
                    <a:pt x="789" y="331"/>
                    <a:pt x="791" y="331"/>
                  </a:cubicBezTo>
                  <a:cubicBezTo>
                    <a:pt x="790" y="331"/>
                    <a:pt x="789" y="330"/>
                    <a:pt x="789" y="330"/>
                  </a:cubicBezTo>
                  <a:cubicBezTo>
                    <a:pt x="789" y="329"/>
                    <a:pt x="789" y="329"/>
                    <a:pt x="790" y="329"/>
                  </a:cubicBezTo>
                  <a:cubicBezTo>
                    <a:pt x="788" y="329"/>
                    <a:pt x="789" y="329"/>
                    <a:pt x="790" y="328"/>
                  </a:cubicBezTo>
                  <a:cubicBezTo>
                    <a:pt x="788" y="329"/>
                    <a:pt x="787" y="328"/>
                    <a:pt x="788" y="327"/>
                  </a:cubicBezTo>
                  <a:cubicBezTo>
                    <a:pt x="788" y="326"/>
                    <a:pt x="790" y="324"/>
                    <a:pt x="791" y="326"/>
                  </a:cubicBezTo>
                  <a:cubicBezTo>
                    <a:pt x="792" y="326"/>
                    <a:pt x="790" y="324"/>
                    <a:pt x="790" y="323"/>
                  </a:cubicBezTo>
                  <a:cubicBezTo>
                    <a:pt x="791" y="322"/>
                    <a:pt x="792" y="321"/>
                    <a:pt x="793" y="320"/>
                  </a:cubicBezTo>
                  <a:cubicBezTo>
                    <a:pt x="794" y="319"/>
                    <a:pt x="794" y="314"/>
                    <a:pt x="797" y="315"/>
                  </a:cubicBezTo>
                  <a:cubicBezTo>
                    <a:pt x="797" y="315"/>
                    <a:pt x="796" y="314"/>
                    <a:pt x="796" y="314"/>
                  </a:cubicBezTo>
                  <a:cubicBezTo>
                    <a:pt x="797" y="314"/>
                    <a:pt x="798" y="313"/>
                    <a:pt x="799" y="313"/>
                  </a:cubicBezTo>
                  <a:cubicBezTo>
                    <a:pt x="800" y="312"/>
                    <a:pt x="800" y="310"/>
                    <a:pt x="801" y="309"/>
                  </a:cubicBezTo>
                  <a:cubicBezTo>
                    <a:pt x="802" y="307"/>
                    <a:pt x="807" y="307"/>
                    <a:pt x="809" y="305"/>
                  </a:cubicBezTo>
                  <a:cubicBezTo>
                    <a:pt x="809" y="306"/>
                    <a:pt x="810" y="306"/>
                    <a:pt x="811" y="306"/>
                  </a:cubicBezTo>
                  <a:cubicBezTo>
                    <a:pt x="810" y="305"/>
                    <a:pt x="814" y="306"/>
                    <a:pt x="813" y="307"/>
                  </a:cubicBezTo>
                  <a:cubicBezTo>
                    <a:pt x="812" y="309"/>
                    <a:pt x="808" y="306"/>
                    <a:pt x="808" y="309"/>
                  </a:cubicBezTo>
                  <a:cubicBezTo>
                    <a:pt x="809" y="309"/>
                    <a:pt x="812" y="309"/>
                    <a:pt x="811" y="310"/>
                  </a:cubicBezTo>
                  <a:cubicBezTo>
                    <a:pt x="810" y="310"/>
                    <a:pt x="810" y="311"/>
                    <a:pt x="810" y="311"/>
                  </a:cubicBezTo>
                  <a:cubicBezTo>
                    <a:pt x="809" y="312"/>
                    <a:pt x="808" y="314"/>
                    <a:pt x="807" y="312"/>
                  </a:cubicBezTo>
                  <a:cubicBezTo>
                    <a:pt x="807" y="313"/>
                    <a:pt x="807" y="314"/>
                    <a:pt x="806" y="315"/>
                  </a:cubicBezTo>
                  <a:cubicBezTo>
                    <a:pt x="805" y="316"/>
                    <a:pt x="805" y="318"/>
                    <a:pt x="804" y="319"/>
                  </a:cubicBezTo>
                  <a:cubicBezTo>
                    <a:pt x="803" y="320"/>
                    <a:pt x="802" y="321"/>
                    <a:pt x="802" y="322"/>
                  </a:cubicBezTo>
                  <a:cubicBezTo>
                    <a:pt x="802" y="322"/>
                    <a:pt x="801" y="322"/>
                    <a:pt x="800" y="323"/>
                  </a:cubicBezTo>
                  <a:cubicBezTo>
                    <a:pt x="800" y="324"/>
                    <a:pt x="802" y="324"/>
                    <a:pt x="801" y="325"/>
                  </a:cubicBezTo>
                  <a:cubicBezTo>
                    <a:pt x="803" y="323"/>
                    <a:pt x="805" y="321"/>
                    <a:pt x="807" y="320"/>
                  </a:cubicBezTo>
                  <a:cubicBezTo>
                    <a:pt x="808" y="320"/>
                    <a:pt x="808" y="320"/>
                    <a:pt x="808" y="321"/>
                  </a:cubicBezTo>
                  <a:cubicBezTo>
                    <a:pt x="810" y="321"/>
                    <a:pt x="812" y="321"/>
                    <a:pt x="814" y="321"/>
                  </a:cubicBezTo>
                  <a:cubicBezTo>
                    <a:pt x="814" y="322"/>
                    <a:pt x="809" y="324"/>
                    <a:pt x="807" y="324"/>
                  </a:cubicBezTo>
                  <a:cubicBezTo>
                    <a:pt x="808" y="324"/>
                    <a:pt x="809" y="323"/>
                    <a:pt x="810" y="324"/>
                  </a:cubicBezTo>
                  <a:cubicBezTo>
                    <a:pt x="809" y="324"/>
                    <a:pt x="810" y="325"/>
                    <a:pt x="809" y="325"/>
                  </a:cubicBezTo>
                  <a:cubicBezTo>
                    <a:pt x="809" y="326"/>
                    <a:pt x="808" y="326"/>
                    <a:pt x="807" y="326"/>
                  </a:cubicBezTo>
                  <a:cubicBezTo>
                    <a:pt x="808" y="326"/>
                    <a:pt x="809" y="326"/>
                    <a:pt x="810" y="325"/>
                  </a:cubicBezTo>
                  <a:cubicBezTo>
                    <a:pt x="810" y="325"/>
                    <a:pt x="811" y="326"/>
                    <a:pt x="811" y="326"/>
                  </a:cubicBezTo>
                  <a:cubicBezTo>
                    <a:pt x="812" y="326"/>
                    <a:pt x="812" y="326"/>
                    <a:pt x="813" y="326"/>
                  </a:cubicBezTo>
                  <a:cubicBezTo>
                    <a:pt x="813" y="327"/>
                    <a:pt x="813" y="327"/>
                    <a:pt x="813" y="327"/>
                  </a:cubicBezTo>
                  <a:cubicBezTo>
                    <a:pt x="813" y="326"/>
                    <a:pt x="814" y="326"/>
                    <a:pt x="814" y="326"/>
                  </a:cubicBezTo>
                  <a:cubicBezTo>
                    <a:pt x="815" y="326"/>
                    <a:pt x="815" y="327"/>
                    <a:pt x="815" y="327"/>
                  </a:cubicBezTo>
                  <a:cubicBezTo>
                    <a:pt x="816" y="327"/>
                    <a:pt x="815" y="326"/>
                    <a:pt x="816" y="325"/>
                  </a:cubicBezTo>
                  <a:cubicBezTo>
                    <a:pt x="818" y="327"/>
                    <a:pt x="815" y="329"/>
                    <a:pt x="814" y="330"/>
                  </a:cubicBezTo>
                  <a:cubicBezTo>
                    <a:pt x="815" y="330"/>
                    <a:pt x="816" y="330"/>
                    <a:pt x="816" y="329"/>
                  </a:cubicBezTo>
                  <a:cubicBezTo>
                    <a:pt x="815" y="328"/>
                    <a:pt x="815" y="328"/>
                    <a:pt x="815" y="328"/>
                  </a:cubicBezTo>
                  <a:cubicBezTo>
                    <a:pt x="816" y="328"/>
                    <a:pt x="820" y="328"/>
                    <a:pt x="819" y="327"/>
                  </a:cubicBezTo>
                  <a:cubicBezTo>
                    <a:pt x="820" y="329"/>
                    <a:pt x="822" y="326"/>
                    <a:pt x="823" y="325"/>
                  </a:cubicBezTo>
                  <a:cubicBezTo>
                    <a:pt x="823" y="326"/>
                    <a:pt x="823" y="327"/>
                    <a:pt x="823" y="328"/>
                  </a:cubicBezTo>
                  <a:cubicBezTo>
                    <a:pt x="824" y="327"/>
                    <a:pt x="824" y="327"/>
                    <a:pt x="824" y="326"/>
                  </a:cubicBezTo>
                  <a:cubicBezTo>
                    <a:pt x="825" y="326"/>
                    <a:pt x="826" y="326"/>
                    <a:pt x="827" y="326"/>
                  </a:cubicBezTo>
                  <a:cubicBezTo>
                    <a:pt x="828" y="325"/>
                    <a:pt x="831" y="328"/>
                    <a:pt x="833" y="328"/>
                  </a:cubicBezTo>
                  <a:cubicBezTo>
                    <a:pt x="831" y="329"/>
                    <a:pt x="828" y="332"/>
                    <a:pt x="826" y="332"/>
                  </a:cubicBezTo>
                  <a:cubicBezTo>
                    <a:pt x="827" y="332"/>
                    <a:pt x="827" y="332"/>
                    <a:pt x="828" y="332"/>
                  </a:cubicBezTo>
                  <a:cubicBezTo>
                    <a:pt x="828" y="332"/>
                    <a:pt x="829" y="332"/>
                    <a:pt x="829" y="332"/>
                  </a:cubicBezTo>
                  <a:cubicBezTo>
                    <a:pt x="829" y="333"/>
                    <a:pt x="828" y="333"/>
                    <a:pt x="828" y="333"/>
                  </a:cubicBezTo>
                  <a:cubicBezTo>
                    <a:pt x="828" y="333"/>
                    <a:pt x="828" y="334"/>
                    <a:pt x="828" y="334"/>
                  </a:cubicBezTo>
                  <a:cubicBezTo>
                    <a:pt x="829" y="334"/>
                    <a:pt x="829" y="333"/>
                    <a:pt x="829" y="333"/>
                  </a:cubicBezTo>
                  <a:cubicBezTo>
                    <a:pt x="830" y="333"/>
                    <a:pt x="830" y="334"/>
                    <a:pt x="831" y="333"/>
                  </a:cubicBezTo>
                  <a:cubicBezTo>
                    <a:pt x="830" y="334"/>
                    <a:pt x="829" y="334"/>
                    <a:pt x="828" y="334"/>
                  </a:cubicBezTo>
                  <a:cubicBezTo>
                    <a:pt x="831" y="335"/>
                    <a:pt x="826" y="336"/>
                    <a:pt x="826" y="337"/>
                  </a:cubicBezTo>
                  <a:cubicBezTo>
                    <a:pt x="827" y="336"/>
                    <a:pt x="830" y="334"/>
                    <a:pt x="829" y="336"/>
                  </a:cubicBezTo>
                  <a:cubicBezTo>
                    <a:pt x="829" y="336"/>
                    <a:pt x="830" y="335"/>
                    <a:pt x="830" y="335"/>
                  </a:cubicBezTo>
                  <a:cubicBezTo>
                    <a:pt x="830" y="337"/>
                    <a:pt x="832" y="335"/>
                    <a:pt x="833" y="335"/>
                  </a:cubicBezTo>
                  <a:cubicBezTo>
                    <a:pt x="833" y="334"/>
                    <a:pt x="833" y="334"/>
                    <a:pt x="834" y="335"/>
                  </a:cubicBezTo>
                  <a:cubicBezTo>
                    <a:pt x="835" y="335"/>
                    <a:pt x="835" y="335"/>
                    <a:pt x="835" y="334"/>
                  </a:cubicBezTo>
                  <a:cubicBezTo>
                    <a:pt x="836" y="334"/>
                    <a:pt x="836" y="333"/>
                    <a:pt x="837" y="334"/>
                  </a:cubicBezTo>
                  <a:cubicBezTo>
                    <a:pt x="837" y="335"/>
                    <a:pt x="837" y="336"/>
                    <a:pt x="836" y="336"/>
                  </a:cubicBezTo>
                  <a:cubicBezTo>
                    <a:pt x="835" y="337"/>
                    <a:pt x="833" y="337"/>
                    <a:pt x="832" y="338"/>
                  </a:cubicBezTo>
                  <a:cubicBezTo>
                    <a:pt x="831" y="338"/>
                    <a:pt x="831" y="338"/>
                    <a:pt x="829" y="338"/>
                  </a:cubicBezTo>
                  <a:cubicBezTo>
                    <a:pt x="828" y="338"/>
                    <a:pt x="828" y="338"/>
                    <a:pt x="828" y="339"/>
                  </a:cubicBezTo>
                  <a:cubicBezTo>
                    <a:pt x="829" y="339"/>
                    <a:pt x="829" y="339"/>
                    <a:pt x="831" y="339"/>
                  </a:cubicBezTo>
                  <a:cubicBezTo>
                    <a:pt x="830" y="340"/>
                    <a:pt x="829" y="340"/>
                    <a:pt x="829" y="340"/>
                  </a:cubicBezTo>
                  <a:cubicBezTo>
                    <a:pt x="829" y="340"/>
                    <a:pt x="830" y="340"/>
                    <a:pt x="831" y="340"/>
                  </a:cubicBezTo>
                  <a:cubicBezTo>
                    <a:pt x="831" y="341"/>
                    <a:pt x="830" y="342"/>
                    <a:pt x="829" y="341"/>
                  </a:cubicBezTo>
                  <a:cubicBezTo>
                    <a:pt x="829" y="342"/>
                    <a:pt x="829" y="343"/>
                    <a:pt x="830" y="343"/>
                  </a:cubicBezTo>
                  <a:cubicBezTo>
                    <a:pt x="830" y="343"/>
                    <a:pt x="830" y="345"/>
                    <a:pt x="832" y="345"/>
                  </a:cubicBezTo>
                  <a:cubicBezTo>
                    <a:pt x="832" y="344"/>
                    <a:pt x="832" y="342"/>
                    <a:pt x="833" y="342"/>
                  </a:cubicBezTo>
                  <a:cubicBezTo>
                    <a:pt x="833" y="341"/>
                    <a:pt x="836" y="338"/>
                    <a:pt x="838" y="339"/>
                  </a:cubicBezTo>
                  <a:cubicBezTo>
                    <a:pt x="837" y="339"/>
                    <a:pt x="836" y="341"/>
                    <a:pt x="835" y="342"/>
                  </a:cubicBezTo>
                  <a:cubicBezTo>
                    <a:pt x="835" y="343"/>
                    <a:pt x="835" y="343"/>
                    <a:pt x="835" y="344"/>
                  </a:cubicBezTo>
                  <a:cubicBezTo>
                    <a:pt x="835" y="344"/>
                    <a:pt x="835" y="345"/>
                    <a:pt x="835" y="345"/>
                  </a:cubicBezTo>
                  <a:cubicBezTo>
                    <a:pt x="838" y="345"/>
                    <a:pt x="837" y="343"/>
                    <a:pt x="840" y="342"/>
                  </a:cubicBezTo>
                  <a:cubicBezTo>
                    <a:pt x="840" y="343"/>
                    <a:pt x="840" y="345"/>
                    <a:pt x="840" y="346"/>
                  </a:cubicBezTo>
                  <a:cubicBezTo>
                    <a:pt x="839" y="347"/>
                    <a:pt x="839" y="349"/>
                    <a:pt x="838" y="350"/>
                  </a:cubicBezTo>
                  <a:cubicBezTo>
                    <a:pt x="838" y="351"/>
                    <a:pt x="837" y="354"/>
                    <a:pt x="835" y="353"/>
                  </a:cubicBezTo>
                  <a:cubicBezTo>
                    <a:pt x="834" y="352"/>
                    <a:pt x="833" y="353"/>
                    <a:pt x="832" y="353"/>
                  </a:cubicBezTo>
                  <a:cubicBezTo>
                    <a:pt x="830" y="352"/>
                    <a:pt x="831" y="351"/>
                    <a:pt x="832" y="351"/>
                  </a:cubicBezTo>
                  <a:cubicBezTo>
                    <a:pt x="830" y="352"/>
                    <a:pt x="831" y="350"/>
                    <a:pt x="832" y="350"/>
                  </a:cubicBezTo>
                  <a:cubicBezTo>
                    <a:pt x="830" y="350"/>
                    <a:pt x="832" y="349"/>
                    <a:pt x="832" y="348"/>
                  </a:cubicBezTo>
                  <a:cubicBezTo>
                    <a:pt x="830" y="349"/>
                    <a:pt x="829" y="352"/>
                    <a:pt x="826" y="351"/>
                  </a:cubicBezTo>
                  <a:cubicBezTo>
                    <a:pt x="825" y="348"/>
                    <a:pt x="830" y="347"/>
                    <a:pt x="828" y="344"/>
                  </a:cubicBezTo>
                  <a:cubicBezTo>
                    <a:pt x="828" y="343"/>
                    <a:pt x="827" y="340"/>
                    <a:pt x="826" y="341"/>
                  </a:cubicBezTo>
                  <a:cubicBezTo>
                    <a:pt x="824" y="343"/>
                    <a:pt x="824" y="345"/>
                    <a:pt x="822" y="346"/>
                  </a:cubicBezTo>
                  <a:cubicBezTo>
                    <a:pt x="822" y="346"/>
                    <a:pt x="823" y="345"/>
                    <a:pt x="823" y="344"/>
                  </a:cubicBezTo>
                  <a:cubicBezTo>
                    <a:pt x="821" y="346"/>
                    <a:pt x="819" y="346"/>
                    <a:pt x="818" y="348"/>
                  </a:cubicBezTo>
                  <a:cubicBezTo>
                    <a:pt x="816" y="350"/>
                    <a:pt x="815" y="351"/>
                    <a:pt x="811" y="351"/>
                  </a:cubicBezTo>
                  <a:cubicBezTo>
                    <a:pt x="810" y="351"/>
                    <a:pt x="808" y="351"/>
                    <a:pt x="809" y="349"/>
                  </a:cubicBezTo>
                  <a:cubicBezTo>
                    <a:pt x="810" y="348"/>
                    <a:pt x="812" y="349"/>
                    <a:pt x="813" y="348"/>
                  </a:cubicBezTo>
                  <a:cubicBezTo>
                    <a:pt x="815" y="347"/>
                    <a:pt x="815" y="346"/>
                    <a:pt x="816" y="345"/>
                  </a:cubicBezTo>
                  <a:cubicBezTo>
                    <a:pt x="817" y="345"/>
                    <a:pt x="818" y="345"/>
                    <a:pt x="819" y="344"/>
                  </a:cubicBezTo>
                  <a:cubicBezTo>
                    <a:pt x="820" y="344"/>
                    <a:pt x="820" y="344"/>
                    <a:pt x="820" y="343"/>
                  </a:cubicBezTo>
                  <a:cubicBezTo>
                    <a:pt x="819" y="343"/>
                    <a:pt x="819" y="344"/>
                    <a:pt x="818" y="344"/>
                  </a:cubicBezTo>
                  <a:cubicBezTo>
                    <a:pt x="818" y="343"/>
                    <a:pt x="818" y="343"/>
                    <a:pt x="819" y="342"/>
                  </a:cubicBezTo>
                  <a:cubicBezTo>
                    <a:pt x="817" y="343"/>
                    <a:pt x="817" y="344"/>
                    <a:pt x="814" y="343"/>
                  </a:cubicBezTo>
                  <a:cubicBezTo>
                    <a:pt x="815" y="345"/>
                    <a:pt x="813" y="345"/>
                    <a:pt x="812" y="346"/>
                  </a:cubicBezTo>
                  <a:cubicBezTo>
                    <a:pt x="812" y="344"/>
                    <a:pt x="811" y="345"/>
                    <a:pt x="810" y="345"/>
                  </a:cubicBezTo>
                  <a:cubicBezTo>
                    <a:pt x="810" y="344"/>
                    <a:pt x="810" y="344"/>
                    <a:pt x="810" y="344"/>
                  </a:cubicBezTo>
                  <a:cubicBezTo>
                    <a:pt x="809" y="344"/>
                    <a:pt x="808" y="345"/>
                    <a:pt x="808" y="345"/>
                  </a:cubicBezTo>
                  <a:cubicBezTo>
                    <a:pt x="808" y="344"/>
                    <a:pt x="810" y="344"/>
                    <a:pt x="811" y="343"/>
                  </a:cubicBezTo>
                  <a:cubicBezTo>
                    <a:pt x="809" y="344"/>
                    <a:pt x="810" y="342"/>
                    <a:pt x="810" y="341"/>
                  </a:cubicBezTo>
                  <a:cubicBezTo>
                    <a:pt x="810" y="342"/>
                    <a:pt x="809" y="342"/>
                    <a:pt x="808" y="343"/>
                  </a:cubicBezTo>
                  <a:cubicBezTo>
                    <a:pt x="807" y="342"/>
                    <a:pt x="807" y="342"/>
                    <a:pt x="807" y="342"/>
                  </a:cubicBezTo>
                  <a:cubicBezTo>
                    <a:pt x="807" y="342"/>
                    <a:pt x="805" y="345"/>
                    <a:pt x="806" y="343"/>
                  </a:cubicBezTo>
                  <a:cubicBezTo>
                    <a:pt x="806" y="344"/>
                    <a:pt x="803" y="344"/>
                    <a:pt x="801" y="344"/>
                  </a:cubicBezTo>
                  <a:cubicBezTo>
                    <a:pt x="801" y="345"/>
                    <a:pt x="799" y="344"/>
                    <a:pt x="798" y="344"/>
                  </a:cubicBezTo>
                  <a:cubicBezTo>
                    <a:pt x="798" y="344"/>
                    <a:pt x="797" y="344"/>
                    <a:pt x="797" y="344"/>
                  </a:cubicBezTo>
                  <a:cubicBezTo>
                    <a:pt x="796" y="344"/>
                    <a:pt x="796" y="344"/>
                    <a:pt x="796" y="343"/>
                  </a:cubicBezTo>
                  <a:cubicBezTo>
                    <a:pt x="794" y="344"/>
                    <a:pt x="793" y="344"/>
                    <a:pt x="791" y="343"/>
                  </a:cubicBezTo>
                  <a:cubicBezTo>
                    <a:pt x="790" y="343"/>
                    <a:pt x="790" y="343"/>
                    <a:pt x="789" y="343"/>
                  </a:cubicBezTo>
                  <a:cubicBezTo>
                    <a:pt x="787" y="343"/>
                    <a:pt x="786" y="343"/>
                    <a:pt x="787" y="343"/>
                  </a:cubicBezTo>
                  <a:cubicBezTo>
                    <a:pt x="786" y="343"/>
                    <a:pt x="786" y="343"/>
                    <a:pt x="785" y="343"/>
                  </a:cubicBezTo>
                  <a:moveTo>
                    <a:pt x="814" y="313"/>
                  </a:moveTo>
                  <a:cubicBezTo>
                    <a:pt x="813" y="314"/>
                    <a:pt x="813" y="314"/>
                    <a:pt x="813" y="314"/>
                  </a:cubicBezTo>
                  <a:cubicBezTo>
                    <a:pt x="813" y="313"/>
                    <a:pt x="813" y="313"/>
                    <a:pt x="814" y="313"/>
                  </a:cubicBezTo>
                  <a:moveTo>
                    <a:pt x="823" y="324"/>
                  </a:moveTo>
                  <a:cubicBezTo>
                    <a:pt x="822" y="325"/>
                    <a:pt x="820" y="326"/>
                    <a:pt x="819" y="325"/>
                  </a:cubicBezTo>
                  <a:cubicBezTo>
                    <a:pt x="820" y="324"/>
                    <a:pt x="822" y="325"/>
                    <a:pt x="823" y="324"/>
                  </a:cubicBezTo>
                  <a:moveTo>
                    <a:pt x="827" y="323"/>
                  </a:moveTo>
                  <a:cubicBezTo>
                    <a:pt x="828" y="324"/>
                    <a:pt x="828" y="324"/>
                    <a:pt x="828" y="324"/>
                  </a:cubicBezTo>
                  <a:cubicBezTo>
                    <a:pt x="827" y="324"/>
                    <a:pt x="826" y="325"/>
                    <a:pt x="825" y="325"/>
                  </a:cubicBezTo>
                  <a:cubicBezTo>
                    <a:pt x="824" y="324"/>
                    <a:pt x="826" y="323"/>
                    <a:pt x="827" y="323"/>
                  </a:cubicBezTo>
                  <a:moveTo>
                    <a:pt x="138" y="322"/>
                  </a:moveTo>
                  <a:cubicBezTo>
                    <a:pt x="137" y="322"/>
                    <a:pt x="136" y="324"/>
                    <a:pt x="137" y="324"/>
                  </a:cubicBezTo>
                  <a:cubicBezTo>
                    <a:pt x="140" y="325"/>
                    <a:pt x="139" y="323"/>
                    <a:pt x="138" y="322"/>
                  </a:cubicBezTo>
                  <a:moveTo>
                    <a:pt x="144" y="327"/>
                  </a:moveTo>
                  <a:cubicBezTo>
                    <a:pt x="143" y="327"/>
                    <a:pt x="143" y="327"/>
                    <a:pt x="143" y="328"/>
                  </a:cubicBezTo>
                  <a:cubicBezTo>
                    <a:pt x="144" y="328"/>
                    <a:pt x="144" y="327"/>
                    <a:pt x="144" y="327"/>
                  </a:cubicBezTo>
                  <a:moveTo>
                    <a:pt x="146" y="328"/>
                  </a:moveTo>
                  <a:cubicBezTo>
                    <a:pt x="147" y="329"/>
                    <a:pt x="147" y="329"/>
                    <a:pt x="147" y="329"/>
                  </a:cubicBezTo>
                  <a:cubicBezTo>
                    <a:pt x="146" y="328"/>
                    <a:pt x="146" y="328"/>
                    <a:pt x="146" y="328"/>
                  </a:cubicBezTo>
                  <a:moveTo>
                    <a:pt x="125" y="304"/>
                  </a:moveTo>
                  <a:cubicBezTo>
                    <a:pt x="123" y="304"/>
                    <a:pt x="125" y="307"/>
                    <a:pt x="126" y="307"/>
                  </a:cubicBezTo>
                  <a:cubicBezTo>
                    <a:pt x="127" y="307"/>
                    <a:pt x="126" y="305"/>
                    <a:pt x="125" y="304"/>
                  </a:cubicBezTo>
                  <a:moveTo>
                    <a:pt x="136" y="315"/>
                  </a:moveTo>
                  <a:cubicBezTo>
                    <a:pt x="135" y="314"/>
                    <a:pt x="135" y="314"/>
                    <a:pt x="135" y="315"/>
                  </a:cubicBezTo>
                  <a:cubicBezTo>
                    <a:pt x="135" y="315"/>
                    <a:pt x="136" y="315"/>
                    <a:pt x="136" y="315"/>
                  </a:cubicBezTo>
                  <a:moveTo>
                    <a:pt x="126" y="301"/>
                  </a:moveTo>
                  <a:cubicBezTo>
                    <a:pt x="122" y="300"/>
                    <a:pt x="124" y="302"/>
                    <a:pt x="124" y="304"/>
                  </a:cubicBezTo>
                  <a:cubicBezTo>
                    <a:pt x="126" y="304"/>
                    <a:pt x="126" y="302"/>
                    <a:pt x="126" y="301"/>
                  </a:cubicBezTo>
                  <a:moveTo>
                    <a:pt x="106" y="286"/>
                  </a:moveTo>
                  <a:cubicBezTo>
                    <a:pt x="107" y="286"/>
                    <a:pt x="107" y="286"/>
                    <a:pt x="107" y="286"/>
                  </a:cubicBezTo>
                  <a:cubicBezTo>
                    <a:pt x="109" y="289"/>
                    <a:pt x="111" y="291"/>
                    <a:pt x="112" y="288"/>
                  </a:cubicBezTo>
                  <a:cubicBezTo>
                    <a:pt x="111" y="288"/>
                    <a:pt x="110" y="287"/>
                    <a:pt x="110" y="287"/>
                  </a:cubicBezTo>
                  <a:cubicBezTo>
                    <a:pt x="112" y="287"/>
                    <a:pt x="108" y="284"/>
                    <a:pt x="106" y="283"/>
                  </a:cubicBezTo>
                  <a:cubicBezTo>
                    <a:pt x="102" y="282"/>
                    <a:pt x="107" y="286"/>
                    <a:pt x="106" y="286"/>
                  </a:cubicBezTo>
                  <a:moveTo>
                    <a:pt x="122" y="300"/>
                  </a:moveTo>
                  <a:cubicBezTo>
                    <a:pt x="123" y="299"/>
                    <a:pt x="123" y="299"/>
                    <a:pt x="123" y="299"/>
                  </a:cubicBezTo>
                  <a:cubicBezTo>
                    <a:pt x="122" y="299"/>
                    <a:pt x="121" y="300"/>
                    <a:pt x="122" y="300"/>
                  </a:cubicBezTo>
                  <a:moveTo>
                    <a:pt x="124" y="300"/>
                  </a:moveTo>
                  <a:cubicBezTo>
                    <a:pt x="123" y="300"/>
                    <a:pt x="122" y="300"/>
                    <a:pt x="123" y="301"/>
                  </a:cubicBezTo>
                  <a:cubicBezTo>
                    <a:pt x="124" y="301"/>
                    <a:pt x="124" y="300"/>
                    <a:pt x="124" y="300"/>
                  </a:cubicBezTo>
                  <a:moveTo>
                    <a:pt x="137" y="313"/>
                  </a:moveTo>
                  <a:cubicBezTo>
                    <a:pt x="138" y="313"/>
                    <a:pt x="138" y="313"/>
                    <a:pt x="138" y="313"/>
                  </a:cubicBezTo>
                  <a:cubicBezTo>
                    <a:pt x="138" y="313"/>
                    <a:pt x="137" y="313"/>
                    <a:pt x="137" y="313"/>
                  </a:cubicBezTo>
                  <a:moveTo>
                    <a:pt x="114" y="289"/>
                  </a:moveTo>
                  <a:cubicBezTo>
                    <a:pt x="113" y="289"/>
                    <a:pt x="112" y="290"/>
                    <a:pt x="114" y="291"/>
                  </a:cubicBezTo>
                  <a:cubicBezTo>
                    <a:pt x="114" y="291"/>
                    <a:pt x="115" y="290"/>
                    <a:pt x="114" y="289"/>
                  </a:cubicBezTo>
                  <a:moveTo>
                    <a:pt x="142" y="315"/>
                  </a:moveTo>
                  <a:cubicBezTo>
                    <a:pt x="141" y="315"/>
                    <a:pt x="140" y="315"/>
                    <a:pt x="139" y="316"/>
                  </a:cubicBezTo>
                  <a:cubicBezTo>
                    <a:pt x="141" y="316"/>
                    <a:pt x="142" y="316"/>
                    <a:pt x="142" y="315"/>
                  </a:cubicBezTo>
                  <a:moveTo>
                    <a:pt x="105" y="282"/>
                  </a:moveTo>
                  <a:cubicBezTo>
                    <a:pt x="105" y="282"/>
                    <a:pt x="105" y="282"/>
                    <a:pt x="105" y="282"/>
                  </a:cubicBezTo>
                  <a:cubicBezTo>
                    <a:pt x="105" y="282"/>
                    <a:pt x="105" y="282"/>
                    <a:pt x="105" y="282"/>
                  </a:cubicBezTo>
                  <a:moveTo>
                    <a:pt x="125" y="300"/>
                  </a:moveTo>
                  <a:cubicBezTo>
                    <a:pt x="125" y="301"/>
                    <a:pt x="125" y="301"/>
                    <a:pt x="125" y="301"/>
                  </a:cubicBezTo>
                  <a:cubicBezTo>
                    <a:pt x="126" y="301"/>
                    <a:pt x="126" y="300"/>
                    <a:pt x="126" y="300"/>
                  </a:cubicBezTo>
                  <a:cubicBezTo>
                    <a:pt x="126" y="300"/>
                    <a:pt x="125" y="300"/>
                    <a:pt x="125" y="300"/>
                  </a:cubicBezTo>
                  <a:moveTo>
                    <a:pt x="142" y="313"/>
                  </a:moveTo>
                  <a:cubicBezTo>
                    <a:pt x="140" y="313"/>
                    <a:pt x="139" y="313"/>
                    <a:pt x="139" y="314"/>
                  </a:cubicBezTo>
                  <a:cubicBezTo>
                    <a:pt x="141" y="315"/>
                    <a:pt x="143" y="314"/>
                    <a:pt x="142" y="313"/>
                  </a:cubicBezTo>
                  <a:moveTo>
                    <a:pt x="138" y="313"/>
                  </a:moveTo>
                  <a:cubicBezTo>
                    <a:pt x="139" y="314"/>
                    <a:pt x="139" y="314"/>
                    <a:pt x="139" y="314"/>
                  </a:cubicBezTo>
                  <a:cubicBezTo>
                    <a:pt x="139" y="313"/>
                    <a:pt x="139" y="313"/>
                    <a:pt x="139" y="313"/>
                  </a:cubicBezTo>
                  <a:cubicBezTo>
                    <a:pt x="138" y="313"/>
                    <a:pt x="138" y="313"/>
                    <a:pt x="138" y="313"/>
                  </a:cubicBezTo>
                  <a:moveTo>
                    <a:pt x="112" y="288"/>
                  </a:moveTo>
                  <a:cubicBezTo>
                    <a:pt x="112" y="288"/>
                    <a:pt x="112" y="288"/>
                    <a:pt x="113" y="289"/>
                  </a:cubicBezTo>
                  <a:cubicBezTo>
                    <a:pt x="112" y="288"/>
                    <a:pt x="112" y="288"/>
                    <a:pt x="112" y="288"/>
                  </a:cubicBezTo>
                  <a:moveTo>
                    <a:pt x="124" y="298"/>
                  </a:moveTo>
                  <a:cubicBezTo>
                    <a:pt x="124" y="298"/>
                    <a:pt x="123" y="298"/>
                    <a:pt x="124" y="299"/>
                  </a:cubicBezTo>
                  <a:cubicBezTo>
                    <a:pt x="124" y="299"/>
                    <a:pt x="125" y="298"/>
                    <a:pt x="124" y="298"/>
                  </a:cubicBezTo>
                  <a:moveTo>
                    <a:pt x="125" y="299"/>
                  </a:moveTo>
                  <a:cubicBezTo>
                    <a:pt x="124" y="298"/>
                    <a:pt x="124" y="299"/>
                    <a:pt x="125" y="300"/>
                  </a:cubicBezTo>
                  <a:cubicBezTo>
                    <a:pt x="126" y="300"/>
                    <a:pt x="126" y="299"/>
                    <a:pt x="125" y="299"/>
                  </a:cubicBezTo>
                  <a:moveTo>
                    <a:pt x="119" y="297"/>
                  </a:moveTo>
                  <a:cubicBezTo>
                    <a:pt x="119" y="298"/>
                    <a:pt x="119" y="298"/>
                    <a:pt x="119" y="299"/>
                  </a:cubicBezTo>
                  <a:cubicBezTo>
                    <a:pt x="118" y="298"/>
                    <a:pt x="117" y="296"/>
                    <a:pt x="119" y="297"/>
                  </a:cubicBezTo>
                  <a:moveTo>
                    <a:pt x="119" y="297"/>
                  </a:moveTo>
                  <a:cubicBezTo>
                    <a:pt x="117" y="296"/>
                    <a:pt x="120" y="295"/>
                    <a:pt x="120" y="295"/>
                  </a:cubicBezTo>
                  <a:cubicBezTo>
                    <a:pt x="120" y="296"/>
                    <a:pt x="121" y="298"/>
                    <a:pt x="119" y="297"/>
                  </a:cubicBezTo>
                  <a:moveTo>
                    <a:pt x="96" y="300"/>
                  </a:moveTo>
                  <a:cubicBezTo>
                    <a:pt x="95" y="300"/>
                    <a:pt x="95" y="301"/>
                    <a:pt x="96" y="301"/>
                  </a:cubicBezTo>
                  <a:cubicBezTo>
                    <a:pt x="97" y="301"/>
                    <a:pt x="97" y="301"/>
                    <a:pt x="96" y="300"/>
                  </a:cubicBezTo>
                  <a:moveTo>
                    <a:pt x="92" y="294"/>
                  </a:moveTo>
                  <a:cubicBezTo>
                    <a:pt x="92" y="295"/>
                    <a:pt x="91" y="295"/>
                    <a:pt x="91" y="295"/>
                  </a:cubicBezTo>
                  <a:cubicBezTo>
                    <a:pt x="92" y="295"/>
                    <a:pt x="93" y="295"/>
                    <a:pt x="92" y="294"/>
                  </a:cubicBezTo>
                  <a:moveTo>
                    <a:pt x="90" y="294"/>
                  </a:moveTo>
                  <a:cubicBezTo>
                    <a:pt x="90" y="294"/>
                    <a:pt x="90" y="294"/>
                    <a:pt x="90" y="294"/>
                  </a:cubicBezTo>
                  <a:cubicBezTo>
                    <a:pt x="90" y="294"/>
                    <a:pt x="90" y="294"/>
                    <a:pt x="90" y="294"/>
                  </a:cubicBezTo>
                  <a:moveTo>
                    <a:pt x="88" y="292"/>
                  </a:moveTo>
                  <a:cubicBezTo>
                    <a:pt x="90" y="294"/>
                    <a:pt x="91" y="293"/>
                    <a:pt x="91" y="292"/>
                  </a:cubicBezTo>
                  <a:cubicBezTo>
                    <a:pt x="89" y="292"/>
                    <a:pt x="88" y="291"/>
                    <a:pt x="88" y="292"/>
                  </a:cubicBezTo>
                  <a:moveTo>
                    <a:pt x="106" y="290"/>
                  </a:moveTo>
                  <a:cubicBezTo>
                    <a:pt x="107" y="290"/>
                    <a:pt x="107" y="290"/>
                    <a:pt x="107" y="290"/>
                  </a:cubicBezTo>
                  <a:cubicBezTo>
                    <a:pt x="108" y="290"/>
                    <a:pt x="109" y="290"/>
                    <a:pt x="108" y="288"/>
                  </a:cubicBezTo>
                  <a:cubicBezTo>
                    <a:pt x="106" y="287"/>
                    <a:pt x="103" y="286"/>
                    <a:pt x="101" y="286"/>
                  </a:cubicBezTo>
                  <a:cubicBezTo>
                    <a:pt x="100" y="286"/>
                    <a:pt x="106" y="289"/>
                    <a:pt x="106" y="290"/>
                  </a:cubicBezTo>
                  <a:moveTo>
                    <a:pt x="103" y="282"/>
                  </a:moveTo>
                  <a:cubicBezTo>
                    <a:pt x="102" y="281"/>
                    <a:pt x="99" y="282"/>
                    <a:pt x="101" y="284"/>
                  </a:cubicBezTo>
                  <a:cubicBezTo>
                    <a:pt x="100" y="282"/>
                    <a:pt x="100" y="283"/>
                    <a:pt x="101" y="283"/>
                  </a:cubicBezTo>
                  <a:cubicBezTo>
                    <a:pt x="101" y="283"/>
                    <a:pt x="101" y="283"/>
                    <a:pt x="102" y="283"/>
                  </a:cubicBezTo>
                  <a:cubicBezTo>
                    <a:pt x="102" y="283"/>
                    <a:pt x="102" y="283"/>
                    <a:pt x="103" y="283"/>
                  </a:cubicBezTo>
                  <a:cubicBezTo>
                    <a:pt x="102" y="283"/>
                    <a:pt x="102" y="283"/>
                    <a:pt x="102" y="284"/>
                  </a:cubicBezTo>
                  <a:cubicBezTo>
                    <a:pt x="104" y="284"/>
                    <a:pt x="105" y="283"/>
                    <a:pt x="103" y="282"/>
                  </a:cubicBezTo>
                  <a:moveTo>
                    <a:pt x="104" y="284"/>
                  </a:moveTo>
                  <a:cubicBezTo>
                    <a:pt x="103" y="284"/>
                    <a:pt x="102" y="285"/>
                    <a:pt x="104" y="286"/>
                  </a:cubicBezTo>
                  <a:cubicBezTo>
                    <a:pt x="106" y="287"/>
                    <a:pt x="104" y="285"/>
                    <a:pt x="104" y="284"/>
                  </a:cubicBezTo>
                  <a:moveTo>
                    <a:pt x="113" y="294"/>
                  </a:moveTo>
                  <a:cubicBezTo>
                    <a:pt x="112" y="294"/>
                    <a:pt x="114" y="296"/>
                    <a:pt x="116" y="297"/>
                  </a:cubicBezTo>
                  <a:cubicBezTo>
                    <a:pt x="117" y="296"/>
                    <a:pt x="116" y="295"/>
                    <a:pt x="113" y="294"/>
                  </a:cubicBezTo>
                  <a:moveTo>
                    <a:pt x="106" y="287"/>
                  </a:moveTo>
                  <a:cubicBezTo>
                    <a:pt x="107" y="287"/>
                    <a:pt x="107" y="287"/>
                    <a:pt x="107" y="287"/>
                  </a:cubicBezTo>
                  <a:cubicBezTo>
                    <a:pt x="107" y="287"/>
                    <a:pt x="106" y="287"/>
                    <a:pt x="106" y="287"/>
                  </a:cubicBezTo>
                  <a:moveTo>
                    <a:pt x="111" y="290"/>
                  </a:moveTo>
                  <a:cubicBezTo>
                    <a:pt x="111" y="290"/>
                    <a:pt x="111" y="291"/>
                    <a:pt x="112" y="292"/>
                  </a:cubicBezTo>
                  <a:cubicBezTo>
                    <a:pt x="114" y="292"/>
                    <a:pt x="112" y="291"/>
                    <a:pt x="111" y="290"/>
                  </a:cubicBezTo>
                  <a:moveTo>
                    <a:pt x="79" y="286"/>
                  </a:moveTo>
                  <a:cubicBezTo>
                    <a:pt x="76" y="282"/>
                    <a:pt x="76" y="280"/>
                    <a:pt x="82" y="281"/>
                  </a:cubicBezTo>
                  <a:cubicBezTo>
                    <a:pt x="82" y="282"/>
                    <a:pt x="82" y="282"/>
                    <a:pt x="82" y="283"/>
                  </a:cubicBezTo>
                  <a:cubicBezTo>
                    <a:pt x="82" y="282"/>
                    <a:pt x="85" y="281"/>
                    <a:pt x="86" y="282"/>
                  </a:cubicBezTo>
                  <a:cubicBezTo>
                    <a:pt x="88" y="285"/>
                    <a:pt x="83" y="285"/>
                    <a:pt x="82" y="286"/>
                  </a:cubicBezTo>
                  <a:cubicBezTo>
                    <a:pt x="83" y="286"/>
                    <a:pt x="83" y="286"/>
                    <a:pt x="84" y="285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5" y="285"/>
                    <a:pt x="86" y="285"/>
                    <a:pt x="87" y="283"/>
                  </a:cubicBezTo>
                  <a:cubicBezTo>
                    <a:pt x="87" y="282"/>
                    <a:pt x="90" y="282"/>
                    <a:pt x="91" y="281"/>
                  </a:cubicBezTo>
                  <a:cubicBezTo>
                    <a:pt x="91" y="283"/>
                    <a:pt x="88" y="284"/>
                    <a:pt x="88" y="287"/>
                  </a:cubicBezTo>
                  <a:cubicBezTo>
                    <a:pt x="88" y="289"/>
                    <a:pt x="86" y="290"/>
                    <a:pt x="83" y="290"/>
                  </a:cubicBezTo>
                  <a:cubicBezTo>
                    <a:pt x="82" y="290"/>
                    <a:pt x="81" y="289"/>
                    <a:pt x="81" y="289"/>
                  </a:cubicBezTo>
                  <a:cubicBezTo>
                    <a:pt x="81" y="289"/>
                    <a:pt x="83" y="289"/>
                    <a:pt x="80" y="288"/>
                  </a:cubicBezTo>
                  <a:cubicBezTo>
                    <a:pt x="81" y="288"/>
                    <a:pt x="82" y="288"/>
                    <a:pt x="83" y="288"/>
                  </a:cubicBezTo>
                  <a:cubicBezTo>
                    <a:pt x="81" y="287"/>
                    <a:pt x="79" y="287"/>
                    <a:pt x="78" y="286"/>
                  </a:cubicBezTo>
                  <a:cubicBezTo>
                    <a:pt x="79" y="286"/>
                    <a:pt x="79" y="286"/>
                    <a:pt x="79" y="286"/>
                  </a:cubicBezTo>
                  <a:moveTo>
                    <a:pt x="84" y="290"/>
                  </a:moveTo>
                  <a:cubicBezTo>
                    <a:pt x="85" y="290"/>
                    <a:pt x="85" y="290"/>
                    <a:pt x="86" y="290"/>
                  </a:cubicBezTo>
                  <a:cubicBezTo>
                    <a:pt x="88" y="290"/>
                    <a:pt x="89" y="289"/>
                    <a:pt x="90" y="291"/>
                  </a:cubicBezTo>
                  <a:cubicBezTo>
                    <a:pt x="91" y="291"/>
                    <a:pt x="90" y="291"/>
                    <a:pt x="89" y="291"/>
                  </a:cubicBezTo>
                  <a:cubicBezTo>
                    <a:pt x="89" y="291"/>
                    <a:pt x="89" y="291"/>
                    <a:pt x="88" y="291"/>
                  </a:cubicBezTo>
                  <a:cubicBezTo>
                    <a:pt x="87" y="292"/>
                    <a:pt x="89" y="293"/>
                    <a:pt x="87" y="293"/>
                  </a:cubicBezTo>
                  <a:cubicBezTo>
                    <a:pt x="89" y="293"/>
                    <a:pt x="90" y="295"/>
                    <a:pt x="90" y="295"/>
                  </a:cubicBezTo>
                  <a:cubicBezTo>
                    <a:pt x="90" y="296"/>
                    <a:pt x="94" y="299"/>
                    <a:pt x="95" y="299"/>
                  </a:cubicBezTo>
                  <a:cubicBezTo>
                    <a:pt x="97" y="300"/>
                    <a:pt x="95" y="301"/>
                    <a:pt x="94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299"/>
                    <a:pt x="92" y="298"/>
                    <a:pt x="90" y="297"/>
                  </a:cubicBezTo>
                  <a:cubicBezTo>
                    <a:pt x="89" y="296"/>
                    <a:pt x="86" y="295"/>
                    <a:pt x="87" y="294"/>
                  </a:cubicBezTo>
                  <a:cubicBezTo>
                    <a:pt x="86" y="295"/>
                    <a:pt x="85" y="293"/>
                    <a:pt x="85" y="293"/>
                  </a:cubicBezTo>
                  <a:cubicBezTo>
                    <a:pt x="85" y="292"/>
                    <a:pt x="86" y="292"/>
                    <a:pt x="86" y="292"/>
                  </a:cubicBezTo>
                  <a:cubicBezTo>
                    <a:pt x="85" y="291"/>
                    <a:pt x="84" y="292"/>
                    <a:pt x="82" y="291"/>
                  </a:cubicBezTo>
                  <a:cubicBezTo>
                    <a:pt x="82" y="290"/>
                    <a:pt x="84" y="291"/>
                    <a:pt x="84" y="290"/>
                  </a:cubicBezTo>
                  <a:moveTo>
                    <a:pt x="527" y="342"/>
                  </a:moveTo>
                  <a:cubicBezTo>
                    <a:pt x="526" y="342"/>
                    <a:pt x="525" y="342"/>
                    <a:pt x="525" y="343"/>
                  </a:cubicBezTo>
                  <a:cubicBezTo>
                    <a:pt x="526" y="343"/>
                    <a:pt x="526" y="342"/>
                    <a:pt x="527" y="342"/>
                  </a:cubicBezTo>
                  <a:moveTo>
                    <a:pt x="544" y="358"/>
                  </a:moveTo>
                  <a:cubicBezTo>
                    <a:pt x="544" y="358"/>
                    <a:pt x="546" y="357"/>
                    <a:pt x="544" y="356"/>
                  </a:cubicBezTo>
                  <a:cubicBezTo>
                    <a:pt x="542" y="356"/>
                    <a:pt x="542" y="358"/>
                    <a:pt x="544" y="358"/>
                  </a:cubicBezTo>
                  <a:moveTo>
                    <a:pt x="549" y="359"/>
                  </a:moveTo>
                  <a:cubicBezTo>
                    <a:pt x="549" y="359"/>
                    <a:pt x="548" y="360"/>
                    <a:pt x="548" y="360"/>
                  </a:cubicBezTo>
                  <a:cubicBezTo>
                    <a:pt x="549" y="361"/>
                    <a:pt x="550" y="360"/>
                    <a:pt x="549" y="359"/>
                  </a:cubicBezTo>
                  <a:moveTo>
                    <a:pt x="563" y="364"/>
                  </a:moveTo>
                  <a:cubicBezTo>
                    <a:pt x="565" y="363"/>
                    <a:pt x="565" y="362"/>
                    <a:pt x="566" y="361"/>
                  </a:cubicBezTo>
                  <a:cubicBezTo>
                    <a:pt x="564" y="361"/>
                    <a:pt x="565" y="361"/>
                    <a:pt x="565" y="360"/>
                  </a:cubicBezTo>
                  <a:cubicBezTo>
                    <a:pt x="565" y="361"/>
                    <a:pt x="564" y="361"/>
                    <a:pt x="564" y="362"/>
                  </a:cubicBezTo>
                  <a:cubicBezTo>
                    <a:pt x="564" y="360"/>
                    <a:pt x="561" y="359"/>
                    <a:pt x="561" y="361"/>
                  </a:cubicBezTo>
                  <a:cubicBezTo>
                    <a:pt x="559" y="358"/>
                    <a:pt x="558" y="360"/>
                    <a:pt x="557" y="361"/>
                  </a:cubicBezTo>
                  <a:cubicBezTo>
                    <a:pt x="556" y="361"/>
                    <a:pt x="555" y="361"/>
                    <a:pt x="554" y="360"/>
                  </a:cubicBezTo>
                  <a:cubicBezTo>
                    <a:pt x="552" y="360"/>
                    <a:pt x="550" y="359"/>
                    <a:pt x="550" y="360"/>
                  </a:cubicBezTo>
                  <a:cubicBezTo>
                    <a:pt x="553" y="360"/>
                    <a:pt x="556" y="362"/>
                    <a:pt x="558" y="362"/>
                  </a:cubicBezTo>
                  <a:cubicBezTo>
                    <a:pt x="559" y="362"/>
                    <a:pt x="561" y="363"/>
                    <a:pt x="561" y="363"/>
                  </a:cubicBezTo>
                  <a:cubicBezTo>
                    <a:pt x="563" y="363"/>
                    <a:pt x="563" y="363"/>
                    <a:pt x="564" y="362"/>
                  </a:cubicBezTo>
                  <a:cubicBezTo>
                    <a:pt x="564" y="363"/>
                    <a:pt x="563" y="363"/>
                    <a:pt x="562" y="363"/>
                  </a:cubicBezTo>
                  <a:cubicBezTo>
                    <a:pt x="563" y="364"/>
                    <a:pt x="563" y="364"/>
                    <a:pt x="563" y="364"/>
                  </a:cubicBezTo>
                  <a:moveTo>
                    <a:pt x="507" y="332"/>
                  </a:moveTo>
                  <a:cubicBezTo>
                    <a:pt x="506" y="331"/>
                    <a:pt x="503" y="332"/>
                    <a:pt x="505" y="333"/>
                  </a:cubicBezTo>
                  <a:cubicBezTo>
                    <a:pt x="506" y="333"/>
                    <a:pt x="507" y="333"/>
                    <a:pt x="507" y="332"/>
                  </a:cubicBezTo>
                  <a:moveTo>
                    <a:pt x="508" y="332"/>
                  </a:moveTo>
                  <a:cubicBezTo>
                    <a:pt x="507" y="332"/>
                    <a:pt x="507" y="332"/>
                    <a:pt x="508" y="333"/>
                  </a:cubicBezTo>
                  <a:cubicBezTo>
                    <a:pt x="508" y="332"/>
                    <a:pt x="508" y="332"/>
                    <a:pt x="508" y="33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490"/>
            <p:cNvSpPr>
              <a:spLocks/>
            </p:cNvSpPr>
            <p:nvPr/>
          </p:nvSpPr>
          <p:spPr bwMode="auto">
            <a:xfrm>
              <a:off x="1642039" y="2890707"/>
              <a:ext cx="68509" cy="42161"/>
            </a:xfrm>
            <a:custGeom>
              <a:avLst/>
              <a:gdLst>
                <a:gd name="T0" fmla="*/ 1 w 23"/>
                <a:gd name="T1" fmla="*/ 7 h 14"/>
                <a:gd name="T2" fmla="*/ 2 w 23"/>
                <a:gd name="T3" fmla="*/ 5 h 14"/>
                <a:gd name="T4" fmla="*/ 4 w 23"/>
                <a:gd name="T5" fmla="*/ 4 h 14"/>
                <a:gd name="T6" fmla="*/ 6 w 23"/>
                <a:gd name="T7" fmla="*/ 3 h 14"/>
                <a:gd name="T8" fmla="*/ 6 w 23"/>
                <a:gd name="T9" fmla="*/ 1 h 14"/>
                <a:gd name="T10" fmla="*/ 8 w 23"/>
                <a:gd name="T11" fmla="*/ 1 h 14"/>
                <a:gd name="T12" fmla="*/ 16 w 23"/>
                <a:gd name="T13" fmla="*/ 6 h 14"/>
                <a:gd name="T14" fmla="*/ 20 w 23"/>
                <a:gd name="T15" fmla="*/ 6 h 14"/>
                <a:gd name="T16" fmla="*/ 23 w 23"/>
                <a:gd name="T17" fmla="*/ 7 h 14"/>
                <a:gd name="T18" fmla="*/ 22 w 23"/>
                <a:gd name="T19" fmla="*/ 10 h 14"/>
                <a:gd name="T20" fmla="*/ 21 w 23"/>
                <a:gd name="T21" fmla="*/ 13 h 14"/>
                <a:gd name="T22" fmla="*/ 14 w 23"/>
                <a:gd name="T23" fmla="*/ 12 h 14"/>
                <a:gd name="T24" fmla="*/ 12 w 23"/>
                <a:gd name="T25" fmla="*/ 12 h 14"/>
                <a:gd name="T26" fmla="*/ 8 w 23"/>
                <a:gd name="T27" fmla="*/ 10 h 14"/>
                <a:gd name="T28" fmla="*/ 3 w 23"/>
                <a:gd name="T29" fmla="*/ 9 h 14"/>
                <a:gd name="T30" fmla="*/ 1 w 23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4">
                  <a:moveTo>
                    <a:pt x="1" y="7"/>
                  </a:moveTo>
                  <a:cubicBezTo>
                    <a:pt x="0" y="6"/>
                    <a:pt x="1" y="6"/>
                    <a:pt x="2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9" y="1"/>
                    <a:pt x="16" y="5"/>
                    <a:pt x="16" y="6"/>
                  </a:cubicBezTo>
                  <a:cubicBezTo>
                    <a:pt x="17" y="6"/>
                    <a:pt x="20" y="4"/>
                    <a:pt x="20" y="6"/>
                  </a:cubicBezTo>
                  <a:cubicBezTo>
                    <a:pt x="21" y="6"/>
                    <a:pt x="23" y="6"/>
                    <a:pt x="23" y="7"/>
                  </a:cubicBezTo>
                  <a:cubicBezTo>
                    <a:pt x="23" y="8"/>
                    <a:pt x="22" y="12"/>
                    <a:pt x="22" y="10"/>
                  </a:cubicBezTo>
                  <a:cubicBezTo>
                    <a:pt x="21" y="11"/>
                    <a:pt x="23" y="12"/>
                    <a:pt x="21" y="13"/>
                  </a:cubicBezTo>
                  <a:cubicBezTo>
                    <a:pt x="18" y="14"/>
                    <a:pt x="16" y="11"/>
                    <a:pt x="14" y="12"/>
                  </a:cubicBezTo>
                  <a:cubicBezTo>
                    <a:pt x="17" y="13"/>
                    <a:pt x="13" y="12"/>
                    <a:pt x="12" y="12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492"/>
            <p:cNvSpPr>
              <a:spLocks/>
            </p:cNvSpPr>
            <p:nvPr/>
          </p:nvSpPr>
          <p:spPr bwMode="auto">
            <a:xfrm>
              <a:off x="2451845" y="3059352"/>
              <a:ext cx="135260" cy="210806"/>
            </a:xfrm>
            <a:custGeom>
              <a:avLst/>
              <a:gdLst>
                <a:gd name="T0" fmla="*/ 0 w 46"/>
                <a:gd name="T1" fmla="*/ 25 h 71"/>
                <a:gd name="T2" fmla="*/ 2 w 46"/>
                <a:gd name="T3" fmla="*/ 21 h 71"/>
                <a:gd name="T4" fmla="*/ 4 w 46"/>
                <a:gd name="T5" fmla="*/ 18 h 71"/>
                <a:gd name="T6" fmla="*/ 5 w 46"/>
                <a:gd name="T7" fmla="*/ 17 h 71"/>
                <a:gd name="T8" fmla="*/ 8 w 46"/>
                <a:gd name="T9" fmla="*/ 17 h 71"/>
                <a:gd name="T10" fmla="*/ 10 w 46"/>
                <a:gd name="T11" fmla="*/ 15 h 71"/>
                <a:gd name="T12" fmla="*/ 8 w 46"/>
                <a:gd name="T13" fmla="*/ 13 h 71"/>
                <a:gd name="T14" fmla="*/ 7 w 46"/>
                <a:gd name="T15" fmla="*/ 11 h 71"/>
                <a:gd name="T16" fmla="*/ 7 w 46"/>
                <a:gd name="T17" fmla="*/ 8 h 71"/>
                <a:gd name="T18" fmla="*/ 10 w 46"/>
                <a:gd name="T19" fmla="*/ 7 h 71"/>
                <a:gd name="T20" fmla="*/ 13 w 46"/>
                <a:gd name="T21" fmla="*/ 4 h 71"/>
                <a:gd name="T22" fmla="*/ 13 w 46"/>
                <a:gd name="T23" fmla="*/ 0 h 71"/>
                <a:gd name="T24" fmla="*/ 18 w 46"/>
                <a:gd name="T25" fmla="*/ 4 h 71"/>
                <a:gd name="T26" fmla="*/ 15 w 46"/>
                <a:gd name="T27" fmla="*/ 2 h 71"/>
                <a:gd name="T28" fmla="*/ 21 w 46"/>
                <a:gd name="T29" fmla="*/ 5 h 71"/>
                <a:gd name="T30" fmla="*/ 25 w 46"/>
                <a:gd name="T31" fmla="*/ 10 h 71"/>
                <a:gd name="T32" fmla="*/ 27 w 46"/>
                <a:gd name="T33" fmla="*/ 15 h 71"/>
                <a:gd name="T34" fmla="*/ 26 w 46"/>
                <a:gd name="T35" fmla="*/ 18 h 71"/>
                <a:gd name="T36" fmla="*/ 25 w 46"/>
                <a:gd name="T37" fmla="*/ 21 h 71"/>
                <a:gd name="T38" fmla="*/ 29 w 46"/>
                <a:gd name="T39" fmla="*/ 17 h 71"/>
                <a:gd name="T40" fmla="*/ 36 w 46"/>
                <a:gd name="T41" fmla="*/ 22 h 71"/>
                <a:gd name="T42" fmla="*/ 40 w 46"/>
                <a:gd name="T43" fmla="*/ 25 h 71"/>
                <a:gd name="T44" fmla="*/ 38 w 46"/>
                <a:gd name="T45" fmla="*/ 31 h 71"/>
                <a:gd name="T46" fmla="*/ 39 w 46"/>
                <a:gd name="T47" fmla="*/ 34 h 71"/>
                <a:gd name="T48" fmla="*/ 32 w 46"/>
                <a:gd name="T49" fmla="*/ 37 h 71"/>
                <a:gd name="T50" fmla="*/ 32 w 46"/>
                <a:gd name="T51" fmla="*/ 43 h 71"/>
                <a:gd name="T52" fmla="*/ 34 w 46"/>
                <a:gd name="T53" fmla="*/ 48 h 71"/>
                <a:gd name="T54" fmla="*/ 36 w 46"/>
                <a:gd name="T55" fmla="*/ 50 h 71"/>
                <a:gd name="T56" fmla="*/ 38 w 46"/>
                <a:gd name="T57" fmla="*/ 50 h 71"/>
                <a:gd name="T58" fmla="*/ 39 w 46"/>
                <a:gd name="T59" fmla="*/ 54 h 71"/>
                <a:gd name="T60" fmla="*/ 42 w 46"/>
                <a:gd name="T61" fmla="*/ 60 h 71"/>
                <a:gd name="T62" fmla="*/ 46 w 46"/>
                <a:gd name="T63" fmla="*/ 64 h 71"/>
                <a:gd name="T64" fmla="*/ 37 w 46"/>
                <a:gd name="T65" fmla="*/ 64 h 71"/>
                <a:gd name="T66" fmla="*/ 36 w 46"/>
                <a:gd name="T67" fmla="*/ 65 h 71"/>
                <a:gd name="T68" fmla="*/ 33 w 46"/>
                <a:gd name="T69" fmla="*/ 66 h 71"/>
                <a:gd name="T70" fmla="*/ 29 w 46"/>
                <a:gd name="T71" fmla="*/ 68 h 71"/>
                <a:gd name="T72" fmla="*/ 28 w 46"/>
                <a:gd name="T73" fmla="*/ 68 h 71"/>
                <a:gd name="T74" fmla="*/ 27 w 46"/>
                <a:gd name="T75" fmla="*/ 69 h 71"/>
                <a:gd name="T76" fmla="*/ 27 w 46"/>
                <a:gd name="T77" fmla="*/ 70 h 71"/>
                <a:gd name="T78" fmla="*/ 23 w 46"/>
                <a:gd name="T79" fmla="*/ 71 h 71"/>
                <a:gd name="T80" fmla="*/ 22 w 46"/>
                <a:gd name="T81" fmla="*/ 70 h 71"/>
                <a:gd name="T82" fmla="*/ 19 w 46"/>
                <a:gd name="T83" fmla="*/ 69 h 71"/>
                <a:gd name="T84" fmla="*/ 16 w 46"/>
                <a:gd name="T85" fmla="*/ 66 h 71"/>
                <a:gd name="T86" fmla="*/ 16 w 46"/>
                <a:gd name="T87" fmla="*/ 65 h 71"/>
                <a:gd name="T88" fmla="*/ 15 w 46"/>
                <a:gd name="T89" fmla="*/ 63 h 71"/>
                <a:gd name="T90" fmla="*/ 14 w 46"/>
                <a:gd name="T91" fmla="*/ 60 h 71"/>
                <a:gd name="T92" fmla="*/ 13 w 46"/>
                <a:gd name="T93" fmla="*/ 54 h 71"/>
                <a:gd name="T94" fmla="*/ 15 w 46"/>
                <a:gd name="T95" fmla="*/ 49 h 71"/>
                <a:gd name="T96" fmla="*/ 16 w 46"/>
                <a:gd name="T97" fmla="*/ 47 h 71"/>
                <a:gd name="T98" fmla="*/ 17 w 46"/>
                <a:gd name="T99" fmla="*/ 44 h 71"/>
                <a:gd name="T100" fmla="*/ 15 w 46"/>
                <a:gd name="T101" fmla="*/ 42 h 71"/>
                <a:gd name="T102" fmla="*/ 15 w 46"/>
                <a:gd name="T103" fmla="*/ 40 h 71"/>
                <a:gd name="T104" fmla="*/ 12 w 46"/>
                <a:gd name="T105" fmla="*/ 39 h 71"/>
                <a:gd name="T106" fmla="*/ 13 w 46"/>
                <a:gd name="T107" fmla="*/ 36 h 71"/>
                <a:gd name="T108" fmla="*/ 12 w 46"/>
                <a:gd name="T109" fmla="*/ 32 h 71"/>
                <a:gd name="T110" fmla="*/ 6 w 46"/>
                <a:gd name="T111" fmla="*/ 32 h 71"/>
                <a:gd name="T112" fmla="*/ 0 w 46"/>
                <a:gd name="T113" fmla="*/ 2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71">
                  <a:moveTo>
                    <a:pt x="0" y="25"/>
                  </a:moveTo>
                  <a:cubicBezTo>
                    <a:pt x="1" y="24"/>
                    <a:pt x="2" y="23"/>
                    <a:pt x="2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5" y="18"/>
                    <a:pt x="4" y="17"/>
                    <a:pt x="5" y="17"/>
                  </a:cubicBezTo>
                  <a:cubicBezTo>
                    <a:pt x="6" y="18"/>
                    <a:pt x="6" y="17"/>
                    <a:pt x="8" y="17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6" y="14"/>
                    <a:pt x="8" y="12"/>
                    <a:pt x="7" y="11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8" y="7"/>
                    <a:pt x="8" y="8"/>
                    <a:pt x="10" y="7"/>
                  </a:cubicBezTo>
                  <a:cubicBezTo>
                    <a:pt x="11" y="6"/>
                    <a:pt x="12" y="4"/>
                    <a:pt x="13" y="4"/>
                  </a:cubicBezTo>
                  <a:cubicBezTo>
                    <a:pt x="16" y="3"/>
                    <a:pt x="14" y="2"/>
                    <a:pt x="13" y="0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17" y="3"/>
                    <a:pt x="16" y="3"/>
                    <a:pt x="15" y="2"/>
                  </a:cubicBezTo>
                  <a:cubicBezTo>
                    <a:pt x="17" y="3"/>
                    <a:pt x="19" y="4"/>
                    <a:pt x="21" y="5"/>
                  </a:cubicBezTo>
                  <a:cubicBezTo>
                    <a:pt x="22" y="6"/>
                    <a:pt x="24" y="9"/>
                    <a:pt x="25" y="10"/>
                  </a:cubicBezTo>
                  <a:cubicBezTo>
                    <a:pt x="27" y="11"/>
                    <a:pt x="28" y="13"/>
                    <a:pt x="27" y="15"/>
                  </a:cubicBezTo>
                  <a:cubicBezTo>
                    <a:pt x="27" y="16"/>
                    <a:pt x="26" y="17"/>
                    <a:pt x="26" y="18"/>
                  </a:cubicBezTo>
                  <a:cubicBezTo>
                    <a:pt x="26" y="19"/>
                    <a:pt x="26" y="20"/>
                    <a:pt x="25" y="21"/>
                  </a:cubicBezTo>
                  <a:cubicBezTo>
                    <a:pt x="28" y="21"/>
                    <a:pt x="26" y="16"/>
                    <a:pt x="29" y="17"/>
                  </a:cubicBezTo>
                  <a:cubicBezTo>
                    <a:pt x="32" y="18"/>
                    <a:pt x="36" y="19"/>
                    <a:pt x="36" y="22"/>
                  </a:cubicBezTo>
                  <a:cubicBezTo>
                    <a:pt x="38" y="21"/>
                    <a:pt x="39" y="24"/>
                    <a:pt x="40" y="25"/>
                  </a:cubicBezTo>
                  <a:cubicBezTo>
                    <a:pt x="40" y="27"/>
                    <a:pt x="40" y="30"/>
                    <a:pt x="38" y="31"/>
                  </a:cubicBezTo>
                  <a:cubicBezTo>
                    <a:pt x="41" y="32"/>
                    <a:pt x="38" y="33"/>
                    <a:pt x="39" y="34"/>
                  </a:cubicBezTo>
                  <a:cubicBezTo>
                    <a:pt x="37" y="35"/>
                    <a:pt x="32" y="34"/>
                    <a:pt x="32" y="37"/>
                  </a:cubicBezTo>
                  <a:cubicBezTo>
                    <a:pt x="32" y="39"/>
                    <a:pt x="32" y="40"/>
                    <a:pt x="32" y="43"/>
                  </a:cubicBezTo>
                  <a:cubicBezTo>
                    <a:pt x="31" y="44"/>
                    <a:pt x="33" y="47"/>
                    <a:pt x="34" y="48"/>
                  </a:cubicBezTo>
                  <a:cubicBezTo>
                    <a:pt x="35" y="49"/>
                    <a:pt x="35" y="50"/>
                    <a:pt x="36" y="50"/>
                  </a:cubicBezTo>
                  <a:cubicBezTo>
                    <a:pt x="37" y="50"/>
                    <a:pt x="38" y="50"/>
                    <a:pt x="38" y="50"/>
                  </a:cubicBezTo>
                  <a:cubicBezTo>
                    <a:pt x="39" y="51"/>
                    <a:pt x="39" y="53"/>
                    <a:pt x="39" y="54"/>
                  </a:cubicBezTo>
                  <a:cubicBezTo>
                    <a:pt x="40" y="56"/>
                    <a:pt x="42" y="58"/>
                    <a:pt x="42" y="60"/>
                  </a:cubicBezTo>
                  <a:cubicBezTo>
                    <a:pt x="42" y="63"/>
                    <a:pt x="45" y="63"/>
                    <a:pt x="46" y="64"/>
                  </a:cubicBezTo>
                  <a:cubicBezTo>
                    <a:pt x="43" y="66"/>
                    <a:pt x="40" y="62"/>
                    <a:pt x="37" y="64"/>
                  </a:cubicBezTo>
                  <a:cubicBezTo>
                    <a:pt x="37" y="65"/>
                    <a:pt x="37" y="65"/>
                    <a:pt x="36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32" y="67"/>
                    <a:pt x="31" y="68"/>
                    <a:pt x="29" y="68"/>
                  </a:cubicBezTo>
                  <a:cubicBezTo>
                    <a:pt x="29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1"/>
                    <a:pt x="24" y="71"/>
                    <a:pt x="23" y="71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0" y="69"/>
                    <a:pt x="19" y="69"/>
                  </a:cubicBezTo>
                  <a:cubicBezTo>
                    <a:pt x="19" y="68"/>
                    <a:pt x="17" y="66"/>
                    <a:pt x="16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5" y="65"/>
                    <a:pt x="15" y="64"/>
                    <a:pt x="15" y="63"/>
                  </a:cubicBezTo>
                  <a:cubicBezTo>
                    <a:pt x="15" y="62"/>
                    <a:pt x="15" y="61"/>
                    <a:pt x="14" y="60"/>
                  </a:cubicBezTo>
                  <a:cubicBezTo>
                    <a:pt x="13" y="59"/>
                    <a:pt x="13" y="56"/>
                    <a:pt x="13" y="54"/>
                  </a:cubicBezTo>
                  <a:cubicBezTo>
                    <a:pt x="13" y="52"/>
                    <a:pt x="15" y="51"/>
                    <a:pt x="15" y="49"/>
                  </a:cubicBezTo>
                  <a:cubicBezTo>
                    <a:pt x="15" y="48"/>
                    <a:pt x="15" y="48"/>
                    <a:pt x="16" y="47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7" y="43"/>
                    <a:pt x="15" y="43"/>
                    <a:pt x="15" y="42"/>
                  </a:cubicBezTo>
                  <a:cubicBezTo>
                    <a:pt x="15" y="41"/>
                    <a:pt x="16" y="40"/>
                    <a:pt x="15" y="40"/>
                  </a:cubicBezTo>
                  <a:cubicBezTo>
                    <a:pt x="14" y="40"/>
                    <a:pt x="12" y="39"/>
                    <a:pt x="12" y="39"/>
                  </a:cubicBezTo>
                  <a:cubicBezTo>
                    <a:pt x="12" y="38"/>
                    <a:pt x="13" y="36"/>
                    <a:pt x="13" y="36"/>
                  </a:cubicBezTo>
                  <a:cubicBezTo>
                    <a:pt x="13" y="35"/>
                    <a:pt x="13" y="33"/>
                    <a:pt x="12" y="32"/>
                  </a:cubicBezTo>
                  <a:cubicBezTo>
                    <a:pt x="10" y="31"/>
                    <a:pt x="8" y="33"/>
                    <a:pt x="6" y="32"/>
                  </a:cubicBezTo>
                  <a:cubicBezTo>
                    <a:pt x="4" y="31"/>
                    <a:pt x="1" y="27"/>
                    <a:pt x="0" y="2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493"/>
            <p:cNvSpPr>
              <a:spLocks/>
            </p:cNvSpPr>
            <p:nvPr/>
          </p:nvSpPr>
          <p:spPr bwMode="auto">
            <a:xfrm>
              <a:off x="4247121" y="1834920"/>
              <a:ext cx="107154" cy="61485"/>
            </a:xfrm>
            <a:custGeom>
              <a:avLst/>
              <a:gdLst>
                <a:gd name="T0" fmla="*/ 0 w 36"/>
                <a:gd name="T1" fmla="*/ 4 h 21"/>
                <a:gd name="T2" fmla="*/ 8 w 36"/>
                <a:gd name="T3" fmla="*/ 1 h 21"/>
                <a:gd name="T4" fmla="*/ 11 w 36"/>
                <a:gd name="T5" fmla="*/ 3 h 21"/>
                <a:gd name="T6" fmla="*/ 13 w 36"/>
                <a:gd name="T7" fmla="*/ 3 h 21"/>
                <a:gd name="T8" fmla="*/ 16 w 36"/>
                <a:gd name="T9" fmla="*/ 3 h 21"/>
                <a:gd name="T10" fmla="*/ 16 w 36"/>
                <a:gd name="T11" fmla="*/ 1 h 21"/>
                <a:gd name="T12" fmla="*/ 18 w 36"/>
                <a:gd name="T13" fmla="*/ 1 h 21"/>
                <a:gd name="T14" fmla="*/ 20 w 36"/>
                <a:gd name="T15" fmla="*/ 0 h 21"/>
                <a:gd name="T16" fmla="*/ 23 w 36"/>
                <a:gd name="T17" fmla="*/ 0 h 21"/>
                <a:gd name="T18" fmla="*/ 31 w 36"/>
                <a:gd name="T19" fmla="*/ 4 h 21"/>
                <a:gd name="T20" fmla="*/ 31 w 36"/>
                <a:gd name="T21" fmla="*/ 7 h 21"/>
                <a:gd name="T22" fmla="*/ 34 w 36"/>
                <a:gd name="T23" fmla="*/ 10 h 21"/>
                <a:gd name="T24" fmla="*/ 36 w 36"/>
                <a:gd name="T25" fmla="*/ 12 h 21"/>
                <a:gd name="T26" fmla="*/ 34 w 36"/>
                <a:gd name="T27" fmla="*/ 13 h 21"/>
                <a:gd name="T28" fmla="*/ 33 w 36"/>
                <a:gd name="T29" fmla="*/ 13 h 21"/>
                <a:gd name="T30" fmla="*/ 31 w 36"/>
                <a:gd name="T31" fmla="*/ 14 h 21"/>
                <a:gd name="T32" fmla="*/ 30 w 36"/>
                <a:gd name="T33" fmla="*/ 16 h 21"/>
                <a:gd name="T34" fmla="*/ 31 w 36"/>
                <a:gd name="T35" fmla="*/ 19 h 21"/>
                <a:gd name="T36" fmla="*/ 26 w 36"/>
                <a:gd name="T37" fmla="*/ 18 h 21"/>
                <a:gd name="T38" fmla="*/ 22 w 36"/>
                <a:gd name="T39" fmla="*/ 16 h 21"/>
                <a:gd name="T40" fmla="*/ 21 w 36"/>
                <a:gd name="T41" fmla="*/ 13 h 21"/>
                <a:gd name="T42" fmla="*/ 20 w 36"/>
                <a:gd name="T43" fmla="*/ 15 h 21"/>
                <a:gd name="T44" fmla="*/ 15 w 36"/>
                <a:gd name="T45" fmla="*/ 15 h 21"/>
                <a:gd name="T46" fmla="*/ 15 w 36"/>
                <a:gd name="T47" fmla="*/ 12 h 21"/>
                <a:gd name="T48" fmla="*/ 11 w 36"/>
                <a:gd name="T49" fmla="*/ 12 h 21"/>
                <a:gd name="T50" fmla="*/ 8 w 36"/>
                <a:gd name="T51" fmla="*/ 10 h 21"/>
                <a:gd name="T52" fmla="*/ 6 w 36"/>
                <a:gd name="T53" fmla="*/ 8 h 21"/>
                <a:gd name="T54" fmla="*/ 1 w 36"/>
                <a:gd name="T55" fmla="*/ 7 h 21"/>
                <a:gd name="T56" fmla="*/ 0 w 36"/>
                <a:gd name="T5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21">
                  <a:moveTo>
                    <a:pt x="0" y="4"/>
                  </a:moveTo>
                  <a:cubicBezTo>
                    <a:pt x="2" y="3"/>
                    <a:pt x="5" y="2"/>
                    <a:pt x="8" y="1"/>
                  </a:cubicBezTo>
                  <a:cubicBezTo>
                    <a:pt x="7" y="3"/>
                    <a:pt x="10" y="2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3"/>
                    <a:pt x="16" y="1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1"/>
                    <a:pt x="23" y="1"/>
                    <a:pt x="23" y="0"/>
                  </a:cubicBezTo>
                  <a:cubicBezTo>
                    <a:pt x="24" y="3"/>
                    <a:pt x="29" y="3"/>
                    <a:pt x="31" y="4"/>
                  </a:cubicBezTo>
                  <a:cubicBezTo>
                    <a:pt x="30" y="5"/>
                    <a:pt x="28" y="7"/>
                    <a:pt x="31" y="7"/>
                  </a:cubicBezTo>
                  <a:cubicBezTo>
                    <a:pt x="32" y="8"/>
                    <a:pt x="36" y="8"/>
                    <a:pt x="34" y="10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5" y="12"/>
                    <a:pt x="35" y="13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31" y="15"/>
                    <a:pt x="30" y="16"/>
                    <a:pt x="30" y="16"/>
                  </a:cubicBezTo>
                  <a:cubicBezTo>
                    <a:pt x="30" y="17"/>
                    <a:pt x="32" y="18"/>
                    <a:pt x="31" y="19"/>
                  </a:cubicBezTo>
                  <a:cubicBezTo>
                    <a:pt x="29" y="21"/>
                    <a:pt x="27" y="19"/>
                    <a:pt x="26" y="18"/>
                  </a:cubicBezTo>
                  <a:cubicBezTo>
                    <a:pt x="25" y="17"/>
                    <a:pt x="22" y="17"/>
                    <a:pt x="22" y="16"/>
                  </a:cubicBezTo>
                  <a:cubicBezTo>
                    <a:pt x="21" y="16"/>
                    <a:pt x="22" y="14"/>
                    <a:pt x="21" y="13"/>
                  </a:cubicBezTo>
                  <a:cubicBezTo>
                    <a:pt x="20" y="13"/>
                    <a:pt x="20" y="14"/>
                    <a:pt x="20" y="15"/>
                  </a:cubicBezTo>
                  <a:cubicBezTo>
                    <a:pt x="18" y="16"/>
                    <a:pt x="16" y="15"/>
                    <a:pt x="15" y="15"/>
                  </a:cubicBezTo>
                  <a:cubicBezTo>
                    <a:pt x="15" y="14"/>
                    <a:pt x="16" y="13"/>
                    <a:pt x="15" y="12"/>
                  </a:cubicBezTo>
                  <a:cubicBezTo>
                    <a:pt x="14" y="11"/>
                    <a:pt x="11" y="11"/>
                    <a:pt x="11" y="12"/>
                  </a:cubicBezTo>
                  <a:cubicBezTo>
                    <a:pt x="11" y="10"/>
                    <a:pt x="10" y="10"/>
                    <a:pt x="8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95"/>
            <p:cNvSpPr>
              <a:spLocks noEditPoints="1"/>
            </p:cNvSpPr>
            <p:nvPr/>
          </p:nvSpPr>
          <p:spPr bwMode="auto">
            <a:xfrm>
              <a:off x="4410487" y="3196376"/>
              <a:ext cx="82562" cy="82566"/>
            </a:xfrm>
            <a:custGeom>
              <a:avLst/>
              <a:gdLst>
                <a:gd name="T0" fmla="*/ 3 w 28"/>
                <a:gd name="T1" fmla="*/ 6 h 28"/>
                <a:gd name="T2" fmla="*/ 4 w 28"/>
                <a:gd name="T3" fmla="*/ 0 h 28"/>
                <a:gd name="T4" fmla="*/ 2 w 28"/>
                <a:gd name="T5" fmla="*/ 2 h 28"/>
                <a:gd name="T6" fmla="*/ 0 w 28"/>
                <a:gd name="T7" fmla="*/ 4 h 28"/>
                <a:gd name="T8" fmla="*/ 3 w 28"/>
                <a:gd name="T9" fmla="*/ 6 h 28"/>
                <a:gd name="T10" fmla="*/ 12 w 28"/>
                <a:gd name="T11" fmla="*/ 21 h 28"/>
                <a:gd name="T12" fmla="*/ 13 w 28"/>
                <a:gd name="T13" fmla="*/ 21 h 28"/>
                <a:gd name="T14" fmla="*/ 13 w 28"/>
                <a:gd name="T15" fmla="*/ 19 h 28"/>
                <a:gd name="T16" fmla="*/ 14 w 28"/>
                <a:gd name="T17" fmla="*/ 14 h 28"/>
                <a:gd name="T18" fmla="*/ 22 w 28"/>
                <a:gd name="T19" fmla="*/ 16 h 28"/>
                <a:gd name="T20" fmla="*/ 25 w 28"/>
                <a:gd name="T21" fmla="*/ 16 h 28"/>
                <a:gd name="T22" fmla="*/ 28 w 28"/>
                <a:gd name="T23" fmla="*/ 18 h 28"/>
                <a:gd name="T24" fmla="*/ 28 w 28"/>
                <a:gd name="T25" fmla="*/ 25 h 28"/>
                <a:gd name="T26" fmla="*/ 25 w 28"/>
                <a:gd name="T27" fmla="*/ 27 h 28"/>
                <a:gd name="T28" fmla="*/ 16 w 28"/>
                <a:gd name="T29" fmla="*/ 27 h 28"/>
                <a:gd name="T30" fmla="*/ 14 w 28"/>
                <a:gd name="T31" fmla="*/ 26 h 28"/>
                <a:gd name="T32" fmla="*/ 9 w 28"/>
                <a:gd name="T33" fmla="*/ 25 h 28"/>
                <a:gd name="T34" fmla="*/ 12 w 28"/>
                <a:gd name="T3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3" y="6"/>
                  </a:moveTo>
                  <a:cubicBezTo>
                    <a:pt x="4" y="5"/>
                    <a:pt x="7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3" y="6"/>
                    <a:pt x="3" y="6"/>
                  </a:cubicBezTo>
                  <a:moveTo>
                    <a:pt x="12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1" y="22"/>
                    <a:pt x="13" y="19"/>
                    <a:pt x="13" y="19"/>
                  </a:cubicBezTo>
                  <a:cubicBezTo>
                    <a:pt x="14" y="18"/>
                    <a:pt x="13" y="16"/>
                    <a:pt x="14" y="14"/>
                  </a:cubicBezTo>
                  <a:cubicBezTo>
                    <a:pt x="14" y="17"/>
                    <a:pt x="20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8" y="16"/>
                    <a:pt x="28" y="15"/>
                    <a:pt x="28" y="18"/>
                  </a:cubicBezTo>
                  <a:cubicBezTo>
                    <a:pt x="28" y="20"/>
                    <a:pt x="28" y="23"/>
                    <a:pt x="28" y="25"/>
                  </a:cubicBezTo>
                  <a:cubicBezTo>
                    <a:pt x="28" y="27"/>
                    <a:pt x="27" y="27"/>
                    <a:pt x="25" y="27"/>
                  </a:cubicBezTo>
                  <a:cubicBezTo>
                    <a:pt x="22" y="27"/>
                    <a:pt x="19" y="27"/>
                    <a:pt x="16" y="27"/>
                  </a:cubicBezTo>
                  <a:cubicBezTo>
                    <a:pt x="16" y="27"/>
                    <a:pt x="13" y="28"/>
                    <a:pt x="14" y="26"/>
                  </a:cubicBezTo>
                  <a:cubicBezTo>
                    <a:pt x="13" y="26"/>
                    <a:pt x="10" y="27"/>
                    <a:pt x="9" y="25"/>
                  </a:cubicBezTo>
                  <a:cubicBezTo>
                    <a:pt x="9" y="24"/>
                    <a:pt x="11" y="22"/>
                    <a:pt x="12" y="2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97"/>
            <p:cNvSpPr>
              <a:spLocks/>
            </p:cNvSpPr>
            <p:nvPr/>
          </p:nvSpPr>
          <p:spPr bwMode="auto">
            <a:xfrm>
              <a:off x="4933963" y="4118653"/>
              <a:ext cx="68509" cy="63242"/>
            </a:xfrm>
            <a:custGeom>
              <a:avLst/>
              <a:gdLst>
                <a:gd name="T0" fmla="*/ 0 w 23"/>
                <a:gd name="T1" fmla="*/ 11 h 21"/>
                <a:gd name="T2" fmla="*/ 2 w 23"/>
                <a:gd name="T3" fmla="*/ 14 h 21"/>
                <a:gd name="T4" fmla="*/ 4 w 23"/>
                <a:gd name="T5" fmla="*/ 17 h 21"/>
                <a:gd name="T6" fmla="*/ 10 w 23"/>
                <a:gd name="T7" fmla="*/ 20 h 21"/>
                <a:gd name="T8" fmla="*/ 12 w 23"/>
                <a:gd name="T9" fmla="*/ 17 h 21"/>
                <a:gd name="T10" fmla="*/ 16 w 23"/>
                <a:gd name="T11" fmla="*/ 15 h 21"/>
                <a:gd name="T12" fmla="*/ 20 w 23"/>
                <a:gd name="T13" fmla="*/ 13 h 21"/>
                <a:gd name="T14" fmla="*/ 21 w 23"/>
                <a:gd name="T15" fmla="*/ 10 h 21"/>
                <a:gd name="T16" fmla="*/ 23 w 23"/>
                <a:gd name="T17" fmla="*/ 7 h 21"/>
                <a:gd name="T18" fmla="*/ 19 w 23"/>
                <a:gd name="T19" fmla="*/ 4 h 21"/>
                <a:gd name="T20" fmla="*/ 16 w 23"/>
                <a:gd name="T21" fmla="*/ 1 h 21"/>
                <a:gd name="T22" fmla="*/ 12 w 23"/>
                <a:gd name="T23" fmla="*/ 2 h 21"/>
                <a:gd name="T24" fmla="*/ 9 w 23"/>
                <a:gd name="T25" fmla="*/ 3 h 21"/>
                <a:gd name="T26" fmla="*/ 6 w 23"/>
                <a:gd name="T27" fmla="*/ 4 h 21"/>
                <a:gd name="T28" fmla="*/ 4 w 23"/>
                <a:gd name="T29" fmla="*/ 8 h 21"/>
                <a:gd name="T30" fmla="*/ 0 w 23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1">
                  <a:moveTo>
                    <a:pt x="0" y="11"/>
                  </a:moveTo>
                  <a:cubicBezTo>
                    <a:pt x="1" y="12"/>
                    <a:pt x="1" y="13"/>
                    <a:pt x="2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5" y="18"/>
                    <a:pt x="8" y="21"/>
                    <a:pt x="10" y="20"/>
                  </a:cubicBezTo>
                  <a:cubicBezTo>
                    <a:pt x="11" y="19"/>
                    <a:pt x="11" y="17"/>
                    <a:pt x="12" y="17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9" y="14"/>
                    <a:pt x="20" y="13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2" y="9"/>
                    <a:pt x="23" y="8"/>
                    <a:pt x="23" y="7"/>
                  </a:cubicBezTo>
                  <a:cubicBezTo>
                    <a:pt x="22" y="5"/>
                    <a:pt x="21" y="5"/>
                    <a:pt x="19" y="4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4" y="8"/>
                  </a:cubicBezTo>
                  <a:cubicBezTo>
                    <a:pt x="3" y="10"/>
                    <a:pt x="1" y="10"/>
                    <a:pt x="0" y="1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99"/>
            <p:cNvSpPr>
              <a:spLocks/>
            </p:cNvSpPr>
            <p:nvPr/>
          </p:nvSpPr>
          <p:spPr bwMode="auto">
            <a:xfrm>
              <a:off x="4800459" y="2042213"/>
              <a:ext cx="179176" cy="86079"/>
            </a:xfrm>
            <a:custGeom>
              <a:avLst/>
              <a:gdLst>
                <a:gd name="T0" fmla="*/ 1 w 60"/>
                <a:gd name="T1" fmla="*/ 5 h 29"/>
                <a:gd name="T2" fmla="*/ 3 w 60"/>
                <a:gd name="T3" fmla="*/ 0 h 29"/>
                <a:gd name="T4" fmla="*/ 7 w 60"/>
                <a:gd name="T5" fmla="*/ 1 h 29"/>
                <a:gd name="T6" fmla="*/ 6 w 60"/>
                <a:gd name="T7" fmla="*/ 4 h 29"/>
                <a:gd name="T8" fmla="*/ 12 w 60"/>
                <a:gd name="T9" fmla="*/ 4 h 29"/>
                <a:gd name="T10" fmla="*/ 20 w 60"/>
                <a:gd name="T11" fmla="*/ 5 h 29"/>
                <a:gd name="T12" fmla="*/ 26 w 60"/>
                <a:gd name="T13" fmla="*/ 5 h 29"/>
                <a:gd name="T14" fmla="*/ 33 w 60"/>
                <a:gd name="T15" fmla="*/ 5 h 29"/>
                <a:gd name="T16" fmla="*/ 40 w 60"/>
                <a:gd name="T17" fmla="*/ 2 h 29"/>
                <a:gd name="T18" fmla="*/ 47 w 60"/>
                <a:gd name="T19" fmla="*/ 2 h 29"/>
                <a:gd name="T20" fmla="*/ 53 w 60"/>
                <a:gd name="T21" fmla="*/ 2 h 29"/>
                <a:gd name="T22" fmla="*/ 56 w 60"/>
                <a:gd name="T23" fmla="*/ 5 h 29"/>
                <a:gd name="T24" fmla="*/ 60 w 60"/>
                <a:gd name="T25" fmla="*/ 6 h 29"/>
                <a:gd name="T26" fmla="*/ 58 w 60"/>
                <a:gd name="T27" fmla="*/ 8 h 29"/>
                <a:gd name="T28" fmla="*/ 53 w 60"/>
                <a:gd name="T29" fmla="*/ 11 h 29"/>
                <a:gd name="T30" fmla="*/ 52 w 60"/>
                <a:gd name="T31" fmla="*/ 15 h 29"/>
                <a:gd name="T32" fmla="*/ 51 w 60"/>
                <a:gd name="T33" fmla="*/ 16 h 29"/>
                <a:gd name="T34" fmla="*/ 49 w 60"/>
                <a:gd name="T35" fmla="*/ 17 h 29"/>
                <a:gd name="T36" fmla="*/ 53 w 60"/>
                <a:gd name="T37" fmla="*/ 21 h 29"/>
                <a:gd name="T38" fmla="*/ 49 w 60"/>
                <a:gd name="T39" fmla="*/ 22 h 29"/>
                <a:gd name="T40" fmla="*/ 46 w 60"/>
                <a:gd name="T41" fmla="*/ 21 h 29"/>
                <a:gd name="T42" fmla="*/ 42 w 60"/>
                <a:gd name="T43" fmla="*/ 22 h 29"/>
                <a:gd name="T44" fmla="*/ 41 w 60"/>
                <a:gd name="T45" fmla="*/ 23 h 29"/>
                <a:gd name="T46" fmla="*/ 39 w 60"/>
                <a:gd name="T47" fmla="*/ 24 h 29"/>
                <a:gd name="T48" fmla="*/ 36 w 60"/>
                <a:gd name="T49" fmla="*/ 28 h 29"/>
                <a:gd name="T50" fmla="*/ 29 w 60"/>
                <a:gd name="T51" fmla="*/ 29 h 29"/>
                <a:gd name="T52" fmla="*/ 25 w 60"/>
                <a:gd name="T53" fmla="*/ 27 h 29"/>
                <a:gd name="T54" fmla="*/ 22 w 60"/>
                <a:gd name="T55" fmla="*/ 27 h 29"/>
                <a:gd name="T56" fmla="*/ 19 w 60"/>
                <a:gd name="T57" fmla="*/ 26 h 29"/>
                <a:gd name="T58" fmla="*/ 13 w 60"/>
                <a:gd name="T59" fmla="*/ 28 h 29"/>
                <a:gd name="T60" fmla="*/ 6 w 60"/>
                <a:gd name="T61" fmla="*/ 28 h 29"/>
                <a:gd name="T62" fmla="*/ 5 w 60"/>
                <a:gd name="T63" fmla="*/ 22 h 29"/>
                <a:gd name="T64" fmla="*/ 3 w 60"/>
                <a:gd name="T65" fmla="*/ 21 h 29"/>
                <a:gd name="T66" fmla="*/ 1 w 60"/>
                <a:gd name="T67" fmla="*/ 19 h 29"/>
                <a:gd name="T68" fmla="*/ 2 w 60"/>
                <a:gd name="T69" fmla="*/ 14 h 29"/>
                <a:gd name="T70" fmla="*/ 4 w 60"/>
                <a:gd name="T71" fmla="*/ 13 h 29"/>
                <a:gd name="T72" fmla="*/ 7 w 60"/>
                <a:gd name="T73" fmla="*/ 10 h 29"/>
                <a:gd name="T74" fmla="*/ 1 w 60"/>
                <a:gd name="T7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29">
                  <a:moveTo>
                    <a:pt x="1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5" y="3"/>
                    <a:pt x="6" y="4"/>
                  </a:cubicBezTo>
                  <a:cubicBezTo>
                    <a:pt x="6" y="5"/>
                    <a:pt x="11" y="4"/>
                    <a:pt x="12" y="4"/>
                  </a:cubicBezTo>
                  <a:cubicBezTo>
                    <a:pt x="15" y="5"/>
                    <a:pt x="17" y="6"/>
                    <a:pt x="20" y="5"/>
                  </a:cubicBezTo>
                  <a:cubicBezTo>
                    <a:pt x="21" y="5"/>
                    <a:pt x="24" y="5"/>
                    <a:pt x="26" y="5"/>
                  </a:cubicBezTo>
                  <a:cubicBezTo>
                    <a:pt x="29" y="5"/>
                    <a:pt x="30" y="7"/>
                    <a:pt x="33" y="5"/>
                  </a:cubicBezTo>
                  <a:cubicBezTo>
                    <a:pt x="35" y="3"/>
                    <a:pt x="37" y="2"/>
                    <a:pt x="40" y="2"/>
                  </a:cubicBezTo>
                  <a:cubicBezTo>
                    <a:pt x="42" y="2"/>
                    <a:pt x="45" y="1"/>
                    <a:pt x="47" y="2"/>
                  </a:cubicBezTo>
                  <a:cubicBezTo>
                    <a:pt x="49" y="2"/>
                    <a:pt x="51" y="3"/>
                    <a:pt x="53" y="2"/>
                  </a:cubicBezTo>
                  <a:cubicBezTo>
                    <a:pt x="53" y="2"/>
                    <a:pt x="56" y="4"/>
                    <a:pt x="56" y="5"/>
                  </a:cubicBezTo>
                  <a:cubicBezTo>
                    <a:pt x="57" y="5"/>
                    <a:pt x="60" y="4"/>
                    <a:pt x="60" y="6"/>
                  </a:cubicBezTo>
                  <a:cubicBezTo>
                    <a:pt x="60" y="7"/>
                    <a:pt x="60" y="8"/>
                    <a:pt x="58" y="8"/>
                  </a:cubicBezTo>
                  <a:cubicBezTo>
                    <a:pt x="56" y="8"/>
                    <a:pt x="54" y="9"/>
                    <a:pt x="53" y="11"/>
                  </a:cubicBezTo>
                  <a:cubicBezTo>
                    <a:pt x="52" y="12"/>
                    <a:pt x="53" y="13"/>
                    <a:pt x="52" y="15"/>
                  </a:cubicBezTo>
                  <a:cubicBezTo>
                    <a:pt x="52" y="15"/>
                    <a:pt x="51" y="16"/>
                    <a:pt x="51" y="16"/>
                  </a:cubicBezTo>
                  <a:cubicBezTo>
                    <a:pt x="50" y="17"/>
                    <a:pt x="50" y="16"/>
                    <a:pt x="49" y="17"/>
                  </a:cubicBezTo>
                  <a:cubicBezTo>
                    <a:pt x="52" y="18"/>
                    <a:pt x="52" y="19"/>
                    <a:pt x="53" y="21"/>
                  </a:cubicBezTo>
                  <a:cubicBezTo>
                    <a:pt x="55" y="22"/>
                    <a:pt x="51" y="22"/>
                    <a:pt x="49" y="22"/>
                  </a:cubicBezTo>
                  <a:cubicBezTo>
                    <a:pt x="48" y="22"/>
                    <a:pt x="48" y="20"/>
                    <a:pt x="46" y="21"/>
                  </a:cubicBezTo>
                  <a:cubicBezTo>
                    <a:pt x="45" y="21"/>
                    <a:pt x="43" y="22"/>
                    <a:pt x="42" y="22"/>
                  </a:cubicBezTo>
                  <a:cubicBezTo>
                    <a:pt x="40" y="22"/>
                    <a:pt x="41" y="23"/>
                    <a:pt x="41" y="23"/>
                  </a:cubicBezTo>
                  <a:cubicBezTo>
                    <a:pt x="40" y="23"/>
                    <a:pt x="38" y="23"/>
                    <a:pt x="39" y="24"/>
                  </a:cubicBezTo>
                  <a:cubicBezTo>
                    <a:pt x="33" y="24"/>
                    <a:pt x="39" y="27"/>
                    <a:pt x="36" y="28"/>
                  </a:cubicBezTo>
                  <a:cubicBezTo>
                    <a:pt x="34" y="29"/>
                    <a:pt x="31" y="28"/>
                    <a:pt x="29" y="29"/>
                  </a:cubicBezTo>
                  <a:cubicBezTo>
                    <a:pt x="28" y="29"/>
                    <a:pt x="27" y="28"/>
                    <a:pt x="25" y="27"/>
                  </a:cubicBezTo>
                  <a:cubicBezTo>
                    <a:pt x="23" y="27"/>
                    <a:pt x="23" y="28"/>
                    <a:pt x="22" y="27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7" y="26"/>
                    <a:pt x="15" y="27"/>
                    <a:pt x="13" y="28"/>
                  </a:cubicBezTo>
                  <a:cubicBezTo>
                    <a:pt x="11" y="28"/>
                    <a:pt x="8" y="29"/>
                    <a:pt x="6" y="28"/>
                  </a:cubicBezTo>
                  <a:cubicBezTo>
                    <a:pt x="7" y="26"/>
                    <a:pt x="7" y="24"/>
                    <a:pt x="5" y="22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4" y="17"/>
                    <a:pt x="0" y="16"/>
                    <a:pt x="2" y="14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1"/>
                    <a:pt x="7" y="10"/>
                  </a:cubicBezTo>
                  <a:cubicBezTo>
                    <a:pt x="4" y="10"/>
                    <a:pt x="1" y="7"/>
                    <a:pt x="1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501"/>
            <p:cNvSpPr>
              <a:spLocks/>
            </p:cNvSpPr>
            <p:nvPr/>
          </p:nvSpPr>
          <p:spPr bwMode="auto">
            <a:xfrm>
              <a:off x="4990175" y="3368535"/>
              <a:ext cx="54456" cy="64999"/>
            </a:xfrm>
            <a:custGeom>
              <a:avLst/>
              <a:gdLst>
                <a:gd name="T0" fmla="*/ 0 w 18"/>
                <a:gd name="T1" fmla="*/ 5 h 22"/>
                <a:gd name="T2" fmla="*/ 4 w 18"/>
                <a:gd name="T3" fmla="*/ 6 h 22"/>
                <a:gd name="T4" fmla="*/ 8 w 18"/>
                <a:gd name="T5" fmla="*/ 5 h 22"/>
                <a:gd name="T6" fmla="*/ 9 w 18"/>
                <a:gd name="T7" fmla="*/ 1 h 22"/>
                <a:gd name="T8" fmla="*/ 11 w 18"/>
                <a:gd name="T9" fmla="*/ 2 h 22"/>
                <a:gd name="T10" fmla="*/ 15 w 18"/>
                <a:gd name="T11" fmla="*/ 2 h 22"/>
                <a:gd name="T12" fmla="*/ 14 w 18"/>
                <a:gd name="T13" fmla="*/ 4 h 22"/>
                <a:gd name="T14" fmla="*/ 14 w 18"/>
                <a:gd name="T15" fmla="*/ 7 h 22"/>
                <a:gd name="T16" fmla="*/ 17 w 18"/>
                <a:gd name="T17" fmla="*/ 7 h 22"/>
                <a:gd name="T18" fmla="*/ 16 w 18"/>
                <a:gd name="T19" fmla="*/ 10 h 22"/>
                <a:gd name="T20" fmla="*/ 14 w 18"/>
                <a:gd name="T21" fmla="*/ 12 h 22"/>
                <a:gd name="T22" fmla="*/ 13 w 18"/>
                <a:gd name="T23" fmla="*/ 13 h 22"/>
                <a:gd name="T24" fmla="*/ 13 w 18"/>
                <a:gd name="T25" fmla="*/ 15 h 22"/>
                <a:gd name="T26" fmla="*/ 12 w 18"/>
                <a:gd name="T27" fmla="*/ 17 h 22"/>
                <a:gd name="T28" fmla="*/ 8 w 18"/>
                <a:gd name="T29" fmla="*/ 20 h 22"/>
                <a:gd name="T30" fmla="*/ 4 w 18"/>
                <a:gd name="T31" fmla="*/ 21 h 22"/>
                <a:gd name="T32" fmla="*/ 2 w 18"/>
                <a:gd name="T33" fmla="*/ 17 h 22"/>
                <a:gd name="T34" fmla="*/ 2 w 18"/>
                <a:gd name="T35" fmla="*/ 10 h 22"/>
                <a:gd name="T36" fmla="*/ 2 w 18"/>
                <a:gd name="T37" fmla="*/ 8 h 22"/>
                <a:gd name="T38" fmla="*/ 0 w 18"/>
                <a:gd name="T3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0" y="5"/>
                  </a:moveTo>
                  <a:cubicBezTo>
                    <a:pt x="0" y="1"/>
                    <a:pt x="3" y="6"/>
                    <a:pt x="4" y="6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9" y="4"/>
                    <a:pt x="8" y="2"/>
                    <a:pt x="9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4" y="2"/>
                    <a:pt x="12" y="4"/>
                    <a:pt x="14" y="4"/>
                  </a:cubicBezTo>
                  <a:cubicBezTo>
                    <a:pt x="14" y="4"/>
                    <a:pt x="12" y="7"/>
                    <a:pt x="14" y="7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6" y="8"/>
                    <a:pt x="18" y="9"/>
                    <a:pt x="16" y="1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3" y="12"/>
                    <a:pt x="13" y="13"/>
                  </a:cubicBezTo>
                  <a:cubicBezTo>
                    <a:pt x="12" y="13"/>
                    <a:pt x="13" y="15"/>
                    <a:pt x="13" y="15"/>
                  </a:cubicBezTo>
                  <a:cubicBezTo>
                    <a:pt x="13" y="15"/>
                    <a:pt x="12" y="17"/>
                    <a:pt x="12" y="17"/>
                  </a:cubicBezTo>
                  <a:cubicBezTo>
                    <a:pt x="10" y="19"/>
                    <a:pt x="10" y="19"/>
                    <a:pt x="8" y="20"/>
                  </a:cubicBezTo>
                  <a:cubicBezTo>
                    <a:pt x="7" y="21"/>
                    <a:pt x="5" y="22"/>
                    <a:pt x="4" y="21"/>
                  </a:cubicBezTo>
                  <a:cubicBezTo>
                    <a:pt x="3" y="20"/>
                    <a:pt x="3" y="18"/>
                    <a:pt x="2" y="17"/>
                  </a:cubicBezTo>
                  <a:cubicBezTo>
                    <a:pt x="1" y="15"/>
                    <a:pt x="2" y="12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503"/>
            <p:cNvSpPr>
              <a:spLocks/>
            </p:cNvSpPr>
            <p:nvPr/>
          </p:nvSpPr>
          <p:spPr bwMode="auto">
            <a:xfrm>
              <a:off x="5346771" y="2941652"/>
              <a:ext cx="52699" cy="52702"/>
            </a:xfrm>
            <a:custGeom>
              <a:avLst/>
              <a:gdLst>
                <a:gd name="T0" fmla="*/ 1 w 18"/>
                <a:gd name="T1" fmla="*/ 16 h 18"/>
                <a:gd name="T2" fmla="*/ 2 w 18"/>
                <a:gd name="T3" fmla="*/ 9 h 18"/>
                <a:gd name="T4" fmla="*/ 6 w 18"/>
                <a:gd name="T5" fmla="*/ 4 h 18"/>
                <a:gd name="T6" fmla="*/ 10 w 18"/>
                <a:gd name="T7" fmla="*/ 3 h 18"/>
                <a:gd name="T8" fmla="*/ 11 w 18"/>
                <a:gd name="T9" fmla="*/ 2 h 18"/>
                <a:gd name="T10" fmla="*/ 14 w 18"/>
                <a:gd name="T11" fmla="*/ 0 h 18"/>
                <a:gd name="T12" fmla="*/ 16 w 18"/>
                <a:gd name="T13" fmla="*/ 7 h 18"/>
                <a:gd name="T14" fmla="*/ 11 w 18"/>
                <a:gd name="T15" fmla="*/ 9 h 18"/>
                <a:gd name="T16" fmla="*/ 8 w 18"/>
                <a:gd name="T17" fmla="*/ 12 h 18"/>
                <a:gd name="T18" fmla="*/ 13 w 18"/>
                <a:gd name="T19" fmla="*/ 11 h 18"/>
                <a:gd name="T20" fmla="*/ 12 w 18"/>
                <a:gd name="T21" fmla="*/ 16 h 18"/>
                <a:gd name="T22" fmla="*/ 8 w 18"/>
                <a:gd name="T23" fmla="*/ 16 h 18"/>
                <a:gd name="T24" fmla="*/ 1 w 1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1" y="16"/>
                  </a:moveTo>
                  <a:cubicBezTo>
                    <a:pt x="1" y="14"/>
                    <a:pt x="0" y="11"/>
                    <a:pt x="2" y="9"/>
                  </a:cubicBezTo>
                  <a:cubicBezTo>
                    <a:pt x="3" y="7"/>
                    <a:pt x="5" y="6"/>
                    <a:pt x="6" y="4"/>
                  </a:cubicBezTo>
                  <a:cubicBezTo>
                    <a:pt x="7" y="2"/>
                    <a:pt x="8" y="3"/>
                    <a:pt x="10" y="3"/>
                  </a:cubicBezTo>
                  <a:cubicBezTo>
                    <a:pt x="11" y="4"/>
                    <a:pt x="11" y="2"/>
                    <a:pt x="11" y="2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4" y="2"/>
                    <a:pt x="18" y="5"/>
                    <a:pt x="16" y="7"/>
                  </a:cubicBezTo>
                  <a:cubicBezTo>
                    <a:pt x="15" y="8"/>
                    <a:pt x="12" y="9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9" y="13"/>
                    <a:pt x="12" y="11"/>
                    <a:pt x="13" y="11"/>
                  </a:cubicBezTo>
                  <a:cubicBezTo>
                    <a:pt x="16" y="12"/>
                    <a:pt x="13" y="14"/>
                    <a:pt x="12" y="16"/>
                  </a:cubicBezTo>
                  <a:cubicBezTo>
                    <a:pt x="11" y="18"/>
                    <a:pt x="10" y="16"/>
                    <a:pt x="8" y="16"/>
                  </a:cubicBezTo>
                  <a:cubicBezTo>
                    <a:pt x="6" y="16"/>
                    <a:pt x="2" y="18"/>
                    <a:pt x="1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504"/>
            <p:cNvSpPr>
              <a:spLocks noEditPoints="1"/>
            </p:cNvSpPr>
            <p:nvPr/>
          </p:nvSpPr>
          <p:spPr bwMode="auto">
            <a:xfrm>
              <a:off x="5432846" y="2107211"/>
              <a:ext cx="156340" cy="103646"/>
            </a:xfrm>
            <a:custGeom>
              <a:avLst/>
              <a:gdLst>
                <a:gd name="T0" fmla="*/ 3 w 53"/>
                <a:gd name="T1" fmla="*/ 6 h 35"/>
                <a:gd name="T2" fmla="*/ 10 w 53"/>
                <a:gd name="T3" fmla="*/ 7 h 35"/>
                <a:gd name="T4" fmla="*/ 14 w 53"/>
                <a:gd name="T5" fmla="*/ 8 h 35"/>
                <a:gd name="T6" fmla="*/ 18 w 53"/>
                <a:gd name="T7" fmla="*/ 8 h 35"/>
                <a:gd name="T8" fmla="*/ 15 w 53"/>
                <a:gd name="T9" fmla="*/ 5 h 35"/>
                <a:gd name="T10" fmla="*/ 14 w 53"/>
                <a:gd name="T11" fmla="*/ 2 h 35"/>
                <a:gd name="T12" fmla="*/ 16 w 53"/>
                <a:gd name="T13" fmla="*/ 1 h 35"/>
                <a:gd name="T14" fmla="*/ 21 w 53"/>
                <a:gd name="T15" fmla="*/ 3 h 35"/>
                <a:gd name="T16" fmla="*/ 23 w 53"/>
                <a:gd name="T17" fmla="*/ 4 h 35"/>
                <a:gd name="T18" fmla="*/ 25 w 53"/>
                <a:gd name="T19" fmla="*/ 7 h 35"/>
                <a:gd name="T20" fmla="*/ 29 w 53"/>
                <a:gd name="T21" fmla="*/ 7 h 35"/>
                <a:gd name="T22" fmla="*/ 31 w 53"/>
                <a:gd name="T23" fmla="*/ 5 h 35"/>
                <a:gd name="T24" fmla="*/ 37 w 53"/>
                <a:gd name="T25" fmla="*/ 1 h 35"/>
                <a:gd name="T26" fmla="*/ 40 w 53"/>
                <a:gd name="T27" fmla="*/ 5 h 35"/>
                <a:gd name="T28" fmla="*/ 44 w 53"/>
                <a:gd name="T29" fmla="*/ 11 h 35"/>
                <a:gd name="T30" fmla="*/ 45 w 53"/>
                <a:gd name="T31" fmla="*/ 11 h 35"/>
                <a:gd name="T32" fmla="*/ 45 w 53"/>
                <a:gd name="T33" fmla="*/ 12 h 35"/>
                <a:gd name="T34" fmla="*/ 48 w 53"/>
                <a:gd name="T35" fmla="*/ 13 h 35"/>
                <a:gd name="T36" fmla="*/ 53 w 53"/>
                <a:gd name="T37" fmla="*/ 17 h 35"/>
                <a:gd name="T38" fmla="*/ 48 w 53"/>
                <a:gd name="T39" fmla="*/ 16 h 35"/>
                <a:gd name="T40" fmla="*/ 44 w 53"/>
                <a:gd name="T41" fmla="*/ 20 h 35"/>
                <a:gd name="T42" fmla="*/ 44 w 53"/>
                <a:gd name="T43" fmla="*/ 25 h 35"/>
                <a:gd name="T44" fmla="*/ 42 w 53"/>
                <a:gd name="T45" fmla="*/ 27 h 35"/>
                <a:gd name="T46" fmla="*/ 41 w 53"/>
                <a:gd name="T47" fmla="*/ 28 h 35"/>
                <a:gd name="T48" fmla="*/ 40 w 53"/>
                <a:gd name="T49" fmla="*/ 28 h 35"/>
                <a:gd name="T50" fmla="*/ 39 w 53"/>
                <a:gd name="T51" fmla="*/ 34 h 35"/>
                <a:gd name="T52" fmla="*/ 37 w 53"/>
                <a:gd name="T53" fmla="*/ 34 h 35"/>
                <a:gd name="T54" fmla="*/ 35 w 53"/>
                <a:gd name="T55" fmla="*/ 32 h 35"/>
                <a:gd name="T56" fmla="*/ 31 w 53"/>
                <a:gd name="T57" fmla="*/ 29 h 35"/>
                <a:gd name="T58" fmla="*/ 34 w 53"/>
                <a:gd name="T59" fmla="*/ 28 h 35"/>
                <a:gd name="T60" fmla="*/ 34 w 53"/>
                <a:gd name="T61" fmla="*/ 25 h 35"/>
                <a:gd name="T62" fmla="*/ 27 w 53"/>
                <a:gd name="T63" fmla="*/ 23 h 35"/>
                <a:gd name="T64" fmla="*/ 22 w 53"/>
                <a:gd name="T65" fmla="*/ 27 h 35"/>
                <a:gd name="T66" fmla="*/ 20 w 53"/>
                <a:gd name="T67" fmla="*/ 27 h 35"/>
                <a:gd name="T68" fmla="*/ 17 w 53"/>
                <a:gd name="T69" fmla="*/ 30 h 35"/>
                <a:gd name="T70" fmla="*/ 18 w 53"/>
                <a:gd name="T71" fmla="*/ 26 h 35"/>
                <a:gd name="T72" fmla="*/ 16 w 53"/>
                <a:gd name="T73" fmla="*/ 24 h 35"/>
                <a:gd name="T74" fmla="*/ 16 w 53"/>
                <a:gd name="T75" fmla="*/ 23 h 35"/>
                <a:gd name="T76" fmla="*/ 15 w 53"/>
                <a:gd name="T77" fmla="*/ 23 h 35"/>
                <a:gd name="T78" fmla="*/ 8 w 53"/>
                <a:gd name="T79" fmla="*/ 19 h 35"/>
                <a:gd name="T80" fmla="*/ 11 w 53"/>
                <a:gd name="T81" fmla="*/ 18 h 35"/>
                <a:gd name="T82" fmla="*/ 10 w 53"/>
                <a:gd name="T83" fmla="*/ 16 h 35"/>
                <a:gd name="T84" fmla="*/ 8 w 53"/>
                <a:gd name="T85" fmla="*/ 11 h 35"/>
                <a:gd name="T86" fmla="*/ 3 w 53"/>
                <a:gd name="T87" fmla="*/ 8 h 35"/>
                <a:gd name="T88" fmla="*/ 3 w 53"/>
                <a:gd name="T89" fmla="*/ 6 h 35"/>
                <a:gd name="T90" fmla="*/ 0 w 53"/>
                <a:gd name="T91" fmla="*/ 22 h 35"/>
                <a:gd name="T92" fmla="*/ 4 w 53"/>
                <a:gd name="T93" fmla="*/ 23 h 35"/>
                <a:gd name="T94" fmla="*/ 7 w 53"/>
                <a:gd name="T95" fmla="*/ 23 h 35"/>
                <a:gd name="T96" fmla="*/ 10 w 53"/>
                <a:gd name="T97" fmla="*/ 23 h 35"/>
                <a:gd name="T98" fmla="*/ 11 w 53"/>
                <a:gd name="T99" fmla="*/ 26 h 35"/>
                <a:gd name="T100" fmla="*/ 14 w 53"/>
                <a:gd name="T101" fmla="*/ 30 h 35"/>
                <a:gd name="T102" fmla="*/ 5 w 53"/>
                <a:gd name="T103" fmla="*/ 27 h 35"/>
                <a:gd name="T104" fmla="*/ 0 w 53"/>
                <a:gd name="T10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35">
                  <a:moveTo>
                    <a:pt x="3" y="6"/>
                  </a:moveTo>
                  <a:cubicBezTo>
                    <a:pt x="6" y="5"/>
                    <a:pt x="8" y="5"/>
                    <a:pt x="10" y="7"/>
                  </a:cubicBezTo>
                  <a:cubicBezTo>
                    <a:pt x="11" y="8"/>
                    <a:pt x="12" y="7"/>
                    <a:pt x="14" y="8"/>
                  </a:cubicBezTo>
                  <a:cubicBezTo>
                    <a:pt x="15" y="8"/>
                    <a:pt x="16" y="9"/>
                    <a:pt x="18" y="8"/>
                  </a:cubicBezTo>
                  <a:cubicBezTo>
                    <a:pt x="21" y="7"/>
                    <a:pt x="16" y="5"/>
                    <a:pt x="15" y="5"/>
                  </a:cubicBezTo>
                  <a:cubicBezTo>
                    <a:pt x="15" y="4"/>
                    <a:pt x="14" y="3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1" y="3"/>
                    <a:pt x="21" y="3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5"/>
                    <a:pt x="24" y="6"/>
                    <a:pt x="25" y="7"/>
                  </a:cubicBezTo>
                  <a:cubicBezTo>
                    <a:pt x="26" y="7"/>
                    <a:pt x="28" y="7"/>
                    <a:pt x="29" y="7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2" y="5"/>
                    <a:pt x="37" y="1"/>
                    <a:pt x="37" y="1"/>
                  </a:cubicBezTo>
                  <a:cubicBezTo>
                    <a:pt x="39" y="2"/>
                    <a:pt x="40" y="4"/>
                    <a:pt x="40" y="5"/>
                  </a:cubicBezTo>
                  <a:cubicBezTo>
                    <a:pt x="42" y="7"/>
                    <a:pt x="43" y="9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3"/>
                    <a:pt x="48" y="13"/>
                  </a:cubicBezTo>
                  <a:cubicBezTo>
                    <a:pt x="51" y="14"/>
                    <a:pt x="53" y="14"/>
                    <a:pt x="53" y="17"/>
                  </a:cubicBezTo>
                  <a:cubicBezTo>
                    <a:pt x="53" y="16"/>
                    <a:pt x="50" y="15"/>
                    <a:pt x="48" y="16"/>
                  </a:cubicBezTo>
                  <a:cubicBezTo>
                    <a:pt x="45" y="17"/>
                    <a:pt x="45" y="18"/>
                    <a:pt x="44" y="20"/>
                  </a:cubicBezTo>
                  <a:cubicBezTo>
                    <a:pt x="43" y="22"/>
                    <a:pt x="43" y="23"/>
                    <a:pt x="44" y="25"/>
                  </a:cubicBezTo>
                  <a:cubicBezTo>
                    <a:pt x="44" y="25"/>
                    <a:pt x="43" y="26"/>
                    <a:pt x="42" y="27"/>
                  </a:cubicBezTo>
                  <a:cubicBezTo>
                    <a:pt x="42" y="28"/>
                    <a:pt x="42" y="29"/>
                    <a:pt x="41" y="28"/>
                  </a:cubicBezTo>
                  <a:cubicBezTo>
                    <a:pt x="43" y="27"/>
                    <a:pt x="40" y="26"/>
                    <a:pt x="40" y="28"/>
                  </a:cubicBezTo>
                  <a:cubicBezTo>
                    <a:pt x="40" y="30"/>
                    <a:pt x="39" y="32"/>
                    <a:pt x="39" y="34"/>
                  </a:cubicBezTo>
                  <a:cubicBezTo>
                    <a:pt x="39" y="34"/>
                    <a:pt x="37" y="35"/>
                    <a:pt x="37" y="34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4" y="32"/>
                    <a:pt x="30" y="30"/>
                    <a:pt x="31" y="29"/>
                  </a:cubicBezTo>
                  <a:cubicBezTo>
                    <a:pt x="32" y="29"/>
                    <a:pt x="34" y="29"/>
                    <a:pt x="34" y="28"/>
                  </a:cubicBezTo>
                  <a:cubicBezTo>
                    <a:pt x="34" y="27"/>
                    <a:pt x="30" y="26"/>
                    <a:pt x="34" y="25"/>
                  </a:cubicBezTo>
                  <a:cubicBezTo>
                    <a:pt x="32" y="22"/>
                    <a:pt x="31" y="21"/>
                    <a:pt x="27" y="23"/>
                  </a:cubicBezTo>
                  <a:cubicBezTo>
                    <a:pt x="25" y="24"/>
                    <a:pt x="23" y="25"/>
                    <a:pt x="22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8"/>
                    <a:pt x="18" y="29"/>
                    <a:pt x="17" y="30"/>
                  </a:cubicBezTo>
                  <a:cubicBezTo>
                    <a:pt x="16" y="29"/>
                    <a:pt x="16" y="26"/>
                    <a:pt x="18" y="26"/>
                  </a:cubicBezTo>
                  <a:cubicBezTo>
                    <a:pt x="17" y="26"/>
                    <a:pt x="15" y="25"/>
                    <a:pt x="16" y="24"/>
                  </a:cubicBezTo>
                  <a:cubicBezTo>
                    <a:pt x="16" y="24"/>
                    <a:pt x="17" y="24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2" y="23"/>
                    <a:pt x="10" y="20"/>
                    <a:pt x="8" y="19"/>
                  </a:cubicBezTo>
                  <a:cubicBezTo>
                    <a:pt x="9" y="19"/>
                    <a:pt x="11" y="19"/>
                    <a:pt x="11" y="18"/>
                  </a:cubicBezTo>
                  <a:cubicBezTo>
                    <a:pt x="12" y="17"/>
                    <a:pt x="11" y="16"/>
                    <a:pt x="10" y="16"/>
                  </a:cubicBezTo>
                  <a:cubicBezTo>
                    <a:pt x="8" y="15"/>
                    <a:pt x="4" y="12"/>
                    <a:pt x="8" y="11"/>
                  </a:cubicBezTo>
                  <a:cubicBezTo>
                    <a:pt x="8" y="9"/>
                    <a:pt x="5" y="9"/>
                    <a:pt x="3" y="8"/>
                  </a:cubicBezTo>
                  <a:cubicBezTo>
                    <a:pt x="6" y="9"/>
                    <a:pt x="3" y="7"/>
                    <a:pt x="3" y="6"/>
                  </a:cubicBezTo>
                  <a:moveTo>
                    <a:pt x="0" y="22"/>
                  </a:moveTo>
                  <a:cubicBezTo>
                    <a:pt x="2" y="22"/>
                    <a:pt x="4" y="21"/>
                    <a:pt x="4" y="23"/>
                  </a:cubicBezTo>
                  <a:cubicBezTo>
                    <a:pt x="5" y="22"/>
                    <a:pt x="6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cubicBezTo>
                    <a:pt x="11" y="25"/>
                    <a:pt x="10" y="25"/>
                    <a:pt x="11" y="26"/>
                  </a:cubicBezTo>
                  <a:cubicBezTo>
                    <a:pt x="12" y="26"/>
                    <a:pt x="13" y="29"/>
                    <a:pt x="14" y="30"/>
                  </a:cubicBezTo>
                  <a:cubicBezTo>
                    <a:pt x="11" y="29"/>
                    <a:pt x="8" y="29"/>
                    <a:pt x="5" y="27"/>
                  </a:cubicBezTo>
                  <a:cubicBezTo>
                    <a:pt x="3" y="26"/>
                    <a:pt x="1" y="24"/>
                    <a:pt x="0" y="2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505"/>
            <p:cNvSpPr>
              <a:spLocks noEditPoints="1"/>
            </p:cNvSpPr>
            <p:nvPr/>
          </p:nvSpPr>
          <p:spPr bwMode="auto">
            <a:xfrm>
              <a:off x="6976923" y="3092730"/>
              <a:ext cx="556852" cy="189726"/>
            </a:xfrm>
            <a:custGeom>
              <a:avLst/>
              <a:gdLst>
                <a:gd name="T0" fmla="*/ 7 w 188"/>
                <a:gd name="T1" fmla="*/ 9 h 64"/>
                <a:gd name="T2" fmla="*/ 13 w 188"/>
                <a:gd name="T3" fmla="*/ 14 h 64"/>
                <a:gd name="T4" fmla="*/ 19 w 188"/>
                <a:gd name="T5" fmla="*/ 16 h 64"/>
                <a:gd name="T6" fmla="*/ 25 w 188"/>
                <a:gd name="T7" fmla="*/ 13 h 64"/>
                <a:gd name="T8" fmla="*/ 36 w 188"/>
                <a:gd name="T9" fmla="*/ 30 h 64"/>
                <a:gd name="T10" fmla="*/ 36 w 188"/>
                <a:gd name="T11" fmla="*/ 45 h 64"/>
                <a:gd name="T12" fmla="*/ 42 w 188"/>
                <a:gd name="T13" fmla="*/ 57 h 64"/>
                <a:gd name="T14" fmla="*/ 36 w 188"/>
                <a:gd name="T15" fmla="*/ 59 h 64"/>
                <a:gd name="T16" fmla="*/ 23 w 188"/>
                <a:gd name="T17" fmla="*/ 50 h 64"/>
                <a:gd name="T18" fmla="*/ 16 w 188"/>
                <a:gd name="T19" fmla="*/ 45 h 64"/>
                <a:gd name="T20" fmla="*/ 11 w 188"/>
                <a:gd name="T21" fmla="*/ 35 h 64"/>
                <a:gd name="T22" fmla="*/ 7 w 188"/>
                <a:gd name="T23" fmla="*/ 23 h 64"/>
                <a:gd name="T24" fmla="*/ 170 w 188"/>
                <a:gd name="T25" fmla="*/ 32 h 64"/>
                <a:gd name="T26" fmla="*/ 170 w 188"/>
                <a:gd name="T27" fmla="*/ 32 h 64"/>
                <a:gd name="T28" fmla="*/ 110 w 188"/>
                <a:gd name="T29" fmla="*/ 45 h 64"/>
                <a:gd name="T30" fmla="*/ 147 w 188"/>
                <a:gd name="T31" fmla="*/ 20 h 64"/>
                <a:gd name="T32" fmla="*/ 164 w 188"/>
                <a:gd name="T33" fmla="*/ 1 h 64"/>
                <a:gd name="T34" fmla="*/ 165 w 188"/>
                <a:gd name="T35" fmla="*/ 3 h 64"/>
                <a:gd name="T36" fmla="*/ 168 w 188"/>
                <a:gd name="T37" fmla="*/ 7 h 64"/>
                <a:gd name="T38" fmla="*/ 179 w 188"/>
                <a:gd name="T39" fmla="*/ 27 h 64"/>
                <a:gd name="T40" fmla="*/ 57 w 188"/>
                <a:gd name="T41" fmla="*/ 43 h 64"/>
                <a:gd name="T42" fmla="*/ 87 w 188"/>
                <a:gd name="T43" fmla="*/ 44 h 64"/>
                <a:gd name="T44" fmla="*/ 1 w 188"/>
                <a:gd name="T45" fmla="*/ 9 h 64"/>
                <a:gd name="T46" fmla="*/ 6 w 188"/>
                <a:gd name="T47" fmla="*/ 19 h 64"/>
                <a:gd name="T48" fmla="*/ 43 w 188"/>
                <a:gd name="T49" fmla="*/ 44 h 64"/>
                <a:gd name="T50" fmla="*/ 94 w 188"/>
                <a:gd name="T51" fmla="*/ 52 h 64"/>
                <a:gd name="T52" fmla="*/ 104 w 188"/>
                <a:gd name="T53" fmla="*/ 57 h 64"/>
                <a:gd name="T54" fmla="*/ 111 w 188"/>
                <a:gd name="T55" fmla="*/ 59 h 64"/>
                <a:gd name="T56" fmla="*/ 108 w 188"/>
                <a:gd name="T57" fmla="*/ 54 h 64"/>
                <a:gd name="T58" fmla="*/ 109 w 188"/>
                <a:gd name="T59" fmla="*/ 51 h 64"/>
                <a:gd name="T60" fmla="*/ 116 w 188"/>
                <a:gd name="T61" fmla="*/ 44 h 64"/>
                <a:gd name="T62" fmla="*/ 135 w 188"/>
                <a:gd name="T63" fmla="*/ 27 h 64"/>
                <a:gd name="T64" fmla="*/ 143 w 188"/>
                <a:gd name="T65" fmla="*/ 29 h 64"/>
                <a:gd name="T66" fmla="*/ 147 w 188"/>
                <a:gd name="T67" fmla="*/ 25 h 64"/>
                <a:gd name="T68" fmla="*/ 150 w 188"/>
                <a:gd name="T69" fmla="*/ 21 h 64"/>
                <a:gd name="T70" fmla="*/ 156 w 188"/>
                <a:gd name="T71" fmla="*/ 12 h 64"/>
                <a:gd name="T72" fmla="*/ 162 w 188"/>
                <a:gd name="T73" fmla="*/ 4 h 64"/>
                <a:gd name="T74" fmla="*/ 169 w 188"/>
                <a:gd name="T75" fmla="*/ 8 h 64"/>
                <a:gd name="T76" fmla="*/ 168 w 188"/>
                <a:gd name="T77" fmla="*/ 15 h 64"/>
                <a:gd name="T78" fmla="*/ 174 w 188"/>
                <a:gd name="T79" fmla="*/ 14 h 64"/>
                <a:gd name="T80" fmla="*/ 179 w 188"/>
                <a:gd name="T81" fmla="*/ 18 h 64"/>
                <a:gd name="T82" fmla="*/ 179 w 188"/>
                <a:gd name="T83" fmla="*/ 24 h 64"/>
                <a:gd name="T84" fmla="*/ 179 w 188"/>
                <a:gd name="T85" fmla="*/ 29 h 64"/>
                <a:gd name="T86" fmla="*/ 170 w 188"/>
                <a:gd name="T87" fmla="*/ 31 h 64"/>
                <a:gd name="T88" fmla="*/ 160 w 188"/>
                <a:gd name="T89" fmla="*/ 29 h 64"/>
                <a:gd name="T90" fmla="*/ 156 w 188"/>
                <a:gd name="T91" fmla="*/ 30 h 64"/>
                <a:gd name="T92" fmla="*/ 152 w 188"/>
                <a:gd name="T93" fmla="*/ 31 h 64"/>
                <a:gd name="T94" fmla="*/ 150 w 188"/>
                <a:gd name="T95" fmla="*/ 40 h 64"/>
                <a:gd name="T96" fmla="*/ 144 w 188"/>
                <a:gd name="T97" fmla="*/ 52 h 64"/>
                <a:gd name="T98" fmla="*/ 138 w 188"/>
                <a:gd name="T99" fmla="*/ 58 h 64"/>
                <a:gd name="T100" fmla="*/ 131 w 188"/>
                <a:gd name="T101" fmla="*/ 59 h 64"/>
                <a:gd name="T102" fmla="*/ 118 w 188"/>
                <a:gd name="T103" fmla="*/ 60 h 64"/>
                <a:gd name="T104" fmla="*/ 109 w 188"/>
                <a:gd name="T105" fmla="*/ 61 h 64"/>
                <a:gd name="T106" fmla="*/ 98 w 188"/>
                <a:gd name="T107" fmla="*/ 60 h 64"/>
                <a:gd name="T108" fmla="*/ 94 w 188"/>
                <a:gd name="T109" fmla="*/ 54 h 64"/>
                <a:gd name="T110" fmla="*/ 187 w 188"/>
                <a:gd name="T11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64">
                  <a:moveTo>
                    <a:pt x="4" y="10"/>
                  </a:moveTo>
                  <a:cubicBezTo>
                    <a:pt x="4" y="9"/>
                    <a:pt x="4" y="8"/>
                    <a:pt x="5" y="7"/>
                  </a:cubicBezTo>
                  <a:cubicBezTo>
                    <a:pt x="5" y="6"/>
                    <a:pt x="7" y="9"/>
                    <a:pt x="7" y="9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2" y="12"/>
                    <a:pt x="14" y="12"/>
                    <a:pt x="13" y="14"/>
                  </a:cubicBezTo>
                  <a:cubicBezTo>
                    <a:pt x="13" y="15"/>
                    <a:pt x="11" y="18"/>
                    <a:pt x="14" y="17"/>
                  </a:cubicBezTo>
                  <a:cubicBezTo>
                    <a:pt x="15" y="17"/>
                    <a:pt x="16" y="15"/>
                    <a:pt x="17" y="15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7"/>
                    <a:pt x="20" y="16"/>
                  </a:cubicBezTo>
                  <a:cubicBezTo>
                    <a:pt x="21" y="16"/>
                    <a:pt x="23" y="12"/>
                    <a:pt x="23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6" y="14"/>
                    <a:pt x="26" y="15"/>
                    <a:pt x="27" y="16"/>
                  </a:cubicBezTo>
                  <a:cubicBezTo>
                    <a:pt x="30" y="18"/>
                    <a:pt x="32" y="19"/>
                    <a:pt x="33" y="22"/>
                  </a:cubicBezTo>
                  <a:cubicBezTo>
                    <a:pt x="35" y="25"/>
                    <a:pt x="36" y="27"/>
                    <a:pt x="36" y="30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6" y="40"/>
                    <a:pt x="35" y="42"/>
                    <a:pt x="36" y="45"/>
                  </a:cubicBezTo>
                  <a:cubicBezTo>
                    <a:pt x="37" y="46"/>
                    <a:pt x="40" y="47"/>
                    <a:pt x="40" y="49"/>
                  </a:cubicBezTo>
                  <a:cubicBezTo>
                    <a:pt x="41" y="52"/>
                    <a:pt x="43" y="54"/>
                    <a:pt x="43" y="56"/>
                  </a:cubicBezTo>
                  <a:cubicBezTo>
                    <a:pt x="44" y="60"/>
                    <a:pt x="40" y="58"/>
                    <a:pt x="42" y="57"/>
                  </a:cubicBezTo>
                  <a:cubicBezTo>
                    <a:pt x="41" y="57"/>
                    <a:pt x="41" y="56"/>
                    <a:pt x="40" y="56"/>
                  </a:cubicBezTo>
                  <a:cubicBezTo>
                    <a:pt x="40" y="56"/>
                    <a:pt x="41" y="58"/>
                    <a:pt x="40" y="58"/>
                  </a:cubicBezTo>
                  <a:cubicBezTo>
                    <a:pt x="39" y="57"/>
                    <a:pt x="37" y="58"/>
                    <a:pt x="36" y="59"/>
                  </a:cubicBezTo>
                  <a:cubicBezTo>
                    <a:pt x="35" y="56"/>
                    <a:pt x="31" y="55"/>
                    <a:pt x="28" y="53"/>
                  </a:cubicBezTo>
                  <a:cubicBezTo>
                    <a:pt x="28" y="53"/>
                    <a:pt x="27" y="52"/>
                    <a:pt x="27" y="52"/>
                  </a:cubicBezTo>
                  <a:cubicBezTo>
                    <a:pt x="26" y="51"/>
                    <a:pt x="24" y="51"/>
                    <a:pt x="23" y="50"/>
                  </a:cubicBezTo>
                  <a:cubicBezTo>
                    <a:pt x="22" y="50"/>
                    <a:pt x="21" y="48"/>
                    <a:pt x="20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7" y="46"/>
                    <a:pt x="17" y="45"/>
                    <a:pt x="16" y="45"/>
                  </a:cubicBezTo>
                  <a:cubicBezTo>
                    <a:pt x="15" y="44"/>
                    <a:pt x="15" y="44"/>
                    <a:pt x="16" y="43"/>
                  </a:cubicBezTo>
                  <a:cubicBezTo>
                    <a:pt x="16" y="43"/>
                    <a:pt x="16" y="41"/>
                    <a:pt x="15" y="41"/>
                  </a:cubicBezTo>
                  <a:cubicBezTo>
                    <a:pt x="14" y="39"/>
                    <a:pt x="12" y="37"/>
                    <a:pt x="11" y="35"/>
                  </a:cubicBezTo>
                  <a:cubicBezTo>
                    <a:pt x="11" y="34"/>
                    <a:pt x="8" y="34"/>
                    <a:pt x="11" y="33"/>
                  </a:cubicBezTo>
                  <a:cubicBezTo>
                    <a:pt x="9" y="33"/>
                    <a:pt x="8" y="30"/>
                    <a:pt x="8" y="29"/>
                  </a:cubicBezTo>
                  <a:cubicBezTo>
                    <a:pt x="9" y="27"/>
                    <a:pt x="8" y="25"/>
                    <a:pt x="7" y="23"/>
                  </a:cubicBezTo>
                  <a:cubicBezTo>
                    <a:pt x="6" y="22"/>
                    <a:pt x="6" y="18"/>
                    <a:pt x="6" y="16"/>
                  </a:cubicBezTo>
                  <a:cubicBezTo>
                    <a:pt x="6" y="14"/>
                    <a:pt x="5" y="12"/>
                    <a:pt x="4" y="10"/>
                  </a:cubicBezTo>
                  <a:moveTo>
                    <a:pt x="170" y="32"/>
                  </a:moveTo>
                  <a:cubicBezTo>
                    <a:pt x="170" y="31"/>
                    <a:pt x="170" y="31"/>
                    <a:pt x="170" y="31"/>
                  </a:cubicBezTo>
                  <a:cubicBezTo>
                    <a:pt x="171" y="31"/>
                    <a:pt x="172" y="31"/>
                    <a:pt x="172" y="31"/>
                  </a:cubicBezTo>
                  <a:cubicBezTo>
                    <a:pt x="172" y="31"/>
                    <a:pt x="171" y="31"/>
                    <a:pt x="170" y="32"/>
                  </a:cubicBezTo>
                  <a:moveTo>
                    <a:pt x="110" y="48"/>
                  </a:moveTo>
                  <a:cubicBezTo>
                    <a:pt x="110" y="48"/>
                    <a:pt x="110" y="48"/>
                    <a:pt x="111" y="48"/>
                  </a:cubicBezTo>
                  <a:cubicBezTo>
                    <a:pt x="110" y="47"/>
                    <a:pt x="111" y="46"/>
                    <a:pt x="110" y="45"/>
                  </a:cubicBezTo>
                  <a:cubicBezTo>
                    <a:pt x="110" y="46"/>
                    <a:pt x="110" y="47"/>
                    <a:pt x="110" y="48"/>
                  </a:cubicBezTo>
                  <a:moveTo>
                    <a:pt x="146" y="21"/>
                  </a:moveTo>
                  <a:cubicBezTo>
                    <a:pt x="147" y="21"/>
                    <a:pt x="147" y="21"/>
                    <a:pt x="147" y="20"/>
                  </a:cubicBezTo>
                  <a:cubicBezTo>
                    <a:pt x="146" y="21"/>
                    <a:pt x="146" y="21"/>
                    <a:pt x="146" y="21"/>
                  </a:cubicBezTo>
                  <a:moveTo>
                    <a:pt x="163" y="2"/>
                  </a:moveTo>
                  <a:cubicBezTo>
                    <a:pt x="163" y="2"/>
                    <a:pt x="164" y="2"/>
                    <a:pt x="164" y="1"/>
                  </a:cubicBezTo>
                  <a:cubicBezTo>
                    <a:pt x="163" y="1"/>
                    <a:pt x="163" y="2"/>
                    <a:pt x="163" y="2"/>
                  </a:cubicBezTo>
                  <a:moveTo>
                    <a:pt x="165" y="1"/>
                  </a:moveTo>
                  <a:cubicBezTo>
                    <a:pt x="164" y="2"/>
                    <a:pt x="164" y="2"/>
                    <a:pt x="165" y="3"/>
                  </a:cubicBezTo>
                  <a:cubicBezTo>
                    <a:pt x="167" y="2"/>
                    <a:pt x="166" y="0"/>
                    <a:pt x="165" y="1"/>
                  </a:cubicBezTo>
                  <a:moveTo>
                    <a:pt x="167" y="7"/>
                  </a:moveTo>
                  <a:cubicBezTo>
                    <a:pt x="168" y="7"/>
                    <a:pt x="168" y="7"/>
                    <a:pt x="168" y="7"/>
                  </a:cubicBezTo>
                  <a:cubicBezTo>
                    <a:pt x="167" y="7"/>
                    <a:pt x="167" y="7"/>
                    <a:pt x="167" y="7"/>
                  </a:cubicBezTo>
                  <a:moveTo>
                    <a:pt x="177" y="27"/>
                  </a:moveTo>
                  <a:cubicBezTo>
                    <a:pt x="177" y="27"/>
                    <a:pt x="178" y="27"/>
                    <a:pt x="179" y="27"/>
                  </a:cubicBezTo>
                  <a:cubicBezTo>
                    <a:pt x="178" y="27"/>
                    <a:pt x="178" y="27"/>
                    <a:pt x="177" y="27"/>
                  </a:cubicBezTo>
                  <a:moveTo>
                    <a:pt x="57" y="44"/>
                  </a:moveTo>
                  <a:cubicBezTo>
                    <a:pt x="58" y="44"/>
                    <a:pt x="58" y="43"/>
                    <a:pt x="57" y="43"/>
                  </a:cubicBezTo>
                  <a:cubicBezTo>
                    <a:pt x="57" y="43"/>
                    <a:pt x="57" y="44"/>
                    <a:pt x="57" y="44"/>
                  </a:cubicBezTo>
                  <a:moveTo>
                    <a:pt x="86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6" y="44"/>
                    <a:pt x="86" y="44"/>
                    <a:pt x="86" y="44"/>
                  </a:cubicBezTo>
                  <a:moveTo>
                    <a:pt x="1" y="9"/>
                  </a:moveTo>
                  <a:cubicBezTo>
                    <a:pt x="1" y="10"/>
                    <a:pt x="0" y="10"/>
                    <a:pt x="0" y="10"/>
                  </a:cubicBezTo>
                  <a:cubicBezTo>
                    <a:pt x="1" y="12"/>
                    <a:pt x="3" y="10"/>
                    <a:pt x="1" y="9"/>
                  </a:cubicBezTo>
                  <a:moveTo>
                    <a:pt x="6" y="19"/>
                  </a:moveTo>
                  <a:cubicBezTo>
                    <a:pt x="5" y="19"/>
                    <a:pt x="4" y="20"/>
                    <a:pt x="4" y="20"/>
                  </a:cubicBezTo>
                  <a:cubicBezTo>
                    <a:pt x="4" y="22"/>
                    <a:pt x="6" y="20"/>
                    <a:pt x="6" y="19"/>
                  </a:cubicBezTo>
                  <a:moveTo>
                    <a:pt x="43" y="44"/>
                  </a:moveTo>
                  <a:cubicBezTo>
                    <a:pt x="42" y="44"/>
                    <a:pt x="42" y="44"/>
                    <a:pt x="42" y="45"/>
                  </a:cubicBezTo>
                  <a:cubicBezTo>
                    <a:pt x="43" y="45"/>
                    <a:pt x="43" y="45"/>
                    <a:pt x="43" y="44"/>
                  </a:cubicBezTo>
                  <a:moveTo>
                    <a:pt x="94" y="52"/>
                  </a:moveTo>
                  <a:cubicBezTo>
                    <a:pt x="94" y="54"/>
                    <a:pt x="101" y="57"/>
                    <a:pt x="101" y="54"/>
                  </a:cubicBezTo>
                  <a:cubicBezTo>
                    <a:pt x="101" y="55"/>
                    <a:pt x="102" y="55"/>
                    <a:pt x="102" y="55"/>
                  </a:cubicBezTo>
                  <a:cubicBezTo>
                    <a:pt x="102" y="56"/>
                    <a:pt x="104" y="57"/>
                    <a:pt x="104" y="57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6" y="57"/>
                    <a:pt x="107" y="57"/>
                    <a:pt x="107" y="58"/>
                  </a:cubicBezTo>
                  <a:cubicBezTo>
                    <a:pt x="108" y="58"/>
                    <a:pt x="109" y="59"/>
                    <a:pt x="111" y="59"/>
                  </a:cubicBezTo>
                  <a:cubicBezTo>
                    <a:pt x="110" y="58"/>
                    <a:pt x="108" y="58"/>
                    <a:pt x="107" y="57"/>
                  </a:cubicBezTo>
                  <a:cubicBezTo>
                    <a:pt x="107" y="56"/>
                    <a:pt x="108" y="55"/>
                    <a:pt x="109" y="56"/>
                  </a:cubicBezTo>
                  <a:cubicBezTo>
                    <a:pt x="108" y="55"/>
                    <a:pt x="108" y="54"/>
                    <a:pt x="108" y="54"/>
                  </a:cubicBezTo>
                  <a:cubicBezTo>
                    <a:pt x="109" y="53"/>
                    <a:pt x="109" y="53"/>
                    <a:pt x="109" y="52"/>
                  </a:cubicBezTo>
                  <a:cubicBezTo>
                    <a:pt x="109" y="51"/>
                    <a:pt x="110" y="51"/>
                    <a:pt x="111" y="51"/>
                  </a:cubicBezTo>
                  <a:cubicBezTo>
                    <a:pt x="110" y="51"/>
                    <a:pt x="109" y="51"/>
                    <a:pt x="109" y="51"/>
                  </a:cubicBezTo>
                  <a:cubicBezTo>
                    <a:pt x="110" y="50"/>
                    <a:pt x="109" y="49"/>
                    <a:pt x="109" y="48"/>
                  </a:cubicBezTo>
                  <a:cubicBezTo>
                    <a:pt x="110" y="48"/>
                    <a:pt x="111" y="49"/>
                    <a:pt x="112" y="49"/>
                  </a:cubicBezTo>
                  <a:cubicBezTo>
                    <a:pt x="109" y="47"/>
                    <a:pt x="114" y="44"/>
                    <a:pt x="116" y="44"/>
                  </a:cubicBezTo>
                  <a:cubicBezTo>
                    <a:pt x="119" y="43"/>
                    <a:pt x="123" y="43"/>
                    <a:pt x="126" y="41"/>
                  </a:cubicBezTo>
                  <a:cubicBezTo>
                    <a:pt x="128" y="40"/>
                    <a:pt x="129" y="37"/>
                    <a:pt x="131" y="35"/>
                  </a:cubicBezTo>
                  <a:cubicBezTo>
                    <a:pt x="133" y="33"/>
                    <a:pt x="135" y="31"/>
                    <a:pt x="135" y="27"/>
                  </a:cubicBezTo>
                  <a:cubicBezTo>
                    <a:pt x="137" y="27"/>
                    <a:pt x="137" y="28"/>
                    <a:pt x="138" y="30"/>
                  </a:cubicBezTo>
                  <a:cubicBezTo>
                    <a:pt x="138" y="30"/>
                    <a:pt x="141" y="33"/>
                    <a:pt x="142" y="33"/>
                  </a:cubicBezTo>
                  <a:cubicBezTo>
                    <a:pt x="143" y="33"/>
                    <a:pt x="144" y="30"/>
                    <a:pt x="143" y="29"/>
                  </a:cubicBezTo>
                  <a:cubicBezTo>
                    <a:pt x="142" y="27"/>
                    <a:pt x="144" y="26"/>
                    <a:pt x="145" y="24"/>
                  </a:cubicBezTo>
                  <a:cubicBezTo>
                    <a:pt x="145" y="26"/>
                    <a:pt x="145" y="29"/>
                    <a:pt x="148" y="30"/>
                  </a:cubicBezTo>
                  <a:cubicBezTo>
                    <a:pt x="148" y="28"/>
                    <a:pt x="147" y="27"/>
                    <a:pt x="147" y="25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9" y="24"/>
                    <a:pt x="151" y="22"/>
                    <a:pt x="150" y="21"/>
                  </a:cubicBezTo>
                  <a:cubicBezTo>
                    <a:pt x="147" y="20"/>
                    <a:pt x="150" y="19"/>
                    <a:pt x="151" y="18"/>
                  </a:cubicBezTo>
                  <a:cubicBezTo>
                    <a:pt x="150" y="20"/>
                    <a:pt x="153" y="17"/>
                    <a:pt x="154" y="17"/>
                  </a:cubicBezTo>
                  <a:cubicBezTo>
                    <a:pt x="155" y="15"/>
                    <a:pt x="155" y="14"/>
                    <a:pt x="156" y="12"/>
                  </a:cubicBezTo>
                  <a:cubicBezTo>
                    <a:pt x="156" y="12"/>
                    <a:pt x="157" y="12"/>
                    <a:pt x="157" y="12"/>
                  </a:cubicBezTo>
                  <a:cubicBezTo>
                    <a:pt x="158" y="11"/>
                    <a:pt x="158" y="10"/>
                    <a:pt x="159" y="9"/>
                  </a:cubicBezTo>
                  <a:cubicBezTo>
                    <a:pt x="160" y="8"/>
                    <a:pt x="160" y="6"/>
                    <a:pt x="162" y="4"/>
                  </a:cubicBezTo>
                  <a:cubicBezTo>
                    <a:pt x="163" y="6"/>
                    <a:pt x="162" y="7"/>
                    <a:pt x="162" y="8"/>
                  </a:cubicBezTo>
                  <a:cubicBezTo>
                    <a:pt x="163" y="8"/>
                    <a:pt x="164" y="4"/>
                    <a:pt x="166" y="4"/>
                  </a:cubicBezTo>
                  <a:cubicBezTo>
                    <a:pt x="166" y="4"/>
                    <a:pt x="168" y="11"/>
                    <a:pt x="169" y="8"/>
                  </a:cubicBezTo>
                  <a:cubicBezTo>
                    <a:pt x="169" y="9"/>
                    <a:pt x="171" y="9"/>
                    <a:pt x="171" y="11"/>
                  </a:cubicBezTo>
                  <a:cubicBezTo>
                    <a:pt x="171" y="12"/>
                    <a:pt x="169" y="11"/>
                    <a:pt x="170" y="13"/>
                  </a:cubicBezTo>
                  <a:cubicBezTo>
                    <a:pt x="170" y="14"/>
                    <a:pt x="170" y="15"/>
                    <a:pt x="168" y="15"/>
                  </a:cubicBezTo>
                  <a:cubicBezTo>
                    <a:pt x="169" y="15"/>
                    <a:pt x="169" y="15"/>
                    <a:pt x="170" y="15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2" y="14"/>
                    <a:pt x="172" y="13"/>
                    <a:pt x="174" y="14"/>
                  </a:cubicBezTo>
                  <a:cubicBezTo>
                    <a:pt x="176" y="14"/>
                    <a:pt x="174" y="16"/>
                    <a:pt x="173" y="16"/>
                  </a:cubicBezTo>
                  <a:cubicBezTo>
                    <a:pt x="173" y="18"/>
                    <a:pt x="175" y="16"/>
                    <a:pt x="175" y="16"/>
                  </a:cubicBezTo>
                  <a:cubicBezTo>
                    <a:pt x="177" y="15"/>
                    <a:pt x="179" y="17"/>
                    <a:pt x="179" y="18"/>
                  </a:cubicBezTo>
                  <a:cubicBezTo>
                    <a:pt x="180" y="17"/>
                    <a:pt x="182" y="19"/>
                    <a:pt x="182" y="20"/>
                  </a:cubicBezTo>
                  <a:cubicBezTo>
                    <a:pt x="183" y="19"/>
                    <a:pt x="185" y="19"/>
                    <a:pt x="185" y="21"/>
                  </a:cubicBezTo>
                  <a:cubicBezTo>
                    <a:pt x="185" y="23"/>
                    <a:pt x="181" y="24"/>
                    <a:pt x="179" y="24"/>
                  </a:cubicBezTo>
                  <a:cubicBezTo>
                    <a:pt x="178" y="24"/>
                    <a:pt x="174" y="23"/>
                    <a:pt x="175" y="25"/>
                  </a:cubicBezTo>
                  <a:cubicBezTo>
                    <a:pt x="175" y="26"/>
                    <a:pt x="178" y="27"/>
                    <a:pt x="178" y="28"/>
                  </a:cubicBezTo>
                  <a:cubicBezTo>
                    <a:pt x="179" y="28"/>
                    <a:pt x="180" y="29"/>
                    <a:pt x="179" y="29"/>
                  </a:cubicBezTo>
                  <a:cubicBezTo>
                    <a:pt x="179" y="30"/>
                    <a:pt x="177" y="30"/>
                    <a:pt x="176" y="30"/>
                  </a:cubicBezTo>
                  <a:cubicBezTo>
                    <a:pt x="174" y="30"/>
                    <a:pt x="172" y="31"/>
                    <a:pt x="170" y="29"/>
                  </a:cubicBezTo>
                  <a:cubicBezTo>
                    <a:pt x="170" y="30"/>
                    <a:pt x="170" y="31"/>
                    <a:pt x="170" y="31"/>
                  </a:cubicBezTo>
                  <a:cubicBezTo>
                    <a:pt x="169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0"/>
                  </a:cubicBezTo>
                  <a:cubicBezTo>
                    <a:pt x="162" y="30"/>
                    <a:pt x="161" y="30"/>
                    <a:pt x="160" y="29"/>
                  </a:cubicBezTo>
                  <a:cubicBezTo>
                    <a:pt x="159" y="30"/>
                    <a:pt x="159" y="30"/>
                    <a:pt x="158" y="30"/>
                  </a:cubicBezTo>
                  <a:cubicBezTo>
                    <a:pt x="158" y="30"/>
                    <a:pt x="157" y="30"/>
                    <a:pt x="157" y="30"/>
                  </a:cubicBezTo>
                  <a:cubicBezTo>
                    <a:pt x="157" y="30"/>
                    <a:pt x="156" y="30"/>
                    <a:pt x="156" y="30"/>
                  </a:cubicBezTo>
                  <a:cubicBezTo>
                    <a:pt x="156" y="30"/>
                    <a:pt x="156" y="29"/>
                    <a:pt x="155" y="30"/>
                  </a:cubicBezTo>
                  <a:cubicBezTo>
                    <a:pt x="155" y="31"/>
                    <a:pt x="154" y="30"/>
                    <a:pt x="153" y="29"/>
                  </a:cubicBezTo>
                  <a:cubicBezTo>
                    <a:pt x="153" y="30"/>
                    <a:pt x="152" y="30"/>
                    <a:pt x="152" y="31"/>
                  </a:cubicBezTo>
                  <a:cubicBezTo>
                    <a:pt x="151" y="32"/>
                    <a:pt x="151" y="33"/>
                    <a:pt x="151" y="34"/>
                  </a:cubicBezTo>
                  <a:cubicBezTo>
                    <a:pt x="150" y="35"/>
                    <a:pt x="150" y="36"/>
                    <a:pt x="151" y="37"/>
                  </a:cubicBezTo>
                  <a:cubicBezTo>
                    <a:pt x="151" y="38"/>
                    <a:pt x="150" y="38"/>
                    <a:pt x="150" y="40"/>
                  </a:cubicBezTo>
                  <a:cubicBezTo>
                    <a:pt x="150" y="42"/>
                    <a:pt x="150" y="42"/>
                    <a:pt x="148" y="42"/>
                  </a:cubicBezTo>
                  <a:cubicBezTo>
                    <a:pt x="145" y="43"/>
                    <a:pt x="147" y="47"/>
                    <a:pt x="147" y="47"/>
                  </a:cubicBezTo>
                  <a:cubicBezTo>
                    <a:pt x="146" y="48"/>
                    <a:pt x="142" y="50"/>
                    <a:pt x="144" y="52"/>
                  </a:cubicBezTo>
                  <a:cubicBezTo>
                    <a:pt x="145" y="53"/>
                    <a:pt x="141" y="56"/>
                    <a:pt x="141" y="58"/>
                  </a:cubicBezTo>
                  <a:cubicBezTo>
                    <a:pt x="141" y="58"/>
                    <a:pt x="140" y="58"/>
                    <a:pt x="140" y="57"/>
                  </a:cubicBezTo>
                  <a:cubicBezTo>
                    <a:pt x="139" y="57"/>
                    <a:pt x="139" y="57"/>
                    <a:pt x="138" y="58"/>
                  </a:cubicBezTo>
                  <a:cubicBezTo>
                    <a:pt x="138" y="58"/>
                    <a:pt x="137" y="58"/>
                    <a:pt x="136" y="58"/>
                  </a:cubicBezTo>
                  <a:cubicBezTo>
                    <a:pt x="136" y="58"/>
                    <a:pt x="135" y="58"/>
                    <a:pt x="135" y="58"/>
                  </a:cubicBezTo>
                  <a:cubicBezTo>
                    <a:pt x="133" y="58"/>
                    <a:pt x="133" y="60"/>
                    <a:pt x="131" y="59"/>
                  </a:cubicBezTo>
                  <a:cubicBezTo>
                    <a:pt x="130" y="59"/>
                    <a:pt x="127" y="58"/>
                    <a:pt x="127" y="57"/>
                  </a:cubicBezTo>
                  <a:cubicBezTo>
                    <a:pt x="126" y="56"/>
                    <a:pt x="120" y="56"/>
                    <a:pt x="119" y="58"/>
                  </a:cubicBezTo>
                  <a:cubicBezTo>
                    <a:pt x="118" y="59"/>
                    <a:pt x="118" y="60"/>
                    <a:pt x="118" y="60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4" y="62"/>
                    <a:pt x="113" y="62"/>
                    <a:pt x="112" y="62"/>
                  </a:cubicBezTo>
                  <a:cubicBezTo>
                    <a:pt x="111" y="62"/>
                    <a:pt x="110" y="61"/>
                    <a:pt x="109" y="61"/>
                  </a:cubicBezTo>
                  <a:cubicBezTo>
                    <a:pt x="107" y="61"/>
                    <a:pt x="106" y="62"/>
                    <a:pt x="105" y="63"/>
                  </a:cubicBezTo>
                  <a:cubicBezTo>
                    <a:pt x="102" y="64"/>
                    <a:pt x="102" y="62"/>
                    <a:pt x="101" y="62"/>
                  </a:cubicBezTo>
                  <a:cubicBezTo>
                    <a:pt x="100" y="62"/>
                    <a:pt x="99" y="60"/>
                    <a:pt x="98" y="60"/>
                  </a:cubicBezTo>
                  <a:cubicBezTo>
                    <a:pt x="98" y="59"/>
                    <a:pt x="98" y="59"/>
                    <a:pt x="97" y="58"/>
                  </a:cubicBezTo>
                  <a:cubicBezTo>
                    <a:pt x="96" y="58"/>
                    <a:pt x="96" y="58"/>
                    <a:pt x="95" y="57"/>
                  </a:cubicBezTo>
                  <a:cubicBezTo>
                    <a:pt x="95" y="56"/>
                    <a:pt x="95" y="55"/>
                    <a:pt x="94" y="54"/>
                  </a:cubicBezTo>
                  <a:cubicBezTo>
                    <a:pt x="93" y="53"/>
                    <a:pt x="94" y="53"/>
                    <a:pt x="94" y="52"/>
                  </a:cubicBezTo>
                  <a:moveTo>
                    <a:pt x="187" y="27"/>
                  </a:moveTo>
                  <a:cubicBezTo>
                    <a:pt x="188" y="26"/>
                    <a:pt x="188" y="25"/>
                    <a:pt x="187" y="24"/>
                  </a:cubicBezTo>
                  <a:cubicBezTo>
                    <a:pt x="187" y="25"/>
                    <a:pt x="187" y="26"/>
                    <a:pt x="187" y="2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506"/>
            <p:cNvSpPr>
              <a:spLocks noEditPoints="1"/>
            </p:cNvSpPr>
            <p:nvPr/>
          </p:nvSpPr>
          <p:spPr bwMode="auto">
            <a:xfrm>
              <a:off x="7459997" y="2722062"/>
              <a:ext cx="272278" cy="439179"/>
            </a:xfrm>
            <a:custGeom>
              <a:avLst/>
              <a:gdLst>
                <a:gd name="T0" fmla="*/ 1 w 92"/>
                <a:gd name="T1" fmla="*/ 122 h 148"/>
                <a:gd name="T2" fmla="*/ 29 w 92"/>
                <a:gd name="T3" fmla="*/ 146 h 148"/>
                <a:gd name="T4" fmla="*/ 39 w 92"/>
                <a:gd name="T5" fmla="*/ 138 h 148"/>
                <a:gd name="T6" fmla="*/ 49 w 92"/>
                <a:gd name="T7" fmla="*/ 132 h 148"/>
                <a:gd name="T8" fmla="*/ 56 w 92"/>
                <a:gd name="T9" fmla="*/ 127 h 148"/>
                <a:gd name="T10" fmla="*/ 66 w 92"/>
                <a:gd name="T11" fmla="*/ 104 h 148"/>
                <a:gd name="T12" fmla="*/ 73 w 92"/>
                <a:gd name="T13" fmla="*/ 108 h 148"/>
                <a:gd name="T14" fmla="*/ 84 w 92"/>
                <a:gd name="T15" fmla="*/ 128 h 148"/>
                <a:gd name="T16" fmla="*/ 17 w 92"/>
                <a:gd name="T17" fmla="*/ 102 h 148"/>
                <a:gd name="T18" fmla="*/ 23 w 92"/>
                <a:gd name="T19" fmla="*/ 90 h 148"/>
                <a:gd name="T20" fmla="*/ 19 w 92"/>
                <a:gd name="T21" fmla="*/ 98 h 148"/>
                <a:gd name="T22" fmla="*/ 9 w 92"/>
                <a:gd name="T23" fmla="*/ 108 h 148"/>
                <a:gd name="T24" fmla="*/ 29 w 92"/>
                <a:gd name="T25" fmla="*/ 79 h 148"/>
                <a:gd name="T26" fmla="*/ 32 w 92"/>
                <a:gd name="T27" fmla="*/ 65 h 148"/>
                <a:gd name="T28" fmla="*/ 29 w 92"/>
                <a:gd name="T29" fmla="*/ 95 h 148"/>
                <a:gd name="T30" fmla="*/ 43 w 92"/>
                <a:gd name="T31" fmla="*/ 78 h 148"/>
                <a:gd name="T32" fmla="*/ 32 w 92"/>
                <a:gd name="T33" fmla="*/ 81 h 148"/>
                <a:gd name="T34" fmla="*/ 31 w 92"/>
                <a:gd name="T35" fmla="*/ 54 h 148"/>
                <a:gd name="T36" fmla="*/ 36 w 92"/>
                <a:gd name="T37" fmla="*/ 63 h 148"/>
                <a:gd name="T38" fmla="*/ 50 w 92"/>
                <a:gd name="T39" fmla="*/ 65 h 148"/>
                <a:gd name="T40" fmla="*/ 57 w 92"/>
                <a:gd name="T41" fmla="*/ 66 h 148"/>
                <a:gd name="T42" fmla="*/ 66 w 92"/>
                <a:gd name="T43" fmla="*/ 75 h 148"/>
                <a:gd name="T44" fmla="*/ 64 w 92"/>
                <a:gd name="T45" fmla="*/ 63 h 148"/>
                <a:gd name="T46" fmla="*/ 51 w 92"/>
                <a:gd name="T47" fmla="*/ 62 h 148"/>
                <a:gd name="T48" fmla="*/ 49 w 92"/>
                <a:gd name="T49" fmla="*/ 42 h 148"/>
                <a:gd name="T50" fmla="*/ 50 w 92"/>
                <a:gd name="T51" fmla="*/ 19 h 148"/>
                <a:gd name="T52" fmla="*/ 36 w 92"/>
                <a:gd name="T53" fmla="*/ 18 h 148"/>
                <a:gd name="T54" fmla="*/ 27 w 92"/>
                <a:gd name="T55" fmla="*/ 41 h 148"/>
                <a:gd name="T56" fmla="*/ 42 w 92"/>
                <a:gd name="T57" fmla="*/ 15 h 148"/>
                <a:gd name="T58" fmla="*/ 47 w 92"/>
                <a:gd name="T59" fmla="*/ 16 h 148"/>
                <a:gd name="T60" fmla="*/ 50 w 92"/>
                <a:gd name="T61" fmla="*/ 62 h 148"/>
                <a:gd name="T62" fmla="*/ 50 w 92"/>
                <a:gd name="T63" fmla="*/ 55 h 148"/>
                <a:gd name="T64" fmla="*/ 56 w 92"/>
                <a:gd name="T65" fmla="*/ 91 h 148"/>
                <a:gd name="T66" fmla="*/ 48 w 92"/>
                <a:gd name="T67" fmla="*/ 82 h 148"/>
                <a:gd name="T68" fmla="*/ 51 w 92"/>
                <a:gd name="T69" fmla="*/ 55 h 148"/>
                <a:gd name="T70" fmla="*/ 47 w 92"/>
                <a:gd name="T71" fmla="*/ 128 h 148"/>
                <a:gd name="T72" fmla="*/ 59 w 92"/>
                <a:gd name="T73" fmla="*/ 122 h 148"/>
                <a:gd name="T74" fmla="*/ 65 w 92"/>
                <a:gd name="T75" fmla="*/ 122 h 148"/>
                <a:gd name="T76" fmla="*/ 79 w 92"/>
                <a:gd name="T77" fmla="*/ 138 h 148"/>
                <a:gd name="T78" fmla="*/ 87 w 92"/>
                <a:gd name="T79" fmla="*/ 133 h 148"/>
                <a:gd name="T80" fmla="*/ 90 w 92"/>
                <a:gd name="T81" fmla="*/ 120 h 148"/>
                <a:gd name="T82" fmla="*/ 86 w 92"/>
                <a:gd name="T83" fmla="*/ 107 h 148"/>
                <a:gd name="T84" fmla="*/ 76 w 92"/>
                <a:gd name="T85" fmla="*/ 110 h 148"/>
                <a:gd name="T86" fmla="*/ 65 w 92"/>
                <a:gd name="T87" fmla="*/ 119 h 148"/>
                <a:gd name="T88" fmla="*/ 50 w 92"/>
                <a:gd name="T89" fmla="*/ 121 h 148"/>
                <a:gd name="T90" fmla="*/ 53 w 92"/>
                <a:gd name="T91" fmla="*/ 76 h 148"/>
                <a:gd name="T92" fmla="*/ 61 w 92"/>
                <a:gd name="T93" fmla="*/ 97 h 148"/>
                <a:gd name="T94" fmla="*/ 52 w 92"/>
                <a:gd name="T95" fmla="*/ 102 h 148"/>
                <a:gd name="T96" fmla="*/ 58 w 92"/>
                <a:gd name="T97" fmla="*/ 70 h 148"/>
                <a:gd name="T98" fmla="*/ 68 w 92"/>
                <a:gd name="T99" fmla="*/ 84 h 148"/>
                <a:gd name="T100" fmla="*/ 64 w 92"/>
                <a:gd name="T101" fmla="*/ 76 h 148"/>
                <a:gd name="T102" fmla="*/ 64 w 92"/>
                <a:gd name="T103" fmla="*/ 99 h 148"/>
                <a:gd name="T104" fmla="*/ 67 w 92"/>
                <a:gd name="T105" fmla="*/ 69 h 148"/>
                <a:gd name="T106" fmla="*/ 68 w 92"/>
                <a:gd name="T107" fmla="*/ 70 h 148"/>
                <a:gd name="T108" fmla="*/ 70 w 92"/>
                <a:gd name="T109" fmla="*/ 76 h 148"/>
                <a:gd name="T110" fmla="*/ 71 w 92"/>
                <a:gd name="T111" fmla="*/ 86 h 148"/>
                <a:gd name="T112" fmla="*/ 78 w 92"/>
                <a:gd name="T113" fmla="*/ 94 h 148"/>
                <a:gd name="T114" fmla="*/ 81 w 92"/>
                <a:gd name="T115" fmla="*/ 83 h 148"/>
                <a:gd name="T116" fmla="*/ 70 w 92"/>
                <a:gd name="T117" fmla="*/ 76 h 148"/>
                <a:gd name="T118" fmla="*/ 78 w 92"/>
                <a:gd name="T119" fmla="*/ 100 h 148"/>
                <a:gd name="T120" fmla="*/ 83 w 92"/>
                <a:gd name="T121" fmla="*/ 96 h 148"/>
                <a:gd name="T122" fmla="*/ 86 w 92"/>
                <a:gd name="T123" fmla="*/ 100 h 148"/>
                <a:gd name="T124" fmla="*/ 77 w 92"/>
                <a:gd name="T125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48">
                  <a:moveTo>
                    <a:pt x="77" y="76"/>
                  </a:moveTo>
                  <a:cubicBezTo>
                    <a:pt x="77" y="76"/>
                    <a:pt x="77" y="76"/>
                    <a:pt x="77" y="76"/>
                  </a:cubicBezTo>
                  <a:cubicBezTo>
                    <a:pt x="77" y="76"/>
                    <a:pt x="77" y="76"/>
                    <a:pt x="77" y="76"/>
                  </a:cubicBezTo>
                  <a:moveTo>
                    <a:pt x="1" y="122"/>
                  </a:moveTo>
                  <a:cubicBezTo>
                    <a:pt x="2" y="121"/>
                    <a:pt x="2" y="120"/>
                    <a:pt x="1" y="119"/>
                  </a:cubicBezTo>
                  <a:cubicBezTo>
                    <a:pt x="0" y="120"/>
                    <a:pt x="0" y="121"/>
                    <a:pt x="1" y="122"/>
                  </a:cubicBezTo>
                  <a:moveTo>
                    <a:pt x="15" y="130"/>
                  </a:moveTo>
                  <a:cubicBezTo>
                    <a:pt x="16" y="129"/>
                    <a:pt x="15" y="128"/>
                    <a:pt x="14" y="129"/>
                  </a:cubicBezTo>
                  <a:cubicBezTo>
                    <a:pt x="15" y="129"/>
                    <a:pt x="15" y="129"/>
                    <a:pt x="15" y="130"/>
                  </a:cubicBezTo>
                  <a:moveTo>
                    <a:pt x="28" y="148"/>
                  </a:moveTo>
                  <a:cubicBezTo>
                    <a:pt x="28" y="148"/>
                    <a:pt x="32" y="146"/>
                    <a:pt x="32" y="146"/>
                  </a:cubicBezTo>
                  <a:cubicBezTo>
                    <a:pt x="31" y="144"/>
                    <a:pt x="30" y="146"/>
                    <a:pt x="29" y="146"/>
                  </a:cubicBezTo>
                  <a:cubicBezTo>
                    <a:pt x="28" y="147"/>
                    <a:pt x="27" y="147"/>
                    <a:pt x="28" y="148"/>
                  </a:cubicBezTo>
                  <a:moveTo>
                    <a:pt x="35" y="135"/>
                  </a:moveTo>
                  <a:cubicBezTo>
                    <a:pt x="34" y="136"/>
                    <a:pt x="34" y="136"/>
                    <a:pt x="35" y="137"/>
                  </a:cubicBezTo>
                  <a:cubicBezTo>
                    <a:pt x="35" y="136"/>
                    <a:pt x="35" y="136"/>
                    <a:pt x="35" y="135"/>
                  </a:cubicBezTo>
                  <a:moveTo>
                    <a:pt x="42" y="140"/>
                  </a:moveTo>
                  <a:cubicBezTo>
                    <a:pt x="44" y="139"/>
                    <a:pt x="40" y="138"/>
                    <a:pt x="39" y="138"/>
                  </a:cubicBezTo>
                  <a:cubicBezTo>
                    <a:pt x="38" y="139"/>
                    <a:pt x="38" y="140"/>
                    <a:pt x="38" y="140"/>
                  </a:cubicBezTo>
                  <a:cubicBezTo>
                    <a:pt x="39" y="139"/>
                    <a:pt x="41" y="139"/>
                    <a:pt x="42" y="140"/>
                  </a:cubicBezTo>
                  <a:moveTo>
                    <a:pt x="47" y="134"/>
                  </a:moveTo>
                  <a:cubicBezTo>
                    <a:pt x="47" y="135"/>
                    <a:pt x="48" y="135"/>
                    <a:pt x="49" y="135"/>
                  </a:cubicBezTo>
                  <a:cubicBezTo>
                    <a:pt x="50" y="134"/>
                    <a:pt x="50" y="133"/>
                    <a:pt x="51" y="133"/>
                  </a:cubicBezTo>
                  <a:cubicBezTo>
                    <a:pt x="50" y="133"/>
                    <a:pt x="50" y="132"/>
                    <a:pt x="49" y="132"/>
                  </a:cubicBezTo>
                  <a:cubicBezTo>
                    <a:pt x="48" y="132"/>
                    <a:pt x="47" y="133"/>
                    <a:pt x="46" y="133"/>
                  </a:cubicBezTo>
                  <a:cubicBezTo>
                    <a:pt x="47" y="134"/>
                    <a:pt x="47" y="134"/>
                    <a:pt x="47" y="134"/>
                  </a:cubicBezTo>
                  <a:moveTo>
                    <a:pt x="46" y="138"/>
                  </a:moveTo>
                  <a:cubicBezTo>
                    <a:pt x="46" y="139"/>
                    <a:pt x="47" y="139"/>
                    <a:pt x="47" y="139"/>
                  </a:cubicBezTo>
                  <a:cubicBezTo>
                    <a:pt x="47" y="138"/>
                    <a:pt x="47" y="138"/>
                    <a:pt x="46" y="138"/>
                  </a:cubicBezTo>
                  <a:moveTo>
                    <a:pt x="56" y="127"/>
                  </a:moveTo>
                  <a:cubicBezTo>
                    <a:pt x="60" y="125"/>
                    <a:pt x="54" y="125"/>
                    <a:pt x="56" y="127"/>
                  </a:cubicBezTo>
                  <a:moveTo>
                    <a:pt x="63" y="109"/>
                  </a:moveTo>
                  <a:cubicBezTo>
                    <a:pt x="65" y="109"/>
                    <a:pt x="64" y="108"/>
                    <a:pt x="64" y="107"/>
                  </a:cubicBezTo>
                  <a:cubicBezTo>
                    <a:pt x="63" y="108"/>
                    <a:pt x="62" y="109"/>
                    <a:pt x="63" y="109"/>
                  </a:cubicBezTo>
                  <a:moveTo>
                    <a:pt x="65" y="105"/>
                  </a:moveTo>
                  <a:cubicBezTo>
                    <a:pt x="66" y="105"/>
                    <a:pt x="66" y="105"/>
                    <a:pt x="66" y="104"/>
                  </a:cubicBezTo>
                  <a:cubicBezTo>
                    <a:pt x="65" y="104"/>
                    <a:pt x="65" y="104"/>
                    <a:pt x="65" y="105"/>
                  </a:cubicBezTo>
                  <a:moveTo>
                    <a:pt x="67" y="98"/>
                  </a:moveTo>
                  <a:cubicBezTo>
                    <a:pt x="67" y="97"/>
                    <a:pt x="67" y="97"/>
                    <a:pt x="67" y="97"/>
                  </a:cubicBezTo>
                  <a:cubicBezTo>
                    <a:pt x="67" y="97"/>
                    <a:pt x="67" y="98"/>
                    <a:pt x="67" y="98"/>
                  </a:cubicBezTo>
                  <a:moveTo>
                    <a:pt x="75" y="109"/>
                  </a:moveTo>
                  <a:cubicBezTo>
                    <a:pt x="75" y="108"/>
                    <a:pt x="74" y="107"/>
                    <a:pt x="73" y="108"/>
                  </a:cubicBezTo>
                  <a:cubicBezTo>
                    <a:pt x="73" y="109"/>
                    <a:pt x="74" y="109"/>
                    <a:pt x="75" y="109"/>
                  </a:cubicBezTo>
                  <a:moveTo>
                    <a:pt x="80" y="145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0" y="145"/>
                    <a:pt x="80" y="145"/>
                    <a:pt x="80" y="145"/>
                  </a:cubicBezTo>
                  <a:moveTo>
                    <a:pt x="84" y="130"/>
                  </a:moveTo>
                  <a:cubicBezTo>
                    <a:pt x="84" y="129"/>
                    <a:pt x="84" y="129"/>
                    <a:pt x="84" y="128"/>
                  </a:cubicBezTo>
                  <a:cubicBezTo>
                    <a:pt x="82" y="128"/>
                    <a:pt x="84" y="129"/>
                    <a:pt x="84" y="130"/>
                  </a:cubicBezTo>
                  <a:moveTo>
                    <a:pt x="3" y="114"/>
                  </a:moveTo>
                  <a:cubicBezTo>
                    <a:pt x="3" y="115"/>
                    <a:pt x="3" y="116"/>
                    <a:pt x="3" y="116"/>
                  </a:cubicBezTo>
                  <a:cubicBezTo>
                    <a:pt x="5" y="114"/>
                    <a:pt x="9" y="113"/>
                    <a:pt x="11" y="110"/>
                  </a:cubicBezTo>
                  <a:cubicBezTo>
                    <a:pt x="12" y="109"/>
                    <a:pt x="19" y="105"/>
                    <a:pt x="17" y="103"/>
                  </a:cubicBezTo>
                  <a:cubicBezTo>
                    <a:pt x="18" y="103"/>
                    <a:pt x="17" y="102"/>
                    <a:pt x="17" y="102"/>
                  </a:cubicBezTo>
                  <a:cubicBezTo>
                    <a:pt x="18" y="101"/>
                    <a:pt x="19" y="100"/>
                    <a:pt x="20" y="100"/>
                  </a:cubicBezTo>
                  <a:cubicBezTo>
                    <a:pt x="21" y="100"/>
                    <a:pt x="22" y="100"/>
                    <a:pt x="22" y="99"/>
                  </a:cubicBezTo>
                  <a:cubicBezTo>
                    <a:pt x="23" y="97"/>
                    <a:pt x="24" y="98"/>
                    <a:pt x="25" y="97"/>
                  </a:cubicBezTo>
                  <a:cubicBezTo>
                    <a:pt x="27" y="96"/>
                    <a:pt x="26" y="94"/>
                    <a:pt x="25" y="93"/>
                  </a:cubicBezTo>
                  <a:cubicBezTo>
                    <a:pt x="24" y="91"/>
                    <a:pt x="26" y="89"/>
                    <a:pt x="25" y="87"/>
                  </a:cubicBezTo>
                  <a:cubicBezTo>
                    <a:pt x="23" y="88"/>
                    <a:pt x="24" y="91"/>
                    <a:pt x="23" y="90"/>
                  </a:cubicBezTo>
                  <a:cubicBezTo>
                    <a:pt x="23" y="91"/>
                    <a:pt x="24" y="92"/>
                    <a:pt x="24" y="93"/>
                  </a:cubicBezTo>
                  <a:cubicBezTo>
                    <a:pt x="23" y="93"/>
                    <a:pt x="22" y="92"/>
                    <a:pt x="22" y="91"/>
                  </a:cubicBezTo>
                  <a:cubicBezTo>
                    <a:pt x="22" y="92"/>
                    <a:pt x="22" y="93"/>
                    <a:pt x="23" y="94"/>
                  </a:cubicBezTo>
                  <a:cubicBezTo>
                    <a:pt x="23" y="95"/>
                    <a:pt x="21" y="98"/>
                    <a:pt x="21" y="96"/>
                  </a:cubicBezTo>
                  <a:cubicBezTo>
                    <a:pt x="21" y="96"/>
                    <a:pt x="20" y="97"/>
                    <a:pt x="20" y="97"/>
                  </a:cubicBezTo>
                  <a:cubicBezTo>
                    <a:pt x="19" y="97"/>
                    <a:pt x="19" y="98"/>
                    <a:pt x="19" y="98"/>
                  </a:cubicBezTo>
                  <a:cubicBezTo>
                    <a:pt x="19" y="99"/>
                    <a:pt x="18" y="98"/>
                    <a:pt x="18" y="99"/>
                  </a:cubicBezTo>
                  <a:cubicBezTo>
                    <a:pt x="17" y="99"/>
                    <a:pt x="18" y="100"/>
                    <a:pt x="18" y="100"/>
                  </a:cubicBezTo>
                  <a:cubicBezTo>
                    <a:pt x="18" y="98"/>
                    <a:pt x="16" y="101"/>
                    <a:pt x="16" y="101"/>
                  </a:cubicBezTo>
                  <a:cubicBezTo>
                    <a:pt x="16" y="102"/>
                    <a:pt x="15" y="103"/>
                    <a:pt x="14" y="103"/>
                  </a:cubicBezTo>
                  <a:cubicBezTo>
                    <a:pt x="13" y="105"/>
                    <a:pt x="12" y="106"/>
                    <a:pt x="11" y="107"/>
                  </a:cubicBezTo>
                  <a:cubicBezTo>
                    <a:pt x="10" y="108"/>
                    <a:pt x="10" y="107"/>
                    <a:pt x="9" y="108"/>
                  </a:cubicBezTo>
                  <a:cubicBezTo>
                    <a:pt x="8" y="108"/>
                    <a:pt x="8" y="109"/>
                    <a:pt x="8" y="109"/>
                  </a:cubicBezTo>
                  <a:cubicBezTo>
                    <a:pt x="6" y="110"/>
                    <a:pt x="4" y="112"/>
                    <a:pt x="3" y="114"/>
                  </a:cubicBezTo>
                  <a:moveTo>
                    <a:pt x="28" y="87"/>
                  </a:moveTo>
                  <a:cubicBezTo>
                    <a:pt x="28" y="86"/>
                    <a:pt x="28" y="86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moveTo>
                    <a:pt x="29" y="79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7" y="81"/>
                    <a:pt x="31" y="81"/>
                    <a:pt x="33" y="81"/>
                  </a:cubicBezTo>
                  <a:cubicBezTo>
                    <a:pt x="33" y="81"/>
                    <a:pt x="32" y="80"/>
                    <a:pt x="32" y="80"/>
                  </a:cubicBezTo>
                  <a:cubicBezTo>
                    <a:pt x="31" y="79"/>
                    <a:pt x="30" y="79"/>
                    <a:pt x="29" y="79"/>
                  </a:cubicBezTo>
                  <a:moveTo>
                    <a:pt x="30" y="63"/>
                  </a:moveTo>
                  <a:cubicBezTo>
                    <a:pt x="30" y="64"/>
                    <a:pt x="31" y="65"/>
                    <a:pt x="32" y="65"/>
                  </a:cubicBezTo>
                  <a:cubicBezTo>
                    <a:pt x="32" y="64"/>
                    <a:pt x="31" y="63"/>
                    <a:pt x="30" y="63"/>
                  </a:cubicBezTo>
                  <a:moveTo>
                    <a:pt x="29" y="82"/>
                  </a:moveTo>
                  <a:cubicBezTo>
                    <a:pt x="29" y="82"/>
                    <a:pt x="29" y="82"/>
                    <a:pt x="28" y="82"/>
                  </a:cubicBezTo>
                  <a:cubicBezTo>
                    <a:pt x="28" y="83"/>
                    <a:pt x="30" y="83"/>
                    <a:pt x="29" y="84"/>
                  </a:cubicBezTo>
                  <a:cubicBezTo>
                    <a:pt x="30" y="84"/>
                    <a:pt x="30" y="83"/>
                    <a:pt x="29" y="82"/>
                  </a:cubicBezTo>
                  <a:moveTo>
                    <a:pt x="29" y="95"/>
                  </a:moveTo>
                  <a:cubicBezTo>
                    <a:pt x="29" y="94"/>
                    <a:pt x="27" y="95"/>
                    <a:pt x="27" y="96"/>
                  </a:cubicBezTo>
                  <a:cubicBezTo>
                    <a:pt x="28" y="96"/>
                    <a:pt x="28" y="95"/>
                    <a:pt x="29" y="95"/>
                  </a:cubicBezTo>
                  <a:moveTo>
                    <a:pt x="32" y="67"/>
                  </a:moveTo>
                  <a:cubicBezTo>
                    <a:pt x="33" y="68"/>
                    <a:pt x="34" y="69"/>
                    <a:pt x="35" y="69"/>
                  </a:cubicBezTo>
                  <a:cubicBezTo>
                    <a:pt x="37" y="71"/>
                    <a:pt x="36" y="73"/>
                    <a:pt x="37" y="74"/>
                  </a:cubicBezTo>
                  <a:cubicBezTo>
                    <a:pt x="38" y="75"/>
                    <a:pt x="41" y="82"/>
                    <a:pt x="43" y="78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4" y="74"/>
                    <a:pt x="43" y="74"/>
                    <a:pt x="44" y="73"/>
                  </a:cubicBezTo>
                  <a:cubicBezTo>
                    <a:pt x="44" y="71"/>
                    <a:pt x="43" y="69"/>
                    <a:pt x="41" y="68"/>
                  </a:cubicBezTo>
                  <a:cubicBezTo>
                    <a:pt x="40" y="67"/>
                    <a:pt x="34" y="66"/>
                    <a:pt x="32" y="67"/>
                  </a:cubicBezTo>
                  <a:moveTo>
                    <a:pt x="32" y="83"/>
                  </a:moveTo>
                  <a:cubicBezTo>
                    <a:pt x="32" y="82"/>
                    <a:pt x="32" y="82"/>
                    <a:pt x="32" y="81"/>
                  </a:cubicBezTo>
                  <a:cubicBezTo>
                    <a:pt x="31" y="82"/>
                    <a:pt x="31" y="83"/>
                    <a:pt x="32" y="83"/>
                  </a:cubicBezTo>
                  <a:moveTo>
                    <a:pt x="27" y="41"/>
                  </a:moveTo>
                  <a:cubicBezTo>
                    <a:pt x="27" y="43"/>
                    <a:pt x="28" y="43"/>
                    <a:pt x="28" y="44"/>
                  </a:cubicBezTo>
                  <a:cubicBezTo>
                    <a:pt x="28" y="46"/>
                    <a:pt x="28" y="48"/>
                    <a:pt x="29" y="49"/>
                  </a:cubicBezTo>
                  <a:cubicBezTo>
                    <a:pt x="29" y="50"/>
                    <a:pt x="30" y="51"/>
                    <a:pt x="30" y="53"/>
                  </a:cubicBezTo>
                  <a:cubicBezTo>
                    <a:pt x="30" y="54"/>
                    <a:pt x="31" y="56"/>
                    <a:pt x="31" y="54"/>
                  </a:cubicBezTo>
                  <a:cubicBezTo>
                    <a:pt x="33" y="54"/>
                    <a:pt x="31" y="57"/>
                    <a:pt x="33" y="58"/>
                  </a:cubicBezTo>
                  <a:cubicBezTo>
                    <a:pt x="36" y="58"/>
                    <a:pt x="34" y="55"/>
                    <a:pt x="34" y="54"/>
                  </a:cubicBezTo>
                  <a:cubicBezTo>
                    <a:pt x="35" y="54"/>
                    <a:pt x="41" y="56"/>
                    <a:pt x="38" y="57"/>
                  </a:cubicBezTo>
                  <a:cubicBezTo>
                    <a:pt x="37" y="58"/>
                    <a:pt x="37" y="59"/>
                    <a:pt x="36" y="59"/>
                  </a:cubicBezTo>
                  <a:cubicBezTo>
                    <a:pt x="34" y="60"/>
                    <a:pt x="35" y="62"/>
                    <a:pt x="35" y="64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8" y="63"/>
                    <a:pt x="38" y="63"/>
                    <a:pt x="38" y="65"/>
                  </a:cubicBezTo>
                  <a:cubicBezTo>
                    <a:pt x="39" y="63"/>
                    <a:pt x="40" y="65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3" y="65"/>
                    <a:pt x="43" y="64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9" y="64"/>
                    <a:pt x="50" y="65"/>
                  </a:cubicBezTo>
                  <a:cubicBezTo>
                    <a:pt x="51" y="66"/>
                    <a:pt x="53" y="67"/>
                    <a:pt x="53" y="69"/>
                  </a:cubicBezTo>
                  <a:cubicBezTo>
                    <a:pt x="53" y="70"/>
                    <a:pt x="55" y="70"/>
                    <a:pt x="55" y="69"/>
                  </a:cubicBezTo>
                  <a:cubicBezTo>
                    <a:pt x="55" y="69"/>
                    <a:pt x="55" y="68"/>
                    <a:pt x="55" y="68"/>
                  </a:cubicBezTo>
                  <a:cubicBezTo>
                    <a:pt x="54" y="68"/>
                    <a:pt x="53" y="66"/>
                    <a:pt x="54" y="66"/>
                  </a:cubicBezTo>
                  <a:cubicBezTo>
                    <a:pt x="53" y="65"/>
                    <a:pt x="53" y="64"/>
                    <a:pt x="52" y="63"/>
                  </a:cubicBezTo>
                  <a:cubicBezTo>
                    <a:pt x="54" y="62"/>
                    <a:pt x="56" y="64"/>
                    <a:pt x="57" y="66"/>
                  </a:cubicBezTo>
                  <a:cubicBezTo>
                    <a:pt x="58" y="67"/>
                    <a:pt x="60" y="67"/>
                    <a:pt x="61" y="69"/>
                  </a:cubicBezTo>
                  <a:cubicBezTo>
                    <a:pt x="61" y="70"/>
                    <a:pt x="60" y="71"/>
                    <a:pt x="61" y="71"/>
                  </a:cubicBezTo>
                  <a:cubicBezTo>
                    <a:pt x="62" y="71"/>
                    <a:pt x="63" y="72"/>
                    <a:pt x="63" y="72"/>
                  </a:cubicBezTo>
                  <a:cubicBezTo>
                    <a:pt x="64" y="72"/>
                    <a:pt x="65" y="73"/>
                    <a:pt x="65" y="73"/>
                  </a:cubicBezTo>
                  <a:cubicBezTo>
                    <a:pt x="66" y="73"/>
                    <a:pt x="67" y="72"/>
                    <a:pt x="68" y="72"/>
                  </a:cubicBezTo>
                  <a:cubicBezTo>
                    <a:pt x="67" y="73"/>
                    <a:pt x="65" y="73"/>
                    <a:pt x="66" y="75"/>
                  </a:cubicBezTo>
                  <a:cubicBezTo>
                    <a:pt x="66" y="75"/>
                    <a:pt x="68" y="77"/>
                    <a:pt x="68" y="76"/>
                  </a:cubicBezTo>
                  <a:cubicBezTo>
                    <a:pt x="69" y="74"/>
                    <a:pt x="69" y="68"/>
                    <a:pt x="65" y="71"/>
                  </a:cubicBezTo>
                  <a:cubicBezTo>
                    <a:pt x="65" y="70"/>
                    <a:pt x="65" y="69"/>
                    <a:pt x="65" y="69"/>
                  </a:cubicBezTo>
                  <a:cubicBezTo>
                    <a:pt x="65" y="68"/>
                    <a:pt x="64" y="67"/>
                    <a:pt x="63" y="66"/>
                  </a:cubicBezTo>
                  <a:cubicBezTo>
                    <a:pt x="61" y="65"/>
                    <a:pt x="66" y="64"/>
                    <a:pt x="67" y="65"/>
                  </a:cubicBezTo>
                  <a:cubicBezTo>
                    <a:pt x="67" y="64"/>
                    <a:pt x="65" y="63"/>
                    <a:pt x="64" y="63"/>
                  </a:cubicBezTo>
                  <a:cubicBezTo>
                    <a:pt x="62" y="63"/>
                    <a:pt x="62" y="61"/>
                    <a:pt x="60" y="61"/>
                  </a:cubicBezTo>
                  <a:cubicBezTo>
                    <a:pt x="60" y="62"/>
                    <a:pt x="62" y="64"/>
                    <a:pt x="60" y="65"/>
                  </a:cubicBezTo>
                  <a:cubicBezTo>
                    <a:pt x="58" y="65"/>
                    <a:pt x="58" y="62"/>
                    <a:pt x="58" y="61"/>
                  </a:cubicBezTo>
                  <a:cubicBezTo>
                    <a:pt x="57" y="59"/>
                    <a:pt x="52" y="57"/>
                    <a:pt x="51" y="6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1"/>
                    <a:pt x="52" y="62"/>
                    <a:pt x="51" y="62"/>
                  </a:cubicBezTo>
                  <a:cubicBezTo>
                    <a:pt x="50" y="64"/>
                    <a:pt x="47" y="62"/>
                    <a:pt x="47" y="61"/>
                  </a:cubicBezTo>
                  <a:cubicBezTo>
                    <a:pt x="46" y="60"/>
                    <a:pt x="43" y="55"/>
                    <a:pt x="46" y="55"/>
                  </a:cubicBezTo>
                  <a:cubicBezTo>
                    <a:pt x="44" y="54"/>
                    <a:pt x="42" y="50"/>
                    <a:pt x="43" y="48"/>
                  </a:cubicBezTo>
                  <a:cubicBezTo>
                    <a:pt x="44" y="46"/>
                    <a:pt x="44" y="45"/>
                    <a:pt x="45" y="43"/>
                  </a:cubicBezTo>
                  <a:cubicBezTo>
                    <a:pt x="46" y="42"/>
                    <a:pt x="48" y="42"/>
                    <a:pt x="50" y="40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50" y="41"/>
                    <a:pt x="50" y="39"/>
                    <a:pt x="51" y="38"/>
                  </a:cubicBezTo>
                  <a:cubicBezTo>
                    <a:pt x="52" y="36"/>
                    <a:pt x="53" y="34"/>
                    <a:pt x="53" y="32"/>
                  </a:cubicBezTo>
                  <a:cubicBezTo>
                    <a:pt x="52" y="32"/>
                    <a:pt x="53" y="31"/>
                    <a:pt x="53" y="30"/>
                  </a:cubicBezTo>
                  <a:cubicBezTo>
                    <a:pt x="52" y="29"/>
                    <a:pt x="50" y="29"/>
                    <a:pt x="50" y="27"/>
                  </a:cubicBezTo>
                  <a:cubicBezTo>
                    <a:pt x="50" y="25"/>
                    <a:pt x="50" y="23"/>
                    <a:pt x="51" y="21"/>
                  </a:cubicBezTo>
                  <a:cubicBezTo>
                    <a:pt x="52" y="20"/>
                    <a:pt x="51" y="18"/>
                    <a:pt x="50" y="19"/>
                  </a:cubicBezTo>
                  <a:cubicBezTo>
                    <a:pt x="49" y="20"/>
                    <a:pt x="49" y="21"/>
                    <a:pt x="48" y="21"/>
                  </a:cubicBezTo>
                  <a:cubicBezTo>
                    <a:pt x="47" y="21"/>
                    <a:pt x="46" y="20"/>
                    <a:pt x="45" y="21"/>
                  </a:cubicBezTo>
                  <a:cubicBezTo>
                    <a:pt x="45" y="20"/>
                    <a:pt x="44" y="20"/>
                    <a:pt x="44" y="19"/>
                  </a:cubicBezTo>
                  <a:cubicBezTo>
                    <a:pt x="42" y="18"/>
                    <a:pt x="41" y="17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8"/>
                    <a:pt x="37" y="18"/>
                    <a:pt x="36" y="18"/>
                  </a:cubicBezTo>
                  <a:cubicBezTo>
                    <a:pt x="34" y="18"/>
                    <a:pt x="35" y="19"/>
                    <a:pt x="35" y="20"/>
                  </a:cubicBezTo>
                  <a:cubicBezTo>
                    <a:pt x="35" y="22"/>
                    <a:pt x="34" y="24"/>
                    <a:pt x="33" y="25"/>
                  </a:cubicBezTo>
                  <a:cubicBezTo>
                    <a:pt x="32" y="28"/>
                    <a:pt x="34" y="31"/>
                    <a:pt x="33" y="34"/>
                  </a:cubicBezTo>
                  <a:cubicBezTo>
                    <a:pt x="32" y="37"/>
                    <a:pt x="33" y="39"/>
                    <a:pt x="33" y="41"/>
                  </a:cubicBezTo>
                  <a:cubicBezTo>
                    <a:pt x="33" y="44"/>
                    <a:pt x="29" y="40"/>
                    <a:pt x="28" y="39"/>
                  </a:cubicBezTo>
                  <a:cubicBezTo>
                    <a:pt x="27" y="39"/>
                    <a:pt x="27" y="41"/>
                    <a:pt x="27" y="41"/>
                  </a:cubicBezTo>
                  <a:moveTo>
                    <a:pt x="42" y="10"/>
                  </a:moveTo>
                  <a:cubicBezTo>
                    <a:pt x="42" y="11"/>
                    <a:pt x="43" y="11"/>
                    <a:pt x="44" y="11"/>
                  </a:cubicBezTo>
                  <a:cubicBezTo>
                    <a:pt x="44" y="11"/>
                    <a:pt x="43" y="10"/>
                    <a:pt x="42" y="10"/>
                  </a:cubicBezTo>
                  <a:moveTo>
                    <a:pt x="42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moveTo>
                    <a:pt x="48" y="1"/>
                  </a:moveTo>
                  <a:cubicBezTo>
                    <a:pt x="48" y="1"/>
                    <a:pt x="48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  <a:moveTo>
                    <a:pt x="47" y="16"/>
                  </a:moveTo>
                  <a:cubicBezTo>
                    <a:pt x="48" y="15"/>
                    <a:pt x="48" y="15"/>
                    <a:pt x="48" y="14"/>
                  </a:cubicBezTo>
                  <a:cubicBezTo>
                    <a:pt x="47" y="14"/>
                    <a:pt x="47" y="15"/>
                    <a:pt x="47" y="16"/>
                  </a:cubicBezTo>
                  <a:moveTo>
                    <a:pt x="46" y="52"/>
                  </a:moveTo>
                  <a:cubicBezTo>
                    <a:pt x="47" y="53"/>
                    <a:pt x="47" y="55"/>
                    <a:pt x="48" y="56"/>
                  </a:cubicBezTo>
                  <a:cubicBezTo>
                    <a:pt x="49" y="54"/>
                    <a:pt x="49" y="51"/>
                    <a:pt x="46" y="52"/>
                  </a:cubicBezTo>
                  <a:moveTo>
                    <a:pt x="50" y="62"/>
                  </a:moveTo>
                  <a:cubicBezTo>
                    <a:pt x="50" y="61"/>
                    <a:pt x="48" y="60"/>
                    <a:pt x="47" y="60"/>
                  </a:cubicBezTo>
                  <a:cubicBezTo>
                    <a:pt x="48" y="61"/>
                    <a:pt x="49" y="61"/>
                    <a:pt x="50" y="62"/>
                  </a:cubicBezTo>
                  <a:moveTo>
                    <a:pt x="47" y="67"/>
                  </a:moveTo>
                  <a:cubicBezTo>
                    <a:pt x="46" y="69"/>
                    <a:pt x="49" y="70"/>
                    <a:pt x="50" y="68"/>
                  </a:cubicBezTo>
                  <a:cubicBezTo>
                    <a:pt x="50" y="67"/>
                    <a:pt x="47" y="66"/>
                    <a:pt x="47" y="67"/>
                  </a:cubicBezTo>
                  <a:moveTo>
                    <a:pt x="50" y="55"/>
                  </a:moveTo>
                  <a:cubicBezTo>
                    <a:pt x="51" y="54"/>
                    <a:pt x="51" y="54"/>
                    <a:pt x="50" y="54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47" y="83"/>
                  </a:moveTo>
                  <a:cubicBezTo>
                    <a:pt x="50" y="84"/>
                    <a:pt x="49" y="86"/>
                    <a:pt x="49" y="88"/>
                  </a:cubicBezTo>
                  <a:cubicBezTo>
                    <a:pt x="48" y="89"/>
                    <a:pt x="49" y="90"/>
                    <a:pt x="48" y="92"/>
                  </a:cubicBezTo>
                  <a:cubicBezTo>
                    <a:pt x="47" y="93"/>
                    <a:pt x="48" y="95"/>
                    <a:pt x="47" y="96"/>
                  </a:cubicBezTo>
                  <a:cubicBezTo>
                    <a:pt x="49" y="96"/>
                    <a:pt x="50" y="94"/>
                    <a:pt x="52" y="94"/>
                  </a:cubicBezTo>
                  <a:cubicBezTo>
                    <a:pt x="53" y="94"/>
                    <a:pt x="56" y="92"/>
                    <a:pt x="56" y="91"/>
                  </a:cubicBezTo>
                  <a:cubicBezTo>
                    <a:pt x="55" y="90"/>
                    <a:pt x="59" y="90"/>
                    <a:pt x="59" y="89"/>
                  </a:cubicBezTo>
                  <a:cubicBezTo>
                    <a:pt x="58" y="87"/>
                    <a:pt x="60" y="85"/>
                    <a:pt x="57" y="87"/>
                  </a:cubicBezTo>
                  <a:cubicBezTo>
                    <a:pt x="58" y="86"/>
                    <a:pt x="56" y="85"/>
                    <a:pt x="56" y="85"/>
                  </a:cubicBezTo>
                  <a:cubicBezTo>
                    <a:pt x="55" y="85"/>
                    <a:pt x="54" y="86"/>
                    <a:pt x="53" y="86"/>
                  </a:cubicBezTo>
                  <a:cubicBezTo>
                    <a:pt x="53" y="85"/>
                    <a:pt x="52" y="84"/>
                    <a:pt x="51" y="83"/>
                  </a:cubicBezTo>
                  <a:cubicBezTo>
                    <a:pt x="50" y="83"/>
                    <a:pt x="49" y="83"/>
                    <a:pt x="48" y="82"/>
                  </a:cubicBezTo>
                  <a:cubicBezTo>
                    <a:pt x="48" y="82"/>
                    <a:pt x="47" y="83"/>
                    <a:pt x="47" y="83"/>
                  </a:cubicBezTo>
                  <a:moveTo>
                    <a:pt x="49" y="76"/>
                  </a:moveTo>
                  <a:cubicBezTo>
                    <a:pt x="48" y="78"/>
                    <a:pt x="47" y="79"/>
                    <a:pt x="49" y="80"/>
                  </a:cubicBezTo>
                  <a:cubicBezTo>
                    <a:pt x="49" y="79"/>
                    <a:pt x="49" y="77"/>
                    <a:pt x="50" y="75"/>
                  </a:cubicBezTo>
                  <a:cubicBezTo>
                    <a:pt x="50" y="74"/>
                    <a:pt x="48" y="75"/>
                    <a:pt x="49" y="76"/>
                  </a:cubicBezTo>
                  <a:moveTo>
                    <a:pt x="51" y="55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1" y="55"/>
                    <a:pt x="51" y="55"/>
                    <a:pt x="51" y="55"/>
                  </a:cubicBezTo>
                  <a:moveTo>
                    <a:pt x="51" y="76"/>
                  </a:moveTo>
                  <a:cubicBezTo>
                    <a:pt x="52" y="76"/>
                    <a:pt x="52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moveTo>
                    <a:pt x="47" y="128"/>
                  </a:moveTo>
                  <a:cubicBezTo>
                    <a:pt x="47" y="130"/>
                    <a:pt x="50" y="131"/>
                    <a:pt x="51" y="128"/>
                  </a:cubicBezTo>
                  <a:cubicBezTo>
                    <a:pt x="51" y="127"/>
                    <a:pt x="52" y="125"/>
                    <a:pt x="52" y="124"/>
                  </a:cubicBezTo>
                  <a:cubicBezTo>
                    <a:pt x="53" y="124"/>
                    <a:pt x="54" y="121"/>
                    <a:pt x="55" y="122"/>
                  </a:cubicBezTo>
                  <a:cubicBezTo>
                    <a:pt x="56" y="122"/>
                    <a:pt x="56" y="124"/>
                    <a:pt x="56" y="125"/>
                  </a:cubicBezTo>
                  <a:cubicBezTo>
                    <a:pt x="57" y="123"/>
                    <a:pt x="57" y="124"/>
                    <a:pt x="58" y="125"/>
                  </a:cubicBezTo>
                  <a:cubicBezTo>
                    <a:pt x="58" y="124"/>
                    <a:pt x="58" y="123"/>
                    <a:pt x="59" y="122"/>
                  </a:cubicBezTo>
                  <a:cubicBezTo>
                    <a:pt x="60" y="123"/>
                    <a:pt x="60" y="124"/>
                    <a:pt x="59" y="124"/>
                  </a:cubicBezTo>
                  <a:cubicBezTo>
                    <a:pt x="60" y="124"/>
                    <a:pt x="61" y="126"/>
                    <a:pt x="62" y="125"/>
                  </a:cubicBezTo>
                  <a:cubicBezTo>
                    <a:pt x="62" y="125"/>
                    <a:pt x="61" y="124"/>
                    <a:pt x="61" y="124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3" y="122"/>
                    <a:pt x="62" y="122"/>
                    <a:pt x="63" y="121"/>
                  </a:cubicBezTo>
                  <a:cubicBezTo>
                    <a:pt x="64" y="121"/>
                    <a:pt x="64" y="122"/>
                    <a:pt x="65" y="122"/>
                  </a:cubicBezTo>
                  <a:cubicBezTo>
                    <a:pt x="67" y="123"/>
                    <a:pt x="69" y="124"/>
                    <a:pt x="69" y="126"/>
                  </a:cubicBezTo>
                  <a:cubicBezTo>
                    <a:pt x="69" y="127"/>
                    <a:pt x="67" y="128"/>
                    <a:pt x="67" y="130"/>
                  </a:cubicBezTo>
                  <a:cubicBezTo>
                    <a:pt x="67" y="131"/>
                    <a:pt x="68" y="133"/>
                    <a:pt x="68" y="134"/>
                  </a:cubicBezTo>
                  <a:cubicBezTo>
                    <a:pt x="68" y="136"/>
                    <a:pt x="70" y="138"/>
                    <a:pt x="72" y="139"/>
                  </a:cubicBezTo>
                  <a:cubicBezTo>
                    <a:pt x="73" y="139"/>
                    <a:pt x="76" y="141"/>
                    <a:pt x="77" y="140"/>
                  </a:cubicBezTo>
                  <a:cubicBezTo>
                    <a:pt x="78" y="139"/>
                    <a:pt x="77" y="138"/>
                    <a:pt x="79" y="138"/>
                  </a:cubicBezTo>
                  <a:cubicBezTo>
                    <a:pt x="79" y="138"/>
                    <a:pt x="78" y="144"/>
                    <a:pt x="80" y="143"/>
                  </a:cubicBezTo>
                  <a:cubicBezTo>
                    <a:pt x="82" y="142"/>
                    <a:pt x="83" y="139"/>
                    <a:pt x="83" y="137"/>
                  </a:cubicBezTo>
                  <a:cubicBezTo>
                    <a:pt x="83" y="135"/>
                    <a:pt x="81" y="134"/>
                    <a:pt x="81" y="133"/>
                  </a:cubicBezTo>
                  <a:cubicBezTo>
                    <a:pt x="80" y="132"/>
                    <a:pt x="83" y="126"/>
                    <a:pt x="84" y="126"/>
                  </a:cubicBezTo>
                  <a:cubicBezTo>
                    <a:pt x="85" y="127"/>
                    <a:pt x="87" y="130"/>
                    <a:pt x="87" y="131"/>
                  </a:cubicBezTo>
                  <a:cubicBezTo>
                    <a:pt x="87" y="131"/>
                    <a:pt x="87" y="132"/>
                    <a:pt x="87" y="133"/>
                  </a:cubicBezTo>
                  <a:cubicBezTo>
                    <a:pt x="87" y="134"/>
                    <a:pt x="88" y="135"/>
                    <a:pt x="88" y="136"/>
                  </a:cubicBezTo>
                  <a:cubicBezTo>
                    <a:pt x="88" y="134"/>
                    <a:pt x="89" y="132"/>
                    <a:pt x="88" y="130"/>
                  </a:cubicBezTo>
                  <a:cubicBezTo>
                    <a:pt x="89" y="130"/>
                    <a:pt x="89" y="130"/>
                    <a:pt x="90" y="131"/>
                  </a:cubicBezTo>
                  <a:cubicBezTo>
                    <a:pt x="88" y="130"/>
                    <a:pt x="90" y="129"/>
                    <a:pt x="91" y="128"/>
                  </a:cubicBezTo>
                  <a:cubicBezTo>
                    <a:pt x="92" y="127"/>
                    <a:pt x="92" y="124"/>
                    <a:pt x="91" y="123"/>
                  </a:cubicBezTo>
                  <a:cubicBezTo>
                    <a:pt x="91" y="121"/>
                    <a:pt x="89" y="121"/>
                    <a:pt x="90" y="120"/>
                  </a:cubicBezTo>
                  <a:cubicBezTo>
                    <a:pt x="91" y="119"/>
                    <a:pt x="91" y="117"/>
                    <a:pt x="89" y="118"/>
                  </a:cubicBezTo>
                  <a:cubicBezTo>
                    <a:pt x="92" y="115"/>
                    <a:pt x="87" y="115"/>
                    <a:pt x="87" y="114"/>
                  </a:cubicBezTo>
                  <a:cubicBezTo>
                    <a:pt x="87" y="113"/>
                    <a:pt x="89" y="113"/>
                    <a:pt x="89" y="112"/>
                  </a:cubicBezTo>
                  <a:cubicBezTo>
                    <a:pt x="90" y="111"/>
                    <a:pt x="88" y="110"/>
                    <a:pt x="88" y="109"/>
                  </a:cubicBezTo>
                  <a:cubicBezTo>
                    <a:pt x="88" y="109"/>
                    <a:pt x="88" y="107"/>
                    <a:pt x="87" y="107"/>
                  </a:cubicBezTo>
                  <a:cubicBezTo>
                    <a:pt x="86" y="108"/>
                    <a:pt x="86" y="107"/>
                    <a:pt x="86" y="107"/>
                  </a:cubicBezTo>
                  <a:cubicBezTo>
                    <a:pt x="85" y="106"/>
                    <a:pt x="86" y="105"/>
                    <a:pt x="84" y="105"/>
                  </a:cubicBezTo>
                  <a:cubicBezTo>
                    <a:pt x="82" y="104"/>
                    <a:pt x="82" y="103"/>
                    <a:pt x="81" y="102"/>
                  </a:cubicBezTo>
                  <a:cubicBezTo>
                    <a:pt x="80" y="104"/>
                    <a:pt x="81" y="106"/>
                    <a:pt x="82" y="108"/>
                  </a:cubicBezTo>
                  <a:cubicBezTo>
                    <a:pt x="82" y="108"/>
                    <a:pt x="82" y="110"/>
                    <a:pt x="81" y="110"/>
                  </a:cubicBezTo>
                  <a:cubicBezTo>
                    <a:pt x="80" y="110"/>
                    <a:pt x="79" y="110"/>
                    <a:pt x="79" y="109"/>
                  </a:cubicBezTo>
                  <a:cubicBezTo>
                    <a:pt x="78" y="111"/>
                    <a:pt x="78" y="112"/>
                    <a:pt x="76" y="110"/>
                  </a:cubicBezTo>
                  <a:cubicBezTo>
                    <a:pt x="74" y="109"/>
                    <a:pt x="75" y="114"/>
                    <a:pt x="74" y="115"/>
                  </a:cubicBezTo>
                  <a:cubicBezTo>
                    <a:pt x="72" y="115"/>
                    <a:pt x="72" y="113"/>
                    <a:pt x="71" y="114"/>
                  </a:cubicBezTo>
                  <a:cubicBezTo>
                    <a:pt x="70" y="114"/>
                    <a:pt x="70" y="116"/>
                    <a:pt x="69" y="117"/>
                  </a:cubicBezTo>
                  <a:cubicBezTo>
                    <a:pt x="69" y="118"/>
                    <a:pt x="67" y="118"/>
                    <a:pt x="66" y="119"/>
                  </a:cubicBezTo>
                  <a:cubicBezTo>
                    <a:pt x="66" y="119"/>
                    <a:pt x="65" y="120"/>
                    <a:pt x="64" y="120"/>
                  </a:cubicBezTo>
                  <a:cubicBezTo>
                    <a:pt x="63" y="120"/>
                    <a:pt x="65" y="119"/>
                    <a:pt x="65" y="119"/>
                  </a:cubicBezTo>
                  <a:cubicBezTo>
                    <a:pt x="66" y="118"/>
                    <a:pt x="66" y="118"/>
                    <a:pt x="66" y="117"/>
                  </a:cubicBezTo>
                  <a:cubicBezTo>
                    <a:pt x="66" y="116"/>
                    <a:pt x="65" y="112"/>
                    <a:pt x="63" y="114"/>
                  </a:cubicBezTo>
                  <a:cubicBezTo>
                    <a:pt x="63" y="113"/>
                    <a:pt x="63" y="113"/>
                    <a:pt x="62" y="113"/>
                  </a:cubicBezTo>
                  <a:cubicBezTo>
                    <a:pt x="62" y="115"/>
                    <a:pt x="59" y="114"/>
                    <a:pt x="58" y="115"/>
                  </a:cubicBezTo>
                  <a:cubicBezTo>
                    <a:pt x="57" y="117"/>
                    <a:pt x="58" y="118"/>
                    <a:pt x="56" y="119"/>
                  </a:cubicBezTo>
                  <a:cubicBezTo>
                    <a:pt x="54" y="119"/>
                    <a:pt x="51" y="119"/>
                    <a:pt x="50" y="121"/>
                  </a:cubicBezTo>
                  <a:cubicBezTo>
                    <a:pt x="49" y="122"/>
                    <a:pt x="50" y="123"/>
                    <a:pt x="49" y="124"/>
                  </a:cubicBezTo>
                  <a:cubicBezTo>
                    <a:pt x="49" y="125"/>
                    <a:pt x="48" y="127"/>
                    <a:pt x="47" y="128"/>
                  </a:cubicBezTo>
                  <a:moveTo>
                    <a:pt x="53" y="76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3" y="78"/>
                    <a:pt x="54" y="78"/>
                    <a:pt x="54" y="79"/>
                  </a:cubicBezTo>
                  <a:cubicBezTo>
                    <a:pt x="55" y="78"/>
                    <a:pt x="55" y="76"/>
                    <a:pt x="53" y="76"/>
                  </a:cubicBezTo>
                  <a:moveTo>
                    <a:pt x="54" y="106"/>
                  </a:moveTo>
                  <a:cubicBezTo>
                    <a:pt x="55" y="106"/>
                    <a:pt x="56" y="106"/>
                    <a:pt x="56" y="107"/>
                  </a:cubicBezTo>
                  <a:cubicBezTo>
                    <a:pt x="57" y="108"/>
                    <a:pt x="57" y="109"/>
                    <a:pt x="57" y="109"/>
                  </a:cubicBezTo>
                  <a:cubicBezTo>
                    <a:pt x="58" y="110"/>
                    <a:pt x="60" y="109"/>
                    <a:pt x="60" y="108"/>
                  </a:cubicBezTo>
                  <a:cubicBezTo>
                    <a:pt x="61" y="107"/>
                    <a:pt x="60" y="106"/>
                    <a:pt x="59" y="105"/>
                  </a:cubicBezTo>
                  <a:cubicBezTo>
                    <a:pt x="59" y="102"/>
                    <a:pt x="60" y="99"/>
                    <a:pt x="61" y="97"/>
                  </a:cubicBezTo>
                  <a:cubicBezTo>
                    <a:pt x="62" y="95"/>
                    <a:pt x="64" y="93"/>
                    <a:pt x="62" y="91"/>
                  </a:cubicBezTo>
                  <a:cubicBezTo>
                    <a:pt x="61" y="91"/>
                    <a:pt x="60" y="91"/>
                    <a:pt x="59" y="91"/>
                  </a:cubicBezTo>
                  <a:cubicBezTo>
                    <a:pt x="57" y="92"/>
                    <a:pt x="58" y="93"/>
                    <a:pt x="57" y="94"/>
                  </a:cubicBezTo>
                  <a:cubicBezTo>
                    <a:pt x="57" y="95"/>
                    <a:pt x="56" y="95"/>
                    <a:pt x="56" y="96"/>
                  </a:cubicBezTo>
                  <a:cubicBezTo>
                    <a:pt x="56" y="97"/>
                    <a:pt x="57" y="98"/>
                    <a:pt x="56" y="99"/>
                  </a:cubicBezTo>
                  <a:cubicBezTo>
                    <a:pt x="55" y="101"/>
                    <a:pt x="52" y="100"/>
                    <a:pt x="52" y="102"/>
                  </a:cubicBezTo>
                  <a:cubicBezTo>
                    <a:pt x="52" y="103"/>
                    <a:pt x="53" y="105"/>
                    <a:pt x="54" y="106"/>
                  </a:cubicBezTo>
                  <a:moveTo>
                    <a:pt x="53" y="97"/>
                  </a:moveTo>
                  <a:cubicBezTo>
                    <a:pt x="54" y="96"/>
                    <a:pt x="56" y="94"/>
                    <a:pt x="55" y="94"/>
                  </a:cubicBezTo>
                  <a:cubicBezTo>
                    <a:pt x="53" y="93"/>
                    <a:pt x="53" y="96"/>
                    <a:pt x="53" y="97"/>
                  </a:cubicBezTo>
                  <a:moveTo>
                    <a:pt x="61" y="74"/>
                  </a:moveTo>
                  <a:cubicBezTo>
                    <a:pt x="61" y="73"/>
                    <a:pt x="60" y="71"/>
                    <a:pt x="58" y="70"/>
                  </a:cubicBezTo>
                  <a:cubicBezTo>
                    <a:pt x="57" y="72"/>
                    <a:pt x="61" y="74"/>
                    <a:pt x="61" y="74"/>
                  </a:cubicBezTo>
                  <a:moveTo>
                    <a:pt x="60" y="81"/>
                  </a:moveTo>
                  <a:cubicBezTo>
                    <a:pt x="59" y="82"/>
                    <a:pt x="59" y="82"/>
                    <a:pt x="59" y="82"/>
                  </a:cubicBezTo>
                  <a:cubicBezTo>
                    <a:pt x="61" y="81"/>
                    <a:pt x="62" y="78"/>
                    <a:pt x="63" y="80"/>
                  </a:cubicBezTo>
                  <a:cubicBezTo>
                    <a:pt x="64" y="80"/>
                    <a:pt x="65" y="81"/>
                    <a:pt x="65" y="82"/>
                  </a:cubicBezTo>
                  <a:cubicBezTo>
                    <a:pt x="66" y="83"/>
                    <a:pt x="67" y="83"/>
                    <a:pt x="68" y="84"/>
                  </a:cubicBezTo>
                  <a:cubicBezTo>
                    <a:pt x="69" y="81"/>
                    <a:pt x="66" y="80"/>
                    <a:pt x="65" y="78"/>
                  </a:cubicBezTo>
                  <a:cubicBezTo>
                    <a:pt x="64" y="78"/>
                    <a:pt x="64" y="77"/>
                    <a:pt x="63" y="77"/>
                  </a:cubicBezTo>
                  <a:cubicBezTo>
                    <a:pt x="63" y="76"/>
                    <a:pt x="61" y="76"/>
                    <a:pt x="60" y="76"/>
                  </a:cubicBezTo>
                  <a:cubicBezTo>
                    <a:pt x="60" y="76"/>
                    <a:pt x="60" y="78"/>
                    <a:pt x="60" y="79"/>
                  </a:cubicBezTo>
                  <a:cubicBezTo>
                    <a:pt x="61" y="80"/>
                    <a:pt x="60" y="80"/>
                    <a:pt x="60" y="81"/>
                  </a:cubicBezTo>
                  <a:moveTo>
                    <a:pt x="64" y="76"/>
                  </a:moveTo>
                  <a:cubicBezTo>
                    <a:pt x="64" y="77"/>
                    <a:pt x="65" y="77"/>
                    <a:pt x="65" y="78"/>
                  </a:cubicBezTo>
                  <a:cubicBezTo>
                    <a:pt x="65" y="77"/>
                    <a:pt x="65" y="75"/>
                    <a:pt x="64" y="75"/>
                  </a:cubicBezTo>
                  <a:cubicBezTo>
                    <a:pt x="64" y="75"/>
                    <a:pt x="64" y="76"/>
                    <a:pt x="64" y="76"/>
                  </a:cubicBezTo>
                  <a:moveTo>
                    <a:pt x="61" y="100"/>
                  </a:moveTo>
                  <a:cubicBezTo>
                    <a:pt x="61" y="102"/>
                    <a:pt x="61" y="104"/>
                    <a:pt x="60" y="105"/>
                  </a:cubicBezTo>
                  <a:cubicBezTo>
                    <a:pt x="63" y="106"/>
                    <a:pt x="63" y="101"/>
                    <a:pt x="64" y="99"/>
                  </a:cubicBezTo>
                  <a:cubicBezTo>
                    <a:pt x="65" y="98"/>
                    <a:pt x="67" y="97"/>
                    <a:pt x="67" y="95"/>
                  </a:cubicBezTo>
                  <a:cubicBezTo>
                    <a:pt x="68" y="93"/>
                    <a:pt x="67" y="91"/>
                    <a:pt x="68" y="89"/>
                  </a:cubicBezTo>
                  <a:cubicBezTo>
                    <a:pt x="66" y="89"/>
                    <a:pt x="66" y="92"/>
                    <a:pt x="65" y="93"/>
                  </a:cubicBezTo>
                  <a:cubicBezTo>
                    <a:pt x="64" y="96"/>
                    <a:pt x="62" y="98"/>
                    <a:pt x="61" y="100"/>
                  </a:cubicBezTo>
                  <a:moveTo>
                    <a:pt x="68" y="69"/>
                  </a:moveTo>
                  <a:cubicBezTo>
                    <a:pt x="68" y="69"/>
                    <a:pt x="68" y="69"/>
                    <a:pt x="67" y="69"/>
                  </a:cubicBezTo>
                  <a:cubicBezTo>
                    <a:pt x="68" y="69"/>
                    <a:pt x="68" y="69"/>
                    <a:pt x="68" y="69"/>
                  </a:cubicBezTo>
                  <a:moveTo>
                    <a:pt x="69" y="67"/>
                  </a:moveTo>
                  <a:cubicBezTo>
                    <a:pt x="72" y="65"/>
                    <a:pt x="72" y="62"/>
                    <a:pt x="69" y="61"/>
                  </a:cubicBezTo>
                  <a:cubicBezTo>
                    <a:pt x="68" y="63"/>
                    <a:pt x="68" y="65"/>
                    <a:pt x="69" y="67"/>
                  </a:cubicBezTo>
                  <a:moveTo>
                    <a:pt x="69" y="70"/>
                  </a:moveTo>
                  <a:cubicBezTo>
                    <a:pt x="69" y="70"/>
                    <a:pt x="69" y="70"/>
                    <a:pt x="68" y="70"/>
                  </a:cubicBezTo>
                  <a:cubicBezTo>
                    <a:pt x="69" y="70"/>
                    <a:pt x="69" y="70"/>
                    <a:pt x="69" y="70"/>
                  </a:cubicBezTo>
                  <a:moveTo>
                    <a:pt x="66" y="103"/>
                  </a:moveTo>
                  <a:cubicBezTo>
                    <a:pt x="65" y="106"/>
                    <a:pt x="72" y="103"/>
                    <a:pt x="73" y="103"/>
                  </a:cubicBezTo>
                  <a:cubicBezTo>
                    <a:pt x="72" y="101"/>
                    <a:pt x="72" y="98"/>
                    <a:pt x="69" y="99"/>
                  </a:cubicBezTo>
                  <a:cubicBezTo>
                    <a:pt x="68" y="99"/>
                    <a:pt x="64" y="102"/>
                    <a:pt x="66" y="103"/>
                  </a:cubicBezTo>
                  <a:moveTo>
                    <a:pt x="70" y="76"/>
                  </a:moveTo>
                  <a:cubicBezTo>
                    <a:pt x="71" y="78"/>
                    <a:pt x="71" y="79"/>
                    <a:pt x="73" y="81"/>
                  </a:cubicBezTo>
                  <a:cubicBezTo>
                    <a:pt x="73" y="81"/>
                    <a:pt x="76" y="84"/>
                    <a:pt x="77" y="83"/>
                  </a:cubicBezTo>
                  <a:cubicBezTo>
                    <a:pt x="77" y="84"/>
                    <a:pt x="77" y="85"/>
                    <a:pt x="75" y="86"/>
                  </a:cubicBezTo>
                  <a:cubicBezTo>
                    <a:pt x="76" y="86"/>
                    <a:pt x="76" y="86"/>
                    <a:pt x="77" y="87"/>
                  </a:cubicBezTo>
                  <a:cubicBezTo>
                    <a:pt x="76" y="86"/>
                    <a:pt x="75" y="87"/>
                    <a:pt x="74" y="88"/>
                  </a:cubicBezTo>
                  <a:cubicBezTo>
                    <a:pt x="73" y="88"/>
                    <a:pt x="71" y="87"/>
                    <a:pt x="71" y="86"/>
                  </a:cubicBezTo>
                  <a:cubicBezTo>
                    <a:pt x="70" y="87"/>
                    <a:pt x="71" y="92"/>
                    <a:pt x="72" y="92"/>
                  </a:cubicBezTo>
                  <a:cubicBezTo>
                    <a:pt x="72" y="90"/>
                    <a:pt x="75" y="93"/>
                    <a:pt x="75" y="94"/>
                  </a:cubicBezTo>
                  <a:cubicBezTo>
                    <a:pt x="74" y="97"/>
                    <a:pt x="74" y="99"/>
                    <a:pt x="77" y="100"/>
                  </a:cubicBezTo>
                  <a:cubicBezTo>
                    <a:pt x="77" y="99"/>
                    <a:pt x="76" y="98"/>
                    <a:pt x="76" y="98"/>
                  </a:cubicBezTo>
                  <a:cubicBezTo>
                    <a:pt x="77" y="98"/>
                    <a:pt x="79" y="98"/>
                    <a:pt x="79" y="97"/>
                  </a:cubicBezTo>
                  <a:cubicBezTo>
                    <a:pt x="79" y="97"/>
                    <a:pt x="78" y="94"/>
                    <a:pt x="78" y="94"/>
                  </a:cubicBezTo>
                  <a:cubicBezTo>
                    <a:pt x="77" y="93"/>
                    <a:pt x="77" y="93"/>
                    <a:pt x="77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8"/>
                    <a:pt x="79" y="90"/>
                    <a:pt x="79" y="90"/>
                  </a:cubicBezTo>
                  <a:cubicBezTo>
                    <a:pt x="80" y="89"/>
                    <a:pt x="83" y="90"/>
                    <a:pt x="84" y="90"/>
                  </a:cubicBezTo>
                  <a:cubicBezTo>
                    <a:pt x="83" y="90"/>
                    <a:pt x="83" y="89"/>
                    <a:pt x="82" y="88"/>
                  </a:cubicBezTo>
                  <a:cubicBezTo>
                    <a:pt x="83" y="87"/>
                    <a:pt x="81" y="85"/>
                    <a:pt x="81" y="83"/>
                  </a:cubicBezTo>
                  <a:cubicBezTo>
                    <a:pt x="81" y="82"/>
                    <a:pt x="82" y="81"/>
                    <a:pt x="81" y="80"/>
                  </a:cubicBezTo>
                  <a:cubicBezTo>
                    <a:pt x="81" y="80"/>
                    <a:pt x="83" y="80"/>
                    <a:pt x="81" y="79"/>
                  </a:cubicBezTo>
                  <a:cubicBezTo>
                    <a:pt x="80" y="79"/>
                    <a:pt x="79" y="79"/>
                    <a:pt x="80" y="78"/>
                  </a:cubicBezTo>
                  <a:cubicBezTo>
                    <a:pt x="80" y="76"/>
                    <a:pt x="79" y="76"/>
                    <a:pt x="77" y="76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3" y="77"/>
                    <a:pt x="72" y="75"/>
                    <a:pt x="70" y="76"/>
                  </a:cubicBezTo>
                  <a:moveTo>
                    <a:pt x="72" y="86"/>
                  </a:moveTo>
                  <a:cubicBezTo>
                    <a:pt x="74" y="87"/>
                    <a:pt x="73" y="83"/>
                    <a:pt x="71" y="84"/>
                  </a:cubicBezTo>
                  <a:cubicBezTo>
                    <a:pt x="71" y="85"/>
                    <a:pt x="71" y="86"/>
                    <a:pt x="72" y="86"/>
                  </a:cubicBezTo>
                  <a:moveTo>
                    <a:pt x="78" y="100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79" y="100"/>
                    <a:pt x="79" y="99"/>
                    <a:pt x="78" y="100"/>
                  </a:cubicBezTo>
                  <a:cubicBezTo>
                    <a:pt x="78" y="100"/>
                    <a:pt x="78" y="100"/>
                    <a:pt x="78" y="100"/>
                  </a:cubicBezTo>
                  <a:moveTo>
                    <a:pt x="82" y="100"/>
                  </a:moveTo>
                  <a:cubicBezTo>
                    <a:pt x="83" y="101"/>
                    <a:pt x="83" y="102"/>
                    <a:pt x="82" y="102"/>
                  </a:cubicBezTo>
                  <a:cubicBezTo>
                    <a:pt x="83" y="102"/>
                    <a:pt x="83" y="101"/>
                    <a:pt x="83" y="100"/>
                  </a:cubicBezTo>
                  <a:cubicBezTo>
                    <a:pt x="83" y="99"/>
                    <a:pt x="83" y="99"/>
                    <a:pt x="83" y="98"/>
                  </a:cubicBezTo>
                  <a:cubicBezTo>
                    <a:pt x="83" y="97"/>
                    <a:pt x="83" y="97"/>
                    <a:pt x="83" y="96"/>
                  </a:cubicBezTo>
                  <a:cubicBezTo>
                    <a:pt x="81" y="97"/>
                    <a:pt x="82" y="98"/>
                    <a:pt x="81" y="99"/>
                  </a:cubicBezTo>
                  <a:cubicBezTo>
                    <a:pt x="82" y="99"/>
                    <a:pt x="82" y="100"/>
                    <a:pt x="82" y="100"/>
                  </a:cubicBezTo>
                  <a:moveTo>
                    <a:pt x="86" y="105"/>
                  </a:moveTo>
                  <a:cubicBezTo>
                    <a:pt x="86" y="104"/>
                    <a:pt x="86" y="103"/>
                    <a:pt x="85" y="103"/>
                  </a:cubicBezTo>
                  <a:cubicBezTo>
                    <a:pt x="85" y="104"/>
                    <a:pt x="85" y="104"/>
                    <a:pt x="86" y="105"/>
                  </a:cubicBezTo>
                  <a:moveTo>
                    <a:pt x="86" y="100"/>
                  </a:moveTo>
                  <a:cubicBezTo>
                    <a:pt x="86" y="101"/>
                    <a:pt x="85" y="103"/>
                    <a:pt x="87" y="103"/>
                  </a:cubicBezTo>
                  <a:cubicBezTo>
                    <a:pt x="88" y="103"/>
                    <a:pt x="87" y="101"/>
                    <a:pt x="86" y="100"/>
                  </a:cubicBezTo>
                  <a:moveTo>
                    <a:pt x="70" y="95"/>
                  </a:moveTo>
                  <a:cubicBezTo>
                    <a:pt x="70" y="94"/>
                    <a:pt x="70" y="94"/>
                    <a:pt x="70" y="94"/>
                  </a:cubicBezTo>
                  <a:cubicBezTo>
                    <a:pt x="71" y="94"/>
                    <a:pt x="71" y="94"/>
                    <a:pt x="70" y="95"/>
                  </a:cubicBezTo>
                  <a:moveTo>
                    <a:pt x="77" y="87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6" y="88"/>
                    <a:pt x="76" y="87"/>
                    <a:pt x="77" y="87"/>
                  </a:cubicBezTo>
                  <a:moveTo>
                    <a:pt x="63" y="90"/>
                  </a:moveTo>
                  <a:cubicBezTo>
                    <a:pt x="63" y="87"/>
                    <a:pt x="68" y="89"/>
                    <a:pt x="63" y="9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508"/>
            <p:cNvSpPr>
              <a:spLocks/>
            </p:cNvSpPr>
            <p:nvPr/>
          </p:nvSpPr>
          <p:spPr bwMode="auto">
            <a:xfrm>
              <a:off x="2530893" y="4164328"/>
              <a:ext cx="154583" cy="135267"/>
            </a:xfrm>
            <a:custGeom>
              <a:avLst/>
              <a:gdLst>
                <a:gd name="T0" fmla="*/ 6 w 52"/>
                <a:gd name="T1" fmla="*/ 4 h 46"/>
                <a:gd name="T2" fmla="*/ 8 w 52"/>
                <a:gd name="T3" fmla="*/ 1 h 46"/>
                <a:gd name="T4" fmla="*/ 12 w 52"/>
                <a:gd name="T5" fmla="*/ 1 h 46"/>
                <a:gd name="T6" fmla="*/ 15 w 52"/>
                <a:gd name="T7" fmla="*/ 0 h 46"/>
                <a:gd name="T8" fmla="*/ 19 w 52"/>
                <a:gd name="T9" fmla="*/ 3 h 46"/>
                <a:gd name="T10" fmla="*/ 24 w 52"/>
                <a:gd name="T11" fmla="*/ 7 h 46"/>
                <a:gd name="T12" fmla="*/ 25 w 52"/>
                <a:gd name="T13" fmla="*/ 9 h 46"/>
                <a:gd name="T14" fmla="*/ 27 w 52"/>
                <a:gd name="T15" fmla="*/ 7 h 46"/>
                <a:gd name="T16" fmla="*/ 32 w 52"/>
                <a:gd name="T17" fmla="*/ 12 h 46"/>
                <a:gd name="T18" fmla="*/ 35 w 52"/>
                <a:gd name="T19" fmla="*/ 13 h 46"/>
                <a:gd name="T20" fmla="*/ 38 w 52"/>
                <a:gd name="T21" fmla="*/ 14 h 46"/>
                <a:gd name="T22" fmla="*/ 40 w 52"/>
                <a:gd name="T23" fmla="*/ 17 h 46"/>
                <a:gd name="T24" fmla="*/ 44 w 52"/>
                <a:gd name="T25" fmla="*/ 18 h 46"/>
                <a:gd name="T26" fmla="*/ 49 w 52"/>
                <a:gd name="T27" fmla="*/ 24 h 46"/>
                <a:gd name="T28" fmla="*/ 48 w 52"/>
                <a:gd name="T29" fmla="*/ 28 h 46"/>
                <a:gd name="T30" fmla="*/ 48 w 52"/>
                <a:gd name="T31" fmla="*/ 35 h 46"/>
                <a:gd name="T32" fmla="*/ 45 w 52"/>
                <a:gd name="T33" fmla="*/ 40 h 46"/>
                <a:gd name="T34" fmla="*/ 40 w 52"/>
                <a:gd name="T35" fmla="*/ 43 h 46"/>
                <a:gd name="T36" fmla="*/ 37 w 52"/>
                <a:gd name="T37" fmla="*/ 45 h 46"/>
                <a:gd name="T38" fmla="*/ 31 w 52"/>
                <a:gd name="T39" fmla="*/ 46 h 46"/>
                <a:gd name="T40" fmla="*/ 25 w 52"/>
                <a:gd name="T41" fmla="*/ 45 h 46"/>
                <a:gd name="T42" fmla="*/ 22 w 52"/>
                <a:gd name="T43" fmla="*/ 46 h 46"/>
                <a:gd name="T44" fmla="*/ 20 w 52"/>
                <a:gd name="T45" fmla="*/ 45 h 46"/>
                <a:gd name="T46" fmla="*/ 15 w 52"/>
                <a:gd name="T47" fmla="*/ 44 h 46"/>
                <a:gd name="T48" fmla="*/ 10 w 52"/>
                <a:gd name="T49" fmla="*/ 42 h 46"/>
                <a:gd name="T50" fmla="*/ 6 w 52"/>
                <a:gd name="T51" fmla="*/ 41 h 46"/>
                <a:gd name="T52" fmla="*/ 1 w 52"/>
                <a:gd name="T53" fmla="*/ 36 h 46"/>
                <a:gd name="T54" fmla="*/ 3 w 52"/>
                <a:gd name="T55" fmla="*/ 29 h 46"/>
                <a:gd name="T56" fmla="*/ 3 w 52"/>
                <a:gd name="T57" fmla="*/ 25 h 46"/>
                <a:gd name="T58" fmla="*/ 3 w 52"/>
                <a:gd name="T59" fmla="*/ 23 h 46"/>
                <a:gd name="T60" fmla="*/ 4 w 52"/>
                <a:gd name="T61" fmla="*/ 21 h 46"/>
                <a:gd name="T62" fmla="*/ 3 w 52"/>
                <a:gd name="T63" fmla="*/ 17 h 46"/>
                <a:gd name="T64" fmla="*/ 5 w 52"/>
                <a:gd name="T65" fmla="*/ 13 h 46"/>
                <a:gd name="T66" fmla="*/ 6 w 52"/>
                <a:gd name="T67" fmla="*/ 8 h 46"/>
                <a:gd name="T68" fmla="*/ 6 w 52"/>
                <a:gd name="T6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6">
                  <a:moveTo>
                    <a:pt x="6" y="4"/>
                  </a:moveTo>
                  <a:cubicBezTo>
                    <a:pt x="7" y="3"/>
                    <a:pt x="9" y="2"/>
                    <a:pt x="8" y="1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1" y="4"/>
                    <a:pt x="24" y="5"/>
                    <a:pt x="24" y="7"/>
                  </a:cubicBezTo>
                  <a:cubicBezTo>
                    <a:pt x="24" y="8"/>
                    <a:pt x="23" y="10"/>
                    <a:pt x="25" y="9"/>
                  </a:cubicBezTo>
                  <a:cubicBezTo>
                    <a:pt x="26" y="9"/>
                    <a:pt x="27" y="8"/>
                    <a:pt x="27" y="7"/>
                  </a:cubicBezTo>
                  <a:cubicBezTo>
                    <a:pt x="29" y="8"/>
                    <a:pt x="31" y="12"/>
                    <a:pt x="32" y="12"/>
                  </a:cubicBezTo>
                  <a:cubicBezTo>
                    <a:pt x="34" y="11"/>
                    <a:pt x="34" y="12"/>
                    <a:pt x="35" y="13"/>
                  </a:cubicBezTo>
                  <a:cubicBezTo>
                    <a:pt x="36" y="13"/>
                    <a:pt x="37" y="13"/>
                    <a:pt x="38" y="14"/>
                  </a:cubicBezTo>
                  <a:cubicBezTo>
                    <a:pt x="39" y="15"/>
                    <a:pt x="39" y="16"/>
                    <a:pt x="40" y="17"/>
                  </a:cubicBezTo>
                  <a:cubicBezTo>
                    <a:pt x="41" y="17"/>
                    <a:pt x="43" y="18"/>
                    <a:pt x="44" y="18"/>
                  </a:cubicBezTo>
                  <a:cubicBezTo>
                    <a:pt x="46" y="20"/>
                    <a:pt x="46" y="22"/>
                    <a:pt x="49" y="24"/>
                  </a:cubicBezTo>
                  <a:cubicBezTo>
                    <a:pt x="52" y="25"/>
                    <a:pt x="50" y="26"/>
                    <a:pt x="48" y="28"/>
                  </a:cubicBezTo>
                  <a:cubicBezTo>
                    <a:pt x="47" y="30"/>
                    <a:pt x="46" y="34"/>
                    <a:pt x="48" y="35"/>
                  </a:cubicBezTo>
                  <a:cubicBezTo>
                    <a:pt x="49" y="35"/>
                    <a:pt x="46" y="39"/>
                    <a:pt x="45" y="40"/>
                  </a:cubicBezTo>
                  <a:cubicBezTo>
                    <a:pt x="44" y="41"/>
                    <a:pt x="41" y="45"/>
                    <a:pt x="40" y="43"/>
                  </a:cubicBezTo>
                  <a:cubicBezTo>
                    <a:pt x="41" y="45"/>
                    <a:pt x="38" y="45"/>
                    <a:pt x="37" y="45"/>
                  </a:cubicBezTo>
                  <a:cubicBezTo>
                    <a:pt x="35" y="46"/>
                    <a:pt x="34" y="46"/>
                    <a:pt x="31" y="46"/>
                  </a:cubicBezTo>
                  <a:cubicBezTo>
                    <a:pt x="30" y="45"/>
                    <a:pt x="28" y="45"/>
                    <a:pt x="25" y="45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21" y="46"/>
                    <a:pt x="21" y="46"/>
                    <a:pt x="20" y="45"/>
                  </a:cubicBezTo>
                  <a:cubicBezTo>
                    <a:pt x="19" y="44"/>
                    <a:pt x="17" y="45"/>
                    <a:pt x="15" y="44"/>
                  </a:cubicBezTo>
                  <a:cubicBezTo>
                    <a:pt x="14" y="43"/>
                    <a:pt x="13" y="42"/>
                    <a:pt x="10" y="42"/>
                  </a:cubicBezTo>
                  <a:cubicBezTo>
                    <a:pt x="8" y="42"/>
                    <a:pt x="7" y="42"/>
                    <a:pt x="6" y="41"/>
                  </a:cubicBezTo>
                  <a:cubicBezTo>
                    <a:pt x="4" y="39"/>
                    <a:pt x="2" y="38"/>
                    <a:pt x="1" y="36"/>
                  </a:cubicBezTo>
                  <a:cubicBezTo>
                    <a:pt x="0" y="35"/>
                    <a:pt x="0" y="29"/>
                    <a:pt x="3" y="29"/>
                  </a:cubicBezTo>
                  <a:cubicBezTo>
                    <a:pt x="5" y="28"/>
                    <a:pt x="4" y="26"/>
                    <a:pt x="3" y="25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3" y="20"/>
                    <a:pt x="2" y="18"/>
                    <a:pt x="3" y="17"/>
                  </a:cubicBezTo>
                  <a:cubicBezTo>
                    <a:pt x="6" y="15"/>
                    <a:pt x="4" y="14"/>
                    <a:pt x="5" y="13"/>
                  </a:cubicBezTo>
                  <a:cubicBezTo>
                    <a:pt x="5" y="12"/>
                    <a:pt x="6" y="8"/>
                    <a:pt x="6" y="8"/>
                  </a:cubicBezTo>
                  <a:cubicBezTo>
                    <a:pt x="8" y="7"/>
                    <a:pt x="6" y="5"/>
                    <a:pt x="6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510"/>
            <p:cNvSpPr>
              <a:spLocks/>
            </p:cNvSpPr>
            <p:nvPr/>
          </p:nvSpPr>
          <p:spPr bwMode="auto">
            <a:xfrm>
              <a:off x="4487779" y="3199890"/>
              <a:ext cx="212552" cy="251211"/>
            </a:xfrm>
            <a:custGeom>
              <a:avLst/>
              <a:gdLst>
                <a:gd name="T0" fmla="*/ 3 w 72"/>
                <a:gd name="T1" fmla="*/ 70 h 85"/>
                <a:gd name="T2" fmla="*/ 8 w 72"/>
                <a:gd name="T3" fmla="*/ 69 h 85"/>
                <a:gd name="T4" fmla="*/ 4 w 72"/>
                <a:gd name="T5" fmla="*/ 63 h 85"/>
                <a:gd name="T6" fmla="*/ 8 w 72"/>
                <a:gd name="T7" fmla="*/ 58 h 85"/>
                <a:gd name="T8" fmla="*/ 13 w 72"/>
                <a:gd name="T9" fmla="*/ 57 h 85"/>
                <a:gd name="T10" fmla="*/ 18 w 72"/>
                <a:gd name="T11" fmla="*/ 58 h 85"/>
                <a:gd name="T12" fmla="*/ 25 w 72"/>
                <a:gd name="T13" fmla="*/ 56 h 85"/>
                <a:gd name="T14" fmla="*/ 29 w 72"/>
                <a:gd name="T15" fmla="*/ 58 h 85"/>
                <a:gd name="T16" fmla="*/ 31 w 72"/>
                <a:gd name="T17" fmla="*/ 51 h 85"/>
                <a:gd name="T18" fmla="*/ 32 w 72"/>
                <a:gd name="T19" fmla="*/ 41 h 85"/>
                <a:gd name="T20" fmla="*/ 28 w 72"/>
                <a:gd name="T21" fmla="*/ 38 h 85"/>
                <a:gd name="T22" fmla="*/ 28 w 72"/>
                <a:gd name="T23" fmla="*/ 30 h 85"/>
                <a:gd name="T24" fmla="*/ 31 w 72"/>
                <a:gd name="T25" fmla="*/ 25 h 85"/>
                <a:gd name="T26" fmla="*/ 20 w 72"/>
                <a:gd name="T27" fmla="*/ 24 h 85"/>
                <a:gd name="T28" fmla="*/ 21 w 72"/>
                <a:gd name="T29" fmla="*/ 15 h 85"/>
                <a:gd name="T30" fmla="*/ 35 w 72"/>
                <a:gd name="T31" fmla="*/ 15 h 85"/>
                <a:gd name="T32" fmla="*/ 47 w 72"/>
                <a:gd name="T33" fmla="*/ 20 h 85"/>
                <a:gd name="T34" fmla="*/ 49 w 72"/>
                <a:gd name="T35" fmla="*/ 13 h 85"/>
                <a:gd name="T36" fmla="*/ 51 w 72"/>
                <a:gd name="T37" fmla="*/ 5 h 85"/>
                <a:gd name="T38" fmla="*/ 57 w 72"/>
                <a:gd name="T39" fmla="*/ 1 h 85"/>
                <a:gd name="T40" fmla="*/ 66 w 72"/>
                <a:gd name="T41" fmla="*/ 1 h 85"/>
                <a:gd name="T42" fmla="*/ 68 w 72"/>
                <a:gd name="T43" fmla="*/ 12 h 85"/>
                <a:gd name="T44" fmla="*/ 65 w 72"/>
                <a:gd name="T45" fmla="*/ 23 h 85"/>
                <a:gd name="T46" fmla="*/ 64 w 72"/>
                <a:gd name="T47" fmla="*/ 32 h 85"/>
                <a:gd name="T48" fmla="*/ 61 w 72"/>
                <a:gd name="T49" fmla="*/ 43 h 85"/>
                <a:gd name="T50" fmla="*/ 52 w 72"/>
                <a:gd name="T51" fmla="*/ 53 h 85"/>
                <a:gd name="T52" fmla="*/ 48 w 72"/>
                <a:gd name="T53" fmla="*/ 66 h 85"/>
                <a:gd name="T54" fmla="*/ 41 w 72"/>
                <a:gd name="T55" fmla="*/ 76 h 85"/>
                <a:gd name="T56" fmla="*/ 35 w 72"/>
                <a:gd name="T57" fmla="*/ 82 h 85"/>
                <a:gd name="T58" fmla="*/ 31 w 72"/>
                <a:gd name="T59" fmla="*/ 79 h 85"/>
                <a:gd name="T60" fmla="*/ 26 w 72"/>
                <a:gd name="T61" fmla="*/ 78 h 85"/>
                <a:gd name="T62" fmla="*/ 22 w 72"/>
                <a:gd name="T63" fmla="*/ 82 h 85"/>
                <a:gd name="T64" fmla="*/ 15 w 72"/>
                <a:gd name="T65" fmla="*/ 79 h 85"/>
                <a:gd name="T66" fmla="*/ 10 w 72"/>
                <a:gd name="T67" fmla="*/ 83 h 85"/>
                <a:gd name="T68" fmla="*/ 0 w 72"/>
                <a:gd name="T69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85">
                  <a:moveTo>
                    <a:pt x="0" y="73"/>
                  </a:moveTo>
                  <a:cubicBezTo>
                    <a:pt x="1" y="71"/>
                    <a:pt x="1" y="71"/>
                    <a:pt x="3" y="70"/>
                  </a:cubicBezTo>
                  <a:cubicBezTo>
                    <a:pt x="5" y="68"/>
                    <a:pt x="5" y="72"/>
                    <a:pt x="7" y="71"/>
                  </a:cubicBezTo>
                  <a:cubicBezTo>
                    <a:pt x="8" y="71"/>
                    <a:pt x="7" y="69"/>
                    <a:pt x="8" y="69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7" y="62"/>
                    <a:pt x="4" y="63"/>
                  </a:cubicBezTo>
                  <a:cubicBezTo>
                    <a:pt x="5" y="61"/>
                    <a:pt x="5" y="60"/>
                    <a:pt x="4" y="58"/>
                  </a:cubicBezTo>
                  <a:cubicBezTo>
                    <a:pt x="6" y="58"/>
                    <a:pt x="6" y="58"/>
                    <a:pt x="8" y="58"/>
                  </a:cubicBezTo>
                  <a:cubicBezTo>
                    <a:pt x="8" y="58"/>
                    <a:pt x="8" y="59"/>
                    <a:pt x="9" y="59"/>
                  </a:cubicBezTo>
                  <a:cubicBezTo>
                    <a:pt x="11" y="58"/>
                    <a:pt x="13" y="59"/>
                    <a:pt x="13" y="57"/>
                  </a:cubicBezTo>
                  <a:cubicBezTo>
                    <a:pt x="13" y="55"/>
                    <a:pt x="12" y="52"/>
                    <a:pt x="15" y="54"/>
                  </a:cubicBezTo>
                  <a:cubicBezTo>
                    <a:pt x="17" y="54"/>
                    <a:pt x="19" y="57"/>
                    <a:pt x="18" y="58"/>
                  </a:cubicBezTo>
                  <a:cubicBezTo>
                    <a:pt x="19" y="58"/>
                    <a:pt x="21" y="59"/>
                    <a:pt x="22" y="59"/>
                  </a:cubicBezTo>
                  <a:cubicBezTo>
                    <a:pt x="24" y="59"/>
                    <a:pt x="25" y="57"/>
                    <a:pt x="25" y="56"/>
                  </a:cubicBezTo>
                  <a:cubicBezTo>
                    <a:pt x="26" y="56"/>
                    <a:pt x="26" y="60"/>
                    <a:pt x="27" y="60"/>
                  </a:cubicBezTo>
                  <a:cubicBezTo>
                    <a:pt x="28" y="60"/>
                    <a:pt x="30" y="58"/>
                    <a:pt x="29" y="58"/>
                  </a:cubicBezTo>
                  <a:cubicBezTo>
                    <a:pt x="29" y="57"/>
                    <a:pt x="30" y="54"/>
                    <a:pt x="30" y="54"/>
                  </a:cubicBezTo>
                  <a:cubicBezTo>
                    <a:pt x="31" y="54"/>
                    <a:pt x="32" y="52"/>
                    <a:pt x="31" y="51"/>
                  </a:cubicBezTo>
                  <a:cubicBezTo>
                    <a:pt x="33" y="50"/>
                    <a:pt x="32" y="47"/>
                    <a:pt x="32" y="46"/>
                  </a:cubicBezTo>
                  <a:cubicBezTo>
                    <a:pt x="31" y="44"/>
                    <a:pt x="33" y="43"/>
                    <a:pt x="32" y="41"/>
                  </a:cubicBezTo>
                  <a:cubicBezTo>
                    <a:pt x="31" y="40"/>
                    <a:pt x="30" y="40"/>
                    <a:pt x="29" y="40"/>
                  </a:cubicBezTo>
                  <a:cubicBezTo>
                    <a:pt x="29" y="39"/>
                    <a:pt x="29" y="38"/>
                    <a:pt x="28" y="38"/>
                  </a:cubicBezTo>
                  <a:cubicBezTo>
                    <a:pt x="25" y="38"/>
                    <a:pt x="27" y="36"/>
                    <a:pt x="27" y="35"/>
                  </a:cubicBezTo>
                  <a:cubicBezTo>
                    <a:pt x="26" y="33"/>
                    <a:pt x="27" y="31"/>
                    <a:pt x="28" y="30"/>
                  </a:cubicBezTo>
                  <a:cubicBezTo>
                    <a:pt x="29" y="30"/>
                    <a:pt x="31" y="30"/>
                    <a:pt x="31" y="28"/>
                  </a:cubicBezTo>
                  <a:cubicBezTo>
                    <a:pt x="32" y="27"/>
                    <a:pt x="31" y="26"/>
                    <a:pt x="31" y="25"/>
                  </a:cubicBezTo>
                  <a:cubicBezTo>
                    <a:pt x="30" y="23"/>
                    <a:pt x="29" y="22"/>
                    <a:pt x="27" y="22"/>
                  </a:cubicBezTo>
                  <a:cubicBezTo>
                    <a:pt x="24" y="22"/>
                    <a:pt x="22" y="23"/>
                    <a:pt x="20" y="24"/>
                  </a:cubicBezTo>
                  <a:cubicBezTo>
                    <a:pt x="20" y="22"/>
                    <a:pt x="20" y="21"/>
                    <a:pt x="19" y="19"/>
                  </a:cubicBezTo>
                  <a:cubicBezTo>
                    <a:pt x="19" y="17"/>
                    <a:pt x="21" y="16"/>
                    <a:pt x="21" y="15"/>
                  </a:cubicBezTo>
                  <a:cubicBezTo>
                    <a:pt x="21" y="14"/>
                    <a:pt x="30" y="15"/>
                    <a:pt x="31" y="15"/>
                  </a:cubicBezTo>
                  <a:cubicBezTo>
                    <a:pt x="33" y="15"/>
                    <a:pt x="33" y="15"/>
                    <a:pt x="35" y="15"/>
                  </a:cubicBezTo>
                  <a:cubicBezTo>
                    <a:pt x="36" y="15"/>
                    <a:pt x="36" y="17"/>
                    <a:pt x="38" y="16"/>
                  </a:cubicBezTo>
                  <a:cubicBezTo>
                    <a:pt x="41" y="15"/>
                    <a:pt x="45" y="18"/>
                    <a:pt x="47" y="20"/>
                  </a:cubicBezTo>
                  <a:cubicBezTo>
                    <a:pt x="48" y="18"/>
                    <a:pt x="47" y="17"/>
                    <a:pt x="47" y="16"/>
                  </a:cubicBezTo>
                  <a:cubicBezTo>
                    <a:pt x="47" y="15"/>
                    <a:pt x="49" y="14"/>
                    <a:pt x="49" y="13"/>
                  </a:cubicBezTo>
                  <a:cubicBezTo>
                    <a:pt x="50" y="11"/>
                    <a:pt x="51" y="10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4"/>
                    <a:pt x="52" y="2"/>
                    <a:pt x="53" y="2"/>
                  </a:cubicBezTo>
                  <a:cubicBezTo>
                    <a:pt x="54" y="1"/>
                    <a:pt x="56" y="2"/>
                    <a:pt x="57" y="1"/>
                  </a:cubicBezTo>
                  <a:cubicBezTo>
                    <a:pt x="59" y="1"/>
                    <a:pt x="60" y="0"/>
                    <a:pt x="62" y="0"/>
                  </a:cubicBezTo>
                  <a:cubicBezTo>
                    <a:pt x="63" y="1"/>
                    <a:pt x="64" y="2"/>
                    <a:pt x="66" y="1"/>
                  </a:cubicBezTo>
                  <a:cubicBezTo>
                    <a:pt x="69" y="1"/>
                    <a:pt x="71" y="0"/>
                    <a:pt x="71" y="3"/>
                  </a:cubicBezTo>
                  <a:cubicBezTo>
                    <a:pt x="72" y="6"/>
                    <a:pt x="69" y="9"/>
                    <a:pt x="68" y="12"/>
                  </a:cubicBezTo>
                  <a:cubicBezTo>
                    <a:pt x="66" y="14"/>
                    <a:pt x="66" y="16"/>
                    <a:pt x="66" y="19"/>
                  </a:cubicBezTo>
                  <a:cubicBezTo>
                    <a:pt x="66" y="20"/>
                    <a:pt x="66" y="22"/>
                    <a:pt x="65" y="23"/>
                  </a:cubicBezTo>
                  <a:cubicBezTo>
                    <a:pt x="65" y="25"/>
                    <a:pt x="64" y="26"/>
                    <a:pt x="64" y="28"/>
                  </a:cubicBezTo>
                  <a:cubicBezTo>
                    <a:pt x="64" y="29"/>
                    <a:pt x="64" y="30"/>
                    <a:pt x="64" y="32"/>
                  </a:cubicBezTo>
                  <a:cubicBezTo>
                    <a:pt x="64" y="33"/>
                    <a:pt x="64" y="34"/>
                    <a:pt x="63" y="35"/>
                  </a:cubicBezTo>
                  <a:cubicBezTo>
                    <a:pt x="62" y="38"/>
                    <a:pt x="64" y="41"/>
                    <a:pt x="61" y="43"/>
                  </a:cubicBezTo>
                  <a:cubicBezTo>
                    <a:pt x="59" y="46"/>
                    <a:pt x="56" y="46"/>
                    <a:pt x="54" y="49"/>
                  </a:cubicBezTo>
                  <a:cubicBezTo>
                    <a:pt x="54" y="50"/>
                    <a:pt x="53" y="52"/>
                    <a:pt x="52" y="53"/>
                  </a:cubicBezTo>
                  <a:cubicBezTo>
                    <a:pt x="51" y="55"/>
                    <a:pt x="49" y="56"/>
                    <a:pt x="49" y="57"/>
                  </a:cubicBezTo>
                  <a:cubicBezTo>
                    <a:pt x="48" y="60"/>
                    <a:pt x="49" y="63"/>
                    <a:pt x="48" y="66"/>
                  </a:cubicBezTo>
                  <a:cubicBezTo>
                    <a:pt x="48" y="69"/>
                    <a:pt x="46" y="73"/>
                    <a:pt x="44" y="74"/>
                  </a:cubicBezTo>
                  <a:cubicBezTo>
                    <a:pt x="43" y="74"/>
                    <a:pt x="42" y="75"/>
                    <a:pt x="41" y="76"/>
                  </a:cubicBezTo>
                  <a:cubicBezTo>
                    <a:pt x="41" y="77"/>
                    <a:pt x="39" y="77"/>
                    <a:pt x="38" y="78"/>
                  </a:cubicBezTo>
                  <a:cubicBezTo>
                    <a:pt x="37" y="79"/>
                    <a:pt x="36" y="80"/>
                    <a:pt x="35" y="82"/>
                  </a:cubicBezTo>
                  <a:cubicBezTo>
                    <a:pt x="34" y="83"/>
                    <a:pt x="32" y="81"/>
                    <a:pt x="31" y="83"/>
                  </a:cubicBezTo>
                  <a:cubicBezTo>
                    <a:pt x="31" y="82"/>
                    <a:pt x="31" y="80"/>
                    <a:pt x="31" y="79"/>
                  </a:cubicBezTo>
                  <a:cubicBezTo>
                    <a:pt x="32" y="78"/>
                    <a:pt x="32" y="77"/>
                    <a:pt x="31" y="77"/>
                  </a:cubicBezTo>
                  <a:cubicBezTo>
                    <a:pt x="29" y="77"/>
                    <a:pt x="27" y="80"/>
                    <a:pt x="26" y="78"/>
                  </a:cubicBezTo>
                  <a:cubicBezTo>
                    <a:pt x="25" y="79"/>
                    <a:pt x="25" y="80"/>
                    <a:pt x="25" y="80"/>
                  </a:cubicBezTo>
                  <a:cubicBezTo>
                    <a:pt x="24" y="81"/>
                    <a:pt x="23" y="82"/>
                    <a:pt x="22" y="82"/>
                  </a:cubicBezTo>
                  <a:cubicBezTo>
                    <a:pt x="22" y="81"/>
                    <a:pt x="20" y="81"/>
                    <a:pt x="19" y="80"/>
                  </a:cubicBezTo>
                  <a:cubicBezTo>
                    <a:pt x="18" y="81"/>
                    <a:pt x="17" y="76"/>
                    <a:pt x="15" y="79"/>
                  </a:cubicBezTo>
                  <a:cubicBezTo>
                    <a:pt x="15" y="80"/>
                    <a:pt x="13" y="80"/>
                    <a:pt x="13" y="80"/>
                  </a:cubicBezTo>
                  <a:cubicBezTo>
                    <a:pt x="12" y="81"/>
                    <a:pt x="10" y="82"/>
                    <a:pt x="10" y="83"/>
                  </a:cubicBezTo>
                  <a:cubicBezTo>
                    <a:pt x="8" y="85"/>
                    <a:pt x="7" y="81"/>
                    <a:pt x="7" y="80"/>
                  </a:cubicBezTo>
                  <a:cubicBezTo>
                    <a:pt x="6" y="78"/>
                    <a:pt x="2" y="75"/>
                    <a:pt x="0" y="7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511"/>
            <p:cNvSpPr>
              <a:spLocks noEditPoints="1"/>
            </p:cNvSpPr>
            <p:nvPr/>
          </p:nvSpPr>
          <p:spPr bwMode="auto">
            <a:xfrm>
              <a:off x="4703844" y="1985998"/>
              <a:ext cx="117694" cy="124727"/>
            </a:xfrm>
            <a:custGeom>
              <a:avLst/>
              <a:gdLst>
                <a:gd name="T0" fmla="*/ 8 w 40"/>
                <a:gd name="T1" fmla="*/ 0 h 42"/>
                <a:gd name="T2" fmla="*/ 6 w 40"/>
                <a:gd name="T3" fmla="*/ 1 h 42"/>
                <a:gd name="T4" fmla="*/ 0 w 40"/>
                <a:gd name="T5" fmla="*/ 3 h 42"/>
                <a:gd name="T6" fmla="*/ 1 w 40"/>
                <a:gd name="T7" fmla="*/ 6 h 42"/>
                <a:gd name="T8" fmla="*/ 3 w 40"/>
                <a:gd name="T9" fmla="*/ 7 h 42"/>
                <a:gd name="T10" fmla="*/ 6 w 40"/>
                <a:gd name="T11" fmla="*/ 10 h 42"/>
                <a:gd name="T12" fmla="*/ 2 w 40"/>
                <a:gd name="T13" fmla="*/ 11 h 42"/>
                <a:gd name="T14" fmla="*/ 2 w 40"/>
                <a:gd name="T15" fmla="*/ 13 h 42"/>
                <a:gd name="T16" fmla="*/ 6 w 40"/>
                <a:gd name="T17" fmla="*/ 12 h 42"/>
                <a:gd name="T18" fmla="*/ 5 w 40"/>
                <a:gd name="T19" fmla="*/ 13 h 42"/>
                <a:gd name="T20" fmla="*/ 3 w 40"/>
                <a:gd name="T21" fmla="*/ 18 h 42"/>
                <a:gd name="T22" fmla="*/ 7 w 40"/>
                <a:gd name="T23" fmla="*/ 20 h 42"/>
                <a:gd name="T24" fmla="*/ 7 w 40"/>
                <a:gd name="T25" fmla="*/ 22 h 42"/>
                <a:gd name="T26" fmla="*/ 4 w 40"/>
                <a:gd name="T27" fmla="*/ 21 h 42"/>
                <a:gd name="T28" fmla="*/ 5 w 40"/>
                <a:gd name="T29" fmla="*/ 26 h 42"/>
                <a:gd name="T30" fmla="*/ 2 w 40"/>
                <a:gd name="T31" fmla="*/ 27 h 42"/>
                <a:gd name="T32" fmla="*/ 6 w 40"/>
                <a:gd name="T33" fmla="*/ 29 h 42"/>
                <a:gd name="T34" fmla="*/ 8 w 40"/>
                <a:gd name="T35" fmla="*/ 31 h 42"/>
                <a:gd name="T36" fmla="*/ 13 w 40"/>
                <a:gd name="T37" fmla="*/ 32 h 42"/>
                <a:gd name="T38" fmla="*/ 13 w 40"/>
                <a:gd name="T39" fmla="*/ 33 h 42"/>
                <a:gd name="T40" fmla="*/ 17 w 40"/>
                <a:gd name="T41" fmla="*/ 32 h 42"/>
                <a:gd name="T42" fmla="*/ 18 w 40"/>
                <a:gd name="T43" fmla="*/ 30 h 42"/>
                <a:gd name="T44" fmla="*/ 19 w 40"/>
                <a:gd name="T45" fmla="*/ 30 h 42"/>
                <a:gd name="T46" fmla="*/ 23 w 40"/>
                <a:gd name="T47" fmla="*/ 33 h 42"/>
                <a:gd name="T48" fmla="*/ 26 w 40"/>
                <a:gd name="T49" fmla="*/ 34 h 42"/>
                <a:gd name="T50" fmla="*/ 26 w 40"/>
                <a:gd name="T51" fmla="*/ 35 h 42"/>
                <a:gd name="T52" fmla="*/ 25 w 40"/>
                <a:gd name="T53" fmla="*/ 38 h 42"/>
                <a:gd name="T54" fmla="*/ 30 w 40"/>
                <a:gd name="T55" fmla="*/ 38 h 42"/>
                <a:gd name="T56" fmla="*/ 35 w 40"/>
                <a:gd name="T57" fmla="*/ 36 h 42"/>
                <a:gd name="T58" fmla="*/ 35 w 40"/>
                <a:gd name="T59" fmla="*/ 33 h 42"/>
                <a:gd name="T60" fmla="*/ 38 w 40"/>
                <a:gd name="T61" fmla="*/ 32 h 42"/>
                <a:gd name="T62" fmla="*/ 40 w 40"/>
                <a:gd name="T63" fmla="*/ 29 h 42"/>
                <a:gd name="T64" fmla="*/ 36 w 40"/>
                <a:gd name="T65" fmla="*/ 27 h 42"/>
                <a:gd name="T66" fmla="*/ 37 w 40"/>
                <a:gd name="T67" fmla="*/ 19 h 42"/>
                <a:gd name="T68" fmla="*/ 35 w 40"/>
                <a:gd name="T69" fmla="*/ 17 h 42"/>
                <a:gd name="T70" fmla="*/ 37 w 40"/>
                <a:gd name="T71" fmla="*/ 16 h 42"/>
                <a:gd name="T72" fmla="*/ 34 w 40"/>
                <a:gd name="T73" fmla="*/ 15 h 42"/>
                <a:gd name="T74" fmla="*/ 32 w 40"/>
                <a:gd name="T75" fmla="*/ 17 h 42"/>
                <a:gd name="T76" fmla="*/ 30 w 40"/>
                <a:gd name="T77" fmla="*/ 15 h 42"/>
                <a:gd name="T78" fmla="*/ 26 w 40"/>
                <a:gd name="T79" fmla="*/ 14 h 42"/>
                <a:gd name="T80" fmla="*/ 24 w 40"/>
                <a:gd name="T81" fmla="*/ 14 h 42"/>
                <a:gd name="T82" fmla="*/ 24 w 40"/>
                <a:gd name="T83" fmla="*/ 12 h 42"/>
                <a:gd name="T84" fmla="*/ 23 w 40"/>
                <a:gd name="T85" fmla="*/ 10 h 42"/>
                <a:gd name="T86" fmla="*/ 18 w 40"/>
                <a:gd name="T87" fmla="*/ 7 h 42"/>
                <a:gd name="T88" fmla="*/ 15 w 40"/>
                <a:gd name="T89" fmla="*/ 2 h 42"/>
                <a:gd name="T90" fmla="*/ 8 w 40"/>
                <a:gd name="T91" fmla="*/ 0 h 42"/>
                <a:gd name="T92" fmla="*/ 12 w 40"/>
                <a:gd name="T93" fmla="*/ 33 h 42"/>
                <a:gd name="T94" fmla="*/ 14 w 40"/>
                <a:gd name="T95" fmla="*/ 33 h 42"/>
                <a:gd name="T96" fmla="*/ 14 w 40"/>
                <a:gd name="T97" fmla="*/ 32 h 42"/>
                <a:gd name="T98" fmla="*/ 16 w 40"/>
                <a:gd name="T99" fmla="*/ 31 h 42"/>
                <a:gd name="T100" fmla="*/ 17 w 40"/>
                <a:gd name="T101" fmla="*/ 29 h 42"/>
                <a:gd name="T102" fmla="*/ 19 w 40"/>
                <a:gd name="T103" fmla="*/ 29 h 42"/>
                <a:gd name="T104" fmla="*/ 25 w 40"/>
                <a:gd name="T105" fmla="*/ 32 h 42"/>
                <a:gd name="T106" fmla="*/ 28 w 40"/>
                <a:gd name="T107" fmla="*/ 34 h 42"/>
                <a:gd name="T108" fmla="*/ 26 w 40"/>
                <a:gd name="T109" fmla="*/ 38 h 42"/>
                <a:gd name="T110" fmla="*/ 24 w 40"/>
                <a:gd name="T111" fmla="*/ 39 h 42"/>
                <a:gd name="T112" fmla="*/ 20 w 40"/>
                <a:gd name="T113" fmla="*/ 39 h 42"/>
                <a:gd name="T114" fmla="*/ 17 w 40"/>
                <a:gd name="T115" fmla="*/ 42 h 42"/>
                <a:gd name="T116" fmla="*/ 16 w 40"/>
                <a:gd name="T117" fmla="*/ 39 h 42"/>
                <a:gd name="T118" fmla="*/ 14 w 40"/>
                <a:gd name="T119" fmla="*/ 37 h 42"/>
                <a:gd name="T120" fmla="*/ 12 w 40"/>
                <a:gd name="T121" fmla="*/ 36 h 42"/>
                <a:gd name="T122" fmla="*/ 11 w 40"/>
                <a:gd name="T12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42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2"/>
                    <a:pt x="2" y="3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0" y="8"/>
                    <a:pt x="5" y="9"/>
                    <a:pt x="6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3" y="13"/>
                    <a:pt x="4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3" y="16"/>
                    <a:pt x="3" y="18"/>
                  </a:cubicBezTo>
                  <a:cubicBezTo>
                    <a:pt x="3" y="19"/>
                    <a:pt x="6" y="19"/>
                    <a:pt x="7" y="20"/>
                  </a:cubicBezTo>
                  <a:cubicBezTo>
                    <a:pt x="7" y="21"/>
                    <a:pt x="8" y="21"/>
                    <a:pt x="7" y="22"/>
                  </a:cubicBezTo>
                  <a:cubicBezTo>
                    <a:pt x="6" y="22"/>
                    <a:pt x="5" y="21"/>
                    <a:pt x="4" y="21"/>
                  </a:cubicBezTo>
                  <a:cubicBezTo>
                    <a:pt x="4" y="22"/>
                    <a:pt x="8" y="25"/>
                    <a:pt x="5" y="26"/>
                  </a:cubicBezTo>
                  <a:cubicBezTo>
                    <a:pt x="3" y="26"/>
                    <a:pt x="2" y="26"/>
                    <a:pt x="2" y="27"/>
                  </a:cubicBezTo>
                  <a:cubicBezTo>
                    <a:pt x="2" y="27"/>
                    <a:pt x="5" y="29"/>
                    <a:pt x="6" y="29"/>
                  </a:cubicBezTo>
                  <a:cubicBezTo>
                    <a:pt x="6" y="30"/>
                    <a:pt x="7" y="30"/>
                    <a:pt x="8" y="31"/>
                  </a:cubicBezTo>
                  <a:cubicBezTo>
                    <a:pt x="12" y="32"/>
                    <a:pt x="14" y="32"/>
                    <a:pt x="13" y="32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3"/>
                    <a:pt x="17" y="33"/>
                    <a:pt x="17" y="32"/>
                  </a:cubicBezTo>
                  <a:cubicBezTo>
                    <a:pt x="18" y="31"/>
                    <a:pt x="19" y="32"/>
                    <a:pt x="18" y="30"/>
                  </a:cubicBezTo>
                  <a:cubicBezTo>
                    <a:pt x="19" y="30"/>
                    <a:pt x="18" y="30"/>
                    <a:pt x="19" y="30"/>
                  </a:cubicBezTo>
                  <a:cubicBezTo>
                    <a:pt x="19" y="31"/>
                    <a:pt x="22" y="32"/>
                    <a:pt x="23" y="33"/>
                  </a:cubicBezTo>
                  <a:cubicBezTo>
                    <a:pt x="23" y="34"/>
                    <a:pt x="24" y="33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6"/>
                    <a:pt x="25" y="37"/>
                    <a:pt x="25" y="38"/>
                  </a:cubicBezTo>
                  <a:cubicBezTo>
                    <a:pt x="26" y="39"/>
                    <a:pt x="29" y="38"/>
                    <a:pt x="30" y="38"/>
                  </a:cubicBezTo>
                  <a:cubicBezTo>
                    <a:pt x="31" y="38"/>
                    <a:pt x="37" y="37"/>
                    <a:pt x="35" y="36"/>
                  </a:cubicBezTo>
                  <a:cubicBezTo>
                    <a:pt x="34" y="35"/>
                    <a:pt x="34" y="33"/>
                    <a:pt x="35" y="33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8" y="31"/>
                    <a:pt x="39" y="30"/>
                    <a:pt x="40" y="29"/>
                  </a:cubicBezTo>
                  <a:cubicBezTo>
                    <a:pt x="38" y="29"/>
                    <a:pt x="37" y="27"/>
                    <a:pt x="36" y="27"/>
                  </a:cubicBezTo>
                  <a:cubicBezTo>
                    <a:pt x="33" y="24"/>
                    <a:pt x="35" y="22"/>
                    <a:pt x="37" y="19"/>
                  </a:cubicBezTo>
                  <a:cubicBezTo>
                    <a:pt x="36" y="19"/>
                    <a:pt x="34" y="17"/>
                    <a:pt x="35" y="17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5" y="14"/>
                    <a:pt x="34" y="15"/>
                  </a:cubicBezTo>
                  <a:cubicBezTo>
                    <a:pt x="33" y="15"/>
                    <a:pt x="32" y="17"/>
                    <a:pt x="32" y="17"/>
                  </a:cubicBezTo>
                  <a:cubicBezTo>
                    <a:pt x="31" y="17"/>
                    <a:pt x="30" y="16"/>
                    <a:pt x="30" y="15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6" y="13"/>
                    <a:pt x="26" y="12"/>
                    <a:pt x="24" y="12"/>
                  </a:cubicBezTo>
                  <a:cubicBezTo>
                    <a:pt x="26" y="10"/>
                    <a:pt x="25" y="10"/>
                    <a:pt x="23" y="10"/>
                  </a:cubicBezTo>
                  <a:cubicBezTo>
                    <a:pt x="22" y="9"/>
                    <a:pt x="19" y="8"/>
                    <a:pt x="18" y="7"/>
                  </a:cubicBezTo>
                  <a:cubicBezTo>
                    <a:pt x="20" y="4"/>
                    <a:pt x="16" y="4"/>
                    <a:pt x="15" y="2"/>
                  </a:cubicBezTo>
                  <a:cubicBezTo>
                    <a:pt x="14" y="1"/>
                    <a:pt x="11" y="0"/>
                    <a:pt x="8" y="0"/>
                  </a:cubicBezTo>
                  <a:close/>
                  <a:moveTo>
                    <a:pt x="12" y="33"/>
                  </a:moveTo>
                  <a:cubicBezTo>
                    <a:pt x="12" y="32"/>
                    <a:pt x="13" y="32"/>
                    <a:pt x="14" y="33"/>
                  </a:cubicBezTo>
                  <a:cubicBezTo>
                    <a:pt x="14" y="32"/>
                    <a:pt x="14" y="33"/>
                    <a:pt x="14" y="32"/>
                  </a:cubicBezTo>
                  <a:cubicBezTo>
                    <a:pt x="15" y="31"/>
                    <a:pt x="16" y="32"/>
                    <a:pt x="16" y="31"/>
                  </a:cubicBezTo>
                  <a:cubicBezTo>
                    <a:pt x="18" y="31"/>
                    <a:pt x="18" y="30"/>
                    <a:pt x="17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31"/>
                    <a:pt x="26" y="30"/>
                    <a:pt x="25" y="32"/>
                  </a:cubicBezTo>
                  <a:cubicBezTo>
                    <a:pt x="25" y="33"/>
                    <a:pt x="28" y="33"/>
                    <a:pt x="28" y="34"/>
                  </a:cubicBezTo>
                  <a:cubicBezTo>
                    <a:pt x="28" y="36"/>
                    <a:pt x="25" y="37"/>
                    <a:pt x="26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2" y="39"/>
                    <a:pt x="22" y="39"/>
                    <a:pt x="20" y="39"/>
                  </a:cubicBezTo>
                  <a:cubicBezTo>
                    <a:pt x="18" y="40"/>
                    <a:pt x="18" y="42"/>
                    <a:pt x="17" y="42"/>
                  </a:cubicBezTo>
                  <a:cubicBezTo>
                    <a:pt x="17" y="42"/>
                    <a:pt x="18" y="40"/>
                    <a:pt x="16" y="39"/>
                  </a:cubicBezTo>
                  <a:cubicBezTo>
                    <a:pt x="16" y="38"/>
                    <a:pt x="15" y="38"/>
                    <a:pt x="14" y="37"/>
                  </a:cubicBezTo>
                  <a:cubicBezTo>
                    <a:pt x="13" y="36"/>
                    <a:pt x="14" y="36"/>
                    <a:pt x="12" y="36"/>
                  </a:cubicBezTo>
                  <a:cubicBezTo>
                    <a:pt x="12" y="35"/>
                    <a:pt x="12" y="34"/>
                    <a:pt x="11" y="3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512"/>
            <p:cNvSpPr>
              <a:spLocks/>
            </p:cNvSpPr>
            <p:nvPr/>
          </p:nvSpPr>
          <p:spPr bwMode="auto">
            <a:xfrm>
              <a:off x="4686278" y="2063293"/>
              <a:ext cx="57969" cy="47431"/>
            </a:xfrm>
            <a:custGeom>
              <a:avLst/>
              <a:gdLst>
                <a:gd name="T0" fmla="*/ 3 w 20"/>
                <a:gd name="T1" fmla="*/ 9 h 16"/>
                <a:gd name="T2" fmla="*/ 4 w 20"/>
                <a:gd name="T3" fmla="*/ 5 h 16"/>
                <a:gd name="T4" fmla="*/ 8 w 20"/>
                <a:gd name="T5" fmla="*/ 3 h 16"/>
                <a:gd name="T6" fmla="*/ 7 w 20"/>
                <a:gd name="T7" fmla="*/ 0 h 16"/>
                <a:gd name="T8" fmla="*/ 10 w 20"/>
                <a:gd name="T9" fmla="*/ 2 h 16"/>
                <a:gd name="T10" fmla="*/ 15 w 20"/>
                <a:gd name="T11" fmla="*/ 5 h 16"/>
                <a:gd name="T12" fmla="*/ 19 w 20"/>
                <a:gd name="T13" fmla="*/ 6 h 16"/>
                <a:gd name="T14" fmla="*/ 17 w 20"/>
                <a:gd name="T15" fmla="*/ 7 h 16"/>
                <a:gd name="T16" fmla="*/ 18 w 20"/>
                <a:gd name="T17" fmla="*/ 10 h 16"/>
                <a:gd name="T18" fmla="*/ 15 w 20"/>
                <a:gd name="T19" fmla="*/ 10 h 16"/>
                <a:gd name="T20" fmla="*/ 14 w 20"/>
                <a:gd name="T21" fmla="*/ 9 h 16"/>
                <a:gd name="T22" fmla="*/ 11 w 20"/>
                <a:gd name="T23" fmla="*/ 16 h 16"/>
                <a:gd name="T24" fmla="*/ 7 w 20"/>
                <a:gd name="T25" fmla="*/ 13 h 16"/>
                <a:gd name="T26" fmla="*/ 4 w 20"/>
                <a:gd name="T27" fmla="*/ 10 h 16"/>
                <a:gd name="T28" fmla="*/ 6 w 20"/>
                <a:gd name="T29" fmla="*/ 11 h 16"/>
                <a:gd name="T30" fmla="*/ 3 w 20"/>
                <a:gd name="T3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3" y="9"/>
                  </a:moveTo>
                  <a:cubicBezTo>
                    <a:pt x="5" y="9"/>
                    <a:pt x="0" y="4"/>
                    <a:pt x="4" y="5"/>
                  </a:cubicBezTo>
                  <a:cubicBezTo>
                    <a:pt x="3" y="3"/>
                    <a:pt x="7" y="1"/>
                    <a:pt x="8" y="3"/>
                  </a:cubicBezTo>
                  <a:cubicBezTo>
                    <a:pt x="8" y="2"/>
                    <a:pt x="7" y="1"/>
                    <a:pt x="7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2" y="4"/>
                    <a:pt x="13" y="4"/>
                    <a:pt x="15" y="5"/>
                  </a:cubicBezTo>
                  <a:cubicBezTo>
                    <a:pt x="16" y="6"/>
                    <a:pt x="18" y="5"/>
                    <a:pt x="19" y="6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8"/>
                    <a:pt x="19" y="9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9"/>
                    <a:pt x="15" y="8"/>
                    <a:pt x="14" y="9"/>
                  </a:cubicBezTo>
                  <a:cubicBezTo>
                    <a:pt x="11" y="11"/>
                    <a:pt x="10" y="13"/>
                    <a:pt x="11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6" y="9"/>
                    <a:pt x="2" y="12"/>
                    <a:pt x="3" y="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513"/>
            <p:cNvSpPr>
              <a:spLocks noEditPoints="1"/>
            </p:cNvSpPr>
            <p:nvPr/>
          </p:nvSpPr>
          <p:spPr bwMode="auto">
            <a:xfrm>
              <a:off x="4789919" y="1603033"/>
              <a:ext cx="177420" cy="59728"/>
            </a:xfrm>
            <a:custGeom>
              <a:avLst/>
              <a:gdLst>
                <a:gd name="T0" fmla="*/ 2 w 60"/>
                <a:gd name="T1" fmla="*/ 17 h 20"/>
                <a:gd name="T2" fmla="*/ 4 w 60"/>
                <a:gd name="T3" fmla="*/ 14 h 20"/>
                <a:gd name="T4" fmla="*/ 7 w 60"/>
                <a:gd name="T5" fmla="*/ 13 h 20"/>
                <a:gd name="T6" fmla="*/ 8 w 60"/>
                <a:gd name="T7" fmla="*/ 14 h 20"/>
                <a:gd name="T8" fmla="*/ 10 w 60"/>
                <a:gd name="T9" fmla="*/ 13 h 20"/>
                <a:gd name="T10" fmla="*/ 13 w 60"/>
                <a:gd name="T11" fmla="*/ 12 h 20"/>
                <a:gd name="T12" fmla="*/ 7 w 60"/>
                <a:gd name="T13" fmla="*/ 10 h 20"/>
                <a:gd name="T14" fmla="*/ 4 w 60"/>
                <a:gd name="T15" fmla="*/ 11 h 20"/>
                <a:gd name="T16" fmla="*/ 0 w 60"/>
                <a:gd name="T17" fmla="*/ 11 h 20"/>
                <a:gd name="T18" fmla="*/ 2 w 60"/>
                <a:gd name="T19" fmla="*/ 14 h 20"/>
                <a:gd name="T20" fmla="*/ 2 w 60"/>
                <a:gd name="T21" fmla="*/ 17 h 20"/>
                <a:gd name="T22" fmla="*/ 7 w 60"/>
                <a:gd name="T23" fmla="*/ 5 h 20"/>
                <a:gd name="T24" fmla="*/ 2 w 60"/>
                <a:gd name="T25" fmla="*/ 7 h 20"/>
                <a:gd name="T26" fmla="*/ 6 w 60"/>
                <a:gd name="T27" fmla="*/ 8 h 20"/>
                <a:gd name="T28" fmla="*/ 8 w 60"/>
                <a:gd name="T29" fmla="*/ 8 h 20"/>
                <a:gd name="T30" fmla="*/ 10 w 60"/>
                <a:gd name="T31" fmla="*/ 7 h 20"/>
                <a:gd name="T32" fmla="*/ 7 w 60"/>
                <a:gd name="T33" fmla="*/ 5 h 20"/>
                <a:gd name="T34" fmla="*/ 12 w 60"/>
                <a:gd name="T35" fmla="*/ 10 h 20"/>
                <a:gd name="T36" fmla="*/ 14 w 60"/>
                <a:gd name="T37" fmla="*/ 10 h 20"/>
                <a:gd name="T38" fmla="*/ 12 w 60"/>
                <a:gd name="T39" fmla="*/ 9 h 20"/>
                <a:gd name="T40" fmla="*/ 12 w 60"/>
                <a:gd name="T41" fmla="*/ 10 h 20"/>
                <a:gd name="T42" fmla="*/ 13 w 60"/>
                <a:gd name="T43" fmla="*/ 6 h 20"/>
                <a:gd name="T44" fmla="*/ 12 w 60"/>
                <a:gd name="T45" fmla="*/ 6 h 20"/>
                <a:gd name="T46" fmla="*/ 14 w 60"/>
                <a:gd name="T47" fmla="*/ 6 h 20"/>
                <a:gd name="T48" fmla="*/ 13 w 60"/>
                <a:gd name="T49" fmla="*/ 6 h 20"/>
                <a:gd name="T50" fmla="*/ 15 w 60"/>
                <a:gd name="T51" fmla="*/ 10 h 20"/>
                <a:gd name="T52" fmla="*/ 19 w 60"/>
                <a:gd name="T53" fmla="*/ 8 h 20"/>
                <a:gd name="T54" fmla="*/ 15 w 60"/>
                <a:gd name="T55" fmla="*/ 8 h 20"/>
                <a:gd name="T56" fmla="*/ 16 w 60"/>
                <a:gd name="T57" fmla="*/ 6 h 20"/>
                <a:gd name="T58" fmla="*/ 15 w 60"/>
                <a:gd name="T59" fmla="*/ 6 h 20"/>
                <a:gd name="T60" fmla="*/ 16 w 60"/>
                <a:gd name="T61" fmla="*/ 4 h 20"/>
                <a:gd name="T62" fmla="*/ 21 w 60"/>
                <a:gd name="T63" fmla="*/ 3 h 20"/>
                <a:gd name="T64" fmla="*/ 20 w 60"/>
                <a:gd name="T65" fmla="*/ 2 h 20"/>
                <a:gd name="T66" fmla="*/ 25 w 60"/>
                <a:gd name="T67" fmla="*/ 2 h 20"/>
                <a:gd name="T68" fmla="*/ 28 w 60"/>
                <a:gd name="T69" fmla="*/ 1 h 20"/>
                <a:gd name="T70" fmla="*/ 34 w 60"/>
                <a:gd name="T71" fmla="*/ 0 h 20"/>
                <a:gd name="T72" fmla="*/ 43 w 60"/>
                <a:gd name="T73" fmla="*/ 1 h 20"/>
                <a:gd name="T74" fmla="*/ 49 w 60"/>
                <a:gd name="T75" fmla="*/ 2 h 20"/>
                <a:gd name="T76" fmla="*/ 60 w 60"/>
                <a:gd name="T77" fmla="*/ 3 h 20"/>
                <a:gd name="T78" fmla="*/ 57 w 60"/>
                <a:gd name="T79" fmla="*/ 5 h 20"/>
                <a:gd name="T80" fmla="*/ 53 w 60"/>
                <a:gd name="T81" fmla="*/ 8 h 20"/>
                <a:gd name="T82" fmla="*/ 54 w 60"/>
                <a:gd name="T83" fmla="*/ 11 h 20"/>
                <a:gd name="T84" fmla="*/ 53 w 60"/>
                <a:gd name="T85" fmla="*/ 14 h 20"/>
                <a:gd name="T86" fmla="*/ 55 w 60"/>
                <a:gd name="T87" fmla="*/ 15 h 20"/>
                <a:gd name="T88" fmla="*/ 56 w 60"/>
                <a:gd name="T89" fmla="*/ 17 h 20"/>
                <a:gd name="T90" fmla="*/ 52 w 60"/>
                <a:gd name="T91" fmla="*/ 20 h 20"/>
                <a:gd name="T92" fmla="*/ 49 w 60"/>
                <a:gd name="T93" fmla="*/ 19 h 20"/>
                <a:gd name="T94" fmla="*/ 44 w 60"/>
                <a:gd name="T95" fmla="*/ 20 h 20"/>
                <a:gd name="T96" fmla="*/ 37 w 60"/>
                <a:gd name="T97" fmla="*/ 17 h 20"/>
                <a:gd name="T98" fmla="*/ 34 w 60"/>
                <a:gd name="T99" fmla="*/ 16 h 20"/>
                <a:gd name="T100" fmla="*/ 31 w 60"/>
                <a:gd name="T101" fmla="*/ 15 h 20"/>
                <a:gd name="T102" fmla="*/ 23 w 60"/>
                <a:gd name="T103" fmla="*/ 17 h 20"/>
                <a:gd name="T104" fmla="*/ 25 w 60"/>
                <a:gd name="T105" fmla="*/ 13 h 20"/>
                <a:gd name="T106" fmla="*/ 23 w 60"/>
                <a:gd name="T107" fmla="*/ 13 h 20"/>
                <a:gd name="T108" fmla="*/ 15 w 60"/>
                <a:gd name="T10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20">
                  <a:moveTo>
                    <a:pt x="2" y="17"/>
                  </a:move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4"/>
                    <a:pt x="7" y="13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2" y="10"/>
                    <a:pt x="10" y="10"/>
                    <a:pt x="7" y="10"/>
                  </a:cubicBezTo>
                  <a:cubicBezTo>
                    <a:pt x="6" y="10"/>
                    <a:pt x="5" y="10"/>
                    <a:pt x="4" y="11"/>
                  </a:cubicBezTo>
                  <a:cubicBezTo>
                    <a:pt x="3" y="11"/>
                    <a:pt x="1" y="11"/>
                    <a:pt x="0" y="11"/>
                  </a:cubicBezTo>
                  <a:cubicBezTo>
                    <a:pt x="2" y="12"/>
                    <a:pt x="0" y="13"/>
                    <a:pt x="2" y="14"/>
                  </a:cubicBezTo>
                  <a:cubicBezTo>
                    <a:pt x="4" y="15"/>
                    <a:pt x="0" y="15"/>
                    <a:pt x="2" y="17"/>
                  </a:cubicBezTo>
                  <a:moveTo>
                    <a:pt x="7" y="5"/>
                  </a:moveTo>
                  <a:cubicBezTo>
                    <a:pt x="6" y="6"/>
                    <a:pt x="4" y="7"/>
                    <a:pt x="2" y="7"/>
                  </a:cubicBezTo>
                  <a:cubicBezTo>
                    <a:pt x="3" y="7"/>
                    <a:pt x="5" y="7"/>
                    <a:pt x="6" y="8"/>
                  </a:cubicBezTo>
                  <a:cubicBezTo>
                    <a:pt x="6" y="9"/>
                    <a:pt x="8" y="9"/>
                    <a:pt x="8" y="8"/>
                  </a:cubicBezTo>
                  <a:cubicBezTo>
                    <a:pt x="9" y="8"/>
                    <a:pt x="11" y="8"/>
                    <a:pt x="10" y="7"/>
                  </a:cubicBezTo>
                  <a:cubicBezTo>
                    <a:pt x="10" y="6"/>
                    <a:pt x="8" y="6"/>
                    <a:pt x="7" y="5"/>
                  </a:cubicBezTo>
                  <a:moveTo>
                    <a:pt x="12" y="10"/>
                  </a:moveTo>
                  <a:cubicBezTo>
                    <a:pt x="13" y="11"/>
                    <a:pt x="14" y="11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5" y="10"/>
                  </a:moveTo>
                  <a:cubicBezTo>
                    <a:pt x="15" y="9"/>
                    <a:pt x="18" y="9"/>
                    <a:pt x="19" y="8"/>
                  </a:cubicBezTo>
                  <a:cubicBezTo>
                    <a:pt x="18" y="8"/>
                    <a:pt x="16" y="9"/>
                    <a:pt x="15" y="8"/>
                  </a:cubicBezTo>
                  <a:cubicBezTo>
                    <a:pt x="14" y="7"/>
                    <a:pt x="17" y="7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9" y="4"/>
                    <a:pt x="21" y="3"/>
                  </a:cubicBezTo>
                  <a:cubicBezTo>
                    <a:pt x="21" y="3"/>
                    <a:pt x="21" y="3"/>
                    <a:pt x="20" y="2"/>
                  </a:cubicBezTo>
                  <a:cubicBezTo>
                    <a:pt x="22" y="3"/>
                    <a:pt x="23" y="1"/>
                    <a:pt x="25" y="2"/>
                  </a:cubicBezTo>
                  <a:cubicBezTo>
                    <a:pt x="25" y="2"/>
                    <a:pt x="28" y="3"/>
                    <a:pt x="28" y="1"/>
                  </a:cubicBezTo>
                  <a:cubicBezTo>
                    <a:pt x="29" y="1"/>
                    <a:pt x="35" y="2"/>
                    <a:pt x="34" y="0"/>
                  </a:cubicBezTo>
                  <a:cubicBezTo>
                    <a:pt x="37" y="1"/>
                    <a:pt x="40" y="1"/>
                    <a:pt x="43" y="1"/>
                  </a:cubicBezTo>
                  <a:cubicBezTo>
                    <a:pt x="45" y="1"/>
                    <a:pt x="47" y="2"/>
                    <a:pt x="49" y="2"/>
                  </a:cubicBezTo>
                  <a:cubicBezTo>
                    <a:pt x="51" y="2"/>
                    <a:pt x="59" y="1"/>
                    <a:pt x="60" y="3"/>
                  </a:cubicBezTo>
                  <a:cubicBezTo>
                    <a:pt x="58" y="3"/>
                    <a:pt x="57" y="4"/>
                    <a:pt x="57" y="5"/>
                  </a:cubicBezTo>
                  <a:cubicBezTo>
                    <a:pt x="56" y="6"/>
                    <a:pt x="53" y="7"/>
                    <a:pt x="53" y="8"/>
                  </a:cubicBezTo>
                  <a:cubicBezTo>
                    <a:pt x="53" y="9"/>
                    <a:pt x="53" y="10"/>
                    <a:pt x="54" y="11"/>
                  </a:cubicBezTo>
                  <a:cubicBezTo>
                    <a:pt x="54" y="12"/>
                    <a:pt x="53" y="13"/>
                    <a:pt x="53" y="14"/>
                  </a:cubicBezTo>
                  <a:cubicBezTo>
                    <a:pt x="53" y="14"/>
                    <a:pt x="54" y="15"/>
                    <a:pt x="55" y="15"/>
                  </a:cubicBezTo>
                  <a:cubicBezTo>
                    <a:pt x="56" y="16"/>
                    <a:pt x="55" y="17"/>
                    <a:pt x="56" y="17"/>
                  </a:cubicBezTo>
                  <a:cubicBezTo>
                    <a:pt x="55" y="18"/>
                    <a:pt x="52" y="18"/>
                    <a:pt x="52" y="20"/>
                  </a:cubicBezTo>
                  <a:cubicBezTo>
                    <a:pt x="51" y="20"/>
                    <a:pt x="50" y="20"/>
                    <a:pt x="49" y="19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1" y="20"/>
                    <a:pt x="39" y="18"/>
                    <a:pt x="37" y="17"/>
                  </a:cubicBezTo>
                  <a:cubicBezTo>
                    <a:pt x="36" y="16"/>
                    <a:pt x="34" y="15"/>
                    <a:pt x="34" y="16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28" y="15"/>
                    <a:pt x="26" y="17"/>
                    <a:pt x="23" y="17"/>
                  </a:cubicBezTo>
                  <a:cubicBezTo>
                    <a:pt x="24" y="16"/>
                    <a:pt x="24" y="14"/>
                    <a:pt x="25" y="13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5"/>
                    <a:pt x="17" y="10"/>
                    <a:pt x="15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515"/>
            <p:cNvSpPr>
              <a:spLocks/>
            </p:cNvSpPr>
            <p:nvPr/>
          </p:nvSpPr>
          <p:spPr bwMode="auto">
            <a:xfrm>
              <a:off x="4984905" y="3333400"/>
              <a:ext cx="59725" cy="52702"/>
            </a:xfrm>
            <a:custGeom>
              <a:avLst/>
              <a:gdLst>
                <a:gd name="T0" fmla="*/ 0 w 20"/>
                <a:gd name="T1" fmla="*/ 15 h 18"/>
                <a:gd name="T2" fmla="*/ 3 w 20"/>
                <a:gd name="T3" fmla="*/ 10 h 18"/>
                <a:gd name="T4" fmla="*/ 7 w 20"/>
                <a:gd name="T5" fmla="*/ 4 h 18"/>
                <a:gd name="T6" fmla="*/ 10 w 20"/>
                <a:gd name="T7" fmla="*/ 3 h 18"/>
                <a:gd name="T8" fmla="*/ 11 w 20"/>
                <a:gd name="T9" fmla="*/ 4 h 18"/>
                <a:gd name="T10" fmla="*/ 16 w 20"/>
                <a:gd name="T11" fmla="*/ 1 h 18"/>
                <a:gd name="T12" fmla="*/ 17 w 20"/>
                <a:gd name="T13" fmla="*/ 6 h 18"/>
                <a:gd name="T14" fmla="*/ 19 w 20"/>
                <a:gd name="T15" fmla="*/ 11 h 18"/>
                <a:gd name="T16" fmla="*/ 16 w 20"/>
                <a:gd name="T17" fmla="*/ 13 h 18"/>
                <a:gd name="T18" fmla="*/ 11 w 20"/>
                <a:gd name="T19" fmla="*/ 13 h 18"/>
                <a:gd name="T20" fmla="*/ 8 w 20"/>
                <a:gd name="T21" fmla="*/ 17 h 18"/>
                <a:gd name="T22" fmla="*/ 5 w 20"/>
                <a:gd name="T23" fmla="*/ 17 h 18"/>
                <a:gd name="T24" fmla="*/ 2 w 20"/>
                <a:gd name="T25" fmla="*/ 17 h 18"/>
                <a:gd name="T26" fmla="*/ 0 w 20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3"/>
                    <a:pt x="3" y="11"/>
                    <a:pt x="3" y="10"/>
                  </a:cubicBezTo>
                  <a:cubicBezTo>
                    <a:pt x="3" y="7"/>
                    <a:pt x="5" y="6"/>
                    <a:pt x="7" y="4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4"/>
                    <a:pt x="10" y="5"/>
                    <a:pt x="11" y="4"/>
                  </a:cubicBezTo>
                  <a:cubicBezTo>
                    <a:pt x="12" y="3"/>
                    <a:pt x="14" y="0"/>
                    <a:pt x="16" y="1"/>
                  </a:cubicBezTo>
                  <a:cubicBezTo>
                    <a:pt x="15" y="2"/>
                    <a:pt x="17" y="4"/>
                    <a:pt x="17" y="6"/>
                  </a:cubicBezTo>
                  <a:cubicBezTo>
                    <a:pt x="19" y="7"/>
                    <a:pt x="20" y="10"/>
                    <a:pt x="19" y="11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3" y="12"/>
                    <a:pt x="13" y="14"/>
                    <a:pt x="11" y="13"/>
                  </a:cubicBezTo>
                  <a:cubicBezTo>
                    <a:pt x="10" y="15"/>
                    <a:pt x="11" y="17"/>
                    <a:pt x="8" y="17"/>
                  </a:cubicBezTo>
                  <a:cubicBezTo>
                    <a:pt x="7" y="18"/>
                    <a:pt x="5" y="18"/>
                    <a:pt x="5" y="17"/>
                  </a:cubicBezTo>
                  <a:cubicBezTo>
                    <a:pt x="4" y="15"/>
                    <a:pt x="2" y="15"/>
                    <a:pt x="2" y="17"/>
                  </a:cubicBezTo>
                  <a:cubicBezTo>
                    <a:pt x="1" y="16"/>
                    <a:pt x="1" y="16"/>
                    <a:pt x="0" y="1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517"/>
            <p:cNvSpPr>
              <a:spLocks/>
            </p:cNvSpPr>
            <p:nvPr/>
          </p:nvSpPr>
          <p:spPr bwMode="auto">
            <a:xfrm>
              <a:off x="5394200" y="2124778"/>
              <a:ext cx="91345" cy="73782"/>
            </a:xfrm>
            <a:custGeom>
              <a:avLst/>
              <a:gdLst>
                <a:gd name="T0" fmla="*/ 1 w 31"/>
                <a:gd name="T1" fmla="*/ 2 h 25"/>
                <a:gd name="T2" fmla="*/ 6 w 31"/>
                <a:gd name="T3" fmla="*/ 2 h 25"/>
                <a:gd name="T4" fmla="*/ 14 w 31"/>
                <a:gd name="T5" fmla="*/ 1 h 25"/>
                <a:gd name="T6" fmla="*/ 15 w 31"/>
                <a:gd name="T7" fmla="*/ 1 h 25"/>
                <a:gd name="T8" fmla="*/ 16 w 31"/>
                <a:gd name="T9" fmla="*/ 1 h 25"/>
                <a:gd name="T10" fmla="*/ 16 w 31"/>
                <a:gd name="T11" fmla="*/ 2 h 25"/>
                <a:gd name="T12" fmla="*/ 21 w 31"/>
                <a:gd name="T13" fmla="*/ 5 h 25"/>
                <a:gd name="T14" fmla="*/ 22 w 31"/>
                <a:gd name="T15" fmla="*/ 10 h 25"/>
                <a:gd name="T16" fmla="*/ 25 w 31"/>
                <a:gd name="T17" fmla="*/ 11 h 25"/>
                <a:gd name="T18" fmla="*/ 21 w 31"/>
                <a:gd name="T19" fmla="*/ 13 h 25"/>
                <a:gd name="T20" fmla="*/ 27 w 31"/>
                <a:gd name="T21" fmla="*/ 17 h 25"/>
                <a:gd name="T22" fmla="*/ 29 w 31"/>
                <a:gd name="T23" fmla="*/ 18 h 25"/>
                <a:gd name="T24" fmla="*/ 31 w 31"/>
                <a:gd name="T25" fmla="*/ 20 h 25"/>
                <a:gd name="T26" fmla="*/ 30 w 31"/>
                <a:gd name="T27" fmla="*/ 24 h 25"/>
                <a:gd name="T28" fmla="*/ 26 w 31"/>
                <a:gd name="T29" fmla="*/ 23 h 25"/>
                <a:gd name="T30" fmla="*/ 23 w 31"/>
                <a:gd name="T31" fmla="*/ 19 h 25"/>
                <a:gd name="T32" fmla="*/ 23 w 31"/>
                <a:gd name="T33" fmla="*/ 17 h 25"/>
                <a:gd name="T34" fmla="*/ 20 w 31"/>
                <a:gd name="T35" fmla="*/ 18 h 25"/>
                <a:gd name="T36" fmla="*/ 17 w 31"/>
                <a:gd name="T37" fmla="*/ 17 h 25"/>
                <a:gd name="T38" fmla="*/ 12 w 31"/>
                <a:gd name="T39" fmla="*/ 15 h 25"/>
                <a:gd name="T40" fmla="*/ 8 w 31"/>
                <a:gd name="T41" fmla="*/ 13 h 25"/>
                <a:gd name="T42" fmla="*/ 2 w 31"/>
                <a:gd name="T43" fmla="*/ 12 h 25"/>
                <a:gd name="T44" fmla="*/ 2 w 31"/>
                <a:gd name="T45" fmla="*/ 10 h 25"/>
                <a:gd name="T46" fmla="*/ 3 w 31"/>
                <a:gd name="T47" fmla="*/ 8 h 25"/>
                <a:gd name="T48" fmla="*/ 1 w 31"/>
                <a:gd name="T4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25">
                  <a:moveTo>
                    <a:pt x="1" y="2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9" y="1"/>
                    <a:pt x="12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9" y="3"/>
                    <a:pt x="16" y="2"/>
                  </a:cubicBezTo>
                  <a:cubicBezTo>
                    <a:pt x="18" y="3"/>
                    <a:pt x="21" y="3"/>
                    <a:pt x="21" y="5"/>
                  </a:cubicBezTo>
                  <a:cubicBezTo>
                    <a:pt x="17" y="6"/>
                    <a:pt x="21" y="9"/>
                    <a:pt x="22" y="10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5" y="13"/>
                    <a:pt x="22" y="13"/>
                    <a:pt x="21" y="13"/>
                  </a:cubicBezTo>
                  <a:cubicBezTo>
                    <a:pt x="22" y="13"/>
                    <a:pt x="26" y="17"/>
                    <a:pt x="27" y="17"/>
                  </a:cubicBezTo>
                  <a:cubicBezTo>
                    <a:pt x="28" y="17"/>
                    <a:pt x="31" y="17"/>
                    <a:pt x="29" y="18"/>
                  </a:cubicBezTo>
                  <a:cubicBezTo>
                    <a:pt x="28" y="19"/>
                    <a:pt x="30" y="20"/>
                    <a:pt x="31" y="20"/>
                  </a:cubicBezTo>
                  <a:cubicBezTo>
                    <a:pt x="29" y="20"/>
                    <a:pt x="29" y="23"/>
                    <a:pt x="30" y="24"/>
                  </a:cubicBezTo>
                  <a:cubicBezTo>
                    <a:pt x="28" y="23"/>
                    <a:pt x="27" y="25"/>
                    <a:pt x="26" y="23"/>
                  </a:cubicBezTo>
                  <a:cubicBezTo>
                    <a:pt x="25" y="22"/>
                    <a:pt x="25" y="20"/>
                    <a:pt x="23" y="19"/>
                  </a:cubicBezTo>
                  <a:cubicBezTo>
                    <a:pt x="23" y="19"/>
                    <a:pt x="24" y="17"/>
                    <a:pt x="23" y="17"/>
                  </a:cubicBezTo>
                  <a:cubicBezTo>
                    <a:pt x="22" y="17"/>
                    <a:pt x="21" y="17"/>
                    <a:pt x="20" y="18"/>
                  </a:cubicBezTo>
                  <a:cubicBezTo>
                    <a:pt x="19" y="18"/>
                    <a:pt x="19" y="16"/>
                    <a:pt x="17" y="17"/>
                  </a:cubicBezTo>
                  <a:cubicBezTo>
                    <a:pt x="18" y="15"/>
                    <a:pt x="14" y="16"/>
                    <a:pt x="12" y="15"/>
                  </a:cubicBezTo>
                  <a:cubicBezTo>
                    <a:pt x="11" y="14"/>
                    <a:pt x="10" y="13"/>
                    <a:pt x="8" y="13"/>
                  </a:cubicBezTo>
                  <a:cubicBezTo>
                    <a:pt x="6" y="13"/>
                    <a:pt x="4" y="13"/>
                    <a:pt x="2" y="12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5" y="5"/>
                    <a:pt x="0" y="4"/>
                    <a:pt x="1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518"/>
            <p:cNvSpPr>
              <a:spLocks/>
            </p:cNvSpPr>
            <p:nvPr/>
          </p:nvSpPr>
          <p:spPr bwMode="auto">
            <a:xfrm>
              <a:off x="3683243" y="2825709"/>
              <a:ext cx="172150" cy="126484"/>
            </a:xfrm>
            <a:custGeom>
              <a:avLst/>
              <a:gdLst>
                <a:gd name="T0" fmla="*/ 0 w 58"/>
                <a:gd name="T1" fmla="*/ 20 h 43"/>
                <a:gd name="T2" fmla="*/ 8 w 58"/>
                <a:gd name="T3" fmla="*/ 12 h 43"/>
                <a:gd name="T4" fmla="*/ 22 w 58"/>
                <a:gd name="T5" fmla="*/ 2 h 43"/>
                <a:gd name="T6" fmla="*/ 37 w 58"/>
                <a:gd name="T7" fmla="*/ 6 h 43"/>
                <a:gd name="T8" fmla="*/ 43 w 58"/>
                <a:gd name="T9" fmla="*/ 13 h 43"/>
                <a:gd name="T10" fmla="*/ 47 w 58"/>
                <a:gd name="T11" fmla="*/ 17 h 43"/>
                <a:gd name="T12" fmla="*/ 50 w 58"/>
                <a:gd name="T13" fmla="*/ 23 h 43"/>
                <a:gd name="T14" fmla="*/ 52 w 58"/>
                <a:gd name="T15" fmla="*/ 29 h 43"/>
                <a:gd name="T16" fmla="*/ 53 w 58"/>
                <a:gd name="T17" fmla="*/ 32 h 43"/>
                <a:gd name="T18" fmla="*/ 57 w 58"/>
                <a:gd name="T19" fmla="*/ 36 h 43"/>
                <a:gd name="T20" fmla="*/ 58 w 58"/>
                <a:gd name="T21" fmla="*/ 42 h 43"/>
                <a:gd name="T22" fmla="*/ 53 w 58"/>
                <a:gd name="T23" fmla="*/ 42 h 43"/>
                <a:gd name="T24" fmla="*/ 49 w 58"/>
                <a:gd name="T25" fmla="*/ 43 h 43"/>
                <a:gd name="T26" fmla="*/ 42 w 58"/>
                <a:gd name="T27" fmla="*/ 40 h 43"/>
                <a:gd name="T28" fmla="*/ 24 w 58"/>
                <a:gd name="T29" fmla="*/ 40 h 43"/>
                <a:gd name="T30" fmla="*/ 14 w 58"/>
                <a:gd name="T31" fmla="*/ 42 h 43"/>
                <a:gd name="T32" fmla="*/ 7 w 58"/>
                <a:gd name="T33" fmla="*/ 43 h 43"/>
                <a:gd name="T34" fmla="*/ 10 w 58"/>
                <a:gd name="T35" fmla="*/ 41 h 43"/>
                <a:gd name="T36" fmla="*/ 14 w 58"/>
                <a:gd name="T37" fmla="*/ 41 h 43"/>
                <a:gd name="T38" fmla="*/ 17 w 58"/>
                <a:gd name="T39" fmla="*/ 41 h 43"/>
                <a:gd name="T40" fmla="*/ 18 w 58"/>
                <a:gd name="T41" fmla="*/ 40 h 43"/>
                <a:gd name="T42" fmla="*/ 8 w 58"/>
                <a:gd name="T43" fmla="*/ 39 h 43"/>
                <a:gd name="T44" fmla="*/ 7 w 58"/>
                <a:gd name="T45" fmla="*/ 39 h 43"/>
                <a:gd name="T46" fmla="*/ 10 w 58"/>
                <a:gd name="T47" fmla="*/ 35 h 43"/>
                <a:gd name="T48" fmla="*/ 16 w 58"/>
                <a:gd name="T49" fmla="*/ 33 h 43"/>
                <a:gd name="T50" fmla="*/ 21 w 58"/>
                <a:gd name="T51" fmla="*/ 33 h 43"/>
                <a:gd name="T52" fmla="*/ 33 w 58"/>
                <a:gd name="T53" fmla="*/ 34 h 43"/>
                <a:gd name="T54" fmla="*/ 31 w 58"/>
                <a:gd name="T55" fmla="*/ 32 h 43"/>
                <a:gd name="T56" fmla="*/ 27 w 58"/>
                <a:gd name="T57" fmla="*/ 30 h 43"/>
                <a:gd name="T58" fmla="*/ 22 w 58"/>
                <a:gd name="T59" fmla="*/ 29 h 43"/>
                <a:gd name="T60" fmla="*/ 17 w 58"/>
                <a:gd name="T61" fmla="*/ 31 h 43"/>
                <a:gd name="T62" fmla="*/ 8 w 58"/>
                <a:gd name="T63" fmla="*/ 30 h 43"/>
                <a:gd name="T64" fmla="*/ 9 w 58"/>
                <a:gd name="T65" fmla="*/ 27 h 43"/>
                <a:gd name="T66" fmla="*/ 11 w 58"/>
                <a:gd name="T67" fmla="*/ 25 h 43"/>
                <a:gd name="T68" fmla="*/ 1 w 58"/>
                <a:gd name="T6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43">
                  <a:moveTo>
                    <a:pt x="1" y="20"/>
                  </a:moveTo>
                  <a:cubicBezTo>
                    <a:pt x="1" y="20"/>
                    <a:pt x="0" y="20"/>
                    <a:pt x="0" y="20"/>
                  </a:cubicBezTo>
                  <a:cubicBezTo>
                    <a:pt x="0" y="19"/>
                    <a:pt x="3" y="19"/>
                    <a:pt x="3" y="18"/>
                  </a:cubicBezTo>
                  <a:cubicBezTo>
                    <a:pt x="5" y="16"/>
                    <a:pt x="7" y="14"/>
                    <a:pt x="8" y="12"/>
                  </a:cubicBezTo>
                  <a:cubicBezTo>
                    <a:pt x="8" y="11"/>
                    <a:pt x="11" y="1"/>
                    <a:pt x="13" y="3"/>
                  </a:cubicBezTo>
                  <a:cubicBezTo>
                    <a:pt x="15" y="4"/>
                    <a:pt x="21" y="3"/>
                    <a:pt x="22" y="2"/>
                  </a:cubicBezTo>
                  <a:cubicBezTo>
                    <a:pt x="24" y="0"/>
                    <a:pt x="30" y="2"/>
                    <a:pt x="32" y="3"/>
                  </a:cubicBezTo>
                  <a:cubicBezTo>
                    <a:pt x="34" y="5"/>
                    <a:pt x="34" y="6"/>
                    <a:pt x="37" y="6"/>
                  </a:cubicBezTo>
                  <a:cubicBezTo>
                    <a:pt x="39" y="7"/>
                    <a:pt x="40" y="9"/>
                    <a:pt x="40" y="11"/>
                  </a:cubicBezTo>
                  <a:cubicBezTo>
                    <a:pt x="40" y="11"/>
                    <a:pt x="42" y="13"/>
                    <a:pt x="43" y="13"/>
                  </a:cubicBezTo>
                  <a:cubicBezTo>
                    <a:pt x="43" y="14"/>
                    <a:pt x="44" y="15"/>
                    <a:pt x="44" y="16"/>
                  </a:cubicBezTo>
                  <a:cubicBezTo>
                    <a:pt x="45" y="16"/>
                    <a:pt x="47" y="17"/>
                    <a:pt x="47" y="17"/>
                  </a:cubicBezTo>
                  <a:cubicBezTo>
                    <a:pt x="48" y="19"/>
                    <a:pt x="50" y="19"/>
                    <a:pt x="50" y="21"/>
                  </a:cubicBezTo>
                  <a:cubicBezTo>
                    <a:pt x="51" y="22"/>
                    <a:pt x="49" y="22"/>
                    <a:pt x="50" y="23"/>
                  </a:cubicBezTo>
                  <a:cubicBezTo>
                    <a:pt x="51" y="24"/>
                    <a:pt x="51" y="24"/>
                    <a:pt x="52" y="25"/>
                  </a:cubicBezTo>
                  <a:cubicBezTo>
                    <a:pt x="52" y="26"/>
                    <a:pt x="53" y="29"/>
                    <a:pt x="52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1"/>
                    <a:pt x="52" y="32"/>
                    <a:pt x="53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54" y="31"/>
                    <a:pt x="57" y="35"/>
                    <a:pt x="57" y="36"/>
                  </a:cubicBezTo>
                  <a:cubicBezTo>
                    <a:pt x="58" y="37"/>
                    <a:pt x="58" y="37"/>
                    <a:pt x="58" y="38"/>
                  </a:cubicBezTo>
                  <a:cubicBezTo>
                    <a:pt x="57" y="40"/>
                    <a:pt x="58" y="41"/>
                    <a:pt x="58" y="42"/>
                  </a:cubicBezTo>
                  <a:cubicBezTo>
                    <a:pt x="57" y="42"/>
                    <a:pt x="56" y="42"/>
                    <a:pt x="55" y="42"/>
                  </a:cubicBezTo>
                  <a:cubicBezTo>
                    <a:pt x="54" y="42"/>
                    <a:pt x="54" y="42"/>
                    <a:pt x="53" y="42"/>
                  </a:cubicBezTo>
                  <a:cubicBezTo>
                    <a:pt x="52" y="42"/>
                    <a:pt x="51" y="42"/>
                    <a:pt x="51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7" y="43"/>
                    <a:pt x="44" y="41"/>
                    <a:pt x="43" y="42"/>
                  </a:cubicBezTo>
                  <a:cubicBezTo>
                    <a:pt x="42" y="42"/>
                    <a:pt x="42" y="40"/>
                    <a:pt x="42" y="40"/>
                  </a:cubicBezTo>
                  <a:cubicBezTo>
                    <a:pt x="41" y="39"/>
                    <a:pt x="39" y="40"/>
                    <a:pt x="37" y="40"/>
                  </a:cubicBezTo>
                  <a:cubicBezTo>
                    <a:pt x="33" y="40"/>
                    <a:pt x="28" y="40"/>
                    <a:pt x="24" y="40"/>
                  </a:cubicBezTo>
                  <a:cubicBezTo>
                    <a:pt x="22" y="40"/>
                    <a:pt x="21" y="40"/>
                    <a:pt x="19" y="41"/>
                  </a:cubicBezTo>
                  <a:cubicBezTo>
                    <a:pt x="18" y="42"/>
                    <a:pt x="16" y="42"/>
                    <a:pt x="14" y="42"/>
                  </a:cubicBezTo>
                  <a:cubicBezTo>
                    <a:pt x="12" y="42"/>
                    <a:pt x="11" y="42"/>
                    <a:pt x="10" y="43"/>
                  </a:cubicBezTo>
                  <a:cubicBezTo>
                    <a:pt x="9" y="43"/>
                    <a:pt x="8" y="43"/>
                    <a:pt x="7" y="43"/>
                  </a:cubicBezTo>
                  <a:cubicBezTo>
                    <a:pt x="7" y="43"/>
                    <a:pt x="6" y="42"/>
                    <a:pt x="7" y="42"/>
                  </a:cubicBezTo>
                  <a:cubicBezTo>
                    <a:pt x="8" y="40"/>
                    <a:pt x="8" y="40"/>
                    <a:pt x="10" y="41"/>
                  </a:cubicBezTo>
                  <a:cubicBezTo>
                    <a:pt x="11" y="41"/>
                    <a:pt x="12" y="40"/>
                    <a:pt x="14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9" y="41"/>
                    <a:pt x="18" y="39"/>
                    <a:pt x="20" y="38"/>
                  </a:cubicBezTo>
                  <a:cubicBezTo>
                    <a:pt x="18" y="38"/>
                    <a:pt x="19" y="40"/>
                    <a:pt x="18" y="40"/>
                  </a:cubicBezTo>
                  <a:cubicBezTo>
                    <a:pt x="17" y="41"/>
                    <a:pt x="14" y="40"/>
                    <a:pt x="14" y="39"/>
                  </a:cubicBezTo>
                  <a:cubicBezTo>
                    <a:pt x="13" y="42"/>
                    <a:pt x="7" y="40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6" y="40"/>
                    <a:pt x="7" y="40"/>
                    <a:pt x="7" y="39"/>
                  </a:cubicBezTo>
                  <a:cubicBezTo>
                    <a:pt x="6" y="39"/>
                    <a:pt x="6" y="37"/>
                    <a:pt x="7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4" y="35"/>
                  </a:cubicBezTo>
                  <a:cubicBezTo>
                    <a:pt x="16" y="35"/>
                    <a:pt x="15" y="35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3"/>
                    <a:pt x="20" y="33"/>
                    <a:pt x="21" y="33"/>
                  </a:cubicBezTo>
                  <a:cubicBezTo>
                    <a:pt x="22" y="32"/>
                    <a:pt x="21" y="30"/>
                    <a:pt x="23" y="32"/>
                  </a:cubicBezTo>
                  <a:cubicBezTo>
                    <a:pt x="27" y="33"/>
                    <a:pt x="30" y="34"/>
                    <a:pt x="33" y="34"/>
                  </a:cubicBezTo>
                  <a:cubicBezTo>
                    <a:pt x="34" y="33"/>
                    <a:pt x="35" y="33"/>
                    <a:pt x="34" y="32"/>
                  </a:cubicBezTo>
                  <a:cubicBezTo>
                    <a:pt x="33" y="31"/>
                    <a:pt x="32" y="31"/>
                    <a:pt x="31" y="32"/>
                  </a:cubicBezTo>
                  <a:cubicBezTo>
                    <a:pt x="31" y="32"/>
                    <a:pt x="30" y="32"/>
                    <a:pt x="30" y="32"/>
                  </a:cubicBezTo>
                  <a:cubicBezTo>
                    <a:pt x="28" y="32"/>
                    <a:pt x="28" y="30"/>
                    <a:pt x="27" y="30"/>
                  </a:cubicBezTo>
                  <a:cubicBezTo>
                    <a:pt x="26" y="31"/>
                    <a:pt x="25" y="30"/>
                    <a:pt x="25" y="29"/>
                  </a:cubicBezTo>
                  <a:cubicBezTo>
                    <a:pt x="24" y="29"/>
                    <a:pt x="23" y="29"/>
                    <a:pt x="22" y="29"/>
                  </a:cubicBezTo>
                  <a:cubicBezTo>
                    <a:pt x="21" y="29"/>
                    <a:pt x="20" y="29"/>
                    <a:pt x="19" y="30"/>
                  </a:cubicBezTo>
                  <a:cubicBezTo>
                    <a:pt x="18" y="31"/>
                    <a:pt x="18" y="31"/>
                    <a:pt x="17" y="31"/>
                  </a:cubicBezTo>
                  <a:cubicBezTo>
                    <a:pt x="14" y="31"/>
                    <a:pt x="11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8"/>
                    <a:pt x="9" y="28"/>
                    <a:pt x="9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7" y="28"/>
                    <a:pt x="10" y="26"/>
                    <a:pt x="11" y="25"/>
                  </a:cubicBezTo>
                  <a:cubicBezTo>
                    <a:pt x="9" y="25"/>
                    <a:pt x="7" y="27"/>
                    <a:pt x="7" y="28"/>
                  </a:cubicBezTo>
                  <a:cubicBezTo>
                    <a:pt x="6" y="26"/>
                    <a:pt x="5" y="21"/>
                    <a:pt x="1" y="2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521"/>
            <p:cNvSpPr>
              <a:spLocks/>
            </p:cNvSpPr>
            <p:nvPr/>
          </p:nvSpPr>
          <p:spPr bwMode="auto">
            <a:xfrm>
              <a:off x="4169829" y="2985570"/>
              <a:ext cx="56212" cy="145808"/>
            </a:xfrm>
            <a:custGeom>
              <a:avLst/>
              <a:gdLst>
                <a:gd name="T0" fmla="*/ 0 w 19"/>
                <a:gd name="T1" fmla="*/ 0 h 49"/>
                <a:gd name="T2" fmla="*/ 6 w 19"/>
                <a:gd name="T3" fmla="*/ 2 h 49"/>
                <a:gd name="T4" fmla="*/ 10 w 19"/>
                <a:gd name="T5" fmla="*/ 2 h 49"/>
                <a:gd name="T6" fmla="*/ 10 w 19"/>
                <a:gd name="T7" fmla="*/ 8 h 49"/>
                <a:gd name="T8" fmla="*/ 14 w 19"/>
                <a:gd name="T9" fmla="*/ 12 h 49"/>
                <a:gd name="T10" fmla="*/ 15 w 19"/>
                <a:gd name="T11" fmla="*/ 18 h 49"/>
                <a:gd name="T12" fmla="*/ 17 w 19"/>
                <a:gd name="T13" fmla="*/ 24 h 49"/>
                <a:gd name="T14" fmla="*/ 17 w 19"/>
                <a:gd name="T15" fmla="*/ 37 h 49"/>
                <a:gd name="T16" fmla="*/ 16 w 19"/>
                <a:gd name="T17" fmla="*/ 40 h 49"/>
                <a:gd name="T18" fmla="*/ 17 w 19"/>
                <a:gd name="T19" fmla="*/ 44 h 49"/>
                <a:gd name="T20" fmla="*/ 19 w 19"/>
                <a:gd name="T21" fmla="*/ 47 h 49"/>
                <a:gd name="T22" fmla="*/ 13 w 19"/>
                <a:gd name="T23" fmla="*/ 49 h 49"/>
                <a:gd name="T24" fmla="*/ 10 w 19"/>
                <a:gd name="T25" fmla="*/ 47 h 49"/>
                <a:gd name="T26" fmla="*/ 7 w 19"/>
                <a:gd name="T27" fmla="*/ 43 h 49"/>
                <a:gd name="T28" fmla="*/ 8 w 19"/>
                <a:gd name="T29" fmla="*/ 38 h 49"/>
                <a:gd name="T30" fmla="*/ 7 w 19"/>
                <a:gd name="T31" fmla="*/ 35 h 49"/>
                <a:gd name="T32" fmla="*/ 8 w 19"/>
                <a:gd name="T33" fmla="*/ 31 h 49"/>
                <a:gd name="T34" fmla="*/ 8 w 19"/>
                <a:gd name="T35" fmla="*/ 29 h 49"/>
                <a:gd name="T36" fmla="*/ 8 w 19"/>
                <a:gd name="T37" fmla="*/ 27 h 49"/>
                <a:gd name="T38" fmla="*/ 5 w 19"/>
                <a:gd name="T39" fmla="*/ 23 h 49"/>
                <a:gd name="T40" fmla="*/ 7 w 19"/>
                <a:gd name="T41" fmla="*/ 19 h 49"/>
                <a:gd name="T42" fmla="*/ 7 w 19"/>
                <a:gd name="T43" fmla="*/ 17 h 49"/>
                <a:gd name="T44" fmla="*/ 4 w 19"/>
                <a:gd name="T45" fmla="*/ 17 h 49"/>
                <a:gd name="T46" fmla="*/ 5 w 19"/>
                <a:gd name="T47" fmla="*/ 16 h 49"/>
                <a:gd name="T48" fmla="*/ 5 w 19"/>
                <a:gd name="T49" fmla="*/ 11 h 49"/>
                <a:gd name="T50" fmla="*/ 4 w 19"/>
                <a:gd name="T51" fmla="*/ 8 h 49"/>
                <a:gd name="T52" fmla="*/ 1 w 19"/>
                <a:gd name="T53" fmla="*/ 4 h 49"/>
                <a:gd name="T54" fmla="*/ 2 w 19"/>
                <a:gd name="T55" fmla="*/ 1 h 49"/>
                <a:gd name="T56" fmla="*/ 0 w 19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49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0" y="4"/>
                    <a:pt x="8" y="7"/>
                    <a:pt x="10" y="8"/>
                  </a:cubicBezTo>
                  <a:cubicBezTo>
                    <a:pt x="11" y="9"/>
                    <a:pt x="14" y="10"/>
                    <a:pt x="14" y="12"/>
                  </a:cubicBezTo>
                  <a:cubicBezTo>
                    <a:pt x="15" y="14"/>
                    <a:pt x="14" y="16"/>
                    <a:pt x="15" y="18"/>
                  </a:cubicBezTo>
                  <a:cubicBezTo>
                    <a:pt x="17" y="20"/>
                    <a:pt x="17" y="22"/>
                    <a:pt x="17" y="24"/>
                  </a:cubicBezTo>
                  <a:cubicBezTo>
                    <a:pt x="17" y="28"/>
                    <a:pt x="17" y="33"/>
                    <a:pt x="17" y="37"/>
                  </a:cubicBezTo>
                  <a:cubicBezTo>
                    <a:pt x="17" y="38"/>
                    <a:pt x="18" y="40"/>
                    <a:pt x="16" y="40"/>
                  </a:cubicBezTo>
                  <a:cubicBezTo>
                    <a:pt x="17" y="42"/>
                    <a:pt x="17" y="43"/>
                    <a:pt x="17" y="44"/>
                  </a:cubicBezTo>
                  <a:cubicBezTo>
                    <a:pt x="18" y="45"/>
                    <a:pt x="19" y="46"/>
                    <a:pt x="19" y="47"/>
                  </a:cubicBezTo>
                  <a:cubicBezTo>
                    <a:pt x="17" y="47"/>
                    <a:pt x="15" y="48"/>
                    <a:pt x="13" y="49"/>
                  </a:cubicBezTo>
                  <a:cubicBezTo>
                    <a:pt x="13" y="48"/>
                    <a:pt x="11" y="47"/>
                    <a:pt x="10" y="47"/>
                  </a:cubicBezTo>
                  <a:cubicBezTo>
                    <a:pt x="9" y="45"/>
                    <a:pt x="8" y="45"/>
                    <a:pt x="7" y="43"/>
                  </a:cubicBezTo>
                  <a:cubicBezTo>
                    <a:pt x="6" y="42"/>
                    <a:pt x="8" y="40"/>
                    <a:pt x="8" y="38"/>
                  </a:cubicBezTo>
                  <a:cubicBezTo>
                    <a:pt x="8" y="37"/>
                    <a:pt x="6" y="36"/>
                    <a:pt x="7" y="35"/>
                  </a:cubicBezTo>
                  <a:cubicBezTo>
                    <a:pt x="7" y="34"/>
                    <a:pt x="8" y="33"/>
                    <a:pt x="8" y="31"/>
                  </a:cubicBezTo>
                  <a:cubicBezTo>
                    <a:pt x="7" y="31"/>
                    <a:pt x="7" y="30"/>
                    <a:pt x="8" y="29"/>
                  </a:cubicBezTo>
                  <a:cubicBezTo>
                    <a:pt x="8" y="28"/>
                    <a:pt x="9" y="28"/>
                    <a:pt x="8" y="27"/>
                  </a:cubicBezTo>
                  <a:cubicBezTo>
                    <a:pt x="8" y="26"/>
                    <a:pt x="6" y="25"/>
                    <a:pt x="5" y="23"/>
                  </a:cubicBezTo>
                  <a:cubicBezTo>
                    <a:pt x="7" y="23"/>
                    <a:pt x="6" y="21"/>
                    <a:pt x="7" y="19"/>
                  </a:cubicBezTo>
                  <a:cubicBezTo>
                    <a:pt x="7" y="19"/>
                    <a:pt x="7" y="18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4" y="16"/>
                    <a:pt x="4" y="15"/>
                    <a:pt x="5" y="16"/>
                  </a:cubicBezTo>
                  <a:cubicBezTo>
                    <a:pt x="5" y="14"/>
                    <a:pt x="6" y="12"/>
                    <a:pt x="5" y="11"/>
                  </a:cubicBezTo>
                  <a:cubicBezTo>
                    <a:pt x="4" y="9"/>
                    <a:pt x="6" y="9"/>
                    <a:pt x="4" y="8"/>
                  </a:cubicBezTo>
                  <a:cubicBezTo>
                    <a:pt x="3" y="7"/>
                    <a:pt x="1" y="5"/>
                    <a:pt x="1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522"/>
            <p:cNvSpPr>
              <a:spLocks noEditPoints="1"/>
            </p:cNvSpPr>
            <p:nvPr/>
          </p:nvSpPr>
          <p:spPr bwMode="auto">
            <a:xfrm>
              <a:off x="3665676" y="2054510"/>
              <a:ext cx="632387" cy="462017"/>
            </a:xfrm>
            <a:custGeom>
              <a:avLst/>
              <a:gdLst>
                <a:gd name="T0" fmla="*/ 1 w 213"/>
                <a:gd name="T1" fmla="*/ 156 h 156"/>
                <a:gd name="T2" fmla="*/ 2 w 213"/>
                <a:gd name="T3" fmla="*/ 144 h 156"/>
                <a:gd name="T4" fmla="*/ 9 w 213"/>
                <a:gd name="T5" fmla="*/ 151 h 156"/>
                <a:gd name="T6" fmla="*/ 11 w 213"/>
                <a:gd name="T7" fmla="*/ 149 h 156"/>
                <a:gd name="T8" fmla="*/ 24 w 213"/>
                <a:gd name="T9" fmla="*/ 155 h 156"/>
                <a:gd name="T10" fmla="*/ 36 w 213"/>
                <a:gd name="T11" fmla="*/ 152 h 156"/>
                <a:gd name="T12" fmla="*/ 40 w 213"/>
                <a:gd name="T13" fmla="*/ 149 h 156"/>
                <a:gd name="T14" fmla="*/ 40 w 213"/>
                <a:gd name="T15" fmla="*/ 144 h 156"/>
                <a:gd name="T16" fmla="*/ 85 w 213"/>
                <a:gd name="T17" fmla="*/ 9 h 156"/>
                <a:gd name="T18" fmla="*/ 86 w 213"/>
                <a:gd name="T19" fmla="*/ 6 h 156"/>
                <a:gd name="T20" fmla="*/ 93 w 213"/>
                <a:gd name="T21" fmla="*/ 4 h 156"/>
                <a:gd name="T22" fmla="*/ 105 w 213"/>
                <a:gd name="T23" fmla="*/ 3 h 156"/>
                <a:gd name="T24" fmla="*/ 119 w 213"/>
                <a:gd name="T25" fmla="*/ 3 h 156"/>
                <a:gd name="T26" fmla="*/ 141 w 213"/>
                <a:gd name="T27" fmla="*/ 4 h 156"/>
                <a:gd name="T28" fmla="*/ 150 w 213"/>
                <a:gd name="T29" fmla="*/ 5 h 156"/>
                <a:gd name="T30" fmla="*/ 158 w 213"/>
                <a:gd name="T31" fmla="*/ 6 h 156"/>
                <a:gd name="T32" fmla="*/ 160 w 213"/>
                <a:gd name="T33" fmla="*/ 7 h 156"/>
                <a:gd name="T34" fmla="*/ 169 w 213"/>
                <a:gd name="T35" fmla="*/ 10 h 156"/>
                <a:gd name="T36" fmla="*/ 178 w 213"/>
                <a:gd name="T37" fmla="*/ 11 h 156"/>
                <a:gd name="T38" fmla="*/ 190 w 213"/>
                <a:gd name="T39" fmla="*/ 13 h 156"/>
                <a:gd name="T40" fmla="*/ 198 w 213"/>
                <a:gd name="T41" fmla="*/ 14 h 156"/>
                <a:gd name="T42" fmla="*/ 202 w 213"/>
                <a:gd name="T43" fmla="*/ 15 h 156"/>
                <a:gd name="T44" fmla="*/ 192 w 213"/>
                <a:gd name="T45" fmla="*/ 24 h 156"/>
                <a:gd name="T46" fmla="*/ 177 w 213"/>
                <a:gd name="T47" fmla="*/ 32 h 156"/>
                <a:gd name="T48" fmla="*/ 171 w 213"/>
                <a:gd name="T49" fmla="*/ 51 h 156"/>
                <a:gd name="T50" fmla="*/ 164 w 213"/>
                <a:gd name="T51" fmla="*/ 59 h 156"/>
                <a:gd name="T52" fmla="*/ 154 w 213"/>
                <a:gd name="T53" fmla="*/ 65 h 156"/>
                <a:gd name="T54" fmla="*/ 144 w 213"/>
                <a:gd name="T55" fmla="*/ 68 h 156"/>
                <a:gd name="T56" fmla="*/ 132 w 213"/>
                <a:gd name="T57" fmla="*/ 69 h 156"/>
                <a:gd name="T58" fmla="*/ 121 w 213"/>
                <a:gd name="T59" fmla="*/ 74 h 156"/>
                <a:gd name="T60" fmla="*/ 115 w 213"/>
                <a:gd name="T61" fmla="*/ 74 h 156"/>
                <a:gd name="T62" fmla="*/ 112 w 213"/>
                <a:gd name="T63" fmla="*/ 67 h 156"/>
                <a:gd name="T64" fmla="*/ 104 w 213"/>
                <a:gd name="T65" fmla="*/ 64 h 156"/>
                <a:gd name="T66" fmla="*/ 102 w 213"/>
                <a:gd name="T67" fmla="*/ 58 h 156"/>
                <a:gd name="T68" fmla="*/ 102 w 213"/>
                <a:gd name="T69" fmla="*/ 51 h 156"/>
                <a:gd name="T70" fmla="*/ 102 w 213"/>
                <a:gd name="T71" fmla="*/ 42 h 156"/>
                <a:gd name="T72" fmla="*/ 105 w 213"/>
                <a:gd name="T73" fmla="*/ 39 h 156"/>
                <a:gd name="T74" fmla="*/ 107 w 213"/>
                <a:gd name="T75" fmla="*/ 32 h 156"/>
                <a:gd name="T76" fmla="*/ 113 w 213"/>
                <a:gd name="T77" fmla="*/ 22 h 156"/>
                <a:gd name="T78" fmla="*/ 103 w 213"/>
                <a:gd name="T79" fmla="*/ 18 h 156"/>
                <a:gd name="T80" fmla="*/ 95 w 213"/>
                <a:gd name="T81" fmla="*/ 17 h 156"/>
                <a:gd name="T82" fmla="*/ 88 w 213"/>
                <a:gd name="T83" fmla="*/ 19 h 156"/>
                <a:gd name="T84" fmla="*/ 90 w 213"/>
                <a:gd name="T85" fmla="*/ 14 h 156"/>
                <a:gd name="T86" fmla="*/ 86 w 213"/>
                <a:gd name="T87" fmla="*/ 13 h 156"/>
                <a:gd name="T88" fmla="*/ 185 w 213"/>
                <a:gd name="T89" fmla="*/ 48 h 156"/>
                <a:gd name="T90" fmla="*/ 185 w 213"/>
                <a:gd name="T91" fmla="*/ 48 h 156"/>
                <a:gd name="T92" fmla="*/ 185 w 213"/>
                <a:gd name="T93" fmla="*/ 50 h 156"/>
                <a:gd name="T94" fmla="*/ 196 w 213"/>
                <a:gd name="T95" fmla="*/ 42 h 156"/>
                <a:gd name="T96" fmla="*/ 202 w 213"/>
                <a:gd name="T97" fmla="*/ 39 h 156"/>
                <a:gd name="T98" fmla="*/ 203 w 213"/>
                <a:gd name="T99" fmla="*/ 43 h 156"/>
                <a:gd name="T100" fmla="*/ 208 w 213"/>
                <a:gd name="T101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" h="156">
                  <a:moveTo>
                    <a:pt x="1" y="156"/>
                  </a:moveTo>
                  <a:cubicBezTo>
                    <a:pt x="0" y="155"/>
                    <a:pt x="1" y="154"/>
                    <a:pt x="2" y="154"/>
                  </a:cubicBezTo>
                  <a:cubicBezTo>
                    <a:pt x="2" y="155"/>
                    <a:pt x="1" y="155"/>
                    <a:pt x="1" y="156"/>
                  </a:cubicBezTo>
                  <a:moveTo>
                    <a:pt x="3" y="147"/>
                  </a:moveTo>
                  <a:cubicBezTo>
                    <a:pt x="2" y="148"/>
                    <a:pt x="2" y="148"/>
                    <a:pt x="2" y="148"/>
                  </a:cubicBezTo>
                  <a:cubicBezTo>
                    <a:pt x="2" y="147"/>
                    <a:pt x="0" y="145"/>
                    <a:pt x="2" y="144"/>
                  </a:cubicBezTo>
                  <a:cubicBezTo>
                    <a:pt x="4" y="144"/>
                    <a:pt x="4" y="146"/>
                    <a:pt x="3" y="147"/>
                  </a:cubicBezTo>
                  <a:moveTo>
                    <a:pt x="8" y="152"/>
                  </a:moveTo>
                  <a:cubicBezTo>
                    <a:pt x="7" y="152"/>
                    <a:pt x="7" y="150"/>
                    <a:pt x="9" y="151"/>
                  </a:cubicBezTo>
                  <a:cubicBezTo>
                    <a:pt x="10" y="151"/>
                    <a:pt x="9" y="152"/>
                    <a:pt x="8" y="152"/>
                  </a:cubicBezTo>
                  <a:moveTo>
                    <a:pt x="13" y="153"/>
                  </a:moveTo>
                  <a:cubicBezTo>
                    <a:pt x="13" y="151"/>
                    <a:pt x="12" y="150"/>
                    <a:pt x="11" y="149"/>
                  </a:cubicBezTo>
                  <a:cubicBezTo>
                    <a:pt x="14" y="148"/>
                    <a:pt x="16" y="148"/>
                    <a:pt x="19" y="147"/>
                  </a:cubicBezTo>
                  <a:cubicBezTo>
                    <a:pt x="18" y="149"/>
                    <a:pt x="16" y="152"/>
                    <a:pt x="13" y="153"/>
                  </a:cubicBezTo>
                  <a:moveTo>
                    <a:pt x="24" y="155"/>
                  </a:moveTo>
                  <a:cubicBezTo>
                    <a:pt x="22" y="155"/>
                    <a:pt x="21" y="151"/>
                    <a:pt x="23" y="151"/>
                  </a:cubicBezTo>
                  <a:cubicBezTo>
                    <a:pt x="27" y="150"/>
                    <a:pt x="26" y="154"/>
                    <a:pt x="24" y="155"/>
                  </a:cubicBezTo>
                  <a:moveTo>
                    <a:pt x="36" y="152"/>
                  </a:moveTo>
                  <a:cubicBezTo>
                    <a:pt x="35" y="151"/>
                    <a:pt x="35" y="151"/>
                    <a:pt x="35" y="151"/>
                  </a:cubicBezTo>
                  <a:cubicBezTo>
                    <a:pt x="38" y="151"/>
                    <a:pt x="38" y="147"/>
                    <a:pt x="40" y="145"/>
                  </a:cubicBezTo>
                  <a:cubicBezTo>
                    <a:pt x="41" y="144"/>
                    <a:pt x="40" y="148"/>
                    <a:pt x="40" y="149"/>
                  </a:cubicBezTo>
                  <a:cubicBezTo>
                    <a:pt x="39" y="151"/>
                    <a:pt x="37" y="151"/>
                    <a:pt x="36" y="152"/>
                  </a:cubicBezTo>
                  <a:moveTo>
                    <a:pt x="41" y="144"/>
                  </a:moveTo>
                  <a:cubicBezTo>
                    <a:pt x="40" y="144"/>
                    <a:pt x="40" y="144"/>
                    <a:pt x="40" y="144"/>
                  </a:cubicBezTo>
                  <a:cubicBezTo>
                    <a:pt x="40" y="143"/>
                    <a:pt x="43" y="140"/>
                    <a:pt x="44" y="142"/>
                  </a:cubicBezTo>
                  <a:cubicBezTo>
                    <a:pt x="45" y="143"/>
                    <a:pt x="42" y="144"/>
                    <a:pt x="41" y="144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8"/>
                    <a:pt x="84" y="7"/>
                  </a:cubicBezTo>
                  <a:cubicBezTo>
                    <a:pt x="84" y="6"/>
                    <a:pt x="85" y="7"/>
                    <a:pt x="86" y="6"/>
                  </a:cubicBezTo>
                  <a:cubicBezTo>
                    <a:pt x="88" y="4"/>
                    <a:pt x="92" y="5"/>
                    <a:pt x="94" y="4"/>
                  </a:cubicBezTo>
                  <a:cubicBezTo>
                    <a:pt x="92" y="4"/>
                    <a:pt x="93" y="4"/>
                    <a:pt x="94" y="3"/>
                  </a:cubicBezTo>
                  <a:cubicBezTo>
                    <a:pt x="94" y="3"/>
                    <a:pt x="93" y="4"/>
                    <a:pt x="93" y="4"/>
                  </a:cubicBezTo>
                  <a:cubicBezTo>
                    <a:pt x="92" y="3"/>
                    <a:pt x="96" y="0"/>
                    <a:pt x="97" y="2"/>
                  </a:cubicBezTo>
                  <a:cubicBezTo>
                    <a:pt x="97" y="1"/>
                    <a:pt x="98" y="1"/>
                    <a:pt x="99" y="1"/>
                  </a:cubicBezTo>
                  <a:cubicBezTo>
                    <a:pt x="99" y="2"/>
                    <a:pt x="105" y="1"/>
                    <a:pt x="105" y="3"/>
                  </a:cubicBezTo>
                  <a:cubicBezTo>
                    <a:pt x="106" y="2"/>
                    <a:pt x="108" y="2"/>
                    <a:pt x="111" y="2"/>
                  </a:cubicBezTo>
                  <a:cubicBezTo>
                    <a:pt x="112" y="3"/>
                    <a:pt x="113" y="3"/>
                    <a:pt x="114" y="3"/>
                  </a:cubicBezTo>
                  <a:cubicBezTo>
                    <a:pt x="116" y="2"/>
                    <a:pt x="117" y="2"/>
                    <a:pt x="119" y="3"/>
                  </a:cubicBezTo>
                  <a:cubicBezTo>
                    <a:pt x="121" y="3"/>
                    <a:pt x="124" y="4"/>
                    <a:pt x="126" y="4"/>
                  </a:cubicBezTo>
                  <a:cubicBezTo>
                    <a:pt x="129" y="4"/>
                    <a:pt x="132" y="4"/>
                    <a:pt x="135" y="3"/>
                  </a:cubicBezTo>
                  <a:cubicBezTo>
                    <a:pt x="137" y="3"/>
                    <a:pt x="139" y="3"/>
                    <a:pt x="141" y="4"/>
                  </a:cubicBezTo>
                  <a:cubicBezTo>
                    <a:pt x="142" y="5"/>
                    <a:pt x="143" y="5"/>
                    <a:pt x="143" y="4"/>
                  </a:cubicBezTo>
                  <a:cubicBezTo>
                    <a:pt x="143" y="4"/>
                    <a:pt x="144" y="4"/>
                    <a:pt x="145" y="4"/>
                  </a:cubicBezTo>
                  <a:cubicBezTo>
                    <a:pt x="147" y="4"/>
                    <a:pt x="148" y="5"/>
                    <a:pt x="150" y="5"/>
                  </a:cubicBezTo>
                  <a:cubicBezTo>
                    <a:pt x="151" y="5"/>
                    <a:pt x="151" y="5"/>
                    <a:pt x="152" y="5"/>
                  </a:cubicBezTo>
                  <a:cubicBezTo>
                    <a:pt x="153" y="5"/>
                    <a:pt x="155" y="5"/>
                    <a:pt x="155" y="5"/>
                  </a:cubicBezTo>
                  <a:cubicBezTo>
                    <a:pt x="155" y="6"/>
                    <a:pt x="159" y="5"/>
                    <a:pt x="158" y="6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9" y="7"/>
                    <a:pt x="159" y="7"/>
                    <a:pt x="160" y="7"/>
                  </a:cubicBezTo>
                  <a:cubicBezTo>
                    <a:pt x="162" y="7"/>
                    <a:pt x="165" y="10"/>
                    <a:pt x="167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70" y="10"/>
                    <a:pt x="170" y="11"/>
                    <a:pt x="171" y="11"/>
                  </a:cubicBezTo>
                  <a:cubicBezTo>
                    <a:pt x="172" y="11"/>
                    <a:pt x="174" y="11"/>
                    <a:pt x="175" y="11"/>
                  </a:cubicBezTo>
                  <a:cubicBezTo>
                    <a:pt x="176" y="11"/>
                    <a:pt x="177" y="11"/>
                    <a:pt x="178" y="11"/>
                  </a:cubicBezTo>
                  <a:cubicBezTo>
                    <a:pt x="178" y="10"/>
                    <a:pt x="178" y="10"/>
                    <a:pt x="178" y="9"/>
                  </a:cubicBezTo>
                  <a:cubicBezTo>
                    <a:pt x="181" y="11"/>
                    <a:pt x="185" y="10"/>
                    <a:pt x="186" y="13"/>
                  </a:cubicBezTo>
                  <a:cubicBezTo>
                    <a:pt x="187" y="13"/>
                    <a:pt x="188" y="13"/>
                    <a:pt x="190" y="13"/>
                  </a:cubicBezTo>
                  <a:cubicBezTo>
                    <a:pt x="190" y="14"/>
                    <a:pt x="191" y="14"/>
                    <a:pt x="191" y="14"/>
                  </a:cubicBezTo>
                  <a:cubicBezTo>
                    <a:pt x="192" y="14"/>
                    <a:pt x="193" y="13"/>
                    <a:pt x="193" y="14"/>
                  </a:cubicBezTo>
                  <a:cubicBezTo>
                    <a:pt x="195" y="14"/>
                    <a:pt x="196" y="15"/>
                    <a:pt x="198" y="14"/>
                  </a:cubicBezTo>
                  <a:cubicBezTo>
                    <a:pt x="199" y="13"/>
                    <a:pt x="200" y="13"/>
                    <a:pt x="201" y="14"/>
                  </a:cubicBezTo>
                  <a:cubicBezTo>
                    <a:pt x="202" y="14"/>
                    <a:pt x="202" y="15"/>
                    <a:pt x="203" y="14"/>
                  </a:cubicBezTo>
                  <a:cubicBezTo>
                    <a:pt x="203" y="15"/>
                    <a:pt x="202" y="15"/>
                    <a:pt x="202" y="15"/>
                  </a:cubicBezTo>
                  <a:cubicBezTo>
                    <a:pt x="201" y="16"/>
                    <a:pt x="202" y="18"/>
                    <a:pt x="202" y="18"/>
                  </a:cubicBezTo>
                  <a:cubicBezTo>
                    <a:pt x="202" y="20"/>
                    <a:pt x="196" y="22"/>
                    <a:pt x="194" y="22"/>
                  </a:cubicBezTo>
                  <a:cubicBezTo>
                    <a:pt x="193" y="23"/>
                    <a:pt x="193" y="24"/>
                    <a:pt x="192" y="24"/>
                  </a:cubicBezTo>
                  <a:cubicBezTo>
                    <a:pt x="190" y="25"/>
                    <a:pt x="188" y="25"/>
                    <a:pt x="187" y="25"/>
                  </a:cubicBezTo>
                  <a:cubicBezTo>
                    <a:pt x="183" y="26"/>
                    <a:pt x="181" y="27"/>
                    <a:pt x="178" y="29"/>
                  </a:cubicBezTo>
                  <a:cubicBezTo>
                    <a:pt x="181" y="31"/>
                    <a:pt x="179" y="31"/>
                    <a:pt x="177" y="32"/>
                  </a:cubicBezTo>
                  <a:cubicBezTo>
                    <a:pt x="175" y="33"/>
                    <a:pt x="175" y="35"/>
                    <a:pt x="172" y="36"/>
                  </a:cubicBezTo>
                  <a:cubicBezTo>
                    <a:pt x="169" y="38"/>
                    <a:pt x="168" y="44"/>
                    <a:pt x="171" y="47"/>
                  </a:cubicBezTo>
                  <a:cubicBezTo>
                    <a:pt x="173" y="49"/>
                    <a:pt x="174" y="49"/>
                    <a:pt x="171" y="51"/>
                  </a:cubicBezTo>
                  <a:cubicBezTo>
                    <a:pt x="170" y="52"/>
                    <a:pt x="168" y="52"/>
                    <a:pt x="167" y="53"/>
                  </a:cubicBezTo>
                  <a:cubicBezTo>
                    <a:pt x="166" y="54"/>
                    <a:pt x="165" y="55"/>
                    <a:pt x="165" y="56"/>
                  </a:cubicBezTo>
                  <a:cubicBezTo>
                    <a:pt x="164" y="57"/>
                    <a:pt x="164" y="58"/>
                    <a:pt x="164" y="59"/>
                  </a:cubicBezTo>
                  <a:cubicBezTo>
                    <a:pt x="164" y="59"/>
                    <a:pt x="165" y="60"/>
                    <a:pt x="165" y="59"/>
                  </a:cubicBezTo>
                  <a:cubicBezTo>
                    <a:pt x="166" y="60"/>
                    <a:pt x="161" y="61"/>
                    <a:pt x="160" y="61"/>
                  </a:cubicBezTo>
                  <a:cubicBezTo>
                    <a:pt x="158" y="61"/>
                    <a:pt x="155" y="63"/>
                    <a:pt x="154" y="65"/>
                  </a:cubicBezTo>
                  <a:cubicBezTo>
                    <a:pt x="154" y="66"/>
                    <a:pt x="152" y="69"/>
                    <a:pt x="150" y="68"/>
                  </a:cubicBezTo>
                  <a:cubicBezTo>
                    <a:pt x="149" y="67"/>
                    <a:pt x="148" y="68"/>
                    <a:pt x="147" y="68"/>
                  </a:cubicBezTo>
                  <a:cubicBezTo>
                    <a:pt x="146" y="69"/>
                    <a:pt x="145" y="69"/>
                    <a:pt x="144" y="68"/>
                  </a:cubicBezTo>
                  <a:cubicBezTo>
                    <a:pt x="143" y="68"/>
                    <a:pt x="143" y="68"/>
                    <a:pt x="142" y="68"/>
                  </a:cubicBezTo>
                  <a:cubicBezTo>
                    <a:pt x="140" y="69"/>
                    <a:pt x="137" y="69"/>
                    <a:pt x="135" y="69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0" y="69"/>
                    <a:pt x="129" y="69"/>
                    <a:pt x="128" y="70"/>
                  </a:cubicBezTo>
                  <a:cubicBezTo>
                    <a:pt x="127" y="71"/>
                    <a:pt x="125" y="71"/>
                    <a:pt x="123" y="71"/>
                  </a:cubicBezTo>
                  <a:cubicBezTo>
                    <a:pt x="122" y="72"/>
                    <a:pt x="121" y="74"/>
                    <a:pt x="121" y="74"/>
                  </a:cubicBezTo>
                  <a:cubicBezTo>
                    <a:pt x="120" y="74"/>
                    <a:pt x="120" y="74"/>
                    <a:pt x="120" y="75"/>
                  </a:cubicBezTo>
                  <a:cubicBezTo>
                    <a:pt x="119" y="75"/>
                    <a:pt x="119" y="75"/>
                    <a:pt x="118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4" y="74"/>
                    <a:pt x="113" y="72"/>
                    <a:pt x="112" y="71"/>
                  </a:cubicBezTo>
                  <a:cubicBezTo>
                    <a:pt x="114" y="71"/>
                    <a:pt x="112" y="70"/>
                    <a:pt x="111" y="69"/>
                  </a:cubicBezTo>
                  <a:cubicBezTo>
                    <a:pt x="110" y="68"/>
                    <a:pt x="111" y="67"/>
                    <a:pt x="112" y="67"/>
                  </a:cubicBezTo>
                  <a:cubicBezTo>
                    <a:pt x="112" y="67"/>
                    <a:pt x="111" y="67"/>
                    <a:pt x="111" y="67"/>
                  </a:cubicBezTo>
                  <a:cubicBezTo>
                    <a:pt x="111" y="67"/>
                    <a:pt x="105" y="64"/>
                    <a:pt x="106" y="63"/>
                  </a:cubicBezTo>
                  <a:cubicBezTo>
                    <a:pt x="105" y="63"/>
                    <a:pt x="106" y="64"/>
                    <a:pt x="104" y="64"/>
                  </a:cubicBezTo>
                  <a:cubicBezTo>
                    <a:pt x="104" y="64"/>
                    <a:pt x="103" y="64"/>
                    <a:pt x="102" y="64"/>
                  </a:cubicBezTo>
                  <a:cubicBezTo>
                    <a:pt x="101" y="63"/>
                    <a:pt x="100" y="61"/>
                    <a:pt x="101" y="60"/>
                  </a:cubicBezTo>
                  <a:cubicBezTo>
                    <a:pt x="101" y="59"/>
                    <a:pt x="101" y="59"/>
                    <a:pt x="102" y="58"/>
                  </a:cubicBezTo>
                  <a:cubicBezTo>
                    <a:pt x="102" y="58"/>
                    <a:pt x="102" y="57"/>
                    <a:pt x="103" y="56"/>
                  </a:cubicBezTo>
                  <a:cubicBezTo>
                    <a:pt x="104" y="55"/>
                    <a:pt x="105" y="56"/>
                    <a:pt x="106" y="54"/>
                  </a:cubicBezTo>
                  <a:cubicBezTo>
                    <a:pt x="104" y="55"/>
                    <a:pt x="102" y="53"/>
                    <a:pt x="102" y="51"/>
                  </a:cubicBezTo>
                  <a:cubicBezTo>
                    <a:pt x="102" y="49"/>
                    <a:pt x="105" y="48"/>
                    <a:pt x="105" y="47"/>
                  </a:cubicBezTo>
                  <a:cubicBezTo>
                    <a:pt x="106" y="46"/>
                    <a:pt x="103" y="44"/>
                    <a:pt x="103" y="44"/>
                  </a:cubicBezTo>
                  <a:cubicBezTo>
                    <a:pt x="102" y="43"/>
                    <a:pt x="103" y="42"/>
                    <a:pt x="102" y="42"/>
                  </a:cubicBezTo>
                  <a:cubicBezTo>
                    <a:pt x="101" y="41"/>
                    <a:pt x="101" y="41"/>
                    <a:pt x="100" y="40"/>
                  </a:cubicBezTo>
                  <a:cubicBezTo>
                    <a:pt x="101" y="40"/>
                    <a:pt x="103" y="40"/>
                    <a:pt x="104" y="40"/>
                  </a:cubicBezTo>
                  <a:cubicBezTo>
                    <a:pt x="105" y="40"/>
                    <a:pt x="105" y="40"/>
                    <a:pt x="105" y="39"/>
                  </a:cubicBezTo>
                  <a:cubicBezTo>
                    <a:pt x="106" y="38"/>
                    <a:pt x="107" y="36"/>
                    <a:pt x="105" y="35"/>
                  </a:cubicBezTo>
                  <a:cubicBezTo>
                    <a:pt x="105" y="35"/>
                    <a:pt x="107" y="34"/>
                    <a:pt x="107" y="34"/>
                  </a:cubicBezTo>
                  <a:cubicBezTo>
                    <a:pt x="108" y="34"/>
                    <a:pt x="107" y="33"/>
                    <a:pt x="107" y="32"/>
                  </a:cubicBezTo>
                  <a:cubicBezTo>
                    <a:pt x="107" y="32"/>
                    <a:pt x="107" y="27"/>
                    <a:pt x="106" y="27"/>
                  </a:cubicBezTo>
                  <a:cubicBezTo>
                    <a:pt x="107" y="27"/>
                    <a:pt x="108" y="26"/>
                    <a:pt x="109" y="25"/>
                  </a:cubicBezTo>
                  <a:cubicBezTo>
                    <a:pt x="110" y="25"/>
                    <a:pt x="113" y="23"/>
                    <a:pt x="113" y="22"/>
                  </a:cubicBezTo>
                  <a:cubicBezTo>
                    <a:pt x="112" y="21"/>
                    <a:pt x="110" y="21"/>
                    <a:pt x="110" y="20"/>
                  </a:cubicBezTo>
                  <a:cubicBezTo>
                    <a:pt x="109" y="20"/>
                    <a:pt x="110" y="19"/>
                    <a:pt x="109" y="18"/>
                  </a:cubicBezTo>
                  <a:cubicBezTo>
                    <a:pt x="108" y="18"/>
                    <a:pt x="103" y="18"/>
                    <a:pt x="103" y="18"/>
                  </a:cubicBezTo>
                  <a:cubicBezTo>
                    <a:pt x="103" y="20"/>
                    <a:pt x="101" y="19"/>
                    <a:pt x="100" y="19"/>
                  </a:cubicBezTo>
                  <a:cubicBezTo>
                    <a:pt x="98" y="18"/>
                    <a:pt x="97" y="19"/>
                    <a:pt x="95" y="19"/>
                  </a:cubicBezTo>
                  <a:cubicBezTo>
                    <a:pt x="93" y="20"/>
                    <a:pt x="94" y="18"/>
                    <a:pt x="95" y="17"/>
                  </a:cubicBezTo>
                  <a:cubicBezTo>
                    <a:pt x="94" y="17"/>
                    <a:pt x="94" y="17"/>
                    <a:pt x="94" y="16"/>
                  </a:cubicBezTo>
                  <a:cubicBezTo>
                    <a:pt x="93" y="17"/>
                    <a:pt x="92" y="17"/>
                    <a:pt x="91" y="17"/>
                  </a:cubicBezTo>
                  <a:cubicBezTo>
                    <a:pt x="90" y="17"/>
                    <a:pt x="89" y="18"/>
                    <a:pt x="88" y="19"/>
                  </a:cubicBezTo>
                  <a:cubicBezTo>
                    <a:pt x="86" y="16"/>
                    <a:pt x="89" y="16"/>
                    <a:pt x="90" y="14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8" y="14"/>
                    <a:pt x="89" y="14"/>
                    <a:pt x="90" y="14"/>
                  </a:cubicBezTo>
                  <a:cubicBezTo>
                    <a:pt x="89" y="14"/>
                    <a:pt x="87" y="14"/>
                    <a:pt x="87" y="13"/>
                  </a:cubicBezTo>
                  <a:cubicBezTo>
                    <a:pt x="87" y="12"/>
                    <a:pt x="89" y="12"/>
                    <a:pt x="89" y="11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5" y="11"/>
                    <a:pt x="87" y="10"/>
                    <a:pt x="88" y="10"/>
                  </a:cubicBezTo>
                  <a:cubicBezTo>
                    <a:pt x="87" y="10"/>
                    <a:pt x="85" y="11"/>
                    <a:pt x="85" y="9"/>
                  </a:cubicBezTo>
                  <a:moveTo>
                    <a:pt x="185" y="48"/>
                  </a:moveTo>
                  <a:cubicBezTo>
                    <a:pt x="183" y="48"/>
                    <a:pt x="183" y="46"/>
                    <a:pt x="185" y="46"/>
                  </a:cubicBezTo>
                  <a:cubicBezTo>
                    <a:pt x="185" y="46"/>
                    <a:pt x="186" y="45"/>
                    <a:pt x="187" y="46"/>
                  </a:cubicBezTo>
                  <a:cubicBezTo>
                    <a:pt x="188" y="47"/>
                    <a:pt x="185" y="47"/>
                    <a:pt x="185" y="48"/>
                  </a:cubicBezTo>
                  <a:moveTo>
                    <a:pt x="185" y="50"/>
                  </a:moveTo>
                  <a:cubicBezTo>
                    <a:pt x="184" y="49"/>
                    <a:pt x="185" y="49"/>
                    <a:pt x="186" y="50"/>
                  </a:cubicBezTo>
                  <a:cubicBezTo>
                    <a:pt x="185" y="50"/>
                    <a:pt x="185" y="50"/>
                    <a:pt x="185" y="50"/>
                  </a:cubicBezTo>
                  <a:moveTo>
                    <a:pt x="203" y="43"/>
                  </a:moveTo>
                  <a:cubicBezTo>
                    <a:pt x="201" y="44"/>
                    <a:pt x="201" y="43"/>
                    <a:pt x="199" y="43"/>
                  </a:cubicBezTo>
                  <a:cubicBezTo>
                    <a:pt x="197" y="43"/>
                    <a:pt x="198" y="41"/>
                    <a:pt x="196" y="42"/>
                  </a:cubicBezTo>
                  <a:cubicBezTo>
                    <a:pt x="193" y="42"/>
                    <a:pt x="195" y="40"/>
                    <a:pt x="196" y="40"/>
                  </a:cubicBezTo>
                  <a:cubicBezTo>
                    <a:pt x="198" y="39"/>
                    <a:pt x="200" y="38"/>
                    <a:pt x="202" y="37"/>
                  </a:cubicBezTo>
                  <a:cubicBezTo>
                    <a:pt x="201" y="38"/>
                    <a:pt x="201" y="39"/>
                    <a:pt x="202" y="39"/>
                  </a:cubicBezTo>
                  <a:cubicBezTo>
                    <a:pt x="202" y="39"/>
                    <a:pt x="203" y="39"/>
                    <a:pt x="203" y="39"/>
                  </a:cubicBezTo>
                  <a:cubicBezTo>
                    <a:pt x="203" y="39"/>
                    <a:pt x="204" y="39"/>
                    <a:pt x="204" y="39"/>
                  </a:cubicBezTo>
                  <a:cubicBezTo>
                    <a:pt x="205" y="40"/>
                    <a:pt x="203" y="42"/>
                    <a:pt x="203" y="43"/>
                  </a:cubicBezTo>
                  <a:moveTo>
                    <a:pt x="208" y="37"/>
                  </a:moveTo>
                  <a:cubicBezTo>
                    <a:pt x="209" y="36"/>
                    <a:pt x="212" y="37"/>
                    <a:pt x="213" y="39"/>
                  </a:cubicBezTo>
                  <a:cubicBezTo>
                    <a:pt x="211" y="39"/>
                    <a:pt x="208" y="38"/>
                    <a:pt x="208" y="3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523"/>
            <p:cNvSpPr>
              <a:spLocks noEditPoints="1"/>
            </p:cNvSpPr>
            <p:nvPr/>
          </p:nvSpPr>
          <p:spPr bwMode="auto">
            <a:xfrm>
              <a:off x="4419270" y="3238537"/>
              <a:ext cx="168636" cy="177428"/>
            </a:xfrm>
            <a:custGeom>
              <a:avLst/>
              <a:gdLst>
                <a:gd name="T0" fmla="*/ 3 w 57"/>
                <a:gd name="T1" fmla="*/ 30 h 60"/>
                <a:gd name="T2" fmla="*/ 3 w 57"/>
                <a:gd name="T3" fmla="*/ 29 h 60"/>
                <a:gd name="T4" fmla="*/ 1 w 57"/>
                <a:gd name="T5" fmla="*/ 29 h 60"/>
                <a:gd name="T6" fmla="*/ 3 w 57"/>
                <a:gd name="T7" fmla="*/ 31 h 60"/>
                <a:gd name="T8" fmla="*/ 7 w 57"/>
                <a:gd name="T9" fmla="*/ 20 h 60"/>
                <a:gd name="T10" fmla="*/ 11 w 57"/>
                <a:gd name="T11" fmla="*/ 22 h 60"/>
                <a:gd name="T12" fmla="*/ 7 w 57"/>
                <a:gd name="T13" fmla="*/ 19 h 60"/>
                <a:gd name="T14" fmla="*/ 9 w 57"/>
                <a:gd name="T15" fmla="*/ 18 h 60"/>
                <a:gd name="T16" fmla="*/ 10 w 57"/>
                <a:gd name="T17" fmla="*/ 13 h 60"/>
                <a:gd name="T18" fmla="*/ 25 w 57"/>
                <a:gd name="T19" fmla="*/ 12 h 60"/>
                <a:gd name="T20" fmla="*/ 29 w 57"/>
                <a:gd name="T21" fmla="*/ 0 h 60"/>
                <a:gd name="T22" fmla="*/ 40 w 57"/>
                <a:gd name="T23" fmla="*/ 1 h 60"/>
                <a:gd name="T24" fmla="*/ 43 w 57"/>
                <a:gd name="T25" fmla="*/ 11 h 60"/>
                <a:gd name="T26" fmla="*/ 54 w 57"/>
                <a:gd name="T27" fmla="*/ 12 h 60"/>
                <a:gd name="T28" fmla="*/ 50 w 57"/>
                <a:gd name="T29" fmla="*/ 22 h 60"/>
                <a:gd name="T30" fmla="*/ 52 w 57"/>
                <a:gd name="T31" fmla="*/ 26 h 60"/>
                <a:gd name="T32" fmla="*/ 54 w 57"/>
                <a:gd name="T33" fmla="*/ 33 h 60"/>
                <a:gd name="T34" fmla="*/ 53 w 57"/>
                <a:gd name="T35" fmla="*/ 41 h 60"/>
                <a:gd name="T36" fmla="*/ 50 w 57"/>
                <a:gd name="T37" fmla="*/ 47 h 60"/>
                <a:gd name="T38" fmla="*/ 45 w 57"/>
                <a:gd name="T39" fmla="*/ 46 h 60"/>
                <a:gd name="T40" fmla="*/ 36 w 57"/>
                <a:gd name="T41" fmla="*/ 42 h 60"/>
                <a:gd name="T42" fmla="*/ 31 w 57"/>
                <a:gd name="T43" fmla="*/ 45 h 60"/>
                <a:gd name="T44" fmla="*/ 27 w 57"/>
                <a:gd name="T45" fmla="*/ 50 h 60"/>
                <a:gd name="T46" fmla="*/ 29 w 57"/>
                <a:gd name="T47" fmla="*/ 53 h 60"/>
                <a:gd name="T48" fmla="*/ 30 w 57"/>
                <a:gd name="T49" fmla="*/ 57 h 60"/>
                <a:gd name="T50" fmla="*/ 27 w 57"/>
                <a:gd name="T51" fmla="*/ 56 h 60"/>
                <a:gd name="T52" fmla="*/ 18 w 57"/>
                <a:gd name="T53" fmla="*/ 54 h 60"/>
                <a:gd name="T54" fmla="*/ 13 w 57"/>
                <a:gd name="T55" fmla="*/ 47 h 60"/>
                <a:gd name="T56" fmla="*/ 6 w 57"/>
                <a:gd name="T57" fmla="*/ 41 h 60"/>
                <a:gd name="T58" fmla="*/ 6 w 57"/>
                <a:gd name="T59" fmla="*/ 40 h 60"/>
                <a:gd name="T60" fmla="*/ 3 w 57"/>
                <a:gd name="T61" fmla="*/ 35 h 60"/>
                <a:gd name="T62" fmla="*/ 8 w 57"/>
                <a:gd name="T63" fmla="*/ 38 h 60"/>
                <a:gd name="T64" fmla="*/ 6 w 57"/>
                <a:gd name="T65" fmla="*/ 37 h 60"/>
                <a:gd name="T66" fmla="*/ 1 w 57"/>
                <a:gd name="T6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0">
                  <a:moveTo>
                    <a:pt x="3" y="29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" y="31"/>
                  </a:moveTo>
                  <a:cubicBezTo>
                    <a:pt x="1" y="30"/>
                    <a:pt x="0" y="29"/>
                    <a:pt x="1" y="29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2" y="28"/>
                    <a:pt x="3" y="30"/>
                    <a:pt x="3" y="31"/>
                  </a:cubicBezTo>
                  <a:cubicBezTo>
                    <a:pt x="3" y="29"/>
                    <a:pt x="6" y="28"/>
                    <a:pt x="6" y="25"/>
                  </a:cubicBezTo>
                  <a:cubicBezTo>
                    <a:pt x="6" y="24"/>
                    <a:pt x="5" y="21"/>
                    <a:pt x="7" y="20"/>
                  </a:cubicBezTo>
                  <a:cubicBezTo>
                    <a:pt x="7" y="21"/>
                    <a:pt x="7" y="21"/>
                    <a:pt x="8" y="22"/>
                  </a:cubicBezTo>
                  <a:cubicBezTo>
                    <a:pt x="8" y="20"/>
                    <a:pt x="10" y="21"/>
                    <a:pt x="11" y="22"/>
                  </a:cubicBezTo>
                  <a:cubicBezTo>
                    <a:pt x="10" y="21"/>
                    <a:pt x="12" y="21"/>
                    <a:pt x="13" y="21"/>
                  </a:cubicBezTo>
                  <a:cubicBezTo>
                    <a:pt x="10" y="21"/>
                    <a:pt x="9" y="20"/>
                    <a:pt x="7" y="19"/>
                  </a:cubicBezTo>
                  <a:cubicBezTo>
                    <a:pt x="7" y="18"/>
                    <a:pt x="5" y="17"/>
                    <a:pt x="7" y="17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9" y="16"/>
                    <a:pt x="8" y="15"/>
                    <a:pt x="9" y="13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6" y="13"/>
                    <a:pt x="25" y="14"/>
                    <a:pt x="25" y="12"/>
                  </a:cubicBezTo>
                  <a:cubicBezTo>
                    <a:pt x="26" y="10"/>
                    <a:pt x="25" y="7"/>
                    <a:pt x="25" y="5"/>
                  </a:cubicBezTo>
                  <a:cubicBezTo>
                    <a:pt x="25" y="2"/>
                    <a:pt x="25" y="0"/>
                    <a:pt x="29" y="0"/>
                  </a:cubicBezTo>
                  <a:cubicBezTo>
                    <a:pt x="31" y="1"/>
                    <a:pt x="33" y="1"/>
                    <a:pt x="34" y="1"/>
                  </a:cubicBezTo>
                  <a:cubicBezTo>
                    <a:pt x="36" y="0"/>
                    <a:pt x="38" y="1"/>
                    <a:pt x="40" y="1"/>
                  </a:cubicBezTo>
                  <a:cubicBezTo>
                    <a:pt x="43" y="1"/>
                    <a:pt x="45" y="0"/>
                    <a:pt x="43" y="4"/>
                  </a:cubicBezTo>
                  <a:cubicBezTo>
                    <a:pt x="41" y="6"/>
                    <a:pt x="44" y="9"/>
                    <a:pt x="43" y="11"/>
                  </a:cubicBezTo>
                  <a:cubicBezTo>
                    <a:pt x="45" y="11"/>
                    <a:pt x="47" y="9"/>
                    <a:pt x="49" y="9"/>
                  </a:cubicBezTo>
                  <a:cubicBezTo>
                    <a:pt x="52" y="8"/>
                    <a:pt x="52" y="10"/>
                    <a:pt x="54" y="12"/>
                  </a:cubicBezTo>
                  <a:cubicBezTo>
                    <a:pt x="55" y="14"/>
                    <a:pt x="55" y="16"/>
                    <a:pt x="52" y="17"/>
                  </a:cubicBezTo>
                  <a:cubicBezTo>
                    <a:pt x="50" y="18"/>
                    <a:pt x="50" y="21"/>
                    <a:pt x="50" y="22"/>
                  </a:cubicBezTo>
                  <a:cubicBezTo>
                    <a:pt x="50" y="23"/>
                    <a:pt x="48" y="25"/>
                    <a:pt x="50" y="25"/>
                  </a:cubicBezTo>
                  <a:cubicBezTo>
                    <a:pt x="50" y="25"/>
                    <a:pt x="52" y="26"/>
                    <a:pt x="52" y="26"/>
                  </a:cubicBezTo>
                  <a:cubicBezTo>
                    <a:pt x="52" y="27"/>
                    <a:pt x="54" y="27"/>
                    <a:pt x="55" y="28"/>
                  </a:cubicBezTo>
                  <a:cubicBezTo>
                    <a:pt x="57" y="29"/>
                    <a:pt x="54" y="31"/>
                    <a:pt x="54" y="33"/>
                  </a:cubicBezTo>
                  <a:cubicBezTo>
                    <a:pt x="55" y="34"/>
                    <a:pt x="56" y="37"/>
                    <a:pt x="54" y="38"/>
                  </a:cubicBezTo>
                  <a:cubicBezTo>
                    <a:pt x="55" y="39"/>
                    <a:pt x="54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5"/>
                    <a:pt x="51" y="47"/>
                    <a:pt x="50" y="47"/>
                  </a:cubicBezTo>
                  <a:cubicBezTo>
                    <a:pt x="49" y="47"/>
                    <a:pt x="49" y="43"/>
                    <a:pt x="48" y="43"/>
                  </a:cubicBezTo>
                  <a:cubicBezTo>
                    <a:pt x="48" y="44"/>
                    <a:pt x="46" y="46"/>
                    <a:pt x="45" y="46"/>
                  </a:cubicBezTo>
                  <a:cubicBezTo>
                    <a:pt x="44" y="46"/>
                    <a:pt x="42" y="45"/>
                    <a:pt x="41" y="45"/>
                  </a:cubicBezTo>
                  <a:cubicBezTo>
                    <a:pt x="43" y="43"/>
                    <a:pt x="35" y="37"/>
                    <a:pt x="36" y="42"/>
                  </a:cubicBezTo>
                  <a:cubicBezTo>
                    <a:pt x="36" y="45"/>
                    <a:pt x="35" y="45"/>
                    <a:pt x="32" y="46"/>
                  </a:cubicBezTo>
                  <a:cubicBezTo>
                    <a:pt x="31" y="46"/>
                    <a:pt x="32" y="45"/>
                    <a:pt x="31" y="45"/>
                  </a:cubicBezTo>
                  <a:cubicBezTo>
                    <a:pt x="29" y="46"/>
                    <a:pt x="29" y="45"/>
                    <a:pt x="27" y="45"/>
                  </a:cubicBezTo>
                  <a:cubicBezTo>
                    <a:pt x="28" y="47"/>
                    <a:pt x="28" y="48"/>
                    <a:pt x="27" y="50"/>
                  </a:cubicBezTo>
                  <a:cubicBezTo>
                    <a:pt x="28" y="49"/>
                    <a:pt x="29" y="50"/>
                    <a:pt x="29" y="51"/>
                  </a:cubicBezTo>
                  <a:cubicBezTo>
                    <a:pt x="30" y="52"/>
                    <a:pt x="28" y="52"/>
                    <a:pt x="29" y="53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1" y="55"/>
                    <a:pt x="30" y="56"/>
                    <a:pt x="30" y="57"/>
                  </a:cubicBezTo>
                  <a:cubicBezTo>
                    <a:pt x="30" y="57"/>
                    <a:pt x="31" y="58"/>
                    <a:pt x="30" y="58"/>
                  </a:cubicBezTo>
                  <a:cubicBezTo>
                    <a:pt x="28" y="58"/>
                    <a:pt x="28" y="57"/>
                    <a:pt x="27" y="56"/>
                  </a:cubicBezTo>
                  <a:cubicBezTo>
                    <a:pt x="25" y="56"/>
                    <a:pt x="23" y="60"/>
                    <a:pt x="23" y="60"/>
                  </a:cubicBezTo>
                  <a:cubicBezTo>
                    <a:pt x="21" y="59"/>
                    <a:pt x="19" y="56"/>
                    <a:pt x="18" y="54"/>
                  </a:cubicBezTo>
                  <a:cubicBezTo>
                    <a:pt x="16" y="51"/>
                    <a:pt x="13" y="49"/>
                    <a:pt x="10" y="46"/>
                  </a:cubicBezTo>
                  <a:cubicBezTo>
                    <a:pt x="12" y="46"/>
                    <a:pt x="12" y="49"/>
                    <a:pt x="13" y="47"/>
                  </a:cubicBezTo>
                  <a:cubicBezTo>
                    <a:pt x="12" y="47"/>
                    <a:pt x="11" y="46"/>
                    <a:pt x="10" y="46"/>
                  </a:cubicBezTo>
                  <a:cubicBezTo>
                    <a:pt x="8" y="45"/>
                    <a:pt x="7" y="42"/>
                    <a:pt x="6" y="41"/>
                  </a:cubicBezTo>
                  <a:cubicBezTo>
                    <a:pt x="7" y="41"/>
                    <a:pt x="7" y="42"/>
                    <a:pt x="8" y="42"/>
                  </a:cubicBezTo>
                  <a:cubicBezTo>
                    <a:pt x="7" y="41"/>
                    <a:pt x="7" y="41"/>
                    <a:pt x="6" y="40"/>
                  </a:cubicBezTo>
                  <a:cubicBezTo>
                    <a:pt x="5" y="40"/>
                    <a:pt x="5" y="39"/>
                    <a:pt x="5" y="38"/>
                  </a:cubicBezTo>
                  <a:cubicBezTo>
                    <a:pt x="5" y="37"/>
                    <a:pt x="4" y="36"/>
                    <a:pt x="3" y="35"/>
                  </a:cubicBezTo>
                  <a:cubicBezTo>
                    <a:pt x="4" y="36"/>
                    <a:pt x="6" y="37"/>
                    <a:pt x="6" y="38"/>
                  </a:cubicBezTo>
                  <a:cubicBezTo>
                    <a:pt x="6" y="38"/>
                    <a:pt x="7" y="38"/>
                    <a:pt x="8" y="38"/>
                  </a:cubicBezTo>
                  <a:cubicBezTo>
                    <a:pt x="8" y="38"/>
                    <a:pt x="7" y="37"/>
                    <a:pt x="7" y="37"/>
                  </a:cubicBezTo>
                  <a:cubicBezTo>
                    <a:pt x="7" y="37"/>
                    <a:pt x="6" y="38"/>
                    <a:pt x="6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9"/>
                    <a:pt x="2" y="32"/>
                    <a:pt x="1" y="3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525"/>
            <p:cNvSpPr>
              <a:spLocks/>
            </p:cNvSpPr>
            <p:nvPr/>
          </p:nvSpPr>
          <p:spPr bwMode="auto">
            <a:xfrm>
              <a:off x="4626553" y="1917486"/>
              <a:ext cx="193229" cy="82566"/>
            </a:xfrm>
            <a:custGeom>
              <a:avLst/>
              <a:gdLst>
                <a:gd name="T0" fmla="*/ 0 w 65"/>
                <a:gd name="T1" fmla="*/ 17 h 28"/>
                <a:gd name="T2" fmla="*/ 4 w 65"/>
                <a:gd name="T3" fmla="*/ 16 h 28"/>
                <a:gd name="T4" fmla="*/ 4 w 65"/>
                <a:gd name="T5" fmla="*/ 12 h 28"/>
                <a:gd name="T6" fmla="*/ 6 w 65"/>
                <a:gd name="T7" fmla="*/ 10 h 28"/>
                <a:gd name="T8" fmla="*/ 5 w 65"/>
                <a:gd name="T9" fmla="*/ 9 h 28"/>
                <a:gd name="T10" fmla="*/ 9 w 65"/>
                <a:gd name="T11" fmla="*/ 9 h 28"/>
                <a:gd name="T12" fmla="*/ 13 w 65"/>
                <a:gd name="T13" fmla="*/ 7 h 28"/>
                <a:gd name="T14" fmla="*/ 26 w 65"/>
                <a:gd name="T15" fmla="*/ 8 h 28"/>
                <a:gd name="T16" fmla="*/ 29 w 65"/>
                <a:gd name="T17" fmla="*/ 6 h 28"/>
                <a:gd name="T18" fmla="*/ 32 w 65"/>
                <a:gd name="T19" fmla="*/ 4 h 28"/>
                <a:gd name="T20" fmla="*/ 35 w 65"/>
                <a:gd name="T21" fmla="*/ 5 h 28"/>
                <a:gd name="T22" fmla="*/ 41 w 65"/>
                <a:gd name="T23" fmla="*/ 4 h 28"/>
                <a:gd name="T24" fmla="*/ 43 w 65"/>
                <a:gd name="T25" fmla="*/ 1 h 28"/>
                <a:gd name="T26" fmla="*/ 49 w 65"/>
                <a:gd name="T27" fmla="*/ 1 h 28"/>
                <a:gd name="T28" fmla="*/ 53 w 65"/>
                <a:gd name="T29" fmla="*/ 2 h 28"/>
                <a:gd name="T30" fmla="*/ 56 w 65"/>
                <a:gd name="T31" fmla="*/ 2 h 28"/>
                <a:gd name="T32" fmla="*/ 63 w 65"/>
                <a:gd name="T33" fmla="*/ 5 h 28"/>
                <a:gd name="T34" fmla="*/ 63 w 65"/>
                <a:gd name="T35" fmla="*/ 8 h 28"/>
                <a:gd name="T36" fmla="*/ 59 w 65"/>
                <a:gd name="T37" fmla="*/ 9 h 28"/>
                <a:gd name="T38" fmla="*/ 56 w 65"/>
                <a:gd name="T39" fmla="*/ 12 h 28"/>
                <a:gd name="T40" fmla="*/ 53 w 65"/>
                <a:gd name="T41" fmla="*/ 15 h 28"/>
                <a:gd name="T42" fmla="*/ 52 w 65"/>
                <a:gd name="T43" fmla="*/ 18 h 28"/>
                <a:gd name="T44" fmla="*/ 49 w 65"/>
                <a:gd name="T45" fmla="*/ 20 h 28"/>
                <a:gd name="T46" fmla="*/ 47 w 65"/>
                <a:gd name="T47" fmla="*/ 23 h 28"/>
                <a:gd name="T48" fmla="*/ 44 w 65"/>
                <a:gd name="T49" fmla="*/ 23 h 28"/>
                <a:gd name="T50" fmla="*/ 41 w 65"/>
                <a:gd name="T51" fmla="*/ 24 h 28"/>
                <a:gd name="T52" fmla="*/ 36 w 65"/>
                <a:gd name="T53" fmla="*/ 24 h 28"/>
                <a:gd name="T54" fmla="*/ 33 w 65"/>
                <a:gd name="T55" fmla="*/ 24 h 28"/>
                <a:gd name="T56" fmla="*/ 30 w 65"/>
                <a:gd name="T57" fmla="*/ 25 h 28"/>
                <a:gd name="T58" fmla="*/ 25 w 65"/>
                <a:gd name="T59" fmla="*/ 26 h 28"/>
                <a:gd name="T60" fmla="*/ 22 w 65"/>
                <a:gd name="T61" fmla="*/ 28 h 28"/>
                <a:gd name="T62" fmla="*/ 14 w 65"/>
                <a:gd name="T63" fmla="*/ 26 h 28"/>
                <a:gd name="T64" fmla="*/ 11 w 65"/>
                <a:gd name="T65" fmla="*/ 25 h 28"/>
                <a:gd name="T66" fmla="*/ 7 w 65"/>
                <a:gd name="T67" fmla="*/ 22 h 28"/>
                <a:gd name="T68" fmla="*/ 4 w 65"/>
                <a:gd name="T69" fmla="*/ 19 h 28"/>
                <a:gd name="T70" fmla="*/ 0 w 65"/>
                <a:gd name="T7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28">
                  <a:moveTo>
                    <a:pt x="0" y="17"/>
                  </a:moveTo>
                  <a:cubicBezTo>
                    <a:pt x="1" y="16"/>
                    <a:pt x="3" y="15"/>
                    <a:pt x="4" y="16"/>
                  </a:cubicBezTo>
                  <a:cubicBezTo>
                    <a:pt x="4" y="15"/>
                    <a:pt x="3" y="13"/>
                    <a:pt x="4" y="12"/>
                  </a:cubicBezTo>
                  <a:cubicBezTo>
                    <a:pt x="4" y="11"/>
                    <a:pt x="6" y="11"/>
                    <a:pt x="6" y="10"/>
                  </a:cubicBezTo>
                  <a:cubicBezTo>
                    <a:pt x="6" y="9"/>
                    <a:pt x="3" y="9"/>
                    <a:pt x="5" y="9"/>
                  </a:cubicBezTo>
                  <a:cubicBezTo>
                    <a:pt x="6" y="8"/>
                    <a:pt x="8" y="10"/>
                    <a:pt x="9" y="9"/>
                  </a:cubicBezTo>
                  <a:cubicBezTo>
                    <a:pt x="10" y="7"/>
                    <a:pt x="10" y="5"/>
                    <a:pt x="13" y="7"/>
                  </a:cubicBezTo>
                  <a:cubicBezTo>
                    <a:pt x="17" y="9"/>
                    <a:pt x="22" y="8"/>
                    <a:pt x="26" y="8"/>
                  </a:cubicBezTo>
                  <a:cubicBezTo>
                    <a:pt x="24" y="6"/>
                    <a:pt x="28" y="6"/>
                    <a:pt x="29" y="6"/>
                  </a:cubicBezTo>
                  <a:cubicBezTo>
                    <a:pt x="30" y="6"/>
                    <a:pt x="32" y="5"/>
                    <a:pt x="32" y="4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7" y="5"/>
                    <a:pt x="40" y="4"/>
                    <a:pt x="41" y="4"/>
                  </a:cubicBezTo>
                  <a:cubicBezTo>
                    <a:pt x="42" y="3"/>
                    <a:pt x="41" y="1"/>
                    <a:pt x="43" y="1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50" y="0"/>
                    <a:pt x="52" y="1"/>
                    <a:pt x="53" y="2"/>
                  </a:cubicBezTo>
                  <a:cubicBezTo>
                    <a:pt x="54" y="3"/>
                    <a:pt x="55" y="3"/>
                    <a:pt x="56" y="2"/>
                  </a:cubicBezTo>
                  <a:cubicBezTo>
                    <a:pt x="60" y="2"/>
                    <a:pt x="60" y="5"/>
                    <a:pt x="63" y="5"/>
                  </a:cubicBezTo>
                  <a:cubicBezTo>
                    <a:pt x="65" y="5"/>
                    <a:pt x="64" y="7"/>
                    <a:pt x="63" y="8"/>
                  </a:cubicBezTo>
                  <a:cubicBezTo>
                    <a:pt x="62" y="8"/>
                    <a:pt x="60" y="8"/>
                    <a:pt x="59" y="9"/>
                  </a:cubicBezTo>
                  <a:cubicBezTo>
                    <a:pt x="58" y="10"/>
                    <a:pt x="56" y="11"/>
                    <a:pt x="56" y="12"/>
                  </a:cubicBezTo>
                  <a:cubicBezTo>
                    <a:pt x="55" y="13"/>
                    <a:pt x="54" y="14"/>
                    <a:pt x="53" y="15"/>
                  </a:cubicBezTo>
                  <a:cubicBezTo>
                    <a:pt x="53" y="16"/>
                    <a:pt x="52" y="17"/>
                    <a:pt x="52" y="18"/>
                  </a:cubicBezTo>
                  <a:cubicBezTo>
                    <a:pt x="52" y="19"/>
                    <a:pt x="50" y="19"/>
                    <a:pt x="49" y="20"/>
                  </a:cubicBezTo>
                  <a:cubicBezTo>
                    <a:pt x="49" y="21"/>
                    <a:pt x="49" y="22"/>
                    <a:pt x="47" y="23"/>
                  </a:cubicBezTo>
                  <a:cubicBezTo>
                    <a:pt x="46" y="23"/>
                    <a:pt x="45" y="22"/>
                    <a:pt x="44" y="23"/>
                  </a:cubicBezTo>
                  <a:cubicBezTo>
                    <a:pt x="43" y="24"/>
                    <a:pt x="42" y="23"/>
                    <a:pt x="41" y="24"/>
                  </a:cubicBezTo>
                  <a:cubicBezTo>
                    <a:pt x="40" y="24"/>
                    <a:pt x="38" y="24"/>
                    <a:pt x="36" y="24"/>
                  </a:cubicBezTo>
                  <a:cubicBezTo>
                    <a:pt x="35" y="24"/>
                    <a:pt x="34" y="23"/>
                    <a:pt x="33" y="24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8" y="25"/>
                    <a:pt x="27" y="26"/>
                    <a:pt x="25" y="26"/>
                  </a:cubicBezTo>
                  <a:cubicBezTo>
                    <a:pt x="24" y="26"/>
                    <a:pt x="24" y="27"/>
                    <a:pt x="22" y="28"/>
                  </a:cubicBezTo>
                  <a:cubicBezTo>
                    <a:pt x="20" y="28"/>
                    <a:pt x="16" y="27"/>
                    <a:pt x="14" y="26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3"/>
                    <a:pt x="9" y="23"/>
                    <a:pt x="7" y="22"/>
                  </a:cubicBezTo>
                  <a:cubicBezTo>
                    <a:pt x="6" y="21"/>
                    <a:pt x="4" y="20"/>
                    <a:pt x="4" y="19"/>
                  </a:cubicBezTo>
                  <a:cubicBezTo>
                    <a:pt x="3" y="18"/>
                    <a:pt x="2" y="17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527"/>
            <p:cNvSpPr>
              <a:spLocks/>
            </p:cNvSpPr>
            <p:nvPr/>
          </p:nvSpPr>
          <p:spPr bwMode="auto">
            <a:xfrm>
              <a:off x="5093816" y="3572314"/>
              <a:ext cx="89588" cy="219590"/>
            </a:xfrm>
            <a:custGeom>
              <a:avLst/>
              <a:gdLst>
                <a:gd name="T0" fmla="*/ 0 w 30"/>
                <a:gd name="T1" fmla="*/ 41 h 74"/>
                <a:gd name="T2" fmla="*/ 2 w 30"/>
                <a:gd name="T3" fmla="*/ 33 h 74"/>
                <a:gd name="T4" fmla="*/ 8 w 30"/>
                <a:gd name="T5" fmla="*/ 29 h 74"/>
                <a:gd name="T6" fmla="*/ 5 w 30"/>
                <a:gd name="T7" fmla="*/ 20 h 74"/>
                <a:gd name="T8" fmla="*/ 5 w 30"/>
                <a:gd name="T9" fmla="*/ 16 h 74"/>
                <a:gd name="T10" fmla="*/ 7 w 30"/>
                <a:gd name="T11" fmla="*/ 13 h 74"/>
                <a:gd name="T12" fmla="*/ 7 w 30"/>
                <a:gd name="T13" fmla="*/ 7 h 74"/>
                <a:gd name="T14" fmla="*/ 5 w 30"/>
                <a:gd name="T15" fmla="*/ 3 h 74"/>
                <a:gd name="T16" fmla="*/ 2 w 30"/>
                <a:gd name="T17" fmla="*/ 0 h 74"/>
                <a:gd name="T18" fmla="*/ 6 w 30"/>
                <a:gd name="T19" fmla="*/ 1 h 74"/>
                <a:gd name="T20" fmla="*/ 11 w 30"/>
                <a:gd name="T21" fmla="*/ 3 h 74"/>
                <a:gd name="T22" fmla="*/ 14 w 30"/>
                <a:gd name="T23" fmla="*/ 2 h 74"/>
                <a:gd name="T24" fmla="*/ 17 w 30"/>
                <a:gd name="T25" fmla="*/ 8 h 74"/>
                <a:gd name="T26" fmla="*/ 18 w 30"/>
                <a:gd name="T27" fmla="*/ 12 h 74"/>
                <a:gd name="T28" fmla="*/ 18 w 30"/>
                <a:gd name="T29" fmla="*/ 15 h 74"/>
                <a:gd name="T30" fmla="*/ 21 w 30"/>
                <a:gd name="T31" fmla="*/ 21 h 74"/>
                <a:gd name="T32" fmla="*/ 18 w 30"/>
                <a:gd name="T33" fmla="*/ 21 h 74"/>
                <a:gd name="T34" fmla="*/ 17 w 30"/>
                <a:gd name="T35" fmla="*/ 24 h 74"/>
                <a:gd name="T36" fmla="*/ 17 w 30"/>
                <a:gd name="T37" fmla="*/ 31 h 74"/>
                <a:gd name="T38" fmla="*/ 17 w 30"/>
                <a:gd name="T39" fmla="*/ 35 h 74"/>
                <a:gd name="T40" fmla="*/ 18 w 30"/>
                <a:gd name="T41" fmla="*/ 39 h 74"/>
                <a:gd name="T42" fmla="*/ 24 w 30"/>
                <a:gd name="T43" fmla="*/ 43 h 74"/>
                <a:gd name="T44" fmla="*/ 28 w 30"/>
                <a:gd name="T45" fmla="*/ 48 h 74"/>
                <a:gd name="T46" fmla="*/ 29 w 30"/>
                <a:gd name="T47" fmla="*/ 55 h 74"/>
                <a:gd name="T48" fmla="*/ 30 w 30"/>
                <a:gd name="T49" fmla="*/ 61 h 74"/>
                <a:gd name="T50" fmla="*/ 28 w 30"/>
                <a:gd name="T51" fmla="*/ 64 h 74"/>
                <a:gd name="T52" fmla="*/ 25 w 30"/>
                <a:gd name="T53" fmla="*/ 65 h 74"/>
                <a:gd name="T54" fmla="*/ 23 w 30"/>
                <a:gd name="T55" fmla="*/ 68 h 74"/>
                <a:gd name="T56" fmla="*/ 23 w 30"/>
                <a:gd name="T57" fmla="*/ 69 h 74"/>
                <a:gd name="T58" fmla="*/ 24 w 30"/>
                <a:gd name="T59" fmla="*/ 72 h 74"/>
                <a:gd name="T60" fmla="*/ 24 w 30"/>
                <a:gd name="T61" fmla="*/ 74 h 74"/>
                <a:gd name="T62" fmla="*/ 22 w 30"/>
                <a:gd name="T63" fmla="*/ 74 h 74"/>
                <a:gd name="T64" fmla="*/ 21 w 30"/>
                <a:gd name="T65" fmla="*/ 71 h 74"/>
                <a:gd name="T66" fmla="*/ 16 w 30"/>
                <a:gd name="T67" fmla="*/ 65 h 74"/>
                <a:gd name="T68" fmla="*/ 15 w 30"/>
                <a:gd name="T69" fmla="*/ 63 h 74"/>
                <a:gd name="T70" fmla="*/ 16 w 30"/>
                <a:gd name="T71" fmla="*/ 60 h 74"/>
                <a:gd name="T72" fmla="*/ 16 w 30"/>
                <a:gd name="T73" fmla="*/ 58 h 74"/>
                <a:gd name="T74" fmla="*/ 17 w 30"/>
                <a:gd name="T75" fmla="*/ 55 h 74"/>
                <a:gd name="T76" fmla="*/ 16 w 30"/>
                <a:gd name="T77" fmla="*/ 48 h 74"/>
                <a:gd name="T78" fmla="*/ 12 w 30"/>
                <a:gd name="T79" fmla="*/ 49 h 74"/>
                <a:gd name="T80" fmla="*/ 9 w 30"/>
                <a:gd name="T81" fmla="*/ 50 h 74"/>
                <a:gd name="T82" fmla="*/ 3 w 30"/>
                <a:gd name="T83" fmla="*/ 44 h 74"/>
                <a:gd name="T84" fmla="*/ 0 w 30"/>
                <a:gd name="T85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74">
                  <a:moveTo>
                    <a:pt x="0" y="41"/>
                  </a:moveTo>
                  <a:cubicBezTo>
                    <a:pt x="0" y="40"/>
                    <a:pt x="4" y="35"/>
                    <a:pt x="2" y="33"/>
                  </a:cubicBezTo>
                  <a:cubicBezTo>
                    <a:pt x="1" y="31"/>
                    <a:pt x="7" y="30"/>
                    <a:pt x="8" y="29"/>
                  </a:cubicBezTo>
                  <a:cubicBezTo>
                    <a:pt x="4" y="28"/>
                    <a:pt x="6" y="23"/>
                    <a:pt x="5" y="20"/>
                  </a:cubicBezTo>
                  <a:cubicBezTo>
                    <a:pt x="5" y="18"/>
                    <a:pt x="7" y="18"/>
                    <a:pt x="5" y="16"/>
                  </a:cubicBezTo>
                  <a:cubicBezTo>
                    <a:pt x="4" y="13"/>
                    <a:pt x="6" y="14"/>
                    <a:pt x="7" y="13"/>
                  </a:cubicBezTo>
                  <a:cubicBezTo>
                    <a:pt x="9" y="12"/>
                    <a:pt x="9" y="8"/>
                    <a:pt x="7" y="7"/>
                  </a:cubicBezTo>
                  <a:cubicBezTo>
                    <a:pt x="5" y="6"/>
                    <a:pt x="7" y="4"/>
                    <a:pt x="5" y="3"/>
                  </a:cubicBezTo>
                  <a:cubicBezTo>
                    <a:pt x="4" y="2"/>
                    <a:pt x="2" y="2"/>
                    <a:pt x="2" y="0"/>
                  </a:cubicBezTo>
                  <a:cubicBezTo>
                    <a:pt x="3" y="0"/>
                    <a:pt x="5" y="1"/>
                    <a:pt x="6" y="1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12" y="1"/>
                    <a:pt x="12" y="0"/>
                    <a:pt x="14" y="2"/>
                  </a:cubicBezTo>
                  <a:cubicBezTo>
                    <a:pt x="15" y="4"/>
                    <a:pt x="17" y="6"/>
                    <a:pt x="17" y="8"/>
                  </a:cubicBezTo>
                  <a:cubicBezTo>
                    <a:pt x="18" y="9"/>
                    <a:pt x="17" y="10"/>
                    <a:pt x="18" y="12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8" y="18"/>
                    <a:pt x="21" y="18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1"/>
                    <a:pt x="17" y="23"/>
                    <a:pt x="17" y="24"/>
                  </a:cubicBezTo>
                  <a:cubicBezTo>
                    <a:pt x="15" y="27"/>
                    <a:pt x="16" y="28"/>
                    <a:pt x="17" y="31"/>
                  </a:cubicBezTo>
                  <a:cubicBezTo>
                    <a:pt x="17" y="32"/>
                    <a:pt x="17" y="34"/>
                    <a:pt x="17" y="35"/>
                  </a:cubicBezTo>
                  <a:cubicBezTo>
                    <a:pt x="18" y="36"/>
                    <a:pt x="17" y="38"/>
                    <a:pt x="18" y="39"/>
                  </a:cubicBezTo>
                  <a:cubicBezTo>
                    <a:pt x="20" y="40"/>
                    <a:pt x="22" y="41"/>
                    <a:pt x="24" y="43"/>
                  </a:cubicBezTo>
                  <a:cubicBezTo>
                    <a:pt x="25" y="45"/>
                    <a:pt x="27" y="46"/>
                    <a:pt x="28" y="48"/>
                  </a:cubicBezTo>
                  <a:cubicBezTo>
                    <a:pt x="30" y="50"/>
                    <a:pt x="30" y="52"/>
                    <a:pt x="29" y="55"/>
                  </a:cubicBezTo>
                  <a:cubicBezTo>
                    <a:pt x="29" y="57"/>
                    <a:pt x="30" y="59"/>
                    <a:pt x="30" y="61"/>
                  </a:cubicBezTo>
                  <a:cubicBezTo>
                    <a:pt x="29" y="62"/>
                    <a:pt x="29" y="64"/>
                    <a:pt x="28" y="64"/>
                  </a:cubicBezTo>
                  <a:cubicBezTo>
                    <a:pt x="27" y="65"/>
                    <a:pt x="26" y="64"/>
                    <a:pt x="25" y="65"/>
                  </a:cubicBezTo>
                  <a:cubicBezTo>
                    <a:pt x="24" y="66"/>
                    <a:pt x="24" y="67"/>
                    <a:pt x="23" y="68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4" y="70"/>
                    <a:pt x="24" y="71"/>
                    <a:pt x="24" y="72"/>
                  </a:cubicBezTo>
                  <a:cubicBezTo>
                    <a:pt x="24" y="72"/>
                    <a:pt x="25" y="74"/>
                    <a:pt x="24" y="74"/>
                  </a:cubicBezTo>
                  <a:cubicBezTo>
                    <a:pt x="24" y="74"/>
                    <a:pt x="22" y="74"/>
                    <a:pt x="22" y="74"/>
                  </a:cubicBezTo>
                  <a:cubicBezTo>
                    <a:pt x="22" y="72"/>
                    <a:pt x="23" y="72"/>
                    <a:pt x="21" y="71"/>
                  </a:cubicBezTo>
                  <a:cubicBezTo>
                    <a:pt x="20" y="70"/>
                    <a:pt x="16" y="67"/>
                    <a:pt x="16" y="65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1"/>
                    <a:pt x="15" y="61"/>
                    <a:pt x="16" y="60"/>
                  </a:cubicBezTo>
                  <a:cubicBezTo>
                    <a:pt x="16" y="59"/>
                    <a:pt x="16" y="59"/>
                    <a:pt x="16" y="58"/>
                  </a:cubicBezTo>
                  <a:cubicBezTo>
                    <a:pt x="17" y="57"/>
                    <a:pt x="17" y="56"/>
                    <a:pt x="17" y="55"/>
                  </a:cubicBezTo>
                  <a:cubicBezTo>
                    <a:pt x="17" y="53"/>
                    <a:pt x="18" y="50"/>
                    <a:pt x="16" y="48"/>
                  </a:cubicBezTo>
                  <a:cubicBezTo>
                    <a:pt x="15" y="48"/>
                    <a:pt x="13" y="48"/>
                    <a:pt x="12" y="49"/>
                  </a:cubicBezTo>
                  <a:cubicBezTo>
                    <a:pt x="11" y="49"/>
                    <a:pt x="9" y="49"/>
                    <a:pt x="9" y="50"/>
                  </a:cubicBezTo>
                  <a:cubicBezTo>
                    <a:pt x="8" y="49"/>
                    <a:pt x="3" y="44"/>
                    <a:pt x="3" y="44"/>
                  </a:cubicBezTo>
                  <a:cubicBezTo>
                    <a:pt x="2" y="45"/>
                    <a:pt x="0" y="42"/>
                    <a:pt x="0" y="41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529"/>
            <p:cNvSpPr>
              <a:spLocks/>
            </p:cNvSpPr>
            <p:nvPr/>
          </p:nvSpPr>
          <p:spPr bwMode="auto">
            <a:xfrm>
              <a:off x="6066989" y="2133562"/>
              <a:ext cx="219579" cy="133511"/>
            </a:xfrm>
            <a:custGeom>
              <a:avLst/>
              <a:gdLst>
                <a:gd name="T0" fmla="*/ 4 w 74"/>
                <a:gd name="T1" fmla="*/ 14 h 45"/>
                <a:gd name="T2" fmla="*/ 12 w 74"/>
                <a:gd name="T3" fmla="*/ 12 h 45"/>
                <a:gd name="T4" fmla="*/ 15 w 74"/>
                <a:gd name="T5" fmla="*/ 11 h 45"/>
                <a:gd name="T6" fmla="*/ 15 w 74"/>
                <a:gd name="T7" fmla="*/ 9 h 45"/>
                <a:gd name="T8" fmla="*/ 19 w 74"/>
                <a:gd name="T9" fmla="*/ 8 h 45"/>
                <a:gd name="T10" fmla="*/ 20 w 74"/>
                <a:gd name="T11" fmla="*/ 3 h 45"/>
                <a:gd name="T12" fmla="*/ 30 w 74"/>
                <a:gd name="T13" fmla="*/ 0 h 45"/>
                <a:gd name="T14" fmla="*/ 30 w 74"/>
                <a:gd name="T15" fmla="*/ 5 h 45"/>
                <a:gd name="T16" fmla="*/ 32 w 74"/>
                <a:gd name="T17" fmla="*/ 8 h 45"/>
                <a:gd name="T18" fmla="*/ 30 w 74"/>
                <a:gd name="T19" fmla="*/ 11 h 45"/>
                <a:gd name="T20" fmla="*/ 20 w 74"/>
                <a:gd name="T21" fmla="*/ 11 h 45"/>
                <a:gd name="T22" fmla="*/ 23 w 74"/>
                <a:gd name="T23" fmla="*/ 14 h 45"/>
                <a:gd name="T24" fmla="*/ 27 w 74"/>
                <a:gd name="T25" fmla="*/ 14 h 45"/>
                <a:gd name="T26" fmla="*/ 32 w 74"/>
                <a:gd name="T27" fmla="*/ 16 h 45"/>
                <a:gd name="T28" fmla="*/ 40 w 74"/>
                <a:gd name="T29" fmla="*/ 15 h 45"/>
                <a:gd name="T30" fmla="*/ 42 w 74"/>
                <a:gd name="T31" fmla="*/ 16 h 45"/>
                <a:gd name="T32" fmla="*/ 56 w 74"/>
                <a:gd name="T33" fmla="*/ 16 h 45"/>
                <a:gd name="T34" fmla="*/ 60 w 74"/>
                <a:gd name="T35" fmla="*/ 18 h 45"/>
                <a:gd name="T36" fmla="*/ 62 w 74"/>
                <a:gd name="T37" fmla="*/ 23 h 45"/>
                <a:gd name="T38" fmla="*/ 68 w 74"/>
                <a:gd name="T39" fmla="*/ 23 h 45"/>
                <a:gd name="T40" fmla="*/ 73 w 74"/>
                <a:gd name="T41" fmla="*/ 31 h 45"/>
                <a:gd name="T42" fmla="*/ 74 w 74"/>
                <a:gd name="T43" fmla="*/ 34 h 45"/>
                <a:gd name="T44" fmla="*/ 71 w 74"/>
                <a:gd name="T45" fmla="*/ 35 h 45"/>
                <a:gd name="T46" fmla="*/ 60 w 74"/>
                <a:gd name="T47" fmla="*/ 36 h 45"/>
                <a:gd name="T48" fmla="*/ 51 w 74"/>
                <a:gd name="T49" fmla="*/ 38 h 45"/>
                <a:gd name="T50" fmla="*/ 40 w 74"/>
                <a:gd name="T51" fmla="*/ 31 h 45"/>
                <a:gd name="T52" fmla="*/ 38 w 74"/>
                <a:gd name="T53" fmla="*/ 27 h 45"/>
                <a:gd name="T54" fmla="*/ 28 w 74"/>
                <a:gd name="T55" fmla="*/ 30 h 45"/>
                <a:gd name="T56" fmla="*/ 25 w 74"/>
                <a:gd name="T57" fmla="*/ 33 h 45"/>
                <a:gd name="T58" fmla="*/ 20 w 74"/>
                <a:gd name="T59" fmla="*/ 36 h 45"/>
                <a:gd name="T60" fmla="*/ 12 w 74"/>
                <a:gd name="T61" fmla="*/ 37 h 45"/>
                <a:gd name="T62" fmla="*/ 6 w 74"/>
                <a:gd name="T63" fmla="*/ 39 h 45"/>
                <a:gd name="T64" fmla="*/ 9 w 74"/>
                <a:gd name="T65" fmla="*/ 26 h 45"/>
                <a:gd name="T66" fmla="*/ 3 w 74"/>
                <a:gd name="T6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5">
                  <a:moveTo>
                    <a:pt x="0" y="17"/>
                  </a:moveTo>
                  <a:cubicBezTo>
                    <a:pt x="1" y="16"/>
                    <a:pt x="1" y="14"/>
                    <a:pt x="4" y="14"/>
                  </a:cubicBezTo>
                  <a:cubicBezTo>
                    <a:pt x="6" y="14"/>
                    <a:pt x="8" y="15"/>
                    <a:pt x="10" y="14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1"/>
                    <a:pt x="13" y="11"/>
                  </a:cubicBezTo>
                  <a:cubicBezTo>
                    <a:pt x="15" y="11"/>
                    <a:pt x="13" y="10"/>
                    <a:pt x="15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8"/>
                    <a:pt x="13" y="9"/>
                    <a:pt x="12" y="8"/>
                  </a:cubicBezTo>
                  <a:cubicBezTo>
                    <a:pt x="14" y="7"/>
                    <a:pt x="17" y="9"/>
                    <a:pt x="19" y="8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18" y="5"/>
                    <a:pt x="18" y="3"/>
                    <a:pt x="20" y="3"/>
                  </a:cubicBezTo>
                  <a:cubicBezTo>
                    <a:pt x="21" y="2"/>
                    <a:pt x="22" y="4"/>
                    <a:pt x="24" y="3"/>
                  </a:cubicBezTo>
                  <a:cubicBezTo>
                    <a:pt x="26" y="3"/>
                    <a:pt x="28" y="1"/>
                    <a:pt x="30" y="0"/>
                  </a:cubicBezTo>
                  <a:cubicBezTo>
                    <a:pt x="31" y="1"/>
                    <a:pt x="31" y="2"/>
                    <a:pt x="32" y="2"/>
                  </a:cubicBezTo>
                  <a:cubicBezTo>
                    <a:pt x="33" y="3"/>
                    <a:pt x="32" y="4"/>
                    <a:pt x="30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31" y="7"/>
                    <a:pt x="31" y="8"/>
                    <a:pt x="32" y="8"/>
                  </a:cubicBezTo>
                  <a:cubicBezTo>
                    <a:pt x="32" y="8"/>
                    <a:pt x="34" y="8"/>
                    <a:pt x="35" y="8"/>
                  </a:cubicBezTo>
                  <a:cubicBezTo>
                    <a:pt x="34" y="8"/>
                    <a:pt x="31" y="10"/>
                    <a:pt x="30" y="11"/>
                  </a:cubicBezTo>
                  <a:cubicBezTo>
                    <a:pt x="31" y="10"/>
                    <a:pt x="27" y="8"/>
                    <a:pt x="26" y="8"/>
                  </a:cubicBezTo>
                  <a:cubicBezTo>
                    <a:pt x="23" y="8"/>
                    <a:pt x="21" y="9"/>
                    <a:pt x="20" y="11"/>
                  </a:cubicBezTo>
                  <a:cubicBezTo>
                    <a:pt x="19" y="9"/>
                    <a:pt x="19" y="13"/>
                    <a:pt x="19" y="14"/>
                  </a:cubicBezTo>
                  <a:cubicBezTo>
                    <a:pt x="19" y="15"/>
                    <a:pt x="22" y="14"/>
                    <a:pt x="23" y="14"/>
                  </a:cubicBezTo>
                  <a:cubicBezTo>
                    <a:pt x="24" y="14"/>
                    <a:pt x="25" y="15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30" y="14"/>
                    <a:pt x="31" y="14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4" y="16"/>
                    <a:pt x="37" y="15"/>
                    <a:pt x="38" y="14"/>
                  </a:cubicBezTo>
                  <a:cubicBezTo>
                    <a:pt x="40" y="13"/>
                    <a:pt x="39" y="15"/>
                    <a:pt x="40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5" y="16"/>
                    <a:pt x="47" y="18"/>
                  </a:cubicBezTo>
                  <a:cubicBezTo>
                    <a:pt x="48" y="15"/>
                    <a:pt x="53" y="16"/>
                    <a:pt x="56" y="16"/>
                  </a:cubicBezTo>
                  <a:cubicBezTo>
                    <a:pt x="57" y="16"/>
                    <a:pt x="59" y="15"/>
                    <a:pt x="60" y="15"/>
                  </a:cubicBezTo>
                  <a:cubicBezTo>
                    <a:pt x="60" y="16"/>
                    <a:pt x="60" y="17"/>
                    <a:pt x="60" y="18"/>
                  </a:cubicBezTo>
                  <a:cubicBezTo>
                    <a:pt x="60" y="19"/>
                    <a:pt x="61" y="19"/>
                    <a:pt x="62" y="20"/>
                  </a:cubicBezTo>
                  <a:cubicBezTo>
                    <a:pt x="60" y="20"/>
                    <a:pt x="61" y="23"/>
                    <a:pt x="62" y="23"/>
                  </a:cubicBezTo>
                  <a:cubicBezTo>
                    <a:pt x="62" y="24"/>
                    <a:pt x="63" y="24"/>
                    <a:pt x="64" y="23"/>
                  </a:cubicBezTo>
                  <a:cubicBezTo>
                    <a:pt x="65" y="22"/>
                    <a:pt x="67" y="23"/>
                    <a:pt x="68" y="23"/>
                  </a:cubicBezTo>
                  <a:cubicBezTo>
                    <a:pt x="70" y="24"/>
                    <a:pt x="72" y="24"/>
                    <a:pt x="71" y="27"/>
                  </a:cubicBezTo>
                  <a:cubicBezTo>
                    <a:pt x="71" y="27"/>
                    <a:pt x="72" y="31"/>
                    <a:pt x="73" y="31"/>
                  </a:cubicBezTo>
                  <a:cubicBezTo>
                    <a:pt x="73" y="31"/>
                    <a:pt x="72" y="32"/>
                    <a:pt x="73" y="33"/>
                  </a:cubicBezTo>
                  <a:cubicBezTo>
                    <a:pt x="73" y="34"/>
                    <a:pt x="74" y="34"/>
                    <a:pt x="74" y="34"/>
                  </a:cubicBezTo>
                  <a:cubicBezTo>
                    <a:pt x="74" y="35"/>
                    <a:pt x="73" y="36"/>
                    <a:pt x="72" y="36"/>
                  </a:cubicBezTo>
                  <a:cubicBezTo>
                    <a:pt x="72" y="36"/>
                    <a:pt x="71" y="36"/>
                    <a:pt x="71" y="35"/>
                  </a:cubicBezTo>
                  <a:cubicBezTo>
                    <a:pt x="70" y="35"/>
                    <a:pt x="67" y="34"/>
                    <a:pt x="66" y="35"/>
                  </a:cubicBezTo>
                  <a:cubicBezTo>
                    <a:pt x="65" y="36"/>
                    <a:pt x="62" y="37"/>
                    <a:pt x="60" y="36"/>
                  </a:cubicBezTo>
                  <a:cubicBezTo>
                    <a:pt x="63" y="34"/>
                    <a:pt x="57" y="34"/>
                    <a:pt x="55" y="35"/>
                  </a:cubicBezTo>
                  <a:cubicBezTo>
                    <a:pt x="54" y="36"/>
                    <a:pt x="53" y="36"/>
                    <a:pt x="51" y="38"/>
                  </a:cubicBezTo>
                  <a:cubicBezTo>
                    <a:pt x="50" y="39"/>
                    <a:pt x="48" y="38"/>
                    <a:pt x="46" y="40"/>
                  </a:cubicBezTo>
                  <a:cubicBezTo>
                    <a:pt x="39" y="45"/>
                    <a:pt x="38" y="36"/>
                    <a:pt x="40" y="31"/>
                  </a:cubicBezTo>
                  <a:cubicBezTo>
                    <a:pt x="42" y="28"/>
                    <a:pt x="39" y="31"/>
                    <a:pt x="37" y="30"/>
                  </a:cubicBezTo>
                  <a:cubicBezTo>
                    <a:pt x="37" y="30"/>
                    <a:pt x="38" y="28"/>
                    <a:pt x="38" y="27"/>
                  </a:cubicBezTo>
                  <a:cubicBezTo>
                    <a:pt x="38" y="26"/>
                    <a:pt x="36" y="25"/>
                    <a:pt x="35" y="25"/>
                  </a:cubicBezTo>
                  <a:cubicBezTo>
                    <a:pt x="32" y="24"/>
                    <a:pt x="30" y="28"/>
                    <a:pt x="28" y="30"/>
                  </a:cubicBezTo>
                  <a:cubicBezTo>
                    <a:pt x="26" y="30"/>
                    <a:pt x="28" y="31"/>
                    <a:pt x="28" y="32"/>
                  </a:cubicBezTo>
                  <a:cubicBezTo>
                    <a:pt x="29" y="33"/>
                    <a:pt x="26" y="34"/>
                    <a:pt x="25" y="33"/>
                  </a:cubicBezTo>
                  <a:cubicBezTo>
                    <a:pt x="24" y="33"/>
                    <a:pt x="22" y="33"/>
                    <a:pt x="21" y="34"/>
                  </a:cubicBezTo>
                  <a:cubicBezTo>
                    <a:pt x="19" y="34"/>
                    <a:pt x="20" y="35"/>
                    <a:pt x="20" y="36"/>
                  </a:cubicBezTo>
                  <a:cubicBezTo>
                    <a:pt x="21" y="39"/>
                    <a:pt x="17" y="37"/>
                    <a:pt x="16" y="36"/>
                  </a:cubicBezTo>
                  <a:cubicBezTo>
                    <a:pt x="15" y="35"/>
                    <a:pt x="13" y="36"/>
                    <a:pt x="12" y="37"/>
                  </a:cubicBezTo>
                  <a:cubicBezTo>
                    <a:pt x="11" y="38"/>
                    <a:pt x="9" y="37"/>
                    <a:pt x="9" y="39"/>
                  </a:cubicBezTo>
                  <a:cubicBezTo>
                    <a:pt x="7" y="38"/>
                    <a:pt x="7" y="40"/>
                    <a:pt x="6" y="39"/>
                  </a:cubicBezTo>
                  <a:cubicBezTo>
                    <a:pt x="5" y="38"/>
                    <a:pt x="4" y="35"/>
                    <a:pt x="6" y="33"/>
                  </a:cubicBezTo>
                  <a:cubicBezTo>
                    <a:pt x="8" y="30"/>
                    <a:pt x="12" y="28"/>
                    <a:pt x="9" y="26"/>
                  </a:cubicBezTo>
                  <a:cubicBezTo>
                    <a:pt x="6" y="24"/>
                    <a:pt x="10" y="20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3" y="17"/>
                    <a:pt x="1" y="18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530"/>
            <p:cNvSpPr>
              <a:spLocks noEditPoints="1"/>
            </p:cNvSpPr>
            <p:nvPr/>
          </p:nvSpPr>
          <p:spPr bwMode="auto">
            <a:xfrm>
              <a:off x="7050702" y="2885437"/>
              <a:ext cx="151070" cy="133511"/>
            </a:xfrm>
            <a:custGeom>
              <a:avLst/>
              <a:gdLst>
                <a:gd name="T0" fmla="*/ 16 w 51"/>
                <a:gd name="T1" fmla="*/ 41 h 45"/>
                <a:gd name="T2" fmla="*/ 14 w 51"/>
                <a:gd name="T3" fmla="*/ 42 h 45"/>
                <a:gd name="T4" fmla="*/ 16 w 51"/>
                <a:gd name="T5" fmla="*/ 45 h 45"/>
                <a:gd name="T6" fmla="*/ 16 w 51"/>
                <a:gd name="T7" fmla="*/ 41 h 45"/>
                <a:gd name="T8" fmla="*/ 6 w 51"/>
                <a:gd name="T9" fmla="*/ 32 h 45"/>
                <a:gd name="T10" fmla="*/ 6 w 51"/>
                <a:gd name="T11" fmla="*/ 32 h 45"/>
                <a:gd name="T12" fmla="*/ 7 w 51"/>
                <a:gd name="T13" fmla="*/ 33 h 45"/>
                <a:gd name="T14" fmla="*/ 6 w 51"/>
                <a:gd name="T15" fmla="*/ 32 h 45"/>
                <a:gd name="T16" fmla="*/ 9 w 51"/>
                <a:gd name="T17" fmla="*/ 39 h 45"/>
                <a:gd name="T18" fmla="*/ 8 w 51"/>
                <a:gd name="T19" fmla="*/ 38 h 45"/>
                <a:gd name="T20" fmla="*/ 9 w 51"/>
                <a:gd name="T21" fmla="*/ 39 h 45"/>
                <a:gd name="T22" fmla="*/ 0 w 51"/>
                <a:gd name="T23" fmla="*/ 14 h 45"/>
                <a:gd name="T24" fmla="*/ 0 w 51"/>
                <a:gd name="T25" fmla="*/ 11 h 45"/>
                <a:gd name="T26" fmla="*/ 6 w 51"/>
                <a:gd name="T27" fmla="*/ 6 h 45"/>
                <a:gd name="T28" fmla="*/ 14 w 51"/>
                <a:gd name="T29" fmla="*/ 3 h 45"/>
                <a:gd name="T30" fmla="*/ 18 w 51"/>
                <a:gd name="T31" fmla="*/ 3 h 45"/>
                <a:gd name="T32" fmla="*/ 22 w 51"/>
                <a:gd name="T33" fmla="*/ 3 h 45"/>
                <a:gd name="T34" fmla="*/ 27 w 51"/>
                <a:gd name="T35" fmla="*/ 4 h 45"/>
                <a:gd name="T36" fmla="*/ 33 w 51"/>
                <a:gd name="T37" fmla="*/ 7 h 45"/>
                <a:gd name="T38" fmla="*/ 36 w 51"/>
                <a:gd name="T39" fmla="*/ 6 h 45"/>
                <a:gd name="T40" fmla="*/ 35 w 51"/>
                <a:gd name="T41" fmla="*/ 3 h 45"/>
                <a:gd name="T42" fmla="*/ 37 w 51"/>
                <a:gd name="T43" fmla="*/ 3 h 45"/>
                <a:gd name="T44" fmla="*/ 38 w 51"/>
                <a:gd name="T45" fmla="*/ 2 h 45"/>
                <a:gd name="T46" fmla="*/ 39 w 51"/>
                <a:gd name="T47" fmla="*/ 1 h 45"/>
                <a:gd name="T48" fmla="*/ 42 w 51"/>
                <a:gd name="T49" fmla="*/ 3 h 45"/>
                <a:gd name="T50" fmla="*/ 49 w 51"/>
                <a:gd name="T51" fmla="*/ 0 h 45"/>
                <a:gd name="T52" fmla="*/ 49 w 51"/>
                <a:gd name="T53" fmla="*/ 2 h 45"/>
                <a:gd name="T54" fmla="*/ 48 w 51"/>
                <a:gd name="T55" fmla="*/ 4 h 45"/>
                <a:gd name="T56" fmla="*/ 48 w 51"/>
                <a:gd name="T57" fmla="*/ 6 h 45"/>
                <a:gd name="T58" fmla="*/ 49 w 51"/>
                <a:gd name="T59" fmla="*/ 9 h 45"/>
                <a:gd name="T60" fmla="*/ 50 w 51"/>
                <a:gd name="T61" fmla="*/ 14 h 45"/>
                <a:gd name="T62" fmla="*/ 49 w 51"/>
                <a:gd name="T63" fmla="*/ 17 h 45"/>
                <a:gd name="T64" fmla="*/ 50 w 51"/>
                <a:gd name="T65" fmla="*/ 20 h 45"/>
                <a:gd name="T66" fmla="*/ 49 w 51"/>
                <a:gd name="T67" fmla="*/ 23 h 45"/>
                <a:gd name="T68" fmla="*/ 47 w 51"/>
                <a:gd name="T69" fmla="*/ 23 h 45"/>
                <a:gd name="T70" fmla="*/ 44 w 51"/>
                <a:gd name="T71" fmla="*/ 25 h 45"/>
                <a:gd name="T72" fmla="*/ 39 w 51"/>
                <a:gd name="T73" fmla="*/ 27 h 45"/>
                <a:gd name="T74" fmla="*/ 39 w 51"/>
                <a:gd name="T75" fmla="*/ 29 h 45"/>
                <a:gd name="T76" fmla="*/ 35 w 51"/>
                <a:gd name="T77" fmla="*/ 29 h 45"/>
                <a:gd name="T78" fmla="*/ 33 w 51"/>
                <a:gd name="T79" fmla="*/ 31 h 45"/>
                <a:gd name="T80" fmla="*/ 34 w 51"/>
                <a:gd name="T81" fmla="*/ 34 h 45"/>
                <a:gd name="T82" fmla="*/ 37 w 51"/>
                <a:gd name="T83" fmla="*/ 36 h 45"/>
                <a:gd name="T84" fmla="*/ 36 w 51"/>
                <a:gd name="T85" fmla="*/ 38 h 45"/>
                <a:gd name="T86" fmla="*/ 34 w 51"/>
                <a:gd name="T87" fmla="*/ 37 h 45"/>
                <a:gd name="T88" fmla="*/ 32 w 51"/>
                <a:gd name="T89" fmla="*/ 36 h 45"/>
                <a:gd name="T90" fmla="*/ 26 w 51"/>
                <a:gd name="T91" fmla="*/ 36 h 45"/>
                <a:gd name="T92" fmla="*/ 25 w 51"/>
                <a:gd name="T93" fmla="*/ 39 h 45"/>
                <a:gd name="T94" fmla="*/ 21 w 51"/>
                <a:gd name="T95" fmla="*/ 40 h 45"/>
                <a:gd name="T96" fmla="*/ 18 w 51"/>
                <a:gd name="T97" fmla="*/ 41 h 45"/>
                <a:gd name="T98" fmla="*/ 14 w 51"/>
                <a:gd name="T99" fmla="*/ 39 h 45"/>
                <a:gd name="T100" fmla="*/ 12 w 51"/>
                <a:gd name="T101" fmla="*/ 40 h 45"/>
                <a:gd name="T102" fmla="*/ 12 w 51"/>
                <a:gd name="T103" fmla="*/ 38 h 45"/>
                <a:gd name="T104" fmla="*/ 12 w 51"/>
                <a:gd name="T105" fmla="*/ 35 h 45"/>
                <a:gd name="T106" fmla="*/ 10 w 51"/>
                <a:gd name="T107" fmla="*/ 37 h 45"/>
                <a:gd name="T108" fmla="*/ 8 w 51"/>
                <a:gd name="T109" fmla="*/ 37 h 45"/>
                <a:gd name="T110" fmla="*/ 7 w 51"/>
                <a:gd name="T111" fmla="*/ 34 h 45"/>
                <a:gd name="T112" fmla="*/ 7 w 51"/>
                <a:gd name="T113" fmla="*/ 31 h 45"/>
                <a:gd name="T114" fmla="*/ 7 w 51"/>
                <a:gd name="T115" fmla="*/ 29 h 45"/>
                <a:gd name="T116" fmla="*/ 5 w 51"/>
                <a:gd name="T117" fmla="*/ 30 h 45"/>
                <a:gd name="T118" fmla="*/ 4 w 51"/>
                <a:gd name="T119" fmla="*/ 26 h 45"/>
                <a:gd name="T120" fmla="*/ 4 w 51"/>
                <a:gd name="T121" fmla="*/ 22 h 45"/>
                <a:gd name="T122" fmla="*/ 0 w 51"/>
                <a:gd name="T12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" h="45">
                  <a:moveTo>
                    <a:pt x="16" y="41"/>
                  </a:moveTo>
                  <a:cubicBezTo>
                    <a:pt x="15" y="42"/>
                    <a:pt x="15" y="42"/>
                    <a:pt x="14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4"/>
                    <a:pt x="17" y="42"/>
                    <a:pt x="16" y="41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9" y="39"/>
                  </a:moveTo>
                  <a:cubicBezTo>
                    <a:pt x="9" y="38"/>
                    <a:pt x="9" y="38"/>
                    <a:pt x="8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0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3" y="11"/>
                    <a:pt x="5" y="7"/>
                    <a:pt x="6" y="6"/>
                  </a:cubicBezTo>
                  <a:cubicBezTo>
                    <a:pt x="7" y="3"/>
                    <a:pt x="12" y="2"/>
                    <a:pt x="14" y="3"/>
                  </a:cubicBezTo>
                  <a:cubicBezTo>
                    <a:pt x="15" y="4"/>
                    <a:pt x="16" y="4"/>
                    <a:pt x="18" y="3"/>
                  </a:cubicBezTo>
                  <a:cubicBezTo>
                    <a:pt x="19" y="3"/>
                    <a:pt x="20" y="4"/>
                    <a:pt x="22" y="3"/>
                  </a:cubicBezTo>
                  <a:cubicBezTo>
                    <a:pt x="24" y="2"/>
                    <a:pt x="26" y="6"/>
                    <a:pt x="27" y="4"/>
                  </a:cubicBezTo>
                  <a:cubicBezTo>
                    <a:pt x="27" y="7"/>
                    <a:pt x="32" y="5"/>
                    <a:pt x="33" y="7"/>
                  </a:cubicBezTo>
                  <a:cubicBezTo>
                    <a:pt x="34" y="8"/>
                    <a:pt x="36" y="8"/>
                    <a:pt x="36" y="6"/>
                  </a:cubicBezTo>
                  <a:cubicBezTo>
                    <a:pt x="36" y="5"/>
                    <a:pt x="34" y="4"/>
                    <a:pt x="35" y="3"/>
                  </a:cubicBezTo>
                  <a:cubicBezTo>
                    <a:pt x="36" y="3"/>
                    <a:pt x="36" y="4"/>
                    <a:pt x="37" y="3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39" y="1"/>
                    <a:pt x="39" y="1"/>
                  </a:cubicBezTo>
                  <a:cubicBezTo>
                    <a:pt x="40" y="1"/>
                    <a:pt x="41" y="2"/>
                    <a:pt x="42" y="3"/>
                  </a:cubicBezTo>
                  <a:cubicBezTo>
                    <a:pt x="44" y="4"/>
                    <a:pt x="48" y="2"/>
                    <a:pt x="49" y="0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49" y="3"/>
                    <a:pt x="47" y="3"/>
                    <a:pt x="48" y="4"/>
                  </a:cubicBezTo>
                  <a:cubicBezTo>
                    <a:pt x="48" y="5"/>
                    <a:pt x="47" y="5"/>
                    <a:pt x="48" y="6"/>
                  </a:cubicBezTo>
                  <a:cubicBezTo>
                    <a:pt x="48" y="7"/>
                    <a:pt x="48" y="8"/>
                    <a:pt x="49" y="9"/>
                  </a:cubicBezTo>
                  <a:cubicBezTo>
                    <a:pt x="49" y="11"/>
                    <a:pt x="51" y="12"/>
                    <a:pt x="50" y="14"/>
                  </a:cubicBezTo>
                  <a:cubicBezTo>
                    <a:pt x="49" y="15"/>
                    <a:pt x="49" y="16"/>
                    <a:pt x="49" y="17"/>
                  </a:cubicBezTo>
                  <a:cubicBezTo>
                    <a:pt x="49" y="18"/>
                    <a:pt x="50" y="19"/>
                    <a:pt x="50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8" y="24"/>
                    <a:pt x="48" y="23"/>
                    <a:pt x="47" y="23"/>
                  </a:cubicBezTo>
                  <a:cubicBezTo>
                    <a:pt x="46" y="24"/>
                    <a:pt x="45" y="25"/>
                    <a:pt x="44" y="25"/>
                  </a:cubicBezTo>
                  <a:cubicBezTo>
                    <a:pt x="42" y="26"/>
                    <a:pt x="41" y="26"/>
                    <a:pt x="39" y="27"/>
                  </a:cubicBezTo>
                  <a:cubicBezTo>
                    <a:pt x="39" y="27"/>
                    <a:pt x="39" y="28"/>
                    <a:pt x="39" y="29"/>
                  </a:cubicBezTo>
                  <a:cubicBezTo>
                    <a:pt x="38" y="29"/>
                    <a:pt x="36" y="28"/>
                    <a:pt x="35" y="29"/>
                  </a:cubicBezTo>
                  <a:cubicBezTo>
                    <a:pt x="34" y="29"/>
                    <a:pt x="33" y="30"/>
                    <a:pt x="33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5"/>
                    <a:pt x="37" y="35"/>
                    <a:pt x="37" y="36"/>
                  </a:cubicBezTo>
                  <a:cubicBezTo>
                    <a:pt x="35" y="36"/>
                    <a:pt x="36" y="37"/>
                    <a:pt x="36" y="38"/>
                  </a:cubicBezTo>
                  <a:cubicBezTo>
                    <a:pt x="35" y="38"/>
                    <a:pt x="34" y="38"/>
                    <a:pt x="34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0" y="36"/>
                    <a:pt x="28" y="38"/>
                    <a:pt x="26" y="36"/>
                  </a:cubicBezTo>
                  <a:cubicBezTo>
                    <a:pt x="25" y="37"/>
                    <a:pt x="26" y="38"/>
                    <a:pt x="25" y="39"/>
                  </a:cubicBezTo>
                  <a:cubicBezTo>
                    <a:pt x="23" y="40"/>
                    <a:pt x="22" y="40"/>
                    <a:pt x="21" y="40"/>
                  </a:cubicBezTo>
                  <a:cubicBezTo>
                    <a:pt x="20" y="41"/>
                    <a:pt x="20" y="41"/>
                    <a:pt x="18" y="41"/>
                  </a:cubicBezTo>
                  <a:cubicBezTo>
                    <a:pt x="17" y="40"/>
                    <a:pt x="15" y="40"/>
                    <a:pt x="14" y="39"/>
                  </a:cubicBezTo>
                  <a:cubicBezTo>
                    <a:pt x="14" y="40"/>
                    <a:pt x="13" y="41"/>
                    <a:pt x="12" y="40"/>
                  </a:cubicBezTo>
                  <a:cubicBezTo>
                    <a:pt x="10" y="39"/>
                    <a:pt x="12" y="39"/>
                    <a:pt x="12" y="38"/>
                  </a:cubicBezTo>
                  <a:cubicBezTo>
                    <a:pt x="13" y="37"/>
                    <a:pt x="13" y="35"/>
                    <a:pt x="12" y="35"/>
                  </a:cubicBezTo>
                  <a:cubicBezTo>
                    <a:pt x="11" y="34"/>
                    <a:pt x="10" y="36"/>
                    <a:pt x="10" y="37"/>
                  </a:cubicBezTo>
                  <a:cubicBezTo>
                    <a:pt x="9" y="36"/>
                    <a:pt x="8" y="37"/>
                    <a:pt x="8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7" y="33"/>
                    <a:pt x="8" y="32"/>
                    <a:pt x="7" y="31"/>
                  </a:cubicBezTo>
                  <a:cubicBezTo>
                    <a:pt x="6" y="31"/>
                    <a:pt x="5" y="29"/>
                    <a:pt x="7" y="29"/>
                  </a:cubicBezTo>
                  <a:cubicBezTo>
                    <a:pt x="6" y="29"/>
                    <a:pt x="6" y="29"/>
                    <a:pt x="5" y="30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4" y="25"/>
                    <a:pt x="5" y="23"/>
                    <a:pt x="4" y="22"/>
                  </a:cubicBezTo>
                  <a:cubicBezTo>
                    <a:pt x="2" y="19"/>
                    <a:pt x="1" y="17"/>
                    <a:pt x="0" y="1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531"/>
            <p:cNvSpPr>
              <a:spLocks noEditPoints="1"/>
            </p:cNvSpPr>
            <p:nvPr/>
          </p:nvSpPr>
          <p:spPr bwMode="auto">
            <a:xfrm>
              <a:off x="7718221" y="2202074"/>
              <a:ext cx="100128" cy="159861"/>
            </a:xfrm>
            <a:custGeom>
              <a:avLst/>
              <a:gdLst>
                <a:gd name="T0" fmla="*/ 5 w 34"/>
                <a:gd name="T1" fmla="*/ 10 h 54"/>
                <a:gd name="T2" fmla="*/ 3 w 34"/>
                <a:gd name="T3" fmla="*/ 22 h 54"/>
                <a:gd name="T4" fmla="*/ 3 w 34"/>
                <a:gd name="T5" fmla="*/ 22 h 54"/>
                <a:gd name="T6" fmla="*/ 3 w 34"/>
                <a:gd name="T7" fmla="*/ 37 h 54"/>
                <a:gd name="T8" fmla="*/ 3 w 34"/>
                <a:gd name="T9" fmla="*/ 40 h 54"/>
                <a:gd name="T10" fmla="*/ 3 w 34"/>
                <a:gd name="T11" fmla="*/ 40 h 54"/>
                <a:gd name="T12" fmla="*/ 2 w 34"/>
                <a:gd name="T13" fmla="*/ 52 h 54"/>
                <a:gd name="T14" fmla="*/ 6 w 34"/>
                <a:gd name="T15" fmla="*/ 41 h 54"/>
                <a:gd name="T16" fmla="*/ 6 w 34"/>
                <a:gd name="T17" fmla="*/ 41 h 54"/>
                <a:gd name="T18" fmla="*/ 19 w 34"/>
                <a:gd name="T19" fmla="*/ 38 h 54"/>
                <a:gd name="T20" fmla="*/ 23 w 34"/>
                <a:gd name="T21" fmla="*/ 36 h 54"/>
                <a:gd name="T22" fmla="*/ 23 w 34"/>
                <a:gd name="T23" fmla="*/ 36 h 54"/>
                <a:gd name="T24" fmla="*/ 7 w 34"/>
                <a:gd name="T25" fmla="*/ 10 h 54"/>
                <a:gd name="T26" fmla="*/ 18 w 34"/>
                <a:gd name="T27" fmla="*/ 3 h 54"/>
                <a:gd name="T28" fmla="*/ 22 w 34"/>
                <a:gd name="T29" fmla="*/ 0 h 54"/>
                <a:gd name="T30" fmla="*/ 32 w 34"/>
                <a:gd name="T31" fmla="*/ 15 h 54"/>
                <a:gd name="T32" fmla="*/ 33 w 34"/>
                <a:gd name="T33" fmla="*/ 25 h 54"/>
                <a:gd name="T34" fmla="*/ 31 w 34"/>
                <a:gd name="T35" fmla="*/ 30 h 54"/>
                <a:gd name="T36" fmla="*/ 24 w 34"/>
                <a:gd name="T37" fmla="*/ 33 h 54"/>
                <a:gd name="T38" fmla="*/ 22 w 34"/>
                <a:gd name="T39" fmla="*/ 37 h 54"/>
                <a:gd name="T40" fmla="*/ 14 w 34"/>
                <a:gd name="T41" fmla="*/ 36 h 54"/>
                <a:gd name="T42" fmla="*/ 15 w 34"/>
                <a:gd name="T43" fmla="*/ 39 h 54"/>
                <a:gd name="T44" fmla="*/ 12 w 34"/>
                <a:gd name="T45" fmla="*/ 37 h 54"/>
                <a:gd name="T46" fmla="*/ 12 w 34"/>
                <a:gd name="T47" fmla="*/ 39 h 54"/>
                <a:gd name="T48" fmla="*/ 10 w 34"/>
                <a:gd name="T49" fmla="*/ 39 h 54"/>
                <a:gd name="T50" fmla="*/ 8 w 34"/>
                <a:gd name="T51" fmla="*/ 41 h 54"/>
                <a:gd name="T52" fmla="*/ 5 w 34"/>
                <a:gd name="T53" fmla="*/ 42 h 54"/>
                <a:gd name="T54" fmla="*/ 2 w 34"/>
                <a:gd name="T55" fmla="*/ 38 h 54"/>
                <a:gd name="T56" fmla="*/ 4 w 34"/>
                <a:gd name="T57" fmla="*/ 38 h 54"/>
                <a:gd name="T58" fmla="*/ 5 w 34"/>
                <a:gd name="T59" fmla="*/ 37 h 54"/>
                <a:gd name="T60" fmla="*/ 2 w 34"/>
                <a:gd name="T61" fmla="*/ 34 h 54"/>
                <a:gd name="T62" fmla="*/ 6 w 34"/>
                <a:gd name="T63" fmla="*/ 29 h 54"/>
                <a:gd name="T64" fmla="*/ 6 w 34"/>
                <a:gd name="T65" fmla="*/ 28 h 54"/>
                <a:gd name="T66" fmla="*/ 5 w 34"/>
                <a:gd name="T67" fmla="*/ 26 h 54"/>
                <a:gd name="T68" fmla="*/ 5 w 34"/>
                <a:gd name="T69" fmla="*/ 21 h 54"/>
                <a:gd name="T70" fmla="*/ 3 w 34"/>
                <a:gd name="T71" fmla="*/ 19 h 54"/>
                <a:gd name="T72" fmla="*/ 2 w 34"/>
                <a:gd name="T73" fmla="*/ 16 h 54"/>
                <a:gd name="T74" fmla="*/ 4 w 34"/>
                <a:gd name="T75" fmla="*/ 17 h 54"/>
                <a:gd name="T76" fmla="*/ 7 w 34"/>
                <a:gd name="T77" fmla="*/ 18 h 54"/>
                <a:gd name="T78" fmla="*/ 8 w 34"/>
                <a:gd name="T79" fmla="*/ 15 h 54"/>
                <a:gd name="T80" fmla="*/ 6 w 34"/>
                <a:gd name="T81" fmla="*/ 11 h 54"/>
                <a:gd name="T82" fmla="*/ 5 w 34"/>
                <a:gd name="T8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4">
                  <a:moveTo>
                    <a:pt x="4" y="8"/>
                  </a:moveTo>
                  <a:cubicBezTo>
                    <a:pt x="3" y="9"/>
                    <a:pt x="3" y="10"/>
                    <a:pt x="5" y="10"/>
                  </a:cubicBezTo>
                  <a:cubicBezTo>
                    <a:pt x="5" y="9"/>
                    <a:pt x="4" y="8"/>
                    <a:pt x="4" y="8"/>
                  </a:cubicBezTo>
                  <a:moveTo>
                    <a:pt x="3" y="22"/>
                  </a:moveTo>
                  <a:cubicBezTo>
                    <a:pt x="3" y="21"/>
                    <a:pt x="3" y="21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moveTo>
                    <a:pt x="2" y="36"/>
                  </a:moveTo>
                  <a:cubicBezTo>
                    <a:pt x="1" y="37"/>
                    <a:pt x="1" y="37"/>
                    <a:pt x="3" y="37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3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42"/>
                    <a:pt x="3" y="41"/>
                    <a:pt x="3" y="40"/>
                  </a:cubicBezTo>
                  <a:moveTo>
                    <a:pt x="8" y="49"/>
                  </a:moveTo>
                  <a:cubicBezTo>
                    <a:pt x="6" y="49"/>
                    <a:pt x="0" y="50"/>
                    <a:pt x="2" y="52"/>
                  </a:cubicBezTo>
                  <a:cubicBezTo>
                    <a:pt x="4" y="54"/>
                    <a:pt x="11" y="50"/>
                    <a:pt x="8" y="49"/>
                  </a:cubicBezTo>
                  <a:moveTo>
                    <a:pt x="6" y="41"/>
                  </a:moveTo>
                  <a:cubicBezTo>
                    <a:pt x="6" y="42"/>
                    <a:pt x="6" y="42"/>
                    <a:pt x="7" y="42"/>
                  </a:cubicBezTo>
                  <a:cubicBezTo>
                    <a:pt x="7" y="41"/>
                    <a:pt x="6" y="41"/>
                    <a:pt x="6" y="41"/>
                  </a:cubicBezTo>
                  <a:moveTo>
                    <a:pt x="17" y="36"/>
                  </a:moveTo>
                  <a:cubicBezTo>
                    <a:pt x="16" y="37"/>
                    <a:pt x="17" y="38"/>
                    <a:pt x="19" y="38"/>
                  </a:cubicBezTo>
                  <a:cubicBezTo>
                    <a:pt x="19" y="37"/>
                    <a:pt x="18" y="36"/>
                    <a:pt x="17" y="36"/>
                  </a:cubicBezTo>
                  <a:moveTo>
                    <a:pt x="23" y="36"/>
                  </a:moveTo>
                  <a:cubicBezTo>
                    <a:pt x="23" y="38"/>
                    <a:pt x="26" y="36"/>
                    <a:pt x="24" y="35"/>
                  </a:cubicBezTo>
                  <a:cubicBezTo>
                    <a:pt x="24" y="36"/>
                    <a:pt x="23" y="36"/>
                    <a:pt x="23" y="36"/>
                  </a:cubicBezTo>
                  <a:moveTo>
                    <a:pt x="5" y="9"/>
                  </a:moveTo>
                  <a:cubicBezTo>
                    <a:pt x="6" y="8"/>
                    <a:pt x="6" y="10"/>
                    <a:pt x="7" y="10"/>
                  </a:cubicBezTo>
                  <a:cubicBezTo>
                    <a:pt x="4" y="9"/>
                    <a:pt x="8" y="5"/>
                    <a:pt x="11" y="3"/>
                  </a:cubicBezTo>
                  <a:cubicBezTo>
                    <a:pt x="13" y="2"/>
                    <a:pt x="15" y="3"/>
                    <a:pt x="18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2" y="2"/>
                    <a:pt x="21" y="1"/>
                    <a:pt x="22" y="0"/>
                  </a:cubicBezTo>
                  <a:cubicBezTo>
                    <a:pt x="24" y="2"/>
                    <a:pt x="25" y="6"/>
                    <a:pt x="27" y="8"/>
                  </a:cubicBezTo>
                  <a:cubicBezTo>
                    <a:pt x="29" y="10"/>
                    <a:pt x="31" y="13"/>
                    <a:pt x="32" y="15"/>
                  </a:cubicBezTo>
                  <a:cubicBezTo>
                    <a:pt x="33" y="17"/>
                    <a:pt x="32" y="19"/>
                    <a:pt x="32" y="22"/>
                  </a:cubicBezTo>
                  <a:cubicBezTo>
                    <a:pt x="32" y="22"/>
                    <a:pt x="32" y="27"/>
                    <a:pt x="33" y="25"/>
                  </a:cubicBezTo>
                  <a:cubicBezTo>
                    <a:pt x="34" y="26"/>
                    <a:pt x="33" y="29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2"/>
                    <a:pt x="30" y="34"/>
                    <a:pt x="27" y="35"/>
                  </a:cubicBezTo>
                  <a:cubicBezTo>
                    <a:pt x="28" y="34"/>
                    <a:pt x="25" y="34"/>
                    <a:pt x="24" y="33"/>
                  </a:cubicBezTo>
                  <a:cubicBezTo>
                    <a:pt x="24" y="35"/>
                    <a:pt x="23" y="34"/>
                    <a:pt x="22" y="35"/>
                  </a:cubicBezTo>
                  <a:cubicBezTo>
                    <a:pt x="23" y="34"/>
                    <a:pt x="23" y="36"/>
                    <a:pt x="22" y="37"/>
                  </a:cubicBezTo>
                  <a:cubicBezTo>
                    <a:pt x="22" y="35"/>
                    <a:pt x="18" y="37"/>
                    <a:pt x="19" y="34"/>
                  </a:cubicBezTo>
                  <a:cubicBezTo>
                    <a:pt x="18" y="36"/>
                    <a:pt x="16" y="35"/>
                    <a:pt x="14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8"/>
                    <a:pt x="14" y="38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3" y="38"/>
                    <a:pt x="13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39"/>
                    <a:pt x="10" y="39"/>
                  </a:cubicBezTo>
                  <a:cubicBezTo>
                    <a:pt x="12" y="39"/>
                    <a:pt x="13" y="37"/>
                    <a:pt x="11" y="37"/>
                  </a:cubicBezTo>
                  <a:cubicBezTo>
                    <a:pt x="10" y="38"/>
                    <a:pt x="8" y="40"/>
                    <a:pt x="8" y="41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3" y="40"/>
                    <a:pt x="1" y="39"/>
                    <a:pt x="2" y="38"/>
                  </a:cubicBezTo>
                  <a:cubicBezTo>
                    <a:pt x="2" y="38"/>
                    <a:pt x="3" y="39"/>
                    <a:pt x="4" y="39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3" y="38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3"/>
                    <a:pt x="4" y="30"/>
                    <a:pt x="6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6" y="26"/>
                    <a:pt x="7" y="25"/>
                    <a:pt x="8" y="25"/>
                  </a:cubicBezTo>
                  <a:cubicBezTo>
                    <a:pt x="5" y="27"/>
                    <a:pt x="3" y="22"/>
                    <a:pt x="5" y="21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5" y="19"/>
                    <a:pt x="3" y="18"/>
                    <a:pt x="3" y="19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2" y="17"/>
                    <a:pt x="3" y="17"/>
                    <a:pt x="2" y="16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6" y="16"/>
                    <a:pt x="8" y="16"/>
                    <a:pt x="7" y="18"/>
                  </a:cubicBezTo>
                  <a:cubicBezTo>
                    <a:pt x="7" y="17"/>
                    <a:pt x="8" y="17"/>
                    <a:pt x="9" y="16"/>
                  </a:cubicBezTo>
                  <a:cubicBezTo>
                    <a:pt x="8" y="17"/>
                    <a:pt x="7" y="16"/>
                    <a:pt x="8" y="15"/>
                  </a:cubicBezTo>
                  <a:cubicBezTo>
                    <a:pt x="6" y="16"/>
                    <a:pt x="5" y="13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5" y="10"/>
                    <a:pt x="5" y="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533"/>
            <p:cNvSpPr>
              <a:spLocks/>
            </p:cNvSpPr>
            <p:nvPr/>
          </p:nvSpPr>
          <p:spPr bwMode="auto">
            <a:xfrm>
              <a:off x="1664875" y="2846789"/>
              <a:ext cx="175663" cy="87836"/>
            </a:xfrm>
            <a:custGeom>
              <a:avLst/>
              <a:gdLst>
                <a:gd name="T0" fmla="*/ 0 w 59"/>
                <a:gd name="T1" fmla="*/ 16 h 30"/>
                <a:gd name="T2" fmla="*/ 1 w 59"/>
                <a:gd name="T3" fmla="*/ 12 h 30"/>
                <a:gd name="T4" fmla="*/ 3 w 59"/>
                <a:gd name="T5" fmla="*/ 9 h 30"/>
                <a:gd name="T6" fmla="*/ 8 w 59"/>
                <a:gd name="T7" fmla="*/ 5 h 30"/>
                <a:gd name="T8" fmla="*/ 10 w 59"/>
                <a:gd name="T9" fmla="*/ 4 h 30"/>
                <a:gd name="T10" fmla="*/ 12 w 59"/>
                <a:gd name="T11" fmla="*/ 3 h 30"/>
                <a:gd name="T12" fmla="*/ 16 w 59"/>
                <a:gd name="T13" fmla="*/ 2 h 30"/>
                <a:gd name="T14" fmla="*/ 23 w 59"/>
                <a:gd name="T15" fmla="*/ 3 h 30"/>
                <a:gd name="T16" fmla="*/ 29 w 59"/>
                <a:gd name="T17" fmla="*/ 2 h 30"/>
                <a:gd name="T18" fmla="*/ 31 w 59"/>
                <a:gd name="T19" fmla="*/ 1 h 30"/>
                <a:gd name="T20" fmla="*/ 37 w 59"/>
                <a:gd name="T21" fmla="*/ 2 h 30"/>
                <a:gd name="T22" fmla="*/ 44 w 59"/>
                <a:gd name="T23" fmla="*/ 2 h 30"/>
                <a:gd name="T24" fmla="*/ 48 w 59"/>
                <a:gd name="T25" fmla="*/ 3 h 30"/>
                <a:gd name="T26" fmla="*/ 53 w 59"/>
                <a:gd name="T27" fmla="*/ 7 h 30"/>
                <a:gd name="T28" fmla="*/ 51 w 59"/>
                <a:gd name="T29" fmla="*/ 5 h 30"/>
                <a:gd name="T30" fmla="*/ 48 w 59"/>
                <a:gd name="T31" fmla="*/ 5 h 30"/>
                <a:gd name="T32" fmla="*/ 49 w 59"/>
                <a:gd name="T33" fmla="*/ 6 h 30"/>
                <a:gd name="T34" fmla="*/ 51 w 59"/>
                <a:gd name="T35" fmla="*/ 8 h 30"/>
                <a:gd name="T36" fmla="*/ 50 w 59"/>
                <a:gd name="T37" fmla="*/ 7 h 30"/>
                <a:gd name="T38" fmla="*/ 54 w 59"/>
                <a:gd name="T39" fmla="*/ 8 h 30"/>
                <a:gd name="T40" fmla="*/ 54 w 59"/>
                <a:gd name="T41" fmla="*/ 9 h 30"/>
                <a:gd name="T42" fmla="*/ 53 w 59"/>
                <a:gd name="T43" fmla="*/ 7 h 30"/>
                <a:gd name="T44" fmla="*/ 59 w 59"/>
                <a:gd name="T45" fmla="*/ 10 h 30"/>
                <a:gd name="T46" fmla="*/ 54 w 59"/>
                <a:gd name="T47" fmla="*/ 11 h 30"/>
                <a:gd name="T48" fmla="*/ 49 w 59"/>
                <a:gd name="T49" fmla="*/ 13 h 30"/>
                <a:gd name="T50" fmla="*/ 46 w 59"/>
                <a:gd name="T51" fmla="*/ 14 h 30"/>
                <a:gd name="T52" fmla="*/ 43 w 59"/>
                <a:gd name="T53" fmla="*/ 13 h 30"/>
                <a:gd name="T54" fmla="*/ 43 w 59"/>
                <a:gd name="T55" fmla="*/ 12 h 30"/>
                <a:gd name="T56" fmla="*/ 40 w 59"/>
                <a:gd name="T57" fmla="*/ 15 h 30"/>
                <a:gd name="T58" fmla="*/ 39 w 59"/>
                <a:gd name="T59" fmla="*/ 16 h 30"/>
                <a:gd name="T60" fmla="*/ 39 w 59"/>
                <a:gd name="T61" fmla="*/ 17 h 30"/>
                <a:gd name="T62" fmla="*/ 34 w 59"/>
                <a:gd name="T63" fmla="*/ 22 h 30"/>
                <a:gd name="T64" fmla="*/ 29 w 59"/>
                <a:gd name="T65" fmla="*/ 21 h 30"/>
                <a:gd name="T66" fmla="*/ 24 w 59"/>
                <a:gd name="T67" fmla="*/ 23 h 30"/>
                <a:gd name="T68" fmla="*/ 23 w 59"/>
                <a:gd name="T69" fmla="*/ 27 h 30"/>
                <a:gd name="T70" fmla="*/ 22 w 59"/>
                <a:gd name="T71" fmla="*/ 29 h 30"/>
                <a:gd name="T72" fmla="*/ 19 w 59"/>
                <a:gd name="T73" fmla="*/ 30 h 30"/>
                <a:gd name="T74" fmla="*/ 18 w 59"/>
                <a:gd name="T75" fmla="*/ 26 h 30"/>
                <a:gd name="T76" fmla="*/ 16 w 59"/>
                <a:gd name="T77" fmla="*/ 25 h 30"/>
                <a:gd name="T78" fmla="*/ 14 w 59"/>
                <a:gd name="T79" fmla="*/ 26 h 30"/>
                <a:gd name="T80" fmla="*/ 15 w 59"/>
                <a:gd name="T81" fmla="*/ 24 h 30"/>
                <a:gd name="T82" fmla="*/ 13 w 59"/>
                <a:gd name="T83" fmla="*/ 21 h 30"/>
                <a:gd name="T84" fmla="*/ 12 w 59"/>
                <a:gd name="T85" fmla="*/ 21 h 30"/>
                <a:gd name="T86" fmla="*/ 11 w 59"/>
                <a:gd name="T87" fmla="*/ 20 h 30"/>
                <a:gd name="T88" fmla="*/ 8 w 59"/>
                <a:gd name="T89" fmla="*/ 21 h 30"/>
                <a:gd name="T90" fmla="*/ 0 w 59"/>
                <a:gd name="T9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30">
                  <a:moveTo>
                    <a:pt x="0" y="16"/>
                  </a:moveTo>
                  <a:cubicBezTo>
                    <a:pt x="0" y="14"/>
                    <a:pt x="2" y="14"/>
                    <a:pt x="1" y="12"/>
                  </a:cubicBezTo>
                  <a:cubicBezTo>
                    <a:pt x="0" y="11"/>
                    <a:pt x="2" y="9"/>
                    <a:pt x="3" y="9"/>
                  </a:cubicBezTo>
                  <a:cubicBezTo>
                    <a:pt x="5" y="8"/>
                    <a:pt x="6" y="7"/>
                    <a:pt x="8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3"/>
                    <a:pt x="11" y="4"/>
                    <a:pt x="12" y="3"/>
                  </a:cubicBezTo>
                  <a:cubicBezTo>
                    <a:pt x="13" y="2"/>
                    <a:pt x="15" y="1"/>
                    <a:pt x="16" y="2"/>
                  </a:cubicBezTo>
                  <a:cubicBezTo>
                    <a:pt x="17" y="3"/>
                    <a:pt x="22" y="3"/>
                    <a:pt x="23" y="3"/>
                  </a:cubicBezTo>
                  <a:cubicBezTo>
                    <a:pt x="25" y="3"/>
                    <a:pt x="28" y="3"/>
                    <a:pt x="29" y="2"/>
                  </a:cubicBezTo>
                  <a:cubicBezTo>
                    <a:pt x="30" y="2"/>
                    <a:pt x="34" y="1"/>
                    <a:pt x="31" y="1"/>
                  </a:cubicBezTo>
                  <a:cubicBezTo>
                    <a:pt x="33" y="1"/>
                    <a:pt x="35" y="2"/>
                    <a:pt x="37" y="2"/>
                  </a:cubicBezTo>
                  <a:cubicBezTo>
                    <a:pt x="39" y="2"/>
                    <a:pt x="42" y="0"/>
                    <a:pt x="44" y="2"/>
                  </a:cubicBezTo>
                  <a:cubicBezTo>
                    <a:pt x="46" y="3"/>
                    <a:pt x="46" y="2"/>
                    <a:pt x="48" y="3"/>
                  </a:cubicBezTo>
                  <a:cubicBezTo>
                    <a:pt x="50" y="3"/>
                    <a:pt x="51" y="5"/>
                    <a:pt x="53" y="7"/>
                  </a:cubicBezTo>
                  <a:cubicBezTo>
                    <a:pt x="52" y="6"/>
                    <a:pt x="51" y="5"/>
                    <a:pt x="51" y="5"/>
                  </a:cubicBezTo>
                  <a:cubicBezTo>
                    <a:pt x="50" y="5"/>
                    <a:pt x="49" y="6"/>
                    <a:pt x="48" y="5"/>
                  </a:cubicBezTo>
                  <a:cubicBezTo>
                    <a:pt x="49" y="5"/>
                    <a:pt x="49" y="6"/>
                    <a:pt x="49" y="6"/>
                  </a:cubicBezTo>
                  <a:cubicBezTo>
                    <a:pt x="50" y="7"/>
                    <a:pt x="51" y="8"/>
                    <a:pt x="51" y="8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1" y="6"/>
                    <a:pt x="53" y="8"/>
                    <a:pt x="54" y="8"/>
                  </a:cubicBezTo>
                  <a:cubicBezTo>
                    <a:pt x="55" y="8"/>
                    <a:pt x="55" y="8"/>
                    <a:pt x="54" y="9"/>
                  </a:cubicBezTo>
                  <a:cubicBezTo>
                    <a:pt x="56" y="8"/>
                    <a:pt x="54" y="7"/>
                    <a:pt x="53" y="7"/>
                  </a:cubicBezTo>
                  <a:cubicBezTo>
                    <a:pt x="56" y="7"/>
                    <a:pt x="56" y="10"/>
                    <a:pt x="59" y="10"/>
                  </a:cubicBezTo>
                  <a:cubicBezTo>
                    <a:pt x="57" y="11"/>
                    <a:pt x="55" y="10"/>
                    <a:pt x="54" y="11"/>
                  </a:cubicBezTo>
                  <a:cubicBezTo>
                    <a:pt x="53" y="12"/>
                    <a:pt x="50" y="13"/>
                    <a:pt x="49" y="13"/>
                  </a:cubicBezTo>
                  <a:cubicBezTo>
                    <a:pt x="48" y="13"/>
                    <a:pt x="47" y="14"/>
                    <a:pt x="46" y="14"/>
                  </a:cubicBezTo>
                  <a:cubicBezTo>
                    <a:pt x="45" y="13"/>
                    <a:pt x="44" y="13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41" y="14"/>
                    <a:pt x="40" y="15"/>
                  </a:cubicBezTo>
                  <a:cubicBezTo>
                    <a:pt x="40" y="15"/>
                    <a:pt x="39" y="15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3" y="20"/>
                    <a:pt x="34" y="22"/>
                  </a:cubicBezTo>
                  <a:cubicBezTo>
                    <a:pt x="31" y="20"/>
                    <a:pt x="31" y="19"/>
                    <a:pt x="29" y="21"/>
                  </a:cubicBezTo>
                  <a:cubicBezTo>
                    <a:pt x="28" y="22"/>
                    <a:pt x="24" y="21"/>
                    <a:pt x="24" y="23"/>
                  </a:cubicBezTo>
                  <a:cubicBezTo>
                    <a:pt x="25" y="25"/>
                    <a:pt x="25" y="27"/>
                    <a:pt x="23" y="27"/>
                  </a:cubicBezTo>
                  <a:cubicBezTo>
                    <a:pt x="22" y="27"/>
                    <a:pt x="23" y="28"/>
                    <a:pt x="22" y="29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20" y="29"/>
                    <a:pt x="15" y="27"/>
                    <a:pt x="18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2"/>
                    <a:pt x="16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19"/>
                    <a:pt x="1" y="17"/>
                    <a:pt x="0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535"/>
            <p:cNvSpPr>
              <a:spLocks/>
            </p:cNvSpPr>
            <p:nvPr/>
          </p:nvSpPr>
          <p:spPr bwMode="auto">
            <a:xfrm>
              <a:off x="1740410" y="2838006"/>
              <a:ext cx="10540" cy="1757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537"/>
            <p:cNvSpPr>
              <a:spLocks/>
            </p:cNvSpPr>
            <p:nvPr/>
          </p:nvSpPr>
          <p:spPr bwMode="auto">
            <a:xfrm>
              <a:off x="3488257" y="1404524"/>
              <a:ext cx="307410" cy="91349"/>
            </a:xfrm>
            <a:custGeom>
              <a:avLst/>
              <a:gdLst>
                <a:gd name="T0" fmla="*/ 11 w 104"/>
                <a:gd name="T1" fmla="*/ 11 h 31"/>
                <a:gd name="T2" fmla="*/ 16 w 104"/>
                <a:gd name="T3" fmla="*/ 11 h 31"/>
                <a:gd name="T4" fmla="*/ 22 w 104"/>
                <a:gd name="T5" fmla="*/ 10 h 31"/>
                <a:gd name="T6" fmla="*/ 22 w 104"/>
                <a:gd name="T7" fmla="*/ 11 h 31"/>
                <a:gd name="T8" fmla="*/ 18 w 104"/>
                <a:gd name="T9" fmla="*/ 14 h 31"/>
                <a:gd name="T10" fmla="*/ 25 w 104"/>
                <a:gd name="T11" fmla="*/ 14 h 31"/>
                <a:gd name="T12" fmla="*/ 10 w 104"/>
                <a:gd name="T13" fmla="*/ 16 h 31"/>
                <a:gd name="T14" fmla="*/ 7 w 104"/>
                <a:gd name="T15" fmla="*/ 18 h 31"/>
                <a:gd name="T16" fmla="*/ 17 w 104"/>
                <a:gd name="T17" fmla="*/ 17 h 31"/>
                <a:gd name="T18" fmla="*/ 19 w 104"/>
                <a:gd name="T19" fmla="*/ 20 h 31"/>
                <a:gd name="T20" fmla="*/ 27 w 104"/>
                <a:gd name="T21" fmla="*/ 19 h 31"/>
                <a:gd name="T22" fmla="*/ 24 w 104"/>
                <a:gd name="T23" fmla="*/ 21 h 31"/>
                <a:gd name="T24" fmla="*/ 28 w 104"/>
                <a:gd name="T25" fmla="*/ 21 h 31"/>
                <a:gd name="T26" fmla="*/ 23 w 104"/>
                <a:gd name="T27" fmla="*/ 24 h 31"/>
                <a:gd name="T28" fmla="*/ 18 w 104"/>
                <a:gd name="T29" fmla="*/ 25 h 31"/>
                <a:gd name="T30" fmla="*/ 16 w 104"/>
                <a:gd name="T31" fmla="*/ 27 h 31"/>
                <a:gd name="T32" fmla="*/ 29 w 104"/>
                <a:gd name="T33" fmla="*/ 26 h 31"/>
                <a:gd name="T34" fmla="*/ 32 w 104"/>
                <a:gd name="T35" fmla="*/ 27 h 31"/>
                <a:gd name="T36" fmla="*/ 35 w 104"/>
                <a:gd name="T37" fmla="*/ 27 h 31"/>
                <a:gd name="T38" fmla="*/ 39 w 104"/>
                <a:gd name="T39" fmla="*/ 28 h 31"/>
                <a:gd name="T40" fmla="*/ 44 w 104"/>
                <a:gd name="T41" fmla="*/ 29 h 31"/>
                <a:gd name="T42" fmla="*/ 59 w 104"/>
                <a:gd name="T43" fmla="*/ 30 h 31"/>
                <a:gd name="T44" fmla="*/ 62 w 104"/>
                <a:gd name="T45" fmla="*/ 28 h 31"/>
                <a:gd name="T46" fmla="*/ 71 w 104"/>
                <a:gd name="T47" fmla="*/ 26 h 31"/>
                <a:gd name="T48" fmla="*/ 85 w 104"/>
                <a:gd name="T49" fmla="*/ 22 h 31"/>
                <a:gd name="T50" fmla="*/ 93 w 104"/>
                <a:gd name="T51" fmla="*/ 19 h 31"/>
                <a:gd name="T52" fmla="*/ 100 w 104"/>
                <a:gd name="T53" fmla="*/ 17 h 31"/>
                <a:gd name="T54" fmla="*/ 101 w 104"/>
                <a:gd name="T55" fmla="*/ 16 h 31"/>
                <a:gd name="T56" fmla="*/ 103 w 104"/>
                <a:gd name="T57" fmla="*/ 15 h 31"/>
                <a:gd name="T58" fmla="*/ 103 w 104"/>
                <a:gd name="T59" fmla="*/ 13 h 31"/>
                <a:gd name="T60" fmla="*/ 102 w 104"/>
                <a:gd name="T61" fmla="*/ 10 h 31"/>
                <a:gd name="T62" fmla="*/ 93 w 104"/>
                <a:gd name="T63" fmla="*/ 11 h 31"/>
                <a:gd name="T64" fmla="*/ 91 w 104"/>
                <a:gd name="T65" fmla="*/ 8 h 31"/>
                <a:gd name="T66" fmla="*/ 88 w 104"/>
                <a:gd name="T67" fmla="*/ 4 h 31"/>
                <a:gd name="T68" fmla="*/ 93 w 104"/>
                <a:gd name="T69" fmla="*/ 2 h 31"/>
                <a:gd name="T70" fmla="*/ 82 w 104"/>
                <a:gd name="T71" fmla="*/ 2 h 31"/>
                <a:gd name="T72" fmla="*/ 75 w 104"/>
                <a:gd name="T73" fmla="*/ 2 h 31"/>
                <a:gd name="T74" fmla="*/ 69 w 104"/>
                <a:gd name="T75" fmla="*/ 4 h 31"/>
                <a:gd name="T76" fmla="*/ 58 w 104"/>
                <a:gd name="T77" fmla="*/ 4 h 31"/>
                <a:gd name="T78" fmla="*/ 60 w 104"/>
                <a:gd name="T79" fmla="*/ 9 h 31"/>
                <a:gd name="T80" fmla="*/ 50 w 104"/>
                <a:gd name="T81" fmla="*/ 5 h 31"/>
                <a:gd name="T82" fmla="*/ 47 w 104"/>
                <a:gd name="T83" fmla="*/ 8 h 31"/>
                <a:gd name="T84" fmla="*/ 39 w 104"/>
                <a:gd name="T85" fmla="*/ 7 h 31"/>
                <a:gd name="T86" fmla="*/ 35 w 104"/>
                <a:gd name="T87" fmla="*/ 9 h 31"/>
                <a:gd name="T88" fmla="*/ 32 w 104"/>
                <a:gd name="T89" fmla="*/ 14 h 31"/>
                <a:gd name="T90" fmla="*/ 25 w 104"/>
                <a:gd name="T91" fmla="*/ 8 h 31"/>
                <a:gd name="T92" fmla="*/ 26 w 104"/>
                <a:gd name="T93" fmla="*/ 5 h 31"/>
                <a:gd name="T94" fmla="*/ 20 w 104"/>
                <a:gd name="T95" fmla="*/ 2 h 31"/>
                <a:gd name="T96" fmla="*/ 13 w 104"/>
                <a:gd name="T97" fmla="*/ 2 h 31"/>
                <a:gd name="T98" fmla="*/ 14 w 104"/>
                <a:gd name="T99" fmla="*/ 4 h 31"/>
                <a:gd name="T100" fmla="*/ 17 w 104"/>
                <a:gd name="T101" fmla="*/ 7 h 31"/>
                <a:gd name="T102" fmla="*/ 13 w 104"/>
                <a:gd name="T103" fmla="*/ 6 h 31"/>
                <a:gd name="T104" fmla="*/ 10 w 104"/>
                <a:gd name="T105" fmla="*/ 4 h 31"/>
                <a:gd name="T106" fmla="*/ 10 w 104"/>
                <a:gd name="T107" fmla="*/ 6 h 31"/>
                <a:gd name="T108" fmla="*/ 10 w 104"/>
                <a:gd name="T109" fmla="*/ 7 h 31"/>
                <a:gd name="T110" fmla="*/ 11 w 104"/>
                <a:gd name="T111" fmla="*/ 8 h 31"/>
                <a:gd name="T112" fmla="*/ 10 w 104"/>
                <a:gd name="T113" fmla="*/ 9 h 31"/>
                <a:gd name="T114" fmla="*/ 5 w 104"/>
                <a:gd name="T115" fmla="*/ 9 h 31"/>
                <a:gd name="T116" fmla="*/ 0 w 104"/>
                <a:gd name="T1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31">
                  <a:moveTo>
                    <a:pt x="5" y="12"/>
                  </a:moveTo>
                  <a:cubicBezTo>
                    <a:pt x="7" y="12"/>
                    <a:pt x="9" y="11"/>
                    <a:pt x="11" y="11"/>
                  </a:cubicBezTo>
                  <a:cubicBezTo>
                    <a:pt x="12" y="11"/>
                    <a:pt x="11" y="10"/>
                    <a:pt x="12" y="10"/>
                  </a:cubicBezTo>
                  <a:cubicBezTo>
                    <a:pt x="14" y="11"/>
                    <a:pt x="15" y="9"/>
                    <a:pt x="16" y="11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9" y="11"/>
                    <a:pt x="21" y="11"/>
                    <a:pt x="22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0"/>
                    <a:pt x="25" y="11"/>
                    <a:pt x="26" y="11"/>
                  </a:cubicBezTo>
                  <a:cubicBezTo>
                    <a:pt x="23" y="12"/>
                    <a:pt x="20" y="12"/>
                    <a:pt x="18" y="14"/>
                  </a:cubicBezTo>
                  <a:cubicBezTo>
                    <a:pt x="19" y="14"/>
                    <a:pt x="20" y="14"/>
                    <a:pt x="22" y="14"/>
                  </a:cubicBezTo>
                  <a:cubicBezTo>
                    <a:pt x="23" y="14"/>
                    <a:pt x="24" y="14"/>
                    <a:pt x="25" y="14"/>
                  </a:cubicBezTo>
                  <a:cubicBezTo>
                    <a:pt x="24" y="17"/>
                    <a:pt x="14" y="13"/>
                    <a:pt x="12" y="16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7" y="16"/>
                    <a:pt x="6" y="16"/>
                  </a:cubicBezTo>
                  <a:cubicBezTo>
                    <a:pt x="3" y="16"/>
                    <a:pt x="5" y="19"/>
                    <a:pt x="7" y="18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18" y="17"/>
                    <a:pt x="20" y="19"/>
                    <a:pt x="21" y="18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0"/>
                    <a:pt x="25" y="19"/>
                    <a:pt x="27" y="19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4" y="20"/>
                    <a:pt x="22" y="22"/>
                    <a:pt x="24" y="21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4" y="22"/>
                    <a:pt x="25" y="21"/>
                    <a:pt x="28" y="21"/>
                  </a:cubicBezTo>
                  <a:cubicBezTo>
                    <a:pt x="27" y="22"/>
                    <a:pt x="22" y="22"/>
                    <a:pt x="25" y="23"/>
                  </a:cubicBezTo>
                  <a:cubicBezTo>
                    <a:pt x="24" y="24"/>
                    <a:pt x="23" y="23"/>
                    <a:pt x="23" y="24"/>
                  </a:cubicBezTo>
                  <a:cubicBezTo>
                    <a:pt x="23" y="25"/>
                    <a:pt x="22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7"/>
                    <a:pt x="22" y="27"/>
                    <a:pt x="25" y="26"/>
                  </a:cubicBezTo>
                  <a:cubicBezTo>
                    <a:pt x="26" y="26"/>
                    <a:pt x="27" y="27"/>
                    <a:pt x="29" y="26"/>
                  </a:cubicBezTo>
                  <a:cubicBezTo>
                    <a:pt x="30" y="26"/>
                    <a:pt x="30" y="25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4" y="27"/>
                    <a:pt x="34" y="27"/>
                  </a:cubicBezTo>
                  <a:cubicBezTo>
                    <a:pt x="36" y="26"/>
                    <a:pt x="37" y="27"/>
                    <a:pt x="35" y="27"/>
                  </a:cubicBezTo>
                  <a:cubicBezTo>
                    <a:pt x="36" y="28"/>
                    <a:pt x="37" y="27"/>
                    <a:pt x="38" y="27"/>
                  </a:cubicBezTo>
                  <a:cubicBezTo>
                    <a:pt x="38" y="27"/>
                    <a:pt x="39" y="27"/>
                    <a:pt x="39" y="28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9" y="30"/>
                    <a:pt x="42" y="29"/>
                    <a:pt x="44" y="29"/>
                  </a:cubicBezTo>
                  <a:cubicBezTo>
                    <a:pt x="47" y="30"/>
                    <a:pt x="50" y="31"/>
                    <a:pt x="52" y="31"/>
                  </a:cubicBezTo>
                  <a:cubicBezTo>
                    <a:pt x="54" y="31"/>
                    <a:pt x="57" y="31"/>
                    <a:pt x="59" y="30"/>
                  </a:cubicBezTo>
                  <a:cubicBezTo>
                    <a:pt x="59" y="30"/>
                    <a:pt x="60" y="30"/>
                    <a:pt x="61" y="30"/>
                  </a:cubicBezTo>
                  <a:cubicBezTo>
                    <a:pt x="63" y="29"/>
                    <a:pt x="60" y="29"/>
                    <a:pt x="62" y="28"/>
                  </a:cubicBezTo>
                  <a:cubicBezTo>
                    <a:pt x="59" y="28"/>
                    <a:pt x="65" y="27"/>
                    <a:pt x="66" y="27"/>
                  </a:cubicBezTo>
                  <a:cubicBezTo>
                    <a:pt x="68" y="27"/>
                    <a:pt x="70" y="27"/>
                    <a:pt x="71" y="26"/>
                  </a:cubicBezTo>
                  <a:cubicBezTo>
                    <a:pt x="71" y="28"/>
                    <a:pt x="76" y="26"/>
                    <a:pt x="77" y="25"/>
                  </a:cubicBezTo>
                  <a:cubicBezTo>
                    <a:pt x="80" y="24"/>
                    <a:pt x="83" y="23"/>
                    <a:pt x="85" y="22"/>
                  </a:cubicBezTo>
                  <a:cubicBezTo>
                    <a:pt x="87" y="21"/>
                    <a:pt x="89" y="23"/>
                    <a:pt x="90" y="22"/>
                  </a:cubicBezTo>
                  <a:cubicBezTo>
                    <a:pt x="91" y="22"/>
                    <a:pt x="96" y="20"/>
                    <a:pt x="93" y="19"/>
                  </a:cubicBezTo>
                  <a:cubicBezTo>
                    <a:pt x="94" y="19"/>
                    <a:pt x="97" y="19"/>
                    <a:pt x="95" y="18"/>
                  </a:cubicBezTo>
                  <a:cubicBezTo>
                    <a:pt x="97" y="19"/>
                    <a:pt x="98" y="17"/>
                    <a:pt x="100" y="17"/>
                  </a:cubicBezTo>
                  <a:cubicBezTo>
                    <a:pt x="98" y="17"/>
                    <a:pt x="102" y="16"/>
                    <a:pt x="99" y="16"/>
                  </a:cubicBezTo>
                  <a:cubicBezTo>
                    <a:pt x="100" y="16"/>
                    <a:pt x="101" y="16"/>
                    <a:pt x="101" y="16"/>
                  </a:cubicBezTo>
                  <a:cubicBezTo>
                    <a:pt x="100" y="16"/>
                    <a:pt x="99" y="15"/>
                    <a:pt x="98" y="15"/>
                  </a:cubicBezTo>
                  <a:cubicBezTo>
                    <a:pt x="99" y="14"/>
                    <a:pt x="102" y="17"/>
                    <a:pt x="103" y="15"/>
                  </a:cubicBezTo>
                  <a:cubicBezTo>
                    <a:pt x="104" y="14"/>
                    <a:pt x="100" y="14"/>
                    <a:pt x="100" y="14"/>
                  </a:cubicBezTo>
                  <a:cubicBezTo>
                    <a:pt x="101" y="14"/>
                    <a:pt x="102" y="14"/>
                    <a:pt x="103" y="13"/>
                  </a:cubicBezTo>
                  <a:cubicBezTo>
                    <a:pt x="102" y="13"/>
                    <a:pt x="100" y="13"/>
                    <a:pt x="99" y="13"/>
                  </a:cubicBezTo>
                  <a:cubicBezTo>
                    <a:pt x="100" y="13"/>
                    <a:pt x="103" y="12"/>
                    <a:pt x="102" y="10"/>
                  </a:cubicBezTo>
                  <a:cubicBezTo>
                    <a:pt x="101" y="11"/>
                    <a:pt x="99" y="10"/>
                    <a:pt x="97" y="9"/>
                  </a:cubicBezTo>
                  <a:cubicBezTo>
                    <a:pt x="96" y="9"/>
                    <a:pt x="95" y="10"/>
                    <a:pt x="93" y="11"/>
                  </a:cubicBezTo>
                  <a:cubicBezTo>
                    <a:pt x="94" y="10"/>
                    <a:pt x="96" y="9"/>
                    <a:pt x="96" y="8"/>
                  </a:cubicBezTo>
                  <a:cubicBezTo>
                    <a:pt x="94" y="8"/>
                    <a:pt x="92" y="8"/>
                    <a:pt x="91" y="8"/>
                  </a:cubicBezTo>
                  <a:cubicBezTo>
                    <a:pt x="91" y="7"/>
                    <a:pt x="93" y="7"/>
                    <a:pt x="93" y="6"/>
                  </a:cubicBezTo>
                  <a:cubicBezTo>
                    <a:pt x="93" y="5"/>
                    <a:pt x="89" y="5"/>
                    <a:pt x="88" y="4"/>
                  </a:cubicBezTo>
                  <a:cubicBezTo>
                    <a:pt x="89" y="4"/>
                    <a:pt x="89" y="4"/>
                    <a:pt x="89" y="3"/>
                  </a:cubicBezTo>
                  <a:cubicBezTo>
                    <a:pt x="89" y="2"/>
                    <a:pt x="92" y="2"/>
                    <a:pt x="93" y="2"/>
                  </a:cubicBezTo>
                  <a:cubicBezTo>
                    <a:pt x="91" y="2"/>
                    <a:pt x="86" y="2"/>
                    <a:pt x="86" y="4"/>
                  </a:cubicBezTo>
                  <a:cubicBezTo>
                    <a:pt x="85" y="4"/>
                    <a:pt x="82" y="3"/>
                    <a:pt x="82" y="2"/>
                  </a:cubicBezTo>
                  <a:cubicBezTo>
                    <a:pt x="83" y="1"/>
                    <a:pt x="78" y="1"/>
                    <a:pt x="77" y="1"/>
                  </a:cubicBezTo>
                  <a:cubicBezTo>
                    <a:pt x="76" y="1"/>
                    <a:pt x="74" y="0"/>
                    <a:pt x="75" y="2"/>
                  </a:cubicBezTo>
                  <a:cubicBezTo>
                    <a:pt x="76" y="4"/>
                    <a:pt x="74" y="4"/>
                    <a:pt x="74" y="5"/>
                  </a:cubicBezTo>
                  <a:cubicBezTo>
                    <a:pt x="74" y="5"/>
                    <a:pt x="70" y="4"/>
                    <a:pt x="69" y="4"/>
                  </a:cubicBezTo>
                  <a:cubicBezTo>
                    <a:pt x="67" y="4"/>
                    <a:pt x="66" y="6"/>
                    <a:pt x="65" y="7"/>
                  </a:cubicBezTo>
                  <a:cubicBezTo>
                    <a:pt x="64" y="6"/>
                    <a:pt x="59" y="3"/>
                    <a:pt x="58" y="4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8" y="8"/>
                    <a:pt x="56" y="3"/>
                    <a:pt x="52" y="4"/>
                  </a:cubicBezTo>
                  <a:cubicBezTo>
                    <a:pt x="51" y="4"/>
                    <a:pt x="51" y="5"/>
                    <a:pt x="50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6" y="6"/>
                    <a:pt x="48" y="7"/>
                    <a:pt x="47" y="8"/>
                  </a:cubicBezTo>
                  <a:cubicBezTo>
                    <a:pt x="46" y="9"/>
                    <a:pt x="42" y="5"/>
                    <a:pt x="41" y="5"/>
                  </a:cubicBezTo>
                  <a:cubicBezTo>
                    <a:pt x="38" y="4"/>
                    <a:pt x="38" y="6"/>
                    <a:pt x="39" y="7"/>
                  </a:cubicBezTo>
                  <a:cubicBezTo>
                    <a:pt x="39" y="8"/>
                    <a:pt x="39" y="11"/>
                    <a:pt x="37" y="10"/>
                  </a:cubicBezTo>
                  <a:cubicBezTo>
                    <a:pt x="38" y="12"/>
                    <a:pt x="36" y="9"/>
                    <a:pt x="35" y="9"/>
                  </a:cubicBezTo>
                  <a:cubicBezTo>
                    <a:pt x="32" y="9"/>
                    <a:pt x="34" y="13"/>
                    <a:pt x="32" y="11"/>
                  </a:cubicBezTo>
                  <a:cubicBezTo>
                    <a:pt x="32" y="12"/>
                    <a:pt x="31" y="13"/>
                    <a:pt x="32" y="14"/>
                  </a:cubicBezTo>
                  <a:cubicBezTo>
                    <a:pt x="31" y="13"/>
                    <a:pt x="30" y="10"/>
                    <a:pt x="28" y="11"/>
                  </a:cubicBezTo>
                  <a:cubicBezTo>
                    <a:pt x="31" y="11"/>
                    <a:pt x="26" y="9"/>
                    <a:pt x="25" y="8"/>
                  </a:cubicBezTo>
                  <a:cubicBezTo>
                    <a:pt x="29" y="11"/>
                    <a:pt x="30" y="6"/>
                    <a:pt x="27" y="6"/>
                  </a:cubicBezTo>
                  <a:cubicBezTo>
                    <a:pt x="29" y="5"/>
                    <a:pt x="28" y="5"/>
                    <a:pt x="26" y="5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1" y="3"/>
                    <a:pt x="20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7" y="1"/>
                    <a:pt x="11" y="2"/>
                    <a:pt x="13" y="2"/>
                  </a:cubicBezTo>
                  <a:cubicBezTo>
                    <a:pt x="14" y="3"/>
                    <a:pt x="17" y="3"/>
                    <a:pt x="19" y="3"/>
                  </a:cubicBezTo>
                  <a:cubicBezTo>
                    <a:pt x="17" y="4"/>
                    <a:pt x="15" y="3"/>
                    <a:pt x="14" y="4"/>
                  </a:cubicBezTo>
                  <a:cubicBezTo>
                    <a:pt x="16" y="4"/>
                    <a:pt x="18" y="5"/>
                    <a:pt x="19" y="6"/>
                  </a:cubicBezTo>
                  <a:cubicBezTo>
                    <a:pt x="19" y="7"/>
                    <a:pt x="17" y="7"/>
                    <a:pt x="17" y="7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4" y="5"/>
                    <a:pt x="14" y="5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7" y="4"/>
                    <a:pt x="9" y="5"/>
                  </a:cubicBezTo>
                  <a:cubicBezTo>
                    <a:pt x="8" y="5"/>
                    <a:pt x="8" y="5"/>
                    <a:pt x="10" y="6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7"/>
                    <a:pt x="9" y="7"/>
                    <a:pt x="10" y="7"/>
                  </a:cubicBezTo>
                  <a:cubicBezTo>
                    <a:pt x="9" y="7"/>
                    <a:pt x="6" y="6"/>
                    <a:pt x="6" y="7"/>
                  </a:cubicBezTo>
                  <a:cubicBezTo>
                    <a:pt x="7" y="8"/>
                    <a:pt x="9" y="8"/>
                    <a:pt x="11" y="8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9" y="10"/>
                    <a:pt x="5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3" y="10"/>
                    <a:pt x="0" y="9"/>
                    <a:pt x="0" y="11"/>
                  </a:cubicBezTo>
                  <a:cubicBezTo>
                    <a:pt x="2" y="11"/>
                    <a:pt x="3" y="11"/>
                    <a:pt x="5" y="1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539"/>
            <p:cNvSpPr>
              <a:spLocks/>
            </p:cNvSpPr>
            <p:nvPr/>
          </p:nvSpPr>
          <p:spPr bwMode="auto">
            <a:xfrm>
              <a:off x="1710547" y="2876654"/>
              <a:ext cx="129991" cy="121214"/>
            </a:xfrm>
            <a:custGeom>
              <a:avLst/>
              <a:gdLst>
                <a:gd name="T0" fmla="*/ 1 w 44"/>
                <a:gd name="T1" fmla="*/ 19 h 41"/>
                <a:gd name="T2" fmla="*/ 4 w 44"/>
                <a:gd name="T3" fmla="*/ 20 h 41"/>
                <a:gd name="T4" fmla="*/ 7 w 44"/>
                <a:gd name="T5" fmla="*/ 19 h 41"/>
                <a:gd name="T6" fmla="*/ 8 w 44"/>
                <a:gd name="T7" fmla="*/ 17 h 41"/>
                <a:gd name="T8" fmla="*/ 10 w 44"/>
                <a:gd name="T9" fmla="*/ 16 h 41"/>
                <a:gd name="T10" fmla="*/ 9 w 44"/>
                <a:gd name="T11" fmla="*/ 12 h 41"/>
                <a:gd name="T12" fmla="*/ 12 w 44"/>
                <a:gd name="T13" fmla="*/ 12 h 41"/>
                <a:gd name="T14" fmla="*/ 14 w 44"/>
                <a:gd name="T15" fmla="*/ 11 h 41"/>
                <a:gd name="T16" fmla="*/ 19 w 44"/>
                <a:gd name="T17" fmla="*/ 12 h 41"/>
                <a:gd name="T18" fmla="*/ 21 w 44"/>
                <a:gd name="T19" fmla="*/ 9 h 41"/>
                <a:gd name="T20" fmla="*/ 23 w 44"/>
                <a:gd name="T21" fmla="*/ 7 h 41"/>
                <a:gd name="T22" fmla="*/ 25 w 44"/>
                <a:gd name="T23" fmla="*/ 5 h 41"/>
                <a:gd name="T24" fmla="*/ 27 w 44"/>
                <a:gd name="T25" fmla="*/ 2 h 41"/>
                <a:gd name="T26" fmla="*/ 30 w 44"/>
                <a:gd name="T27" fmla="*/ 3 h 41"/>
                <a:gd name="T28" fmla="*/ 34 w 44"/>
                <a:gd name="T29" fmla="*/ 3 h 41"/>
                <a:gd name="T30" fmla="*/ 39 w 44"/>
                <a:gd name="T31" fmla="*/ 1 h 41"/>
                <a:gd name="T32" fmla="*/ 41 w 44"/>
                <a:gd name="T33" fmla="*/ 0 h 41"/>
                <a:gd name="T34" fmla="*/ 44 w 44"/>
                <a:gd name="T35" fmla="*/ 0 h 41"/>
                <a:gd name="T36" fmla="*/ 41 w 44"/>
                <a:gd name="T37" fmla="*/ 1 h 41"/>
                <a:gd name="T38" fmla="*/ 43 w 44"/>
                <a:gd name="T39" fmla="*/ 8 h 41"/>
                <a:gd name="T40" fmla="*/ 40 w 44"/>
                <a:gd name="T41" fmla="*/ 13 h 41"/>
                <a:gd name="T42" fmla="*/ 40 w 44"/>
                <a:gd name="T43" fmla="*/ 21 h 41"/>
                <a:gd name="T44" fmla="*/ 39 w 44"/>
                <a:gd name="T45" fmla="*/ 26 h 41"/>
                <a:gd name="T46" fmla="*/ 39 w 44"/>
                <a:gd name="T47" fmla="*/ 21 h 41"/>
                <a:gd name="T48" fmla="*/ 37 w 44"/>
                <a:gd name="T49" fmla="*/ 24 h 41"/>
                <a:gd name="T50" fmla="*/ 38 w 44"/>
                <a:gd name="T51" fmla="*/ 29 h 41"/>
                <a:gd name="T52" fmla="*/ 38 w 44"/>
                <a:gd name="T53" fmla="*/ 28 h 41"/>
                <a:gd name="T54" fmla="*/ 37 w 44"/>
                <a:gd name="T55" fmla="*/ 31 h 41"/>
                <a:gd name="T56" fmla="*/ 37 w 44"/>
                <a:gd name="T57" fmla="*/ 34 h 41"/>
                <a:gd name="T58" fmla="*/ 38 w 44"/>
                <a:gd name="T59" fmla="*/ 39 h 41"/>
                <a:gd name="T60" fmla="*/ 38 w 44"/>
                <a:gd name="T61" fmla="*/ 41 h 41"/>
                <a:gd name="T62" fmla="*/ 34 w 44"/>
                <a:gd name="T63" fmla="*/ 41 h 41"/>
                <a:gd name="T64" fmla="*/ 33 w 44"/>
                <a:gd name="T65" fmla="*/ 40 h 41"/>
                <a:gd name="T66" fmla="*/ 31 w 44"/>
                <a:gd name="T67" fmla="*/ 39 h 41"/>
                <a:gd name="T68" fmla="*/ 29 w 44"/>
                <a:gd name="T69" fmla="*/ 38 h 41"/>
                <a:gd name="T70" fmla="*/ 27 w 44"/>
                <a:gd name="T71" fmla="*/ 39 h 41"/>
                <a:gd name="T72" fmla="*/ 20 w 44"/>
                <a:gd name="T73" fmla="*/ 37 h 41"/>
                <a:gd name="T74" fmla="*/ 18 w 44"/>
                <a:gd name="T75" fmla="*/ 37 h 41"/>
                <a:gd name="T76" fmla="*/ 14 w 44"/>
                <a:gd name="T77" fmla="*/ 33 h 41"/>
                <a:gd name="T78" fmla="*/ 6 w 44"/>
                <a:gd name="T79" fmla="*/ 25 h 41"/>
                <a:gd name="T80" fmla="*/ 1 w 44"/>
                <a:gd name="T8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1">
                  <a:moveTo>
                    <a:pt x="1" y="19"/>
                  </a:moveTo>
                  <a:cubicBezTo>
                    <a:pt x="2" y="19"/>
                    <a:pt x="3" y="20"/>
                    <a:pt x="4" y="20"/>
                  </a:cubicBezTo>
                  <a:cubicBezTo>
                    <a:pt x="4" y="19"/>
                    <a:pt x="6" y="20"/>
                    <a:pt x="7" y="19"/>
                  </a:cubicBezTo>
                  <a:cubicBezTo>
                    <a:pt x="8" y="19"/>
                    <a:pt x="7" y="18"/>
                    <a:pt x="8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5"/>
                    <a:pt x="8" y="13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3" y="12"/>
                    <a:pt x="14" y="11"/>
                  </a:cubicBezTo>
                  <a:cubicBezTo>
                    <a:pt x="16" y="9"/>
                    <a:pt x="16" y="10"/>
                    <a:pt x="19" y="12"/>
                  </a:cubicBezTo>
                  <a:cubicBezTo>
                    <a:pt x="18" y="10"/>
                    <a:pt x="20" y="10"/>
                    <a:pt x="21" y="9"/>
                  </a:cubicBezTo>
                  <a:cubicBezTo>
                    <a:pt x="22" y="9"/>
                    <a:pt x="22" y="7"/>
                    <a:pt x="23" y="7"/>
                  </a:cubicBezTo>
                  <a:cubicBezTo>
                    <a:pt x="25" y="7"/>
                    <a:pt x="24" y="6"/>
                    <a:pt x="25" y="5"/>
                  </a:cubicBezTo>
                  <a:cubicBezTo>
                    <a:pt x="26" y="4"/>
                    <a:pt x="26" y="3"/>
                    <a:pt x="27" y="2"/>
                  </a:cubicBezTo>
                  <a:cubicBezTo>
                    <a:pt x="28" y="2"/>
                    <a:pt x="28" y="3"/>
                    <a:pt x="30" y="3"/>
                  </a:cubicBezTo>
                  <a:cubicBezTo>
                    <a:pt x="31" y="4"/>
                    <a:pt x="33" y="3"/>
                    <a:pt x="34" y="3"/>
                  </a:cubicBezTo>
                  <a:cubicBezTo>
                    <a:pt x="36" y="3"/>
                    <a:pt x="38" y="2"/>
                    <a:pt x="39" y="1"/>
                  </a:cubicBezTo>
                  <a:cubicBezTo>
                    <a:pt x="40" y="1"/>
                    <a:pt x="40" y="1"/>
                    <a:pt x="41" y="0"/>
                  </a:cubicBezTo>
                  <a:cubicBezTo>
                    <a:pt x="42" y="0"/>
                    <a:pt x="43" y="1"/>
                    <a:pt x="44" y="0"/>
                  </a:cubicBezTo>
                  <a:cubicBezTo>
                    <a:pt x="43" y="1"/>
                    <a:pt x="43" y="2"/>
                    <a:pt x="41" y="1"/>
                  </a:cubicBezTo>
                  <a:cubicBezTo>
                    <a:pt x="41" y="3"/>
                    <a:pt x="43" y="6"/>
                    <a:pt x="43" y="8"/>
                  </a:cubicBezTo>
                  <a:cubicBezTo>
                    <a:pt x="42" y="10"/>
                    <a:pt x="40" y="11"/>
                    <a:pt x="40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2"/>
                    <a:pt x="41" y="25"/>
                    <a:pt x="39" y="26"/>
                  </a:cubicBezTo>
                  <a:cubicBezTo>
                    <a:pt x="39" y="24"/>
                    <a:pt x="40" y="23"/>
                    <a:pt x="39" y="21"/>
                  </a:cubicBezTo>
                  <a:cubicBezTo>
                    <a:pt x="38" y="22"/>
                    <a:pt x="39" y="23"/>
                    <a:pt x="37" y="24"/>
                  </a:cubicBezTo>
                  <a:cubicBezTo>
                    <a:pt x="39" y="26"/>
                    <a:pt x="38" y="27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9" y="30"/>
                    <a:pt x="38" y="33"/>
                    <a:pt x="37" y="34"/>
                  </a:cubicBezTo>
                  <a:cubicBezTo>
                    <a:pt x="37" y="35"/>
                    <a:pt x="36" y="37"/>
                    <a:pt x="38" y="39"/>
                  </a:cubicBezTo>
                  <a:cubicBezTo>
                    <a:pt x="38" y="40"/>
                    <a:pt x="39" y="40"/>
                    <a:pt x="38" y="41"/>
                  </a:cubicBezTo>
                  <a:cubicBezTo>
                    <a:pt x="37" y="41"/>
                    <a:pt x="35" y="41"/>
                    <a:pt x="34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1" y="39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8" y="38"/>
                    <a:pt x="28" y="39"/>
                    <a:pt x="27" y="39"/>
                  </a:cubicBezTo>
                  <a:cubicBezTo>
                    <a:pt x="25" y="40"/>
                    <a:pt x="22" y="37"/>
                    <a:pt x="20" y="37"/>
                  </a:cubicBezTo>
                  <a:cubicBezTo>
                    <a:pt x="19" y="37"/>
                    <a:pt x="19" y="39"/>
                    <a:pt x="18" y="37"/>
                  </a:cubicBezTo>
                  <a:cubicBezTo>
                    <a:pt x="17" y="35"/>
                    <a:pt x="15" y="34"/>
                    <a:pt x="14" y="33"/>
                  </a:cubicBezTo>
                  <a:cubicBezTo>
                    <a:pt x="11" y="31"/>
                    <a:pt x="9" y="28"/>
                    <a:pt x="6" y="25"/>
                  </a:cubicBezTo>
                  <a:cubicBezTo>
                    <a:pt x="4" y="24"/>
                    <a:pt x="0" y="21"/>
                    <a:pt x="1" y="1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540"/>
            <p:cNvSpPr>
              <a:spLocks noEditPoints="1"/>
            </p:cNvSpPr>
            <p:nvPr/>
          </p:nvSpPr>
          <p:spPr bwMode="auto">
            <a:xfrm>
              <a:off x="2044307" y="3804200"/>
              <a:ext cx="265251" cy="1094435"/>
            </a:xfrm>
            <a:custGeom>
              <a:avLst/>
              <a:gdLst>
                <a:gd name="T0" fmla="*/ 73 w 89"/>
                <a:gd name="T1" fmla="*/ 362 h 369"/>
                <a:gd name="T2" fmla="*/ 85 w 89"/>
                <a:gd name="T3" fmla="*/ 363 h 369"/>
                <a:gd name="T4" fmla="*/ 19 w 89"/>
                <a:gd name="T5" fmla="*/ 346 h 369"/>
                <a:gd name="T6" fmla="*/ 30 w 89"/>
                <a:gd name="T7" fmla="*/ 350 h 369"/>
                <a:gd name="T8" fmla="*/ 35 w 89"/>
                <a:gd name="T9" fmla="*/ 349 h 369"/>
                <a:gd name="T10" fmla="*/ 35 w 89"/>
                <a:gd name="T11" fmla="*/ 355 h 369"/>
                <a:gd name="T12" fmla="*/ 50 w 89"/>
                <a:gd name="T13" fmla="*/ 353 h 369"/>
                <a:gd name="T14" fmla="*/ 53 w 89"/>
                <a:gd name="T15" fmla="*/ 362 h 369"/>
                <a:gd name="T16" fmla="*/ 54 w 89"/>
                <a:gd name="T17" fmla="*/ 362 h 369"/>
                <a:gd name="T18" fmla="*/ 68 w 89"/>
                <a:gd name="T19" fmla="*/ 363 h 369"/>
                <a:gd name="T20" fmla="*/ 6 w 89"/>
                <a:gd name="T21" fmla="*/ 331 h 369"/>
                <a:gd name="T22" fmla="*/ 15 w 89"/>
                <a:gd name="T23" fmla="*/ 331 h 369"/>
                <a:gd name="T24" fmla="*/ 15 w 89"/>
                <a:gd name="T25" fmla="*/ 342 h 369"/>
                <a:gd name="T26" fmla="*/ 19 w 89"/>
                <a:gd name="T27" fmla="*/ 335 h 369"/>
                <a:gd name="T28" fmla="*/ 19 w 89"/>
                <a:gd name="T29" fmla="*/ 340 h 369"/>
                <a:gd name="T30" fmla="*/ 4 w 89"/>
                <a:gd name="T31" fmla="*/ 315 h 369"/>
                <a:gd name="T32" fmla="*/ 12 w 89"/>
                <a:gd name="T33" fmla="*/ 316 h 369"/>
                <a:gd name="T34" fmla="*/ 15 w 89"/>
                <a:gd name="T35" fmla="*/ 320 h 369"/>
                <a:gd name="T36" fmla="*/ 15 w 89"/>
                <a:gd name="T37" fmla="*/ 324 h 369"/>
                <a:gd name="T38" fmla="*/ 2 w 89"/>
                <a:gd name="T39" fmla="*/ 297 h 369"/>
                <a:gd name="T40" fmla="*/ 8 w 89"/>
                <a:gd name="T41" fmla="*/ 291 h 369"/>
                <a:gd name="T42" fmla="*/ 8 w 89"/>
                <a:gd name="T43" fmla="*/ 294 h 369"/>
                <a:gd name="T44" fmla="*/ 6 w 89"/>
                <a:gd name="T45" fmla="*/ 301 h 369"/>
                <a:gd name="T46" fmla="*/ 12 w 89"/>
                <a:gd name="T47" fmla="*/ 302 h 369"/>
                <a:gd name="T48" fmla="*/ 9 w 89"/>
                <a:gd name="T49" fmla="*/ 309 h 369"/>
                <a:gd name="T50" fmla="*/ 12 w 89"/>
                <a:gd name="T51" fmla="*/ 296 h 369"/>
                <a:gd name="T52" fmla="*/ 13 w 89"/>
                <a:gd name="T53" fmla="*/ 309 h 369"/>
                <a:gd name="T54" fmla="*/ 17 w 89"/>
                <a:gd name="T55" fmla="*/ 273 h 369"/>
                <a:gd name="T56" fmla="*/ 20 w 89"/>
                <a:gd name="T57" fmla="*/ 274 h 369"/>
                <a:gd name="T58" fmla="*/ 18 w 89"/>
                <a:gd name="T59" fmla="*/ 249 h 369"/>
                <a:gd name="T60" fmla="*/ 10 w 89"/>
                <a:gd name="T61" fmla="*/ 261 h 369"/>
                <a:gd name="T62" fmla="*/ 15 w 89"/>
                <a:gd name="T63" fmla="*/ 256 h 369"/>
                <a:gd name="T64" fmla="*/ 23 w 89"/>
                <a:gd name="T65" fmla="*/ 245 h 369"/>
                <a:gd name="T66" fmla="*/ 18 w 89"/>
                <a:gd name="T67" fmla="*/ 257 h 369"/>
                <a:gd name="T68" fmla="*/ 19 w 89"/>
                <a:gd name="T69" fmla="*/ 254 h 369"/>
                <a:gd name="T70" fmla="*/ 17 w 89"/>
                <a:gd name="T71" fmla="*/ 268 h 369"/>
                <a:gd name="T72" fmla="*/ 20 w 89"/>
                <a:gd name="T73" fmla="*/ 263 h 369"/>
                <a:gd name="T74" fmla="*/ 27 w 89"/>
                <a:gd name="T75" fmla="*/ 259 h 369"/>
                <a:gd name="T76" fmla="*/ 64 w 89"/>
                <a:gd name="T77" fmla="*/ 5 h 369"/>
                <a:gd name="T78" fmla="*/ 70 w 89"/>
                <a:gd name="T79" fmla="*/ 73 h 369"/>
                <a:gd name="T80" fmla="*/ 50 w 89"/>
                <a:gd name="T81" fmla="*/ 132 h 369"/>
                <a:gd name="T82" fmla="*/ 50 w 89"/>
                <a:gd name="T83" fmla="*/ 179 h 369"/>
                <a:gd name="T84" fmla="*/ 37 w 89"/>
                <a:gd name="T85" fmla="*/ 232 h 369"/>
                <a:gd name="T86" fmla="*/ 40 w 89"/>
                <a:gd name="T87" fmla="*/ 269 h 369"/>
                <a:gd name="T88" fmla="*/ 22 w 89"/>
                <a:gd name="T89" fmla="*/ 309 h 369"/>
                <a:gd name="T90" fmla="*/ 46 w 89"/>
                <a:gd name="T91" fmla="*/ 343 h 369"/>
                <a:gd name="T92" fmla="*/ 24 w 89"/>
                <a:gd name="T93" fmla="*/ 343 h 369"/>
                <a:gd name="T94" fmla="*/ 26 w 89"/>
                <a:gd name="T95" fmla="*/ 337 h 369"/>
                <a:gd name="T96" fmla="*/ 31 w 89"/>
                <a:gd name="T97" fmla="*/ 331 h 369"/>
                <a:gd name="T98" fmla="*/ 18 w 89"/>
                <a:gd name="T99" fmla="*/ 326 h 369"/>
                <a:gd name="T100" fmla="*/ 14 w 89"/>
                <a:gd name="T101" fmla="*/ 315 h 369"/>
                <a:gd name="T102" fmla="*/ 13 w 89"/>
                <a:gd name="T103" fmla="*/ 300 h 369"/>
                <a:gd name="T104" fmla="*/ 21 w 89"/>
                <a:gd name="T105" fmla="*/ 291 h 369"/>
                <a:gd name="T106" fmla="*/ 11 w 89"/>
                <a:gd name="T107" fmla="*/ 282 h 369"/>
                <a:gd name="T108" fmla="*/ 17 w 89"/>
                <a:gd name="T109" fmla="*/ 274 h 369"/>
                <a:gd name="T110" fmla="*/ 25 w 89"/>
                <a:gd name="T111" fmla="*/ 264 h 369"/>
                <a:gd name="T112" fmla="*/ 33 w 89"/>
                <a:gd name="T113" fmla="*/ 230 h 369"/>
                <a:gd name="T114" fmla="*/ 26 w 89"/>
                <a:gd name="T115" fmla="*/ 185 h 369"/>
                <a:gd name="T116" fmla="*/ 43 w 89"/>
                <a:gd name="T117" fmla="*/ 119 h 369"/>
                <a:gd name="T118" fmla="*/ 54 w 89"/>
                <a:gd name="T119" fmla="*/ 34 h 369"/>
                <a:gd name="T120" fmla="*/ 59 w 89"/>
                <a:gd name="T121" fmla="*/ 337 h 369"/>
                <a:gd name="T122" fmla="*/ 45 w 89"/>
                <a:gd name="T123" fmla="*/ 357 h 369"/>
                <a:gd name="T124" fmla="*/ 55 w 89"/>
                <a:gd name="T125" fmla="*/ 35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369">
                  <a:moveTo>
                    <a:pt x="60" y="365"/>
                  </a:moveTo>
                  <a:cubicBezTo>
                    <a:pt x="60" y="365"/>
                    <a:pt x="59" y="364"/>
                    <a:pt x="59" y="364"/>
                  </a:cubicBezTo>
                  <a:cubicBezTo>
                    <a:pt x="60" y="365"/>
                    <a:pt x="60" y="365"/>
                    <a:pt x="60" y="365"/>
                  </a:cubicBezTo>
                  <a:moveTo>
                    <a:pt x="78" y="369"/>
                  </a:moveTo>
                  <a:cubicBezTo>
                    <a:pt x="78" y="368"/>
                    <a:pt x="78" y="368"/>
                    <a:pt x="78" y="368"/>
                  </a:cubicBezTo>
                  <a:cubicBezTo>
                    <a:pt x="77" y="368"/>
                    <a:pt x="77" y="368"/>
                    <a:pt x="76" y="369"/>
                  </a:cubicBezTo>
                  <a:cubicBezTo>
                    <a:pt x="77" y="369"/>
                    <a:pt x="77" y="369"/>
                    <a:pt x="78" y="369"/>
                  </a:cubicBezTo>
                  <a:moveTo>
                    <a:pt x="81" y="369"/>
                  </a:moveTo>
                  <a:cubicBezTo>
                    <a:pt x="82" y="368"/>
                    <a:pt x="81" y="368"/>
                    <a:pt x="80" y="369"/>
                  </a:cubicBezTo>
                  <a:cubicBezTo>
                    <a:pt x="81" y="369"/>
                    <a:pt x="81" y="369"/>
                    <a:pt x="81" y="369"/>
                  </a:cubicBezTo>
                  <a:moveTo>
                    <a:pt x="83" y="369"/>
                  </a:moveTo>
                  <a:cubicBezTo>
                    <a:pt x="82" y="368"/>
                    <a:pt x="82" y="368"/>
                    <a:pt x="82" y="368"/>
                  </a:cubicBezTo>
                  <a:cubicBezTo>
                    <a:pt x="83" y="369"/>
                    <a:pt x="83" y="369"/>
                    <a:pt x="83" y="369"/>
                  </a:cubicBezTo>
                  <a:moveTo>
                    <a:pt x="83" y="361"/>
                  </a:moveTo>
                  <a:cubicBezTo>
                    <a:pt x="83" y="360"/>
                    <a:pt x="75" y="358"/>
                    <a:pt x="71" y="360"/>
                  </a:cubicBezTo>
                  <a:cubicBezTo>
                    <a:pt x="73" y="360"/>
                    <a:pt x="72" y="361"/>
                    <a:pt x="73" y="362"/>
                  </a:cubicBezTo>
                  <a:cubicBezTo>
                    <a:pt x="73" y="363"/>
                    <a:pt x="78" y="363"/>
                    <a:pt x="75" y="363"/>
                  </a:cubicBezTo>
                  <a:cubicBezTo>
                    <a:pt x="76" y="363"/>
                    <a:pt x="77" y="363"/>
                    <a:pt x="78" y="363"/>
                  </a:cubicBezTo>
                  <a:cubicBezTo>
                    <a:pt x="78" y="363"/>
                    <a:pt x="78" y="362"/>
                    <a:pt x="78" y="362"/>
                  </a:cubicBezTo>
                  <a:cubicBezTo>
                    <a:pt x="80" y="362"/>
                    <a:pt x="79" y="363"/>
                    <a:pt x="80" y="363"/>
                  </a:cubicBezTo>
                  <a:cubicBezTo>
                    <a:pt x="81" y="364"/>
                    <a:pt x="83" y="362"/>
                    <a:pt x="83" y="361"/>
                  </a:cubicBezTo>
                  <a:moveTo>
                    <a:pt x="77" y="366"/>
                  </a:moveTo>
                  <a:cubicBezTo>
                    <a:pt x="77" y="366"/>
                    <a:pt x="78" y="366"/>
                    <a:pt x="78" y="366"/>
                  </a:cubicBezTo>
                  <a:cubicBezTo>
                    <a:pt x="77" y="365"/>
                    <a:pt x="77" y="366"/>
                    <a:pt x="77" y="366"/>
                  </a:cubicBezTo>
                  <a:moveTo>
                    <a:pt x="80" y="368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9" y="367"/>
                    <a:pt x="79" y="367"/>
                    <a:pt x="78" y="368"/>
                  </a:cubicBezTo>
                  <a:cubicBezTo>
                    <a:pt x="79" y="368"/>
                    <a:pt x="80" y="368"/>
                    <a:pt x="80" y="368"/>
                  </a:cubicBezTo>
                  <a:moveTo>
                    <a:pt x="84" y="360"/>
                  </a:moveTo>
                  <a:cubicBezTo>
                    <a:pt x="83" y="361"/>
                    <a:pt x="85" y="361"/>
                    <a:pt x="85" y="361"/>
                  </a:cubicBezTo>
                  <a:cubicBezTo>
                    <a:pt x="85" y="361"/>
                    <a:pt x="84" y="360"/>
                    <a:pt x="84" y="360"/>
                  </a:cubicBezTo>
                  <a:moveTo>
                    <a:pt x="85" y="363"/>
                  </a:moveTo>
                  <a:cubicBezTo>
                    <a:pt x="84" y="363"/>
                    <a:pt x="84" y="363"/>
                    <a:pt x="83" y="363"/>
                  </a:cubicBezTo>
                  <a:cubicBezTo>
                    <a:pt x="84" y="364"/>
                    <a:pt x="84" y="364"/>
                    <a:pt x="85" y="363"/>
                  </a:cubicBezTo>
                  <a:cubicBezTo>
                    <a:pt x="85" y="363"/>
                    <a:pt x="85" y="363"/>
                    <a:pt x="85" y="363"/>
                  </a:cubicBezTo>
                  <a:moveTo>
                    <a:pt x="88" y="363"/>
                  </a:moveTo>
                  <a:cubicBezTo>
                    <a:pt x="89" y="362"/>
                    <a:pt x="89" y="362"/>
                    <a:pt x="87" y="362"/>
                  </a:cubicBezTo>
                  <a:cubicBezTo>
                    <a:pt x="88" y="363"/>
                    <a:pt x="88" y="363"/>
                    <a:pt x="88" y="363"/>
                  </a:cubicBezTo>
                  <a:moveTo>
                    <a:pt x="16" y="344"/>
                  </a:moveTo>
                  <a:cubicBezTo>
                    <a:pt x="16" y="344"/>
                    <a:pt x="15" y="344"/>
                    <a:pt x="15" y="344"/>
                  </a:cubicBezTo>
                  <a:cubicBezTo>
                    <a:pt x="15" y="344"/>
                    <a:pt x="16" y="344"/>
                    <a:pt x="16" y="344"/>
                  </a:cubicBezTo>
                  <a:moveTo>
                    <a:pt x="18" y="347"/>
                  </a:moveTo>
                  <a:cubicBezTo>
                    <a:pt x="19" y="347"/>
                    <a:pt x="19" y="346"/>
                    <a:pt x="20" y="346"/>
                  </a:cubicBezTo>
                  <a:cubicBezTo>
                    <a:pt x="18" y="346"/>
                    <a:pt x="18" y="346"/>
                    <a:pt x="18" y="347"/>
                  </a:cubicBezTo>
                  <a:moveTo>
                    <a:pt x="22" y="345"/>
                  </a:moveTo>
                  <a:cubicBezTo>
                    <a:pt x="22" y="345"/>
                    <a:pt x="21" y="345"/>
                    <a:pt x="21" y="345"/>
                  </a:cubicBezTo>
                  <a:cubicBezTo>
                    <a:pt x="21" y="346"/>
                    <a:pt x="21" y="346"/>
                    <a:pt x="21" y="346"/>
                  </a:cubicBezTo>
                  <a:cubicBezTo>
                    <a:pt x="20" y="346"/>
                    <a:pt x="20" y="346"/>
                    <a:pt x="19" y="346"/>
                  </a:cubicBezTo>
                  <a:cubicBezTo>
                    <a:pt x="20" y="346"/>
                    <a:pt x="23" y="347"/>
                    <a:pt x="22" y="345"/>
                  </a:cubicBezTo>
                  <a:moveTo>
                    <a:pt x="28" y="352"/>
                  </a:moveTo>
                  <a:cubicBezTo>
                    <a:pt x="30" y="351"/>
                    <a:pt x="31" y="351"/>
                    <a:pt x="33" y="351"/>
                  </a:cubicBezTo>
                  <a:cubicBezTo>
                    <a:pt x="32" y="350"/>
                    <a:pt x="33" y="349"/>
                    <a:pt x="34" y="350"/>
                  </a:cubicBezTo>
                  <a:cubicBezTo>
                    <a:pt x="35" y="348"/>
                    <a:pt x="32" y="349"/>
                    <a:pt x="32" y="348"/>
                  </a:cubicBezTo>
                  <a:cubicBezTo>
                    <a:pt x="31" y="347"/>
                    <a:pt x="30" y="346"/>
                    <a:pt x="29" y="348"/>
                  </a:cubicBezTo>
                  <a:cubicBezTo>
                    <a:pt x="29" y="347"/>
                    <a:pt x="28" y="346"/>
                    <a:pt x="27" y="347"/>
                  </a:cubicBezTo>
                  <a:cubicBezTo>
                    <a:pt x="27" y="347"/>
                    <a:pt x="26" y="344"/>
                    <a:pt x="25" y="345"/>
                  </a:cubicBezTo>
                  <a:cubicBezTo>
                    <a:pt x="25" y="346"/>
                    <a:pt x="25" y="346"/>
                    <a:pt x="25" y="346"/>
                  </a:cubicBezTo>
                  <a:cubicBezTo>
                    <a:pt x="24" y="346"/>
                    <a:pt x="23" y="346"/>
                    <a:pt x="23" y="346"/>
                  </a:cubicBezTo>
                  <a:cubicBezTo>
                    <a:pt x="24" y="347"/>
                    <a:pt x="24" y="347"/>
                    <a:pt x="26" y="348"/>
                  </a:cubicBezTo>
                  <a:cubicBezTo>
                    <a:pt x="24" y="348"/>
                    <a:pt x="23" y="346"/>
                    <a:pt x="21" y="348"/>
                  </a:cubicBezTo>
                  <a:cubicBezTo>
                    <a:pt x="22" y="347"/>
                    <a:pt x="22" y="348"/>
                    <a:pt x="21" y="348"/>
                  </a:cubicBezTo>
                  <a:cubicBezTo>
                    <a:pt x="25" y="347"/>
                    <a:pt x="23" y="349"/>
                    <a:pt x="23" y="350"/>
                  </a:cubicBezTo>
                  <a:cubicBezTo>
                    <a:pt x="23" y="351"/>
                    <a:pt x="24" y="351"/>
                    <a:pt x="25" y="350"/>
                  </a:cubicBezTo>
                  <a:cubicBezTo>
                    <a:pt x="27" y="349"/>
                    <a:pt x="29" y="349"/>
                    <a:pt x="30" y="350"/>
                  </a:cubicBezTo>
                  <a:cubicBezTo>
                    <a:pt x="29" y="350"/>
                    <a:pt x="29" y="350"/>
                    <a:pt x="28" y="350"/>
                  </a:cubicBezTo>
                  <a:cubicBezTo>
                    <a:pt x="29" y="351"/>
                    <a:pt x="29" y="351"/>
                    <a:pt x="29" y="351"/>
                  </a:cubicBezTo>
                  <a:cubicBezTo>
                    <a:pt x="28" y="351"/>
                    <a:pt x="27" y="352"/>
                    <a:pt x="26" y="352"/>
                  </a:cubicBezTo>
                  <a:cubicBezTo>
                    <a:pt x="27" y="352"/>
                    <a:pt x="28" y="352"/>
                    <a:pt x="28" y="352"/>
                  </a:cubicBezTo>
                  <a:moveTo>
                    <a:pt x="24" y="352"/>
                  </a:moveTo>
                  <a:cubicBezTo>
                    <a:pt x="25" y="351"/>
                    <a:pt x="23" y="351"/>
                    <a:pt x="22" y="352"/>
                  </a:cubicBezTo>
                  <a:cubicBezTo>
                    <a:pt x="23" y="351"/>
                    <a:pt x="24" y="352"/>
                    <a:pt x="24" y="352"/>
                  </a:cubicBezTo>
                  <a:moveTo>
                    <a:pt x="33" y="352"/>
                  </a:moveTo>
                  <a:cubicBezTo>
                    <a:pt x="32" y="352"/>
                    <a:pt x="32" y="352"/>
                    <a:pt x="32" y="352"/>
                  </a:cubicBezTo>
                  <a:cubicBezTo>
                    <a:pt x="33" y="352"/>
                    <a:pt x="32" y="353"/>
                    <a:pt x="31" y="353"/>
                  </a:cubicBezTo>
                  <a:cubicBezTo>
                    <a:pt x="32" y="354"/>
                    <a:pt x="35" y="352"/>
                    <a:pt x="33" y="352"/>
                  </a:cubicBezTo>
                  <a:moveTo>
                    <a:pt x="32" y="355"/>
                  </a:moveTo>
                  <a:cubicBezTo>
                    <a:pt x="32" y="354"/>
                    <a:pt x="32" y="354"/>
                    <a:pt x="33" y="354"/>
                  </a:cubicBezTo>
                  <a:cubicBezTo>
                    <a:pt x="33" y="354"/>
                    <a:pt x="32" y="354"/>
                    <a:pt x="31" y="354"/>
                  </a:cubicBezTo>
                  <a:cubicBezTo>
                    <a:pt x="32" y="355"/>
                    <a:pt x="32" y="355"/>
                    <a:pt x="32" y="355"/>
                  </a:cubicBezTo>
                  <a:moveTo>
                    <a:pt x="35" y="349"/>
                  </a:moveTo>
                  <a:cubicBezTo>
                    <a:pt x="35" y="349"/>
                    <a:pt x="35" y="350"/>
                    <a:pt x="34" y="350"/>
                  </a:cubicBezTo>
                  <a:cubicBezTo>
                    <a:pt x="35" y="350"/>
                    <a:pt x="35" y="350"/>
                    <a:pt x="35" y="349"/>
                  </a:cubicBezTo>
                  <a:moveTo>
                    <a:pt x="39" y="350"/>
                  </a:moveTo>
                  <a:cubicBezTo>
                    <a:pt x="38" y="350"/>
                    <a:pt x="37" y="351"/>
                    <a:pt x="37" y="350"/>
                  </a:cubicBezTo>
                  <a:cubicBezTo>
                    <a:pt x="37" y="349"/>
                    <a:pt x="34" y="351"/>
                    <a:pt x="34" y="351"/>
                  </a:cubicBezTo>
                  <a:cubicBezTo>
                    <a:pt x="33" y="352"/>
                    <a:pt x="38" y="352"/>
                    <a:pt x="36" y="354"/>
                  </a:cubicBezTo>
                  <a:cubicBezTo>
                    <a:pt x="39" y="354"/>
                    <a:pt x="37" y="352"/>
                    <a:pt x="37" y="352"/>
                  </a:cubicBezTo>
                  <a:cubicBezTo>
                    <a:pt x="37" y="352"/>
                    <a:pt x="38" y="352"/>
                    <a:pt x="39" y="352"/>
                  </a:cubicBezTo>
                  <a:cubicBezTo>
                    <a:pt x="39" y="352"/>
                    <a:pt x="39" y="351"/>
                    <a:pt x="39" y="350"/>
                  </a:cubicBezTo>
                  <a:moveTo>
                    <a:pt x="35" y="354"/>
                  </a:moveTo>
                  <a:cubicBezTo>
                    <a:pt x="34" y="353"/>
                    <a:pt x="34" y="353"/>
                    <a:pt x="34" y="353"/>
                  </a:cubicBezTo>
                  <a:cubicBezTo>
                    <a:pt x="35" y="354"/>
                    <a:pt x="35" y="354"/>
                    <a:pt x="35" y="354"/>
                  </a:cubicBezTo>
                  <a:moveTo>
                    <a:pt x="34" y="355"/>
                  </a:moveTo>
                  <a:cubicBezTo>
                    <a:pt x="34" y="355"/>
                    <a:pt x="33" y="355"/>
                    <a:pt x="33" y="355"/>
                  </a:cubicBezTo>
                  <a:cubicBezTo>
                    <a:pt x="34" y="355"/>
                    <a:pt x="34" y="355"/>
                    <a:pt x="34" y="355"/>
                  </a:cubicBezTo>
                  <a:moveTo>
                    <a:pt x="35" y="355"/>
                  </a:moveTo>
                  <a:cubicBezTo>
                    <a:pt x="36" y="354"/>
                    <a:pt x="35" y="354"/>
                    <a:pt x="34" y="354"/>
                  </a:cubicBezTo>
                  <a:cubicBezTo>
                    <a:pt x="35" y="355"/>
                    <a:pt x="35" y="355"/>
                    <a:pt x="35" y="355"/>
                  </a:cubicBezTo>
                  <a:moveTo>
                    <a:pt x="43" y="351"/>
                  </a:moveTo>
                  <a:cubicBezTo>
                    <a:pt x="42" y="351"/>
                    <a:pt x="40" y="350"/>
                    <a:pt x="39" y="351"/>
                  </a:cubicBezTo>
                  <a:cubicBezTo>
                    <a:pt x="39" y="351"/>
                    <a:pt x="40" y="355"/>
                    <a:pt x="42" y="352"/>
                  </a:cubicBezTo>
                  <a:cubicBezTo>
                    <a:pt x="40" y="354"/>
                    <a:pt x="44" y="352"/>
                    <a:pt x="43" y="354"/>
                  </a:cubicBezTo>
                  <a:cubicBezTo>
                    <a:pt x="44" y="354"/>
                    <a:pt x="45" y="354"/>
                    <a:pt x="45" y="353"/>
                  </a:cubicBezTo>
                  <a:cubicBezTo>
                    <a:pt x="45" y="353"/>
                    <a:pt x="44" y="350"/>
                    <a:pt x="43" y="353"/>
                  </a:cubicBezTo>
                  <a:cubicBezTo>
                    <a:pt x="43" y="352"/>
                    <a:pt x="42" y="352"/>
                    <a:pt x="43" y="351"/>
                  </a:cubicBezTo>
                  <a:moveTo>
                    <a:pt x="36" y="358"/>
                  </a:moveTo>
                  <a:cubicBezTo>
                    <a:pt x="37" y="357"/>
                    <a:pt x="37" y="357"/>
                    <a:pt x="36" y="357"/>
                  </a:cubicBezTo>
                  <a:cubicBezTo>
                    <a:pt x="36" y="358"/>
                    <a:pt x="36" y="358"/>
                    <a:pt x="36" y="358"/>
                  </a:cubicBezTo>
                  <a:moveTo>
                    <a:pt x="41" y="353"/>
                  </a:moveTo>
                  <a:cubicBezTo>
                    <a:pt x="41" y="354"/>
                    <a:pt x="41" y="354"/>
                    <a:pt x="41" y="354"/>
                  </a:cubicBezTo>
                  <a:cubicBezTo>
                    <a:pt x="41" y="353"/>
                    <a:pt x="41" y="353"/>
                    <a:pt x="41" y="353"/>
                  </a:cubicBezTo>
                  <a:moveTo>
                    <a:pt x="50" y="353"/>
                  </a:moveTo>
                  <a:cubicBezTo>
                    <a:pt x="50" y="352"/>
                    <a:pt x="49" y="351"/>
                    <a:pt x="49" y="350"/>
                  </a:cubicBezTo>
                  <a:cubicBezTo>
                    <a:pt x="50" y="351"/>
                    <a:pt x="50" y="351"/>
                    <a:pt x="51" y="351"/>
                  </a:cubicBezTo>
                  <a:cubicBezTo>
                    <a:pt x="50" y="350"/>
                    <a:pt x="51" y="348"/>
                    <a:pt x="50" y="347"/>
                  </a:cubicBezTo>
                  <a:cubicBezTo>
                    <a:pt x="48" y="346"/>
                    <a:pt x="48" y="349"/>
                    <a:pt x="49" y="350"/>
                  </a:cubicBezTo>
                  <a:cubicBezTo>
                    <a:pt x="48" y="349"/>
                    <a:pt x="47" y="349"/>
                    <a:pt x="46" y="350"/>
                  </a:cubicBezTo>
                  <a:cubicBezTo>
                    <a:pt x="47" y="351"/>
                    <a:pt x="48" y="353"/>
                    <a:pt x="50" y="353"/>
                  </a:cubicBezTo>
                  <a:moveTo>
                    <a:pt x="45" y="360"/>
                  </a:moveTo>
                  <a:cubicBezTo>
                    <a:pt x="46" y="359"/>
                    <a:pt x="46" y="359"/>
                    <a:pt x="46" y="359"/>
                  </a:cubicBezTo>
                  <a:cubicBezTo>
                    <a:pt x="44" y="359"/>
                    <a:pt x="44" y="359"/>
                    <a:pt x="42" y="359"/>
                  </a:cubicBezTo>
                  <a:cubicBezTo>
                    <a:pt x="42" y="360"/>
                    <a:pt x="42" y="360"/>
                    <a:pt x="42" y="360"/>
                  </a:cubicBezTo>
                  <a:cubicBezTo>
                    <a:pt x="43" y="359"/>
                    <a:pt x="45" y="359"/>
                    <a:pt x="45" y="360"/>
                  </a:cubicBezTo>
                  <a:moveTo>
                    <a:pt x="52" y="352"/>
                  </a:moveTo>
                  <a:cubicBezTo>
                    <a:pt x="53" y="351"/>
                    <a:pt x="52" y="351"/>
                    <a:pt x="51" y="352"/>
                  </a:cubicBezTo>
                  <a:cubicBezTo>
                    <a:pt x="52" y="352"/>
                    <a:pt x="52" y="352"/>
                    <a:pt x="52" y="352"/>
                  </a:cubicBezTo>
                  <a:moveTo>
                    <a:pt x="50" y="362"/>
                  </a:moveTo>
                  <a:cubicBezTo>
                    <a:pt x="51" y="362"/>
                    <a:pt x="52" y="361"/>
                    <a:pt x="53" y="362"/>
                  </a:cubicBezTo>
                  <a:cubicBezTo>
                    <a:pt x="53" y="360"/>
                    <a:pt x="50" y="361"/>
                    <a:pt x="49" y="360"/>
                  </a:cubicBezTo>
                  <a:cubicBezTo>
                    <a:pt x="50" y="360"/>
                    <a:pt x="51" y="360"/>
                    <a:pt x="52" y="359"/>
                  </a:cubicBezTo>
                  <a:cubicBezTo>
                    <a:pt x="51" y="359"/>
                    <a:pt x="50" y="360"/>
                    <a:pt x="49" y="360"/>
                  </a:cubicBezTo>
                  <a:cubicBezTo>
                    <a:pt x="48" y="360"/>
                    <a:pt x="47" y="360"/>
                    <a:pt x="46" y="360"/>
                  </a:cubicBezTo>
                  <a:cubicBezTo>
                    <a:pt x="45" y="362"/>
                    <a:pt x="50" y="360"/>
                    <a:pt x="50" y="362"/>
                  </a:cubicBezTo>
                  <a:moveTo>
                    <a:pt x="52" y="353"/>
                  </a:moveTo>
                  <a:cubicBezTo>
                    <a:pt x="53" y="352"/>
                    <a:pt x="51" y="353"/>
                    <a:pt x="50" y="353"/>
                  </a:cubicBezTo>
                  <a:cubicBezTo>
                    <a:pt x="51" y="353"/>
                    <a:pt x="52" y="353"/>
                    <a:pt x="52" y="353"/>
                  </a:cubicBezTo>
                  <a:moveTo>
                    <a:pt x="51" y="359"/>
                  </a:moveTo>
                  <a:cubicBezTo>
                    <a:pt x="50" y="359"/>
                    <a:pt x="49" y="359"/>
                    <a:pt x="48" y="359"/>
                  </a:cubicBezTo>
                  <a:cubicBezTo>
                    <a:pt x="49" y="359"/>
                    <a:pt x="50" y="359"/>
                    <a:pt x="51" y="359"/>
                  </a:cubicBezTo>
                  <a:moveTo>
                    <a:pt x="55" y="360"/>
                  </a:moveTo>
                  <a:cubicBezTo>
                    <a:pt x="55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moveTo>
                    <a:pt x="55" y="363"/>
                  </a:moveTo>
                  <a:cubicBezTo>
                    <a:pt x="55" y="362"/>
                    <a:pt x="54" y="362"/>
                    <a:pt x="54" y="362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6" y="361"/>
                  </a:moveTo>
                  <a:cubicBezTo>
                    <a:pt x="58" y="361"/>
                    <a:pt x="60" y="361"/>
                    <a:pt x="62" y="360"/>
                  </a:cubicBezTo>
                  <a:cubicBezTo>
                    <a:pt x="61" y="359"/>
                    <a:pt x="58" y="359"/>
                    <a:pt x="56" y="360"/>
                  </a:cubicBezTo>
                  <a:cubicBezTo>
                    <a:pt x="56" y="361"/>
                    <a:pt x="56" y="361"/>
                    <a:pt x="56" y="361"/>
                  </a:cubicBezTo>
                  <a:moveTo>
                    <a:pt x="55" y="362"/>
                  </a:moveTo>
                  <a:cubicBezTo>
                    <a:pt x="55" y="362"/>
                    <a:pt x="58" y="363"/>
                    <a:pt x="59" y="363"/>
                  </a:cubicBezTo>
                  <a:cubicBezTo>
                    <a:pt x="57" y="364"/>
                    <a:pt x="61" y="365"/>
                    <a:pt x="63" y="365"/>
                  </a:cubicBezTo>
                  <a:cubicBezTo>
                    <a:pt x="62" y="364"/>
                    <a:pt x="62" y="364"/>
                    <a:pt x="61" y="363"/>
                  </a:cubicBezTo>
                  <a:cubicBezTo>
                    <a:pt x="60" y="362"/>
                    <a:pt x="64" y="363"/>
                    <a:pt x="61" y="362"/>
                  </a:cubicBezTo>
                  <a:cubicBezTo>
                    <a:pt x="63" y="361"/>
                    <a:pt x="64" y="363"/>
                    <a:pt x="65" y="363"/>
                  </a:cubicBezTo>
                  <a:cubicBezTo>
                    <a:pt x="66" y="363"/>
                    <a:pt x="66" y="364"/>
                    <a:pt x="65" y="365"/>
                  </a:cubicBezTo>
                  <a:cubicBezTo>
                    <a:pt x="67" y="364"/>
                    <a:pt x="70" y="365"/>
                    <a:pt x="71" y="365"/>
                  </a:cubicBezTo>
                  <a:cubicBezTo>
                    <a:pt x="72" y="366"/>
                    <a:pt x="72" y="367"/>
                    <a:pt x="74" y="367"/>
                  </a:cubicBezTo>
                  <a:cubicBezTo>
                    <a:pt x="73" y="366"/>
                    <a:pt x="73" y="365"/>
                    <a:pt x="72" y="364"/>
                  </a:cubicBezTo>
                  <a:cubicBezTo>
                    <a:pt x="70" y="364"/>
                    <a:pt x="68" y="364"/>
                    <a:pt x="68" y="363"/>
                  </a:cubicBezTo>
                  <a:cubicBezTo>
                    <a:pt x="68" y="364"/>
                    <a:pt x="71" y="363"/>
                    <a:pt x="72" y="363"/>
                  </a:cubicBezTo>
                  <a:cubicBezTo>
                    <a:pt x="70" y="362"/>
                    <a:pt x="66" y="363"/>
                    <a:pt x="65" y="361"/>
                  </a:cubicBezTo>
                  <a:cubicBezTo>
                    <a:pt x="66" y="361"/>
                    <a:pt x="67" y="361"/>
                    <a:pt x="69" y="361"/>
                  </a:cubicBezTo>
                  <a:cubicBezTo>
                    <a:pt x="71" y="361"/>
                    <a:pt x="71" y="360"/>
                    <a:pt x="70" y="360"/>
                  </a:cubicBezTo>
                  <a:cubicBezTo>
                    <a:pt x="68" y="360"/>
                    <a:pt x="66" y="360"/>
                    <a:pt x="65" y="360"/>
                  </a:cubicBezTo>
                  <a:cubicBezTo>
                    <a:pt x="63" y="361"/>
                    <a:pt x="59" y="360"/>
                    <a:pt x="59" y="362"/>
                  </a:cubicBezTo>
                  <a:cubicBezTo>
                    <a:pt x="60" y="360"/>
                    <a:pt x="57" y="361"/>
                    <a:pt x="55" y="362"/>
                  </a:cubicBezTo>
                  <a:moveTo>
                    <a:pt x="55" y="363"/>
                  </a:moveTo>
                  <a:cubicBezTo>
                    <a:pt x="54" y="363"/>
                    <a:pt x="54" y="364"/>
                    <a:pt x="55" y="364"/>
                  </a:cubicBezTo>
                  <a:cubicBezTo>
                    <a:pt x="55" y="363"/>
                    <a:pt x="55" y="363"/>
                    <a:pt x="55" y="363"/>
                  </a:cubicBezTo>
                  <a:moveTo>
                    <a:pt x="58" y="364"/>
                  </a:moveTo>
                  <a:cubicBezTo>
                    <a:pt x="58" y="364"/>
                    <a:pt x="58" y="364"/>
                    <a:pt x="57" y="364"/>
                  </a:cubicBezTo>
                  <a:cubicBezTo>
                    <a:pt x="58" y="364"/>
                    <a:pt x="58" y="364"/>
                    <a:pt x="58" y="364"/>
                  </a:cubicBezTo>
                  <a:moveTo>
                    <a:pt x="6" y="331"/>
                  </a:moveTo>
                  <a:cubicBezTo>
                    <a:pt x="8" y="330"/>
                    <a:pt x="7" y="329"/>
                    <a:pt x="7" y="329"/>
                  </a:cubicBezTo>
                  <a:cubicBezTo>
                    <a:pt x="6" y="330"/>
                    <a:pt x="6" y="330"/>
                    <a:pt x="6" y="331"/>
                  </a:cubicBezTo>
                  <a:moveTo>
                    <a:pt x="8" y="333"/>
                  </a:moveTo>
                  <a:cubicBezTo>
                    <a:pt x="9" y="332"/>
                    <a:pt x="11" y="328"/>
                    <a:pt x="8" y="329"/>
                  </a:cubicBezTo>
                  <a:cubicBezTo>
                    <a:pt x="8" y="329"/>
                    <a:pt x="8" y="330"/>
                    <a:pt x="8" y="330"/>
                  </a:cubicBezTo>
                  <a:cubicBezTo>
                    <a:pt x="7" y="330"/>
                    <a:pt x="7" y="332"/>
                    <a:pt x="8" y="333"/>
                  </a:cubicBezTo>
                  <a:moveTo>
                    <a:pt x="9" y="333"/>
                  </a:moveTo>
                  <a:cubicBezTo>
                    <a:pt x="10" y="332"/>
                    <a:pt x="12" y="330"/>
                    <a:pt x="9" y="330"/>
                  </a:cubicBezTo>
                  <a:cubicBezTo>
                    <a:pt x="9" y="331"/>
                    <a:pt x="9" y="332"/>
                    <a:pt x="9" y="333"/>
                  </a:cubicBezTo>
                  <a:moveTo>
                    <a:pt x="10" y="335"/>
                  </a:moveTo>
                  <a:cubicBezTo>
                    <a:pt x="12" y="334"/>
                    <a:pt x="9" y="334"/>
                    <a:pt x="8" y="334"/>
                  </a:cubicBezTo>
                  <a:cubicBezTo>
                    <a:pt x="9" y="334"/>
                    <a:pt x="9" y="334"/>
                    <a:pt x="10" y="335"/>
                  </a:cubicBezTo>
                  <a:moveTo>
                    <a:pt x="10" y="332"/>
                  </a:moveTo>
                  <a:cubicBezTo>
                    <a:pt x="11" y="332"/>
                    <a:pt x="11" y="332"/>
                    <a:pt x="12" y="331"/>
                  </a:cubicBezTo>
                  <a:cubicBezTo>
                    <a:pt x="11" y="331"/>
                    <a:pt x="10" y="332"/>
                    <a:pt x="10" y="332"/>
                  </a:cubicBezTo>
                  <a:moveTo>
                    <a:pt x="15" y="331"/>
                  </a:moveTo>
                  <a:cubicBezTo>
                    <a:pt x="16" y="330"/>
                    <a:pt x="13" y="329"/>
                    <a:pt x="12" y="329"/>
                  </a:cubicBezTo>
                  <a:cubicBezTo>
                    <a:pt x="13" y="330"/>
                    <a:pt x="14" y="331"/>
                    <a:pt x="15" y="331"/>
                  </a:cubicBezTo>
                  <a:moveTo>
                    <a:pt x="17" y="330"/>
                  </a:moveTo>
                  <a:cubicBezTo>
                    <a:pt x="18" y="329"/>
                    <a:pt x="18" y="329"/>
                    <a:pt x="18" y="329"/>
                  </a:cubicBezTo>
                  <a:cubicBezTo>
                    <a:pt x="17" y="329"/>
                    <a:pt x="17" y="328"/>
                    <a:pt x="16" y="327"/>
                  </a:cubicBezTo>
                  <a:cubicBezTo>
                    <a:pt x="16" y="329"/>
                    <a:pt x="15" y="329"/>
                    <a:pt x="17" y="330"/>
                  </a:cubicBezTo>
                  <a:moveTo>
                    <a:pt x="15" y="335"/>
                  </a:moveTo>
                  <a:cubicBezTo>
                    <a:pt x="16" y="335"/>
                    <a:pt x="17" y="335"/>
                    <a:pt x="17" y="335"/>
                  </a:cubicBezTo>
                  <a:cubicBezTo>
                    <a:pt x="16" y="334"/>
                    <a:pt x="15" y="332"/>
                    <a:pt x="13" y="333"/>
                  </a:cubicBezTo>
                  <a:cubicBezTo>
                    <a:pt x="14" y="333"/>
                    <a:pt x="15" y="334"/>
                    <a:pt x="16" y="334"/>
                  </a:cubicBezTo>
                  <a:cubicBezTo>
                    <a:pt x="13" y="333"/>
                    <a:pt x="15" y="335"/>
                    <a:pt x="15" y="335"/>
                  </a:cubicBezTo>
                  <a:moveTo>
                    <a:pt x="22" y="344"/>
                  </a:moveTo>
                  <a:cubicBezTo>
                    <a:pt x="23" y="344"/>
                    <a:pt x="24" y="344"/>
                    <a:pt x="25" y="344"/>
                  </a:cubicBezTo>
                  <a:cubicBezTo>
                    <a:pt x="23" y="344"/>
                    <a:pt x="23" y="343"/>
                    <a:pt x="22" y="343"/>
                  </a:cubicBezTo>
                  <a:cubicBezTo>
                    <a:pt x="23" y="345"/>
                    <a:pt x="19" y="340"/>
                    <a:pt x="20" y="343"/>
                  </a:cubicBezTo>
                  <a:cubicBezTo>
                    <a:pt x="19" y="341"/>
                    <a:pt x="17" y="341"/>
                    <a:pt x="15" y="341"/>
                  </a:cubicBezTo>
                  <a:cubicBezTo>
                    <a:pt x="13" y="340"/>
                    <a:pt x="12" y="339"/>
                    <a:pt x="10" y="339"/>
                  </a:cubicBezTo>
                  <a:cubicBezTo>
                    <a:pt x="12" y="340"/>
                    <a:pt x="13" y="341"/>
                    <a:pt x="15" y="342"/>
                  </a:cubicBezTo>
                  <a:cubicBezTo>
                    <a:pt x="16" y="342"/>
                    <a:pt x="18" y="342"/>
                    <a:pt x="19" y="343"/>
                  </a:cubicBezTo>
                  <a:cubicBezTo>
                    <a:pt x="20" y="343"/>
                    <a:pt x="20" y="345"/>
                    <a:pt x="22" y="344"/>
                  </a:cubicBezTo>
                  <a:moveTo>
                    <a:pt x="15" y="333"/>
                  </a:moveTo>
                  <a:cubicBezTo>
                    <a:pt x="15" y="332"/>
                    <a:pt x="15" y="332"/>
                    <a:pt x="14" y="333"/>
                  </a:cubicBezTo>
                  <a:cubicBezTo>
                    <a:pt x="15" y="333"/>
                    <a:pt x="15" y="333"/>
                    <a:pt x="15" y="333"/>
                  </a:cubicBezTo>
                  <a:moveTo>
                    <a:pt x="19" y="330"/>
                  </a:moveTo>
                  <a:cubicBezTo>
                    <a:pt x="19" y="329"/>
                    <a:pt x="18" y="329"/>
                    <a:pt x="17" y="329"/>
                  </a:cubicBezTo>
                  <a:cubicBezTo>
                    <a:pt x="18" y="329"/>
                    <a:pt x="18" y="330"/>
                    <a:pt x="19" y="330"/>
                  </a:cubicBezTo>
                  <a:moveTo>
                    <a:pt x="19" y="334"/>
                  </a:moveTo>
                  <a:cubicBezTo>
                    <a:pt x="20" y="332"/>
                    <a:pt x="18" y="331"/>
                    <a:pt x="16" y="331"/>
                  </a:cubicBezTo>
                  <a:cubicBezTo>
                    <a:pt x="16" y="332"/>
                    <a:pt x="19" y="333"/>
                    <a:pt x="19" y="334"/>
                  </a:cubicBezTo>
                  <a:moveTo>
                    <a:pt x="18" y="331"/>
                  </a:moveTo>
                  <a:cubicBezTo>
                    <a:pt x="18" y="330"/>
                    <a:pt x="18" y="330"/>
                    <a:pt x="17" y="330"/>
                  </a:cubicBezTo>
                  <a:cubicBezTo>
                    <a:pt x="18" y="331"/>
                    <a:pt x="18" y="331"/>
                    <a:pt x="18" y="331"/>
                  </a:cubicBezTo>
                  <a:moveTo>
                    <a:pt x="18" y="335"/>
                  </a:moveTo>
                  <a:cubicBezTo>
                    <a:pt x="19" y="335"/>
                    <a:pt x="19" y="335"/>
                    <a:pt x="19" y="335"/>
                  </a:cubicBezTo>
                  <a:cubicBezTo>
                    <a:pt x="19" y="334"/>
                    <a:pt x="18" y="333"/>
                    <a:pt x="16" y="334"/>
                  </a:cubicBezTo>
                  <a:cubicBezTo>
                    <a:pt x="17" y="334"/>
                    <a:pt x="18" y="335"/>
                    <a:pt x="18" y="335"/>
                  </a:cubicBezTo>
                  <a:moveTo>
                    <a:pt x="19" y="332"/>
                  </a:moveTo>
                  <a:cubicBezTo>
                    <a:pt x="20" y="331"/>
                    <a:pt x="20" y="331"/>
                    <a:pt x="18" y="331"/>
                  </a:cubicBezTo>
                  <a:cubicBezTo>
                    <a:pt x="19" y="332"/>
                    <a:pt x="19" y="332"/>
                    <a:pt x="19" y="332"/>
                  </a:cubicBezTo>
                  <a:moveTo>
                    <a:pt x="18" y="334"/>
                  </a:moveTo>
                  <a:cubicBezTo>
                    <a:pt x="19" y="333"/>
                    <a:pt x="18" y="333"/>
                    <a:pt x="17" y="333"/>
                  </a:cubicBezTo>
                  <a:cubicBezTo>
                    <a:pt x="18" y="334"/>
                    <a:pt x="18" y="334"/>
                    <a:pt x="18" y="334"/>
                  </a:cubicBezTo>
                  <a:moveTo>
                    <a:pt x="18" y="339"/>
                  </a:moveTo>
                  <a:cubicBezTo>
                    <a:pt x="19" y="338"/>
                    <a:pt x="20" y="336"/>
                    <a:pt x="18" y="336"/>
                  </a:cubicBezTo>
                  <a:cubicBezTo>
                    <a:pt x="17" y="336"/>
                    <a:pt x="18" y="338"/>
                    <a:pt x="18" y="339"/>
                  </a:cubicBezTo>
                  <a:moveTo>
                    <a:pt x="18" y="342"/>
                  </a:moveTo>
                  <a:cubicBezTo>
                    <a:pt x="18" y="343"/>
                    <a:pt x="18" y="343"/>
                    <a:pt x="19" y="343"/>
                  </a:cubicBezTo>
                  <a:cubicBezTo>
                    <a:pt x="18" y="342"/>
                    <a:pt x="18" y="342"/>
                    <a:pt x="18" y="342"/>
                  </a:cubicBezTo>
                  <a:moveTo>
                    <a:pt x="22" y="341"/>
                  </a:moveTo>
                  <a:cubicBezTo>
                    <a:pt x="23" y="340"/>
                    <a:pt x="21" y="340"/>
                    <a:pt x="19" y="340"/>
                  </a:cubicBezTo>
                  <a:cubicBezTo>
                    <a:pt x="21" y="340"/>
                    <a:pt x="22" y="340"/>
                    <a:pt x="22" y="341"/>
                  </a:cubicBezTo>
                  <a:moveTo>
                    <a:pt x="25" y="332"/>
                  </a:moveTo>
                  <a:cubicBezTo>
                    <a:pt x="26" y="332"/>
                    <a:pt x="27" y="331"/>
                    <a:pt x="27" y="331"/>
                  </a:cubicBezTo>
                  <a:cubicBezTo>
                    <a:pt x="26" y="331"/>
                    <a:pt x="25" y="331"/>
                    <a:pt x="25" y="332"/>
                  </a:cubicBezTo>
                  <a:moveTo>
                    <a:pt x="6" y="311"/>
                  </a:moveTo>
                  <a:cubicBezTo>
                    <a:pt x="6" y="310"/>
                    <a:pt x="5" y="309"/>
                    <a:pt x="3" y="309"/>
                  </a:cubicBezTo>
                  <a:cubicBezTo>
                    <a:pt x="2" y="310"/>
                    <a:pt x="3" y="311"/>
                    <a:pt x="4" y="310"/>
                  </a:cubicBezTo>
                  <a:cubicBezTo>
                    <a:pt x="4" y="311"/>
                    <a:pt x="6" y="311"/>
                    <a:pt x="6" y="311"/>
                  </a:cubicBezTo>
                  <a:moveTo>
                    <a:pt x="7" y="315"/>
                  </a:moveTo>
                  <a:cubicBezTo>
                    <a:pt x="8" y="315"/>
                    <a:pt x="9" y="314"/>
                    <a:pt x="10" y="314"/>
                  </a:cubicBezTo>
                  <a:cubicBezTo>
                    <a:pt x="8" y="314"/>
                    <a:pt x="7" y="314"/>
                    <a:pt x="8" y="313"/>
                  </a:cubicBezTo>
                  <a:cubicBezTo>
                    <a:pt x="8" y="313"/>
                    <a:pt x="7" y="313"/>
                    <a:pt x="7" y="313"/>
                  </a:cubicBezTo>
                  <a:cubicBezTo>
                    <a:pt x="6" y="312"/>
                    <a:pt x="5" y="313"/>
                    <a:pt x="4" y="313"/>
                  </a:cubicBezTo>
                  <a:cubicBezTo>
                    <a:pt x="5" y="313"/>
                    <a:pt x="7" y="314"/>
                    <a:pt x="6" y="315"/>
                  </a:cubicBezTo>
                  <a:cubicBezTo>
                    <a:pt x="5" y="315"/>
                    <a:pt x="6" y="314"/>
                    <a:pt x="4" y="314"/>
                  </a:cubicBezTo>
                  <a:cubicBezTo>
                    <a:pt x="4" y="314"/>
                    <a:pt x="4" y="315"/>
                    <a:pt x="4" y="315"/>
                  </a:cubicBezTo>
                  <a:cubicBezTo>
                    <a:pt x="4" y="316"/>
                    <a:pt x="7" y="315"/>
                    <a:pt x="5" y="316"/>
                  </a:cubicBezTo>
                  <a:cubicBezTo>
                    <a:pt x="6" y="316"/>
                    <a:pt x="7" y="316"/>
                    <a:pt x="7" y="315"/>
                  </a:cubicBezTo>
                  <a:moveTo>
                    <a:pt x="4" y="320"/>
                  </a:moveTo>
                  <a:cubicBezTo>
                    <a:pt x="5" y="319"/>
                    <a:pt x="5" y="318"/>
                    <a:pt x="5" y="318"/>
                  </a:cubicBezTo>
                  <a:cubicBezTo>
                    <a:pt x="5" y="318"/>
                    <a:pt x="6" y="318"/>
                    <a:pt x="7" y="317"/>
                  </a:cubicBezTo>
                  <a:cubicBezTo>
                    <a:pt x="6" y="317"/>
                    <a:pt x="5" y="317"/>
                    <a:pt x="4" y="317"/>
                  </a:cubicBezTo>
                  <a:cubicBezTo>
                    <a:pt x="4" y="318"/>
                    <a:pt x="4" y="318"/>
                    <a:pt x="3" y="319"/>
                  </a:cubicBezTo>
                  <a:cubicBezTo>
                    <a:pt x="4" y="319"/>
                    <a:pt x="3" y="320"/>
                    <a:pt x="4" y="320"/>
                  </a:cubicBezTo>
                  <a:moveTo>
                    <a:pt x="8" y="316"/>
                  </a:moveTo>
                  <a:cubicBezTo>
                    <a:pt x="8" y="316"/>
                    <a:pt x="7" y="316"/>
                    <a:pt x="7" y="316"/>
                  </a:cubicBezTo>
                  <a:cubicBezTo>
                    <a:pt x="8" y="316"/>
                    <a:pt x="8" y="316"/>
                    <a:pt x="8" y="316"/>
                  </a:cubicBezTo>
                  <a:moveTo>
                    <a:pt x="7" y="320"/>
                  </a:moveTo>
                  <a:cubicBezTo>
                    <a:pt x="8" y="319"/>
                    <a:pt x="8" y="319"/>
                    <a:pt x="7" y="319"/>
                  </a:cubicBezTo>
                  <a:cubicBezTo>
                    <a:pt x="7" y="319"/>
                    <a:pt x="7" y="320"/>
                    <a:pt x="7" y="320"/>
                  </a:cubicBezTo>
                  <a:moveTo>
                    <a:pt x="10" y="317"/>
                  </a:moveTo>
                  <a:cubicBezTo>
                    <a:pt x="11" y="317"/>
                    <a:pt x="11" y="316"/>
                    <a:pt x="12" y="316"/>
                  </a:cubicBezTo>
                  <a:cubicBezTo>
                    <a:pt x="11" y="316"/>
                    <a:pt x="10" y="316"/>
                    <a:pt x="10" y="317"/>
                  </a:cubicBezTo>
                  <a:moveTo>
                    <a:pt x="10" y="321"/>
                  </a:moveTo>
                  <a:cubicBezTo>
                    <a:pt x="11" y="320"/>
                    <a:pt x="10" y="318"/>
                    <a:pt x="9" y="319"/>
                  </a:cubicBezTo>
                  <a:cubicBezTo>
                    <a:pt x="6" y="320"/>
                    <a:pt x="10" y="321"/>
                    <a:pt x="10" y="321"/>
                  </a:cubicBezTo>
                  <a:moveTo>
                    <a:pt x="10" y="323"/>
                  </a:moveTo>
                  <a:cubicBezTo>
                    <a:pt x="11" y="322"/>
                    <a:pt x="13" y="322"/>
                    <a:pt x="14" y="322"/>
                  </a:cubicBezTo>
                  <a:cubicBezTo>
                    <a:pt x="12" y="321"/>
                    <a:pt x="13" y="319"/>
                    <a:pt x="11" y="320"/>
                  </a:cubicBezTo>
                  <a:cubicBezTo>
                    <a:pt x="11" y="320"/>
                    <a:pt x="11" y="321"/>
                    <a:pt x="11" y="321"/>
                  </a:cubicBezTo>
                  <a:cubicBezTo>
                    <a:pt x="10" y="321"/>
                    <a:pt x="9" y="321"/>
                    <a:pt x="8" y="321"/>
                  </a:cubicBezTo>
                  <a:cubicBezTo>
                    <a:pt x="8" y="322"/>
                    <a:pt x="9" y="323"/>
                    <a:pt x="11" y="322"/>
                  </a:cubicBezTo>
                  <a:cubicBezTo>
                    <a:pt x="10" y="323"/>
                    <a:pt x="10" y="323"/>
                    <a:pt x="10" y="323"/>
                  </a:cubicBezTo>
                  <a:moveTo>
                    <a:pt x="4" y="328"/>
                  </a:moveTo>
                  <a:cubicBezTo>
                    <a:pt x="6" y="328"/>
                    <a:pt x="7" y="326"/>
                    <a:pt x="7" y="325"/>
                  </a:cubicBezTo>
                  <a:cubicBezTo>
                    <a:pt x="6" y="326"/>
                    <a:pt x="6" y="325"/>
                    <a:pt x="6" y="325"/>
                  </a:cubicBezTo>
                  <a:cubicBezTo>
                    <a:pt x="5" y="326"/>
                    <a:pt x="4" y="327"/>
                    <a:pt x="4" y="328"/>
                  </a:cubicBezTo>
                  <a:moveTo>
                    <a:pt x="15" y="320"/>
                  </a:moveTo>
                  <a:cubicBezTo>
                    <a:pt x="16" y="320"/>
                    <a:pt x="14" y="319"/>
                    <a:pt x="14" y="319"/>
                  </a:cubicBezTo>
                  <a:cubicBezTo>
                    <a:pt x="16" y="319"/>
                    <a:pt x="14" y="318"/>
                    <a:pt x="14" y="318"/>
                  </a:cubicBezTo>
                  <a:cubicBezTo>
                    <a:pt x="14" y="317"/>
                    <a:pt x="13" y="317"/>
                    <a:pt x="12" y="317"/>
                  </a:cubicBezTo>
                  <a:cubicBezTo>
                    <a:pt x="12" y="318"/>
                    <a:pt x="12" y="318"/>
                    <a:pt x="12" y="319"/>
                  </a:cubicBezTo>
                  <a:cubicBezTo>
                    <a:pt x="13" y="320"/>
                    <a:pt x="14" y="320"/>
                    <a:pt x="15" y="320"/>
                  </a:cubicBezTo>
                  <a:moveTo>
                    <a:pt x="8" y="327"/>
                  </a:moveTo>
                  <a:cubicBezTo>
                    <a:pt x="9" y="326"/>
                    <a:pt x="10" y="325"/>
                    <a:pt x="10" y="326"/>
                  </a:cubicBezTo>
                  <a:cubicBezTo>
                    <a:pt x="10" y="326"/>
                    <a:pt x="10" y="326"/>
                    <a:pt x="11" y="325"/>
                  </a:cubicBezTo>
                  <a:cubicBezTo>
                    <a:pt x="11" y="326"/>
                    <a:pt x="11" y="326"/>
                    <a:pt x="11" y="326"/>
                  </a:cubicBezTo>
                  <a:cubicBezTo>
                    <a:pt x="11" y="324"/>
                    <a:pt x="11" y="323"/>
                    <a:pt x="8" y="325"/>
                  </a:cubicBezTo>
                  <a:cubicBezTo>
                    <a:pt x="9" y="325"/>
                    <a:pt x="9" y="326"/>
                    <a:pt x="8" y="327"/>
                  </a:cubicBezTo>
                  <a:moveTo>
                    <a:pt x="13" y="324"/>
                  </a:moveTo>
                  <a:cubicBezTo>
                    <a:pt x="14" y="323"/>
                    <a:pt x="12" y="323"/>
                    <a:pt x="12" y="322"/>
                  </a:cubicBezTo>
                  <a:cubicBezTo>
                    <a:pt x="11" y="323"/>
                    <a:pt x="12" y="324"/>
                    <a:pt x="13" y="324"/>
                  </a:cubicBezTo>
                  <a:moveTo>
                    <a:pt x="14" y="324"/>
                  </a:moveTo>
                  <a:cubicBezTo>
                    <a:pt x="15" y="324"/>
                    <a:pt x="15" y="324"/>
                    <a:pt x="15" y="324"/>
                  </a:cubicBezTo>
                  <a:cubicBezTo>
                    <a:pt x="15" y="323"/>
                    <a:pt x="15" y="322"/>
                    <a:pt x="14" y="322"/>
                  </a:cubicBezTo>
                  <a:cubicBezTo>
                    <a:pt x="14" y="322"/>
                    <a:pt x="14" y="323"/>
                    <a:pt x="14" y="324"/>
                  </a:cubicBezTo>
                  <a:moveTo>
                    <a:pt x="16" y="326"/>
                  </a:moveTo>
                  <a:cubicBezTo>
                    <a:pt x="16" y="326"/>
                    <a:pt x="16" y="325"/>
                    <a:pt x="14" y="325"/>
                  </a:cubicBezTo>
                  <a:cubicBezTo>
                    <a:pt x="15" y="326"/>
                    <a:pt x="15" y="326"/>
                    <a:pt x="16" y="326"/>
                  </a:cubicBezTo>
                  <a:moveTo>
                    <a:pt x="16" y="326"/>
                  </a:moveTo>
                  <a:cubicBezTo>
                    <a:pt x="17" y="325"/>
                    <a:pt x="17" y="325"/>
                    <a:pt x="17" y="325"/>
                  </a:cubicBezTo>
                  <a:cubicBezTo>
                    <a:pt x="18" y="324"/>
                    <a:pt x="17" y="324"/>
                    <a:pt x="16" y="325"/>
                  </a:cubicBezTo>
                  <a:cubicBezTo>
                    <a:pt x="16" y="326"/>
                    <a:pt x="16" y="326"/>
                    <a:pt x="16" y="326"/>
                  </a:cubicBezTo>
                  <a:moveTo>
                    <a:pt x="19" y="326"/>
                  </a:moveTo>
                  <a:cubicBezTo>
                    <a:pt x="19" y="325"/>
                    <a:pt x="19" y="325"/>
                    <a:pt x="18" y="325"/>
                  </a:cubicBezTo>
                  <a:cubicBezTo>
                    <a:pt x="18" y="325"/>
                    <a:pt x="18" y="326"/>
                    <a:pt x="19" y="326"/>
                  </a:cubicBezTo>
                  <a:moveTo>
                    <a:pt x="6" y="300"/>
                  </a:moveTo>
                  <a:cubicBezTo>
                    <a:pt x="8" y="298"/>
                    <a:pt x="5" y="293"/>
                    <a:pt x="2" y="294"/>
                  </a:cubicBezTo>
                  <a:cubicBezTo>
                    <a:pt x="2" y="294"/>
                    <a:pt x="3" y="295"/>
                    <a:pt x="3" y="296"/>
                  </a:cubicBezTo>
                  <a:cubicBezTo>
                    <a:pt x="3" y="297"/>
                    <a:pt x="4" y="296"/>
                    <a:pt x="2" y="297"/>
                  </a:cubicBezTo>
                  <a:cubicBezTo>
                    <a:pt x="3" y="297"/>
                    <a:pt x="5" y="296"/>
                    <a:pt x="5" y="297"/>
                  </a:cubicBezTo>
                  <a:cubicBezTo>
                    <a:pt x="5" y="298"/>
                    <a:pt x="5" y="299"/>
                    <a:pt x="6" y="300"/>
                  </a:cubicBezTo>
                  <a:moveTo>
                    <a:pt x="6" y="292"/>
                  </a:moveTo>
                  <a:cubicBezTo>
                    <a:pt x="6" y="291"/>
                    <a:pt x="7" y="291"/>
                    <a:pt x="6" y="290"/>
                  </a:cubicBezTo>
                  <a:cubicBezTo>
                    <a:pt x="6" y="290"/>
                    <a:pt x="5" y="291"/>
                    <a:pt x="5" y="291"/>
                  </a:cubicBezTo>
                  <a:cubicBezTo>
                    <a:pt x="6" y="292"/>
                    <a:pt x="6" y="292"/>
                    <a:pt x="6" y="292"/>
                  </a:cubicBezTo>
                  <a:moveTo>
                    <a:pt x="2" y="300"/>
                  </a:moveTo>
                  <a:cubicBezTo>
                    <a:pt x="3" y="300"/>
                    <a:pt x="5" y="299"/>
                    <a:pt x="4" y="298"/>
                  </a:cubicBezTo>
                  <a:cubicBezTo>
                    <a:pt x="4" y="297"/>
                    <a:pt x="3" y="298"/>
                    <a:pt x="1" y="298"/>
                  </a:cubicBezTo>
                  <a:cubicBezTo>
                    <a:pt x="1" y="299"/>
                    <a:pt x="2" y="299"/>
                    <a:pt x="3" y="299"/>
                  </a:cubicBezTo>
                  <a:cubicBezTo>
                    <a:pt x="3" y="299"/>
                    <a:pt x="2" y="300"/>
                    <a:pt x="2" y="300"/>
                  </a:cubicBezTo>
                  <a:moveTo>
                    <a:pt x="2" y="301"/>
                  </a:moveTo>
                  <a:cubicBezTo>
                    <a:pt x="3" y="301"/>
                    <a:pt x="4" y="300"/>
                    <a:pt x="5" y="300"/>
                  </a:cubicBezTo>
                  <a:cubicBezTo>
                    <a:pt x="4" y="299"/>
                    <a:pt x="2" y="300"/>
                    <a:pt x="1" y="300"/>
                  </a:cubicBezTo>
                  <a:cubicBezTo>
                    <a:pt x="2" y="301"/>
                    <a:pt x="2" y="301"/>
                    <a:pt x="2" y="301"/>
                  </a:cubicBezTo>
                  <a:moveTo>
                    <a:pt x="8" y="291"/>
                  </a:moveTo>
                  <a:cubicBezTo>
                    <a:pt x="8" y="290"/>
                    <a:pt x="8" y="290"/>
                    <a:pt x="7" y="290"/>
                  </a:cubicBezTo>
                  <a:cubicBezTo>
                    <a:pt x="8" y="291"/>
                    <a:pt x="8" y="291"/>
                    <a:pt x="8" y="291"/>
                  </a:cubicBezTo>
                  <a:moveTo>
                    <a:pt x="9" y="294"/>
                  </a:moveTo>
                  <a:cubicBezTo>
                    <a:pt x="9" y="293"/>
                    <a:pt x="10" y="292"/>
                    <a:pt x="9" y="291"/>
                  </a:cubicBezTo>
                  <a:cubicBezTo>
                    <a:pt x="8" y="292"/>
                    <a:pt x="8" y="292"/>
                    <a:pt x="8" y="293"/>
                  </a:cubicBezTo>
                  <a:cubicBezTo>
                    <a:pt x="7" y="293"/>
                    <a:pt x="6" y="292"/>
                    <a:pt x="5" y="294"/>
                  </a:cubicBezTo>
                  <a:cubicBezTo>
                    <a:pt x="7" y="293"/>
                    <a:pt x="8" y="294"/>
                    <a:pt x="9" y="294"/>
                  </a:cubicBezTo>
                  <a:moveTo>
                    <a:pt x="7" y="297"/>
                  </a:moveTo>
                  <a:cubicBezTo>
                    <a:pt x="12" y="295"/>
                    <a:pt x="8" y="294"/>
                    <a:pt x="5" y="294"/>
                  </a:cubicBezTo>
                  <a:cubicBezTo>
                    <a:pt x="6" y="295"/>
                    <a:pt x="6" y="297"/>
                    <a:pt x="7" y="297"/>
                  </a:cubicBezTo>
                  <a:moveTo>
                    <a:pt x="5" y="304"/>
                  </a:moveTo>
                  <a:cubicBezTo>
                    <a:pt x="6" y="302"/>
                    <a:pt x="3" y="301"/>
                    <a:pt x="2" y="302"/>
                  </a:cubicBezTo>
                  <a:cubicBezTo>
                    <a:pt x="1" y="303"/>
                    <a:pt x="5" y="302"/>
                    <a:pt x="5" y="304"/>
                  </a:cubicBezTo>
                  <a:moveTo>
                    <a:pt x="8" y="294"/>
                  </a:moveTo>
                  <a:cubicBezTo>
                    <a:pt x="8" y="294"/>
                    <a:pt x="7" y="294"/>
                    <a:pt x="6" y="294"/>
                  </a:cubicBezTo>
                  <a:cubicBezTo>
                    <a:pt x="7" y="294"/>
                    <a:pt x="8" y="294"/>
                    <a:pt x="8" y="294"/>
                  </a:cubicBezTo>
                  <a:moveTo>
                    <a:pt x="2" y="304"/>
                  </a:moveTo>
                  <a:cubicBezTo>
                    <a:pt x="3" y="303"/>
                    <a:pt x="3" y="303"/>
                    <a:pt x="2" y="303"/>
                  </a:cubicBezTo>
                  <a:cubicBezTo>
                    <a:pt x="2" y="304"/>
                    <a:pt x="2" y="304"/>
                    <a:pt x="2" y="304"/>
                  </a:cubicBezTo>
                  <a:moveTo>
                    <a:pt x="3" y="305"/>
                  </a:moveTo>
                  <a:cubicBezTo>
                    <a:pt x="3" y="304"/>
                    <a:pt x="6" y="303"/>
                    <a:pt x="4" y="303"/>
                  </a:cubicBezTo>
                  <a:cubicBezTo>
                    <a:pt x="3" y="304"/>
                    <a:pt x="0" y="305"/>
                    <a:pt x="3" y="305"/>
                  </a:cubicBezTo>
                  <a:moveTo>
                    <a:pt x="6" y="303"/>
                  </a:moveTo>
                  <a:cubicBezTo>
                    <a:pt x="6" y="303"/>
                    <a:pt x="7" y="302"/>
                    <a:pt x="7" y="302"/>
                  </a:cubicBezTo>
                  <a:cubicBezTo>
                    <a:pt x="7" y="301"/>
                    <a:pt x="6" y="301"/>
                    <a:pt x="5" y="301"/>
                  </a:cubicBezTo>
                  <a:cubicBezTo>
                    <a:pt x="5" y="302"/>
                    <a:pt x="5" y="302"/>
                    <a:pt x="6" y="303"/>
                  </a:cubicBezTo>
                  <a:moveTo>
                    <a:pt x="10" y="293"/>
                  </a:moveTo>
                  <a:cubicBezTo>
                    <a:pt x="9" y="293"/>
                    <a:pt x="9" y="293"/>
                    <a:pt x="9" y="293"/>
                  </a:cubicBezTo>
                  <a:cubicBezTo>
                    <a:pt x="10" y="293"/>
                    <a:pt x="10" y="293"/>
                    <a:pt x="10" y="293"/>
                  </a:cubicBezTo>
                  <a:moveTo>
                    <a:pt x="6" y="301"/>
                  </a:moveTo>
                  <a:cubicBezTo>
                    <a:pt x="7" y="301"/>
                    <a:pt x="7" y="300"/>
                    <a:pt x="6" y="300"/>
                  </a:cubicBezTo>
                  <a:cubicBezTo>
                    <a:pt x="5" y="301"/>
                    <a:pt x="6" y="301"/>
                    <a:pt x="6" y="301"/>
                  </a:cubicBezTo>
                  <a:moveTo>
                    <a:pt x="11" y="300"/>
                  </a:moveTo>
                  <a:cubicBezTo>
                    <a:pt x="13" y="299"/>
                    <a:pt x="10" y="295"/>
                    <a:pt x="10" y="295"/>
                  </a:cubicBezTo>
                  <a:cubicBezTo>
                    <a:pt x="10" y="295"/>
                    <a:pt x="9" y="296"/>
                    <a:pt x="9" y="296"/>
                  </a:cubicBezTo>
                  <a:cubicBezTo>
                    <a:pt x="9" y="297"/>
                    <a:pt x="10" y="297"/>
                    <a:pt x="10" y="298"/>
                  </a:cubicBezTo>
                  <a:cubicBezTo>
                    <a:pt x="10" y="296"/>
                    <a:pt x="7" y="297"/>
                    <a:pt x="7" y="299"/>
                  </a:cubicBezTo>
                  <a:cubicBezTo>
                    <a:pt x="8" y="300"/>
                    <a:pt x="10" y="299"/>
                    <a:pt x="11" y="300"/>
                  </a:cubicBezTo>
                  <a:moveTo>
                    <a:pt x="3" y="308"/>
                  </a:moveTo>
                  <a:cubicBezTo>
                    <a:pt x="2" y="307"/>
                    <a:pt x="2" y="307"/>
                    <a:pt x="2" y="307"/>
                  </a:cubicBezTo>
                  <a:cubicBezTo>
                    <a:pt x="3" y="308"/>
                    <a:pt x="3" y="308"/>
                    <a:pt x="3" y="308"/>
                  </a:cubicBezTo>
                  <a:moveTo>
                    <a:pt x="9" y="312"/>
                  </a:moveTo>
                  <a:cubicBezTo>
                    <a:pt x="10" y="313"/>
                    <a:pt x="11" y="313"/>
                    <a:pt x="12" y="31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13" y="313"/>
                    <a:pt x="14" y="310"/>
                    <a:pt x="12" y="310"/>
                  </a:cubicBezTo>
                  <a:cubicBezTo>
                    <a:pt x="15" y="310"/>
                    <a:pt x="12" y="307"/>
                    <a:pt x="12" y="310"/>
                  </a:cubicBezTo>
                  <a:cubicBezTo>
                    <a:pt x="12" y="308"/>
                    <a:pt x="14" y="305"/>
                    <a:pt x="13" y="304"/>
                  </a:cubicBezTo>
                  <a:cubicBezTo>
                    <a:pt x="12" y="303"/>
                    <a:pt x="13" y="302"/>
                    <a:pt x="12" y="302"/>
                  </a:cubicBezTo>
                  <a:cubicBezTo>
                    <a:pt x="12" y="302"/>
                    <a:pt x="12" y="299"/>
                    <a:pt x="11" y="301"/>
                  </a:cubicBezTo>
                  <a:cubicBezTo>
                    <a:pt x="12" y="297"/>
                    <a:pt x="5" y="302"/>
                    <a:pt x="9" y="301"/>
                  </a:cubicBezTo>
                  <a:cubicBezTo>
                    <a:pt x="6" y="302"/>
                    <a:pt x="8" y="303"/>
                    <a:pt x="9" y="302"/>
                  </a:cubicBezTo>
                  <a:cubicBezTo>
                    <a:pt x="8" y="303"/>
                    <a:pt x="9" y="305"/>
                    <a:pt x="8" y="306"/>
                  </a:cubicBezTo>
                  <a:cubicBezTo>
                    <a:pt x="8" y="306"/>
                    <a:pt x="8" y="305"/>
                    <a:pt x="7" y="305"/>
                  </a:cubicBezTo>
                  <a:cubicBezTo>
                    <a:pt x="7" y="307"/>
                    <a:pt x="5" y="304"/>
                    <a:pt x="6" y="306"/>
                  </a:cubicBezTo>
                  <a:cubicBezTo>
                    <a:pt x="6" y="306"/>
                    <a:pt x="5" y="306"/>
                    <a:pt x="5" y="306"/>
                  </a:cubicBezTo>
                  <a:cubicBezTo>
                    <a:pt x="5" y="306"/>
                    <a:pt x="5" y="307"/>
                    <a:pt x="6" y="307"/>
                  </a:cubicBezTo>
                  <a:cubicBezTo>
                    <a:pt x="5" y="307"/>
                    <a:pt x="5" y="306"/>
                    <a:pt x="4" y="305"/>
                  </a:cubicBezTo>
                  <a:cubicBezTo>
                    <a:pt x="3" y="307"/>
                    <a:pt x="5" y="307"/>
                    <a:pt x="5" y="308"/>
                  </a:cubicBezTo>
                  <a:cubicBezTo>
                    <a:pt x="5" y="309"/>
                    <a:pt x="6" y="311"/>
                    <a:pt x="8" y="311"/>
                  </a:cubicBezTo>
                  <a:cubicBezTo>
                    <a:pt x="8" y="310"/>
                    <a:pt x="7" y="310"/>
                    <a:pt x="8" y="309"/>
                  </a:cubicBezTo>
                  <a:cubicBezTo>
                    <a:pt x="8" y="308"/>
                    <a:pt x="9" y="308"/>
                    <a:pt x="10" y="307"/>
                  </a:cubicBezTo>
                  <a:cubicBezTo>
                    <a:pt x="11" y="307"/>
                    <a:pt x="11" y="308"/>
                    <a:pt x="9" y="308"/>
                  </a:cubicBezTo>
                  <a:cubicBezTo>
                    <a:pt x="9" y="308"/>
                    <a:pt x="9" y="309"/>
                    <a:pt x="10" y="309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9" y="310"/>
                    <a:pt x="10" y="310"/>
                    <a:pt x="10" y="310"/>
                  </a:cubicBezTo>
                  <a:cubicBezTo>
                    <a:pt x="11" y="311"/>
                    <a:pt x="8" y="312"/>
                    <a:pt x="11" y="312"/>
                  </a:cubicBezTo>
                  <a:cubicBezTo>
                    <a:pt x="10" y="312"/>
                    <a:pt x="10" y="312"/>
                    <a:pt x="9" y="312"/>
                  </a:cubicBezTo>
                  <a:moveTo>
                    <a:pt x="8" y="300"/>
                  </a:moveTo>
                  <a:cubicBezTo>
                    <a:pt x="9" y="300"/>
                    <a:pt x="9" y="299"/>
                    <a:pt x="7" y="299"/>
                  </a:cubicBezTo>
                  <a:cubicBezTo>
                    <a:pt x="8" y="300"/>
                    <a:pt x="8" y="300"/>
                    <a:pt x="8" y="300"/>
                  </a:cubicBezTo>
                  <a:moveTo>
                    <a:pt x="12" y="292"/>
                  </a:moveTo>
                  <a:cubicBezTo>
                    <a:pt x="12" y="292"/>
                    <a:pt x="13" y="292"/>
                    <a:pt x="13" y="291"/>
                  </a:cubicBezTo>
                  <a:cubicBezTo>
                    <a:pt x="12" y="292"/>
                    <a:pt x="12" y="292"/>
                    <a:pt x="12" y="292"/>
                  </a:cubicBezTo>
                  <a:moveTo>
                    <a:pt x="8" y="305"/>
                  </a:moveTo>
                  <a:cubicBezTo>
                    <a:pt x="9" y="304"/>
                    <a:pt x="7" y="302"/>
                    <a:pt x="6" y="304"/>
                  </a:cubicBezTo>
                  <a:cubicBezTo>
                    <a:pt x="5" y="304"/>
                    <a:pt x="8" y="305"/>
                    <a:pt x="8" y="305"/>
                  </a:cubicBezTo>
                  <a:moveTo>
                    <a:pt x="6" y="305"/>
                  </a:moveTo>
                  <a:cubicBezTo>
                    <a:pt x="6" y="305"/>
                    <a:pt x="6" y="305"/>
                    <a:pt x="5" y="305"/>
                  </a:cubicBezTo>
                  <a:cubicBezTo>
                    <a:pt x="6" y="305"/>
                    <a:pt x="6" y="305"/>
                    <a:pt x="6" y="305"/>
                  </a:cubicBezTo>
                  <a:moveTo>
                    <a:pt x="12" y="296"/>
                  </a:moveTo>
                  <a:cubicBezTo>
                    <a:pt x="14" y="296"/>
                    <a:pt x="13" y="295"/>
                    <a:pt x="11" y="295"/>
                  </a:cubicBezTo>
                  <a:cubicBezTo>
                    <a:pt x="12" y="295"/>
                    <a:pt x="12" y="296"/>
                    <a:pt x="12" y="296"/>
                  </a:cubicBezTo>
                  <a:moveTo>
                    <a:pt x="14" y="293"/>
                  </a:moveTo>
                  <a:cubicBezTo>
                    <a:pt x="15" y="293"/>
                    <a:pt x="17" y="293"/>
                    <a:pt x="18" y="292"/>
                  </a:cubicBezTo>
                  <a:cubicBezTo>
                    <a:pt x="17" y="291"/>
                    <a:pt x="15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moveTo>
                    <a:pt x="14" y="298"/>
                  </a:moveTo>
                  <a:cubicBezTo>
                    <a:pt x="15" y="297"/>
                    <a:pt x="14" y="296"/>
                    <a:pt x="13" y="296"/>
                  </a:cubicBezTo>
                  <a:cubicBezTo>
                    <a:pt x="12" y="297"/>
                    <a:pt x="14" y="297"/>
                    <a:pt x="14" y="298"/>
                  </a:cubicBezTo>
                  <a:moveTo>
                    <a:pt x="16" y="298"/>
                  </a:moveTo>
                  <a:cubicBezTo>
                    <a:pt x="16" y="297"/>
                    <a:pt x="16" y="297"/>
                    <a:pt x="15" y="297"/>
                  </a:cubicBezTo>
                  <a:cubicBezTo>
                    <a:pt x="15" y="297"/>
                    <a:pt x="16" y="298"/>
                    <a:pt x="16" y="298"/>
                  </a:cubicBezTo>
                  <a:moveTo>
                    <a:pt x="20" y="293"/>
                  </a:moveTo>
                  <a:cubicBezTo>
                    <a:pt x="20" y="293"/>
                    <a:pt x="20" y="293"/>
                    <a:pt x="19" y="293"/>
                  </a:cubicBezTo>
                  <a:cubicBezTo>
                    <a:pt x="20" y="293"/>
                    <a:pt x="20" y="293"/>
                    <a:pt x="20" y="293"/>
                  </a:cubicBezTo>
                  <a:moveTo>
                    <a:pt x="13" y="309"/>
                  </a:moveTo>
                  <a:cubicBezTo>
                    <a:pt x="14" y="308"/>
                    <a:pt x="14" y="308"/>
                    <a:pt x="14" y="308"/>
                  </a:cubicBezTo>
                  <a:cubicBezTo>
                    <a:pt x="14" y="307"/>
                    <a:pt x="14" y="307"/>
                    <a:pt x="13" y="307"/>
                  </a:cubicBezTo>
                  <a:cubicBezTo>
                    <a:pt x="13" y="308"/>
                    <a:pt x="13" y="308"/>
                    <a:pt x="13" y="309"/>
                  </a:cubicBezTo>
                  <a:moveTo>
                    <a:pt x="21" y="294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1" y="294"/>
                    <a:pt x="21" y="294"/>
                    <a:pt x="21" y="294"/>
                  </a:cubicBezTo>
                  <a:moveTo>
                    <a:pt x="10" y="271"/>
                  </a:moveTo>
                  <a:cubicBezTo>
                    <a:pt x="9" y="271"/>
                    <a:pt x="9" y="271"/>
                    <a:pt x="9" y="271"/>
                  </a:cubicBezTo>
                  <a:cubicBezTo>
                    <a:pt x="10" y="271"/>
                    <a:pt x="10" y="271"/>
                    <a:pt x="10" y="271"/>
                  </a:cubicBezTo>
                  <a:moveTo>
                    <a:pt x="11" y="271"/>
                  </a:moveTo>
                  <a:cubicBezTo>
                    <a:pt x="11" y="271"/>
                    <a:pt x="11" y="271"/>
                    <a:pt x="11" y="271"/>
                  </a:cubicBezTo>
                  <a:cubicBezTo>
                    <a:pt x="12" y="271"/>
                    <a:pt x="12" y="270"/>
                    <a:pt x="12" y="270"/>
                  </a:cubicBezTo>
                  <a:cubicBezTo>
                    <a:pt x="11" y="270"/>
                    <a:pt x="10" y="271"/>
                    <a:pt x="11" y="271"/>
                  </a:cubicBezTo>
                  <a:moveTo>
                    <a:pt x="17" y="273"/>
                  </a:moveTo>
                  <a:cubicBezTo>
                    <a:pt x="17" y="272"/>
                    <a:pt x="18" y="271"/>
                    <a:pt x="17" y="271"/>
                  </a:cubicBezTo>
                  <a:cubicBezTo>
                    <a:pt x="16" y="272"/>
                    <a:pt x="17" y="273"/>
                    <a:pt x="17" y="273"/>
                  </a:cubicBezTo>
                  <a:moveTo>
                    <a:pt x="18" y="274"/>
                  </a:moveTo>
                  <a:cubicBezTo>
                    <a:pt x="19" y="273"/>
                    <a:pt x="19" y="273"/>
                    <a:pt x="20" y="273"/>
                  </a:cubicBezTo>
                  <a:cubicBezTo>
                    <a:pt x="19" y="272"/>
                    <a:pt x="17" y="273"/>
                    <a:pt x="18" y="274"/>
                  </a:cubicBezTo>
                  <a:moveTo>
                    <a:pt x="19" y="272"/>
                  </a:moveTo>
                  <a:cubicBezTo>
                    <a:pt x="20" y="271"/>
                    <a:pt x="19" y="271"/>
                    <a:pt x="19" y="271"/>
                  </a:cubicBezTo>
                  <a:cubicBezTo>
                    <a:pt x="19" y="272"/>
                    <a:pt x="19" y="272"/>
                    <a:pt x="19" y="272"/>
                  </a:cubicBezTo>
                  <a:moveTo>
                    <a:pt x="23" y="266"/>
                  </a:moveTo>
                  <a:cubicBezTo>
                    <a:pt x="23" y="265"/>
                    <a:pt x="23" y="265"/>
                    <a:pt x="23" y="265"/>
                  </a:cubicBezTo>
                  <a:cubicBezTo>
                    <a:pt x="23" y="266"/>
                    <a:pt x="23" y="266"/>
                    <a:pt x="23" y="266"/>
                  </a:cubicBezTo>
                  <a:moveTo>
                    <a:pt x="13" y="285"/>
                  </a:moveTo>
                  <a:cubicBezTo>
                    <a:pt x="13" y="285"/>
                    <a:pt x="14" y="285"/>
                    <a:pt x="14" y="284"/>
                  </a:cubicBezTo>
                  <a:cubicBezTo>
                    <a:pt x="13" y="284"/>
                    <a:pt x="12" y="284"/>
                    <a:pt x="13" y="285"/>
                  </a:cubicBezTo>
                  <a:moveTo>
                    <a:pt x="19" y="276"/>
                  </a:moveTo>
                  <a:cubicBezTo>
                    <a:pt x="20" y="275"/>
                    <a:pt x="20" y="274"/>
                    <a:pt x="18" y="275"/>
                  </a:cubicBezTo>
                  <a:cubicBezTo>
                    <a:pt x="18" y="275"/>
                    <a:pt x="19" y="275"/>
                    <a:pt x="19" y="276"/>
                  </a:cubicBezTo>
                  <a:moveTo>
                    <a:pt x="20" y="274"/>
                  </a:moveTo>
                  <a:cubicBezTo>
                    <a:pt x="20" y="274"/>
                    <a:pt x="20" y="273"/>
                    <a:pt x="19" y="273"/>
                  </a:cubicBezTo>
                  <a:cubicBezTo>
                    <a:pt x="19" y="274"/>
                    <a:pt x="19" y="274"/>
                    <a:pt x="20" y="274"/>
                  </a:cubicBezTo>
                  <a:moveTo>
                    <a:pt x="15" y="256"/>
                  </a:moveTo>
                  <a:cubicBezTo>
                    <a:pt x="14" y="255"/>
                    <a:pt x="15" y="255"/>
                    <a:pt x="14" y="255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7" y="259"/>
                  </a:moveTo>
                  <a:cubicBezTo>
                    <a:pt x="18" y="258"/>
                    <a:pt x="17" y="258"/>
                    <a:pt x="17" y="258"/>
                  </a:cubicBezTo>
                  <a:cubicBezTo>
                    <a:pt x="17" y="259"/>
                    <a:pt x="17" y="259"/>
                    <a:pt x="17" y="259"/>
                  </a:cubicBezTo>
                  <a:moveTo>
                    <a:pt x="21" y="234"/>
                  </a:moveTo>
                  <a:cubicBezTo>
                    <a:pt x="21" y="233"/>
                    <a:pt x="20" y="234"/>
                    <a:pt x="19" y="234"/>
                  </a:cubicBezTo>
                  <a:cubicBezTo>
                    <a:pt x="18" y="235"/>
                    <a:pt x="17" y="233"/>
                    <a:pt x="16" y="233"/>
                  </a:cubicBezTo>
                  <a:cubicBezTo>
                    <a:pt x="17" y="235"/>
                    <a:pt x="15" y="237"/>
                    <a:pt x="15" y="238"/>
                  </a:cubicBezTo>
                  <a:cubicBezTo>
                    <a:pt x="16" y="240"/>
                    <a:pt x="14" y="243"/>
                    <a:pt x="15" y="245"/>
                  </a:cubicBezTo>
                  <a:cubicBezTo>
                    <a:pt x="15" y="246"/>
                    <a:pt x="13" y="246"/>
                    <a:pt x="13" y="247"/>
                  </a:cubicBezTo>
                  <a:cubicBezTo>
                    <a:pt x="13" y="248"/>
                    <a:pt x="15" y="248"/>
                    <a:pt x="16" y="248"/>
                  </a:cubicBezTo>
                  <a:cubicBezTo>
                    <a:pt x="16" y="249"/>
                    <a:pt x="17" y="249"/>
                    <a:pt x="18" y="249"/>
                  </a:cubicBezTo>
                  <a:cubicBezTo>
                    <a:pt x="20" y="249"/>
                    <a:pt x="19" y="247"/>
                    <a:pt x="19" y="246"/>
                  </a:cubicBezTo>
                  <a:cubicBezTo>
                    <a:pt x="22" y="246"/>
                    <a:pt x="20" y="244"/>
                    <a:pt x="20" y="244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2" y="243"/>
                    <a:pt x="18" y="240"/>
                    <a:pt x="20" y="240"/>
                  </a:cubicBezTo>
                  <a:cubicBezTo>
                    <a:pt x="19" y="239"/>
                    <a:pt x="21" y="239"/>
                    <a:pt x="23" y="238"/>
                  </a:cubicBezTo>
                  <a:cubicBezTo>
                    <a:pt x="22" y="237"/>
                    <a:pt x="21" y="235"/>
                    <a:pt x="21" y="234"/>
                  </a:cubicBezTo>
                  <a:moveTo>
                    <a:pt x="10" y="251"/>
                  </a:moveTo>
                  <a:cubicBezTo>
                    <a:pt x="10" y="251"/>
                    <a:pt x="10" y="251"/>
                    <a:pt x="11" y="251"/>
                  </a:cubicBezTo>
                  <a:cubicBezTo>
                    <a:pt x="10" y="250"/>
                    <a:pt x="10" y="250"/>
                    <a:pt x="9" y="251"/>
                  </a:cubicBezTo>
                  <a:cubicBezTo>
                    <a:pt x="10" y="251"/>
                    <a:pt x="10" y="251"/>
                    <a:pt x="10" y="251"/>
                  </a:cubicBezTo>
                  <a:moveTo>
                    <a:pt x="7" y="264"/>
                  </a:moveTo>
                  <a:cubicBezTo>
                    <a:pt x="8" y="263"/>
                    <a:pt x="7" y="262"/>
                    <a:pt x="6" y="263"/>
                  </a:cubicBezTo>
                  <a:cubicBezTo>
                    <a:pt x="7" y="264"/>
                    <a:pt x="7" y="264"/>
                    <a:pt x="7" y="264"/>
                  </a:cubicBezTo>
                  <a:moveTo>
                    <a:pt x="10" y="261"/>
                  </a:moveTo>
                  <a:cubicBezTo>
                    <a:pt x="10" y="261"/>
                    <a:pt x="10" y="261"/>
                    <a:pt x="9" y="260"/>
                  </a:cubicBezTo>
                  <a:cubicBezTo>
                    <a:pt x="10" y="261"/>
                    <a:pt x="10" y="261"/>
                    <a:pt x="10" y="261"/>
                  </a:cubicBezTo>
                  <a:moveTo>
                    <a:pt x="20" y="242"/>
                  </a:moveTo>
                  <a:cubicBezTo>
                    <a:pt x="21" y="241"/>
                    <a:pt x="21" y="241"/>
                    <a:pt x="19" y="242"/>
                  </a:cubicBezTo>
                  <a:cubicBezTo>
                    <a:pt x="20" y="242"/>
                    <a:pt x="20" y="242"/>
                    <a:pt x="20" y="242"/>
                  </a:cubicBezTo>
                  <a:moveTo>
                    <a:pt x="22" y="241"/>
                  </a:moveTo>
                  <a:cubicBezTo>
                    <a:pt x="22" y="240"/>
                    <a:pt x="22" y="240"/>
                    <a:pt x="21" y="240"/>
                  </a:cubicBezTo>
                  <a:cubicBezTo>
                    <a:pt x="21" y="240"/>
                    <a:pt x="22" y="240"/>
                    <a:pt x="22" y="241"/>
                  </a:cubicBezTo>
                  <a:moveTo>
                    <a:pt x="13" y="261"/>
                  </a:moveTo>
                  <a:cubicBezTo>
                    <a:pt x="13" y="261"/>
                    <a:pt x="12" y="261"/>
                    <a:pt x="11" y="261"/>
                  </a:cubicBezTo>
                  <a:cubicBezTo>
                    <a:pt x="11" y="261"/>
                    <a:pt x="12" y="261"/>
                    <a:pt x="13" y="261"/>
                  </a:cubicBezTo>
                  <a:moveTo>
                    <a:pt x="13" y="260"/>
                  </a:moveTo>
                  <a:cubicBezTo>
                    <a:pt x="14" y="259"/>
                    <a:pt x="14" y="259"/>
                    <a:pt x="14" y="259"/>
                  </a:cubicBezTo>
                  <a:cubicBezTo>
                    <a:pt x="14" y="259"/>
                    <a:pt x="13" y="259"/>
                    <a:pt x="12" y="259"/>
                  </a:cubicBezTo>
                  <a:cubicBezTo>
                    <a:pt x="12" y="259"/>
                    <a:pt x="13" y="260"/>
                    <a:pt x="13" y="260"/>
                  </a:cubicBezTo>
                  <a:moveTo>
                    <a:pt x="15" y="256"/>
                  </a:moveTo>
                  <a:cubicBezTo>
                    <a:pt x="14" y="256"/>
                    <a:pt x="14" y="256"/>
                    <a:pt x="14" y="256"/>
                  </a:cubicBezTo>
                  <a:cubicBezTo>
                    <a:pt x="15" y="256"/>
                    <a:pt x="15" y="256"/>
                    <a:pt x="15" y="256"/>
                  </a:cubicBezTo>
                  <a:moveTo>
                    <a:pt x="14" y="258"/>
                  </a:moveTo>
                  <a:cubicBezTo>
                    <a:pt x="14" y="257"/>
                    <a:pt x="14" y="257"/>
                    <a:pt x="13" y="257"/>
                  </a:cubicBezTo>
                  <a:cubicBezTo>
                    <a:pt x="14" y="258"/>
                    <a:pt x="14" y="258"/>
                    <a:pt x="14" y="258"/>
                  </a:cubicBezTo>
                  <a:moveTo>
                    <a:pt x="17" y="254"/>
                  </a:moveTo>
                  <a:cubicBezTo>
                    <a:pt x="17" y="253"/>
                    <a:pt x="18" y="253"/>
                    <a:pt x="19" y="253"/>
                  </a:cubicBezTo>
                  <a:cubicBezTo>
                    <a:pt x="18" y="253"/>
                    <a:pt x="17" y="253"/>
                    <a:pt x="15" y="253"/>
                  </a:cubicBezTo>
                  <a:cubicBezTo>
                    <a:pt x="16" y="254"/>
                    <a:pt x="17" y="254"/>
                    <a:pt x="17" y="254"/>
                  </a:cubicBezTo>
                  <a:moveTo>
                    <a:pt x="14" y="263"/>
                  </a:moveTo>
                  <a:cubicBezTo>
                    <a:pt x="14" y="262"/>
                    <a:pt x="13" y="262"/>
                    <a:pt x="12" y="262"/>
                  </a:cubicBezTo>
                  <a:cubicBezTo>
                    <a:pt x="13" y="262"/>
                    <a:pt x="13" y="263"/>
                    <a:pt x="14" y="263"/>
                  </a:cubicBezTo>
                  <a:moveTo>
                    <a:pt x="26" y="234"/>
                  </a:moveTo>
                  <a:cubicBezTo>
                    <a:pt x="26" y="234"/>
                    <a:pt x="26" y="233"/>
                    <a:pt x="26" y="233"/>
                  </a:cubicBezTo>
                  <a:cubicBezTo>
                    <a:pt x="26" y="234"/>
                    <a:pt x="26" y="234"/>
                    <a:pt x="26" y="234"/>
                  </a:cubicBezTo>
                  <a:moveTo>
                    <a:pt x="23" y="245"/>
                  </a:moveTo>
                  <a:cubicBezTo>
                    <a:pt x="22" y="245"/>
                    <a:pt x="22" y="244"/>
                    <a:pt x="21" y="245"/>
                  </a:cubicBezTo>
                  <a:cubicBezTo>
                    <a:pt x="21" y="245"/>
                    <a:pt x="22" y="245"/>
                    <a:pt x="23" y="245"/>
                  </a:cubicBezTo>
                  <a:moveTo>
                    <a:pt x="15" y="262"/>
                  </a:moveTo>
                  <a:cubicBezTo>
                    <a:pt x="16" y="262"/>
                    <a:pt x="17" y="261"/>
                    <a:pt x="18" y="261"/>
                  </a:cubicBezTo>
                  <a:cubicBezTo>
                    <a:pt x="18" y="260"/>
                    <a:pt x="16" y="260"/>
                    <a:pt x="15" y="260"/>
                  </a:cubicBezTo>
                  <a:cubicBezTo>
                    <a:pt x="12" y="261"/>
                    <a:pt x="14" y="262"/>
                    <a:pt x="15" y="262"/>
                  </a:cubicBezTo>
                  <a:moveTo>
                    <a:pt x="17" y="258"/>
                  </a:moveTo>
                  <a:cubicBezTo>
                    <a:pt x="17" y="257"/>
                    <a:pt x="18" y="257"/>
                    <a:pt x="18" y="257"/>
                  </a:cubicBezTo>
                  <a:cubicBezTo>
                    <a:pt x="17" y="256"/>
                    <a:pt x="17" y="256"/>
                    <a:pt x="16" y="257"/>
                  </a:cubicBezTo>
                  <a:cubicBezTo>
                    <a:pt x="16" y="257"/>
                    <a:pt x="16" y="258"/>
                    <a:pt x="17" y="258"/>
                  </a:cubicBezTo>
                  <a:moveTo>
                    <a:pt x="19" y="254"/>
                  </a:moveTo>
                  <a:cubicBezTo>
                    <a:pt x="18" y="254"/>
                    <a:pt x="18" y="254"/>
                    <a:pt x="18" y="254"/>
                  </a:cubicBezTo>
                  <a:cubicBezTo>
                    <a:pt x="19" y="254"/>
                    <a:pt x="19" y="254"/>
                    <a:pt x="19" y="254"/>
                  </a:cubicBezTo>
                  <a:moveTo>
                    <a:pt x="17" y="260"/>
                  </a:move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16" y="259"/>
                    <a:pt x="16" y="259"/>
                  </a:cubicBezTo>
                  <a:cubicBezTo>
                    <a:pt x="16" y="259"/>
                    <a:pt x="16" y="260"/>
                    <a:pt x="17" y="260"/>
                  </a:cubicBezTo>
                  <a:moveTo>
                    <a:pt x="18" y="257"/>
                  </a:moveTo>
                  <a:cubicBezTo>
                    <a:pt x="18" y="256"/>
                    <a:pt x="18" y="256"/>
                    <a:pt x="18" y="256"/>
                  </a:cubicBezTo>
                  <a:cubicBezTo>
                    <a:pt x="17" y="256"/>
                    <a:pt x="18" y="257"/>
                    <a:pt x="18" y="257"/>
                  </a:cubicBezTo>
                  <a:moveTo>
                    <a:pt x="14" y="264"/>
                  </a:moveTo>
                  <a:cubicBezTo>
                    <a:pt x="15" y="265"/>
                    <a:pt x="17" y="264"/>
                    <a:pt x="18" y="264"/>
                  </a:cubicBezTo>
                  <a:cubicBezTo>
                    <a:pt x="17" y="263"/>
                    <a:pt x="15" y="263"/>
                    <a:pt x="14" y="264"/>
                  </a:cubicBezTo>
                  <a:moveTo>
                    <a:pt x="14" y="267"/>
                  </a:moveTo>
                  <a:cubicBezTo>
                    <a:pt x="15" y="266"/>
                    <a:pt x="14" y="266"/>
                    <a:pt x="14" y="266"/>
                  </a:cubicBezTo>
                  <a:cubicBezTo>
                    <a:pt x="13" y="266"/>
                    <a:pt x="13" y="267"/>
                    <a:pt x="14" y="267"/>
                  </a:cubicBezTo>
                  <a:moveTo>
                    <a:pt x="19" y="258"/>
                  </a:moveTo>
                  <a:cubicBezTo>
                    <a:pt x="19" y="257"/>
                    <a:pt x="19" y="257"/>
                    <a:pt x="18" y="258"/>
                  </a:cubicBezTo>
                  <a:cubicBezTo>
                    <a:pt x="19" y="258"/>
                    <a:pt x="19" y="258"/>
                    <a:pt x="19" y="258"/>
                  </a:cubicBezTo>
                  <a:moveTo>
                    <a:pt x="14" y="268"/>
                  </a:moveTo>
                  <a:cubicBezTo>
                    <a:pt x="14" y="267"/>
                    <a:pt x="14" y="267"/>
                    <a:pt x="13" y="268"/>
                  </a:cubicBezTo>
                  <a:cubicBezTo>
                    <a:pt x="14" y="268"/>
                    <a:pt x="14" y="268"/>
                    <a:pt x="14" y="268"/>
                  </a:cubicBezTo>
                  <a:moveTo>
                    <a:pt x="20" y="256"/>
                  </a:moveTo>
                  <a:cubicBezTo>
                    <a:pt x="21" y="255"/>
                    <a:pt x="20" y="254"/>
                    <a:pt x="19" y="254"/>
                  </a:cubicBezTo>
                  <a:cubicBezTo>
                    <a:pt x="20" y="255"/>
                    <a:pt x="20" y="255"/>
                    <a:pt x="20" y="256"/>
                  </a:cubicBezTo>
                  <a:moveTo>
                    <a:pt x="18" y="259"/>
                  </a:moveTo>
                  <a:cubicBezTo>
                    <a:pt x="19" y="259"/>
                    <a:pt x="19" y="258"/>
                    <a:pt x="18" y="258"/>
                  </a:cubicBezTo>
                  <a:cubicBezTo>
                    <a:pt x="18" y="259"/>
                    <a:pt x="18" y="259"/>
                    <a:pt x="18" y="259"/>
                  </a:cubicBezTo>
                  <a:moveTo>
                    <a:pt x="17" y="263"/>
                  </a:moveTo>
                  <a:cubicBezTo>
                    <a:pt x="17" y="262"/>
                    <a:pt x="17" y="262"/>
                    <a:pt x="17" y="262"/>
                  </a:cubicBezTo>
                  <a:cubicBezTo>
                    <a:pt x="17" y="262"/>
                    <a:pt x="16" y="262"/>
                    <a:pt x="16" y="263"/>
                  </a:cubicBezTo>
                  <a:cubicBezTo>
                    <a:pt x="17" y="263"/>
                    <a:pt x="17" y="263"/>
                    <a:pt x="17" y="263"/>
                  </a:cubicBezTo>
                  <a:moveTo>
                    <a:pt x="13" y="272"/>
                  </a:moveTo>
                  <a:cubicBezTo>
                    <a:pt x="14" y="271"/>
                    <a:pt x="16" y="269"/>
                    <a:pt x="14" y="269"/>
                  </a:cubicBezTo>
                  <a:cubicBezTo>
                    <a:pt x="12" y="269"/>
                    <a:pt x="13" y="271"/>
                    <a:pt x="13" y="272"/>
                  </a:cubicBezTo>
                  <a:moveTo>
                    <a:pt x="18" y="264"/>
                  </a:moveTo>
                  <a:cubicBezTo>
                    <a:pt x="17" y="265"/>
                    <a:pt x="16" y="265"/>
                    <a:pt x="15" y="265"/>
                  </a:cubicBezTo>
                  <a:cubicBezTo>
                    <a:pt x="14" y="267"/>
                    <a:pt x="18" y="267"/>
                    <a:pt x="20" y="266"/>
                  </a:cubicBezTo>
                  <a:cubicBezTo>
                    <a:pt x="20" y="265"/>
                    <a:pt x="20" y="264"/>
                    <a:pt x="18" y="264"/>
                  </a:cubicBezTo>
                  <a:moveTo>
                    <a:pt x="17" y="268"/>
                  </a:moveTo>
                  <a:cubicBezTo>
                    <a:pt x="18" y="268"/>
                    <a:pt x="19" y="268"/>
                    <a:pt x="19" y="268"/>
                  </a:cubicBezTo>
                  <a:cubicBezTo>
                    <a:pt x="19" y="267"/>
                    <a:pt x="17" y="266"/>
                    <a:pt x="16" y="267"/>
                  </a:cubicBezTo>
                  <a:cubicBezTo>
                    <a:pt x="16" y="267"/>
                    <a:pt x="17" y="267"/>
                    <a:pt x="17" y="268"/>
                  </a:cubicBezTo>
                  <a:moveTo>
                    <a:pt x="19" y="264"/>
                  </a:moveTo>
                  <a:cubicBezTo>
                    <a:pt x="20" y="263"/>
                    <a:pt x="19" y="262"/>
                    <a:pt x="18" y="262"/>
                  </a:cubicBezTo>
                  <a:cubicBezTo>
                    <a:pt x="18" y="263"/>
                    <a:pt x="18" y="263"/>
                    <a:pt x="19" y="264"/>
                  </a:cubicBezTo>
                  <a:moveTo>
                    <a:pt x="20" y="262"/>
                  </a:moveTo>
                  <a:cubicBezTo>
                    <a:pt x="20" y="262"/>
                    <a:pt x="21" y="262"/>
                    <a:pt x="21" y="262"/>
                  </a:cubicBezTo>
                  <a:cubicBezTo>
                    <a:pt x="21" y="259"/>
                    <a:pt x="18" y="261"/>
                    <a:pt x="20" y="262"/>
                  </a:cubicBezTo>
                  <a:moveTo>
                    <a:pt x="31" y="237"/>
                  </a:moveTo>
                  <a:cubicBezTo>
                    <a:pt x="31" y="236"/>
                    <a:pt x="31" y="236"/>
                    <a:pt x="30" y="237"/>
                  </a:cubicBezTo>
                  <a:cubicBezTo>
                    <a:pt x="31" y="237"/>
                    <a:pt x="31" y="237"/>
                    <a:pt x="31" y="237"/>
                  </a:cubicBezTo>
                  <a:moveTo>
                    <a:pt x="16" y="270"/>
                  </a:moveTo>
                  <a:cubicBezTo>
                    <a:pt x="17" y="269"/>
                    <a:pt x="18" y="269"/>
                    <a:pt x="19" y="270"/>
                  </a:cubicBezTo>
                  <a:cubicBezTo>
                    <a:pt x="19" y="268"/>
                    <a:pt x="16" y="268"/>
                    <a:pt x="16" y="270"/>
                  </a:cubicBezTo>
                  <a:moveTo>
                    <a:pt x="20" y="263"/>
                  </a:moveTo>
                  <a:cubicBezTo>
                    <a:pt x="21" y="263"/>
                    <a:pt x="21" y="263"/>
                    <a:pt x="21" y="263"/>
                  </a:cubicBezTo>
                  <a:cubicBezTo>
                    <a:pt x="21" y="262"/>
                    <a:pt x="21" y="262"/>
                    <a:pt x="20" y="262"/>
                  </a:cubicBezTo>
                  <a:cubicBezTo>
                    <a:pt x="20" y="263"/>
                    <a:pt x="20" y="263"/>
                    <a:pt x="20" y="263"/>
                  </a:cubicBezTo>
                  <a:moveTo>
                    <a:pt x="18" y="268"/>
                  </a:moveTo>
                  <a:cubicBezTo>
                    <a:pt x="19" y="268"/>
                    <a:pt x="18" y="268"/>
                    <a:pt x="17" y="268"/>
                  </a:cubicBezTo>
                  <a:cubicBezTo>
                    <a:pt x="18" y="268"/>
                    <a:pt x="18" y="268"/>
                    <a:pt x="18" y="268"/>
                  </a:cubicBezTo>
                  <a:moveTo>
                    <a:pt x="25" y="255"/>
                  </a:moveTo>
                  <a:cubicBezTo>
                    <a:pt x="25" y="254"/>
                    <a:pt x="25" y="253"/>
                    <a:pt x="24" y="254"/>
                  </a:cubicBezTo>
                  <a:cubicBezTo>
                    <a:pt x="24" y="254"/>
                    <a:pt x="24" y="255"/>
                    <a:pt x="25" y="255"/>
                  </a:cubicBezTo>
                  <a:moveTo>
                    <a:pt x="17" y="271"/>
                  </a:moveTo>
                  <a:cubicBezTo>
                    <a:pt x="19" y="270"/>
                    <a:pt x="18" y="269"/>
                    <a:pt x="16" y="270"/>
                  </a:cubicBezTo>
                  <a:cubicBezTo>
                    <a:pt x="16" y="271"/>
                    <a:pt x="17" y="271"/>
                    <a:pt x="17" y="271"/>
                  </a:cubicBezTo>
                  <a:moveTo>
                    <a:pt x="28" y="262"/>
                  </a:moveTo>
                  <a:cubicBezTo>
                    <a:pt x="28" y="261"/>
                    <a:pt x="28" y="261"/>
                    <a:pt x="28" y="261"/>
                  </a:cubicBezTo>
                  <a:cubicBezTo>
                    <a:pt x="29" y="260"/>
                    <a:pt x="29" y="259"/>
                    <a:pt x="28" y="259"/>
                  </a:cubicBezTo>
                  <a:cubicBezTo>
                    <a:pt x="28" y="259"/>
                    <a:pt x="27" y="259"/>
                    <a:pt x="27" y="259"/>
                  </a:cubicBezTo>
                  <a:cubicBezTo>
                    <a:pt x="26" y="258"/>
                    <a:pt x="26" y="259"/>
                    <a:pt x="25" y="259"/>
                  </a:cubicBezTo>
                  <a:cubicBezTo>
                    <a:pt x="24" y="259"/>
                    <a:pt x="24" y="260"/>
                    <a:pt x="25" y="260"/>
                  </a:cubicBezTo>
                  <a:cubicBezTo>
                    <a:pt x="24" y="260"/>
                    <a:pt x="23" y="261"/>
                    <a:pt x="23" y="261"/>
                  </a:cubicBezTo>
                  <a:cubicBezTo>
                    <a:pt x="22" y="261"/>
                    <a:pt x="23" y="262"/>
                    <a:pt x="24" y="262"/>
                  </a:cubicBezTo>
                  <a:cubicBezTo>
                    <a:pt x="22" y="263"/>
                    <a:pt x="24" y="263"/>
                    <a:pt x="24" y="263"/>
                  </a:cubicBezTo>
                  <a:cubicBezTo>
                    <a:pt x="26" y="264"/>
                    <a:pt x="27" y="262"/>
                    <a:pt x="28" y="262"/>
                  </a:cubicBezTo>
                  <a:moveTo>
                    <a:pt x="21" y="272"/>
                  </a:moveTo>
                  <a:cubicBezTo>
                    <a:pt x="21" y="271"/>
                    <a:pt x="22" y="268"/>
                    <a:pt x="21" y="269"/>
                  </a:cubicBezTo>
                  <a:cubicBezTo>
                    <a:pt x="18" y="269"/>
                    <a:pt x="20" y="271"/>
                    <a:pt x="21" y="272"/>
                  </a:cubicBezTo>
                  <a:moveTo>
                    <a:pt x="51" y="8"/>
                  </a:moveTo>
                  <a:cubicBezTo>
                    <a:pt x="53" y="7"/>
                    <a:pt x="56" y="8"/>
                    <a:pt x="57" y="5"/>
                  </a:cubicBezTo>
                  <a:cubicBezTo>
                    <a:pt x="57" y="4"/>
                    <a:pt x="56" y="3"/>
                    <a:pt x="57" y="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2" y="4"/>
                    <a:pt x="62" y="5"/>
                    <a:pt x="64" y="5"/>
                  </a:cubicBezTo>
                  <a:cubicBezTo>
                    <a:pt x="62" y="6"/>
                    <a:pt x="64" y="9"/>
                    <a:pt x="64" y="10"/>
                  </a:cubicBezTo>
                  <a:cubicBezTo>
                    <a:pt x="65" y="13"/>
                    <a:pt x="65" y="15"/>
                    <a:pt x="68" y="17"/>
                  </a:cubicBezTo>
                  <a:cubicBezTo>
                    <a:pt x="70" y="18"/>
                    <a:pt x="69" y="19"/>
                    <a:pt x="68" y="21"/>
                  </a:cubicBezTo>
                  <a:cubicBezTo>
                    <a:pt x="67" y="22"/>
                    <a:pt x="69" y="23"/>
                    <a:pt x="69" y="23"/>
                  </a:cubicBezTo>
                  <a:cubicBezTo>
                    <a:pt x="69" y="24"/>
                    <a:pt x="67" y="25"/>
                    <a:pt x="67" y="25"/>
                  </a:cubicBezTo>
                  <a:cubicBezTo>
                    <a:pt x="68" y="26"/>
                    <a:pt x="67" y="27"/>
                    <a:pt x="67" y="28"/>
                  </a:cubicBezTo>
                  <a:cubicBezTo>
                    <a:pt x="68" y="29"/>
                    <a:pt x="69" y="29"/>
                    <a:pt x="69" y="29"/>
                  </a:cubicBezTo>
                  <a:cubicBezTo>
                    <a:pt x="69" y="30"/>
                    <a:pt x="69" y="30"/>
                    <a:pt x="69" y="31"/>
                  </a:cubicBezTo>
                  <a:cubicBezTo>
                    <a:pt x="69" y="34"/>
                    <a:pt x="72" y="35"/>
                    <a:pt x="72" y="38"/>
                  </a:cubicBezTo>
                  <a:cubicBezTo>
                    <a:pt x="72" y="41"/>
                    <a:pt x="74" y="44"/>
                    <a:pt x="75" y="47"/>
                  </a:cubicBezTo>
                  <a:cubicBezTo>
                    <a:pt x="75" y="49"/>
                    <a:pt x="75" y="53"/>
                    <a:pt x="79" y="51"/>
                  </a:cubicBezTo>
                  <a:cubicBezTo>
                    <a:pt x="83" y="50"/>
                    <a:pt x="83" y="53"/>
                    <a:pt x="82" y="55"/>
                  </a:cubicBezTo>
                  <a:cubicBezTo>
                    <a:pt x="82" y="58"/>
                    <a:pt x="82" y="61"/>
                    <a:pt x="80" y="63"/>
                  </a:cubicBezTo>
                  <a:cubicBezTo>
                    <a:pt x="77" y="65"/>
                    <a:pt x="73" y="64"/>
                    <a:pt x="71" y="67"/>
                  </a:cubicBezTo>
                  <a:cubicBezTo>
                    <a:pt x="71" y="68"/>
                    <a:pt x="69" y="68"/>
                    <a:pt x="69" y="69"/>
                  </a:cubicBezTo>
                  <a:cubicBezTo>
                    <a:pt x="69" y="70"/>
                    <a:pt x="70" y="72"/>
                    <a:pt x="70" y="73"/>
                  </a:cubicBezTo>
                  <a:cubicBezTo>
                    <a:pt x="68" y="73"/>
                    <a:pt x="69" y="77"/>
                    <a:pt x="69" y="78"/>
                  </a:cubicBezTo>
                  <a:cubicBezTo>
                    <a:pt x="69" y="80"/>
                    <a:pt x="70" y="81"/>
                    <a:pt x="70" y="82"/>
                  </a:cubicBezTo>
                  <a:cubicBezTo>
                    <a:pt x="70" y="83"/>
                    <a:pt x="69" y="84"/>
                    <a:pt x="68" y="85"/>
                  </a:cubicBezTo>
                  <a:cubicBezTo>
                    <a:pt x="68" y="87"/>
                    <a:pt x="72" y="89"/>
                    <a:pt x="71" y="91"/>
                  </a:cubicBezTo>
                  <a:cubicBezTo>
                    <a:pt x="70" y="92"/>
                    <a:pt x="68" y="93"/>
                    <a:pt x="67" y="92"/>
                  </a:cubicBezTo>
                  <a:cubicBezTo>
                    <a:pt x="66" y="92"/>
                    <a:pt x="65" y="95"/>
                    <a:pt x="65" y="96"/>
                  </a:cubicBezTo>
                  <a:cubicBezTo>
                    <a:pt x="63" y="99"/>
                    <a:pt x="62" y="101"/>
                    <a:pt x="59" y="104"/>
                  </a:cubicBezTo>
                  <a:cubicBezTo>
                    <a:pt x="57" y="106"/>
                    <a:pt x="58" y="109"/>
                    <a:pt x="57" y="111"/>
                  </a:cubicBezTo>
                  <a:cubicBezTo>
                    <a:pt x="56" y="112"/>
                    <a:pt x="55" y="113"/>
                    <a:pt x="55" y="114"/>
                  </a:cubicBezTo>
                  <a:cubicBezTo>
                    <a:pt x="55" y="115"/>
                    <a:pt x="56" y="116"/>
                    <a:pt x="56" y="118"/>
                  </a:cubicBezTo>
                  <a:cubicBezTo>
                    <a:pt x="56" y="119"/>
                    <a:pt x="56" y="119"/>
                    <a:pt x="56" y="120"/>
                  </a:cubicBezTo>
                  <a:cubicBezTo>
                    <a:pt x="56" y="121"/>
                    <a:pt x="57" y="121"/>
                    <a:pt x="57" y="122"/>
                  </a:cubicBezTo>
                  <a:cubicBezTo>
                    <a:pt x="57" y="123"/>
                    <a:pt x="55" y="124"/>
                    <a:pt x="54" y="123"/>
                  </a:cubicBezTo>
                  <a:cubicBezTo>
                    <a:pt x="54" y="125"/>
                    <a:pt x="52" y="127"/>
                    <a:pt x="52" y="128"/>
                  </a:cubicBezTo>
                  <a:cubicBezTo>
                    <a:pt x="52" y="129"/>
                    <a:pt x="52" y="130"/>
                    <a:pt x="51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49" y="134"/>
                    <a:pt x="50" y="136"/>
                    <a:pt x="50" y="137"/>
                  </a:cubicBezTo>
                  <a:cubicBezTo>
                    <a:pt x="51" y="138"/>
                    <a:pt x="52" y="138"/>
                    <a:pt x="52" y="139"/>
                  </a:cubicBezTo>
                  <a:cubicBezTo>
                    <a:pt x="53" y="139"/>
                    <a:pt x="52" y="140"/>
                    <a:pt x="51" y="140"/>
                  </a:cubicBezTo>
                  <a:cubicBezTo>
                    <a:pt x="51" y="142"/>
                    <a:pt x="54" y="143"/>
                    <a:pt x="54" y="145"/>
                  </a:cubicBezTo>
                  <a:cubicBezTo>
                    <a:pt x="54" y="146"/>
                    <a:pt x="53" y="147"/>
                    <a:pt x="54" y="147"/>
                  </a:cubicBezTo>
                  <a:cubicBezTo>
                    <a:pt x="55" y="148"/>
                    <a:pt x="54" y="149"/>
                    <a:pt x="54" y="150"/>
                  </a:cubicBezTo>
                  <a:cubicBezTo>
                    <a:pt x="54" y="153"/>
                    <a:pt x="57" y="150"/>
                    <a:pt x="57" y="153"/>
                  </a:cubicBezTo>
                  <a:cubicBezTo>
                    <a:pt x="56" y="155"/>
                    <a:pt x="55" y="157"/>
                    <a:pt x="56" y="159"/>
                  </a:cubicBezTo>
                  <a:cubicBezTo>
                    <a:pt x="56" y="159"/>
                    <a:pt x="57" y="162"/>
                    <a:pt x="56" y="161"/>
                  </a:cubicBezTo>
                  <a:cubicBezTo>
                    <a:pt x="54" y="161"/>
                    <a:pt x="54" y="161"/>
                    <a:pt x="54" y="162"/>
                  </a:cubicBezTo>
                  <a:cubicBezTo>
                    <a:pt x="54" y="163"/>
                    <a:pt x="53" y="164"/>
                    <a:pt x="53" y="165"/>
                  </a:cubicBezTo>
                  <a:cubicBezTo>
                    <a:pt x="52" y="166"/>
                    <a:pt x="52" y="167"/>
                    <a:pt x="52" y="168"/>
                  </a:cubicBezTo>
                  <a:cubicBezTo>
                    <a:pt x="52" y="170"/>
                    <a:pt x="51" y="169"/>
                    <a:pt x="50" y="170"/>
                  </a:cubicBezTo>
                  <a:cubicBezTo>
                    <a:pt x="50" y="171"/>
                    <a:pt x="50" y="171"/>
                    <a:pt x="51" y="171"/>
                  </a:cubicBezTo>
                  <a:cubicBezTo>
                    <a:pt x="51" y="173"/>
                    <a:pt x="51" y="176"/>
                    <a:pt x="51" y="178"/>
                  </a:cubicBezTo>
                  <a:cubicBezTo>
                    <a:pt x="51" y="179"/>
                    <a:pt x="51" y="179"/>
                    <a:pt x="50" y="179"/>
                  </a:cubicBezTo>
                  <a:cubicBezTo>
                    <a:pt x="49" y="179"/>
                    <a:pt x="49" y="180"/>
                    <a:pt x="48" y="181"/>
                  </a:cubicBezTo>
                  <a:cubicBezTo>
                    <a:pt x="47" y="182"/>
                    <a:pt x="45" y="182"/>
                    <a:pt x="45" y="183"/>
                  </a:cubicBezTo>
                  <a:cubicBezTo>
                    <a:pt x="45" y="184"/>
                    <a:pt x="44" y="185"/>
                    <a:pt x="44" y="186"/>
                  </a:cubicBezTo>
                  <a:cubicBezTo>
                    <a:pt x="44" y="187"/>
                    <a:pt x="44" y="188"/>
                    <a:pt x="44" y="189"/>
                  </a:cubicBezTo>
                  <a:cubicBezTo>
                    <a:pt x="44" y="190"/>
                    <a:pt x="44" y="192"/>
                    <a:pt x="44" y="194"/>
                  </a:cubicBezTo>
                  <a:cubicBezTo>
                    <a:pt x="43" y="195"/>
                    <a:pt x="45" y="196"/>
                    <a:pt x="45" y="198"/>
                  </a:cubicBezTo>
                  <a:cubicBezTo>
                    <a:pt x="46" y="199"/>
                    <a:pt x="45" y="200"/>
                    <a:pt x="46" y="201"/>
                  </a:cubicBezTo>
                  <a:cubicBezTo>
                    <a:pt x="46" y="202"/>
                    <a:pt x="47" y="203"/>
                    <a:pt x="47" y="203"/>
                  </a:cubicBezTo>
                  <a:cubicBezTo>
                    <a:pt x="45" y="205"/>
                    <a:pt x="42" y="205"/>
                    <a:pt x="42" y="207"/>
                  </a:cubicBezTo>
                  <a:cubicBezTo>
                    <a:pt x="42" y="208"/>
                    <a:pt x="40" y="211"/>
                    <a:pt x="41" y="212"/>
                  </a:cubicBezTo>
                  <a:cubicBezTo>
                    <a:pt x="40" y="212"/>
                    <a:pt x="39" y="212"/>
                    <a:pt x="39" y="214"/>
                  </a:cubicBezTo>
                  <a:cubicBezTo>
                    <a:pt x="39" y="214"/>
                    <a:pt x="41" y="218"/>
                    <a:pt x="38" y="217"/>
                  </a:cubicBezTo>
                  <a:cubicBezTo>
                    <a:pt x="38" y="218"/>
                    <a:pt x="39" y="218"/>
                    <a:pt x="39" y="219"/>
                  </a:cubicBezTo>
                  <a:cubicBezTo>
                    <a:pt x="39" y="220"/>
                    <a:pt x="38" y="221"/>
                    <a:pt x="38" y="221"/>
                  </a:cubicBezTo>
                  <a:cubicBezTo>
                    <a:pt x="36" y="224"/>
                    <a:pt x="38" y="225"/>
                    <a:pt x="37" y="227"/>
                  </a:cubicBezTo>
                  <a:cubicBezTo>
                    <a:pt x="37" y="229"/>
                    <a:pt x="37" y="231"/>
                    <a:pt x="37" y="232"/>
                  </a:cubicBezTo>
                  <a:cubicBezTo>
                    <a:pt x="37" y="234"/>
                    <a:pt x="38" y="235"/>
                    <a:pt x="38" y="236"/>
                  </a:cubicBezTo>
                  <a:cubicBezTo>
                    <a:pt x="37" y="237"/>
                    <a:pt x="36" y="237"/>
                    <a:pt x="35" y="238"/>
                  </a:cubicBezTo>
                  <a:cubicBezTo>
                    <a:pt x="34" y="239"/>
                    <a:pt x="35" y="240"/>
                    <a:pt x="35" y="241"/>
                  </a:cubicBezTo>
                  <a:cubicBezTo>
                    <a:pt x="34" y="242"/>
                    <a:pt x="34" y="245"/>
                    <a:pt x="35" y="246"/>
                  </a:cubicBezTo>
                  <a:cubicBezTo>
                    <a:pt x="36" y="246"/>
                    <a:pt x="39" y="246"/>
                    <a:pt x="38" y="248"/>
                  </a:cubicBezTo>
                  <a:cubicBezTo>
                    <a:pt x="38" y="249"/>
                    <a:pt x="36" y="248"/>
                    <a:pt x="37" y="250"/>
                  </a:cubicBezTo>
                  <a:cubicBezTo>
                    <a:pt x="38" y="250"/>
                    <a:pt x="38" y="251"/>
                    <a:pt x="39" y="251"/>
                  </a:cubicBezTo>
                  <a:cubicBezTo>
                    <a:pt x="39" y="252"/>
                    <a:pt x="38" y="252"/>
                    <a:pt x="38" y="252"/>
                  </a:cubicBezTo>
                  <a:cubicBezTo>
                    <a:pt x="38" y="253"/>
                    <a:pt x="39" y="253"/>
                    <a:pt x="39" y="254"/>
                  </a:cubicBezTo>
                  <a:cubicBezTo>
                    <a:pt x="39" y="255"/>
                    <a:pt x="37" y="255"/>
                    <a:pt x="38" y="256"/>
                  </a:cubicBezTo>
                  <a:cubicBezTo>
                    <a:pt x="38" y="257"/>
                    <a:pt x="38" y="258"/>
                    <a:pt x="39" y="258"/>
                  </a:cubicBezTo>
                  <a:cubicBezTo>
                    <a:pt x="41" y="259"/>
                    <a:pt x="43" y="258"/>
                    <a:pt x="44" y="259"/>
                  </a:cubicBezTo>
                  <a:cubicBezTo>
                    <a:pt x="45" y="260"/>
                    <a:pt x="44" y="262"/>
                    <a:pt x="43" y="262"/>
                  </a:cubicBezTo>
                  <a:cubicBezTo>
                    <a:pt x="41" y="263"/>
                    <a:pt x="39" y="262"/>
                    <a:pt x="38" y="262"/>
                  </a:cubicBezTo>
                  <a:cubicBezTo>
                    <a:pt x="34" y="262"/>
                    <a:pt x="37" y="264"/>
                    <a:pt x="39" y="264"/>
                  </a:cubicBezTo>
                  <a:cubicBezTo>
                    <a:pt x="42" y="264"/>
                    <a:pt x="44" y="267"/>
                    <a:pt x="40" y="269"/>
                  </a:cubicBezTo>
                  <a:cubicBezTo>
                    <a:pt x="40" y="270"/>
                    <a:pt x="39" y="269"/>
                    <a:pt x="39" y="270"/>
                  </a:cubicBezTo>
                  <a:cubicBezTo>
                    <a:pt x="38" y="270"/>
                    <a:pt x="39" y="271"/>
                    <a:pt x="39" y="272"/>
                  </a:cubicBezTo>
                  <a:cubicBezTo>
                    <a:pt x="38" y="273"/>
                    <a:pt x="39" y="273"/>
                    <a:pt x="40" y="273"/>
                  </a:cubicBezTo>
                  <a:cubicBezTo>
                    <a:pt x="40" y="274"/>
                    <a:pt x="38" y="275"/>
                    <a:pt x="37" y="275"/>
                  </a:cubicBezTo>
                  <a:cubicBezTo>
                    <a:pt x="38" y="276"/>
                    <a:pt x="41" y="279"/>
                    <a:pt x="39" y="281"/>
                  </a:cubicBezTo>
                  <a:cubicBezTo>
                    <a:pt x="38" y="281"/>
                    <a:pt x="36" y="282"/>
                    <a:pt x="37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7" y="284"/>
                    <a:pt x="37" y="285"/>
                    <a:pt x="37" y="285"/>
                  </a:cubicBezTo>
                  <a:cubicBezTo>
                    <a:pt x="36" y="285"/>
                    <a:pt x="33" y="289"/>
                    <a:pt x="32" y="290"/>
                  </a:cubicBezTo>
                  <a:cubicBezTo>
                    <a:pt x="32" y="291"/>
                    <a:pt x="31" y="292"/>
                    <a:pt x="31" y="293"/>
                  </a:cubicBezTo>
                  <a:cubicBezTo>
                    <a:pt x="32" y="293"/>
                    <a:pt x="34" y="295"/>
                    <a:pt x="33" y="296"/>
                  </a:cubicBezTo>
                  <a:cubicBezTo>
                    <a:pt x="32" y="297"/>
                    <a:pt x="31" y="297"/>
                    <a:pt x="30" y="298"/>
                  </a:cubicBezTo>
                  <a:cubicBezTo>
                    <a:pt x="29" y="299"/>
                    <a:pt x="32" y="300"/>
                    <a:pt x="30" y="301"/>
                  </a:cubicBezTo>
                  <a:cubicBezTo>
                    <a:pt x="29" y="302"/>
                    <a:pt x="27" y="302"/>
                    <a:pt x="26" y="303"/>
                  </a:cubicBezTo>
                  <a:cubicBezTo>
                    <a:pt x="25" y="304"/>
                    <a:pt x="25" y="306"/>
                    <a:pt x="23" y="306"/>
                  </a:cubicBezTo>
                  <a:cubicBezTo>
                    <a:pt x="22" y="307"/>
                    <a:pt x="22" y="308"/>
                    <a:pt x="22" y="309"/>
                  </a:cubicBezTo>
                  <a:cubicBezTo>
                    <a:pt x="22" y="310"/>
                    <a:pt x="22" y="312"/>
                    <a:pt x="22" y="313"/>
                  </a:cubicBezTo>
                  <a:cubicBezTo>
                    <a:pt x="21" y="314"/>
                    <a:pt x="24" y="315"/>
                    <a:pt x="24" y="316"/>
                  </a:cubicBezTo>
                  <a:cubicBezTo>
                    <a:pt x="24" y="317"/>
                    <a:pt x="24" y="319"/>
                    <a:pt x="25" y="319"/>
                  </a:cubicBezTo>
                  <a:cubicBezTo>
                    <a:pt x="26" y="320"/>
                    <a:pt x="26" y="319"/>
                    <a:pt x="28" y="319"/>
                  </a:cubicBezTo>
                  <a:cubicBezTo>
                    <a:pt x="29" y="318"/>
                    <a:pt x="29" y="319"/>
                    <a:pt x="30" y="319"/>
                  </a:cubicBezTo>
                  <a:cubicBezTo>
                    <a:pt x="33" y="319"/>
                    <a:pt x="33" y="318"/>
                    <a:pt x="33" y="320"/>
                  </a:cubicBezTo>
                  <a:cubicBezTo>
                    <a:pt x="34" y="321"/>
                    <a:pt x="32" y="323"/>
                    <a:pt x="33" y="324"/>
                  </a:cubicBezTo>
                  <a:cubicBezTo>
                    <a:pt x="34" y="324"/>
                    <a:pt x="33" y="326"/>
                    <a:pt x="32" y="327"/>
                  </a:cubicBezTo>
                  <a:cubicBezTo>
                    <a:pt x="34" y="328"/>
                    <a:pt x="36" y="330"/>
                    <a:pt x="36" y="331"/>
                  </a:cubicBezTo>
                  <a:cubicBezTo>
                    <a:pt x="37" y="333"/>
                    <a:pt x="44" y="332"/>
                    <a:pt x="46" y="332"/>
                  </a:cubicBezTo>
                  <a:cubicBezTo>
                    <a:pt x="54" y="332"/>
                    <a:pt x="62" y="333"/>
                    <a:pt x="69" y="335"/>
                  </a:cubicBezTo>
                  <a:cubicBezTo>
                    <a:pt x="67" y="335"/>
                    <a:pt x="65" y="334"/>
                    <a:pt x="63" y="334"/>
                  </a:cubicBezTo>
                  <a:cubicBezTo>
                    <a:pt x="60" y="333"/>
                    <a:pt x="61" y="335"/>
                    <a:pt x="59" y="336"/>
                  </a:cubicBezTo>
                  <a:cubicBezTo>
                    <a:pt x="57" y="337"/>
                    <a:pt x="56" y="336"/>
                    <a:pt x="54" y="337"/>
                  </a:cubicBezTo>
                  <a:cubicBezTo>
                    <a:pt x="51" y="338"/>
                    <a:pt x="49" y="338"/>
                    <a:pt x="47" y="339"/>
                  </a:cubicBezTo>
                  <a:cubicBezTo>
                    <a:pt x="47" y="340"/>
                    <a:pt x="46" y="342"/>
                    <a:pt x="46" y="343"/>
                  </a:cubicBezTo>
                  <a:cubicBezTo>
                    <a:pt x="45" y="345"/>
                    <a:pt x="46" y="346"/>
                    <a:pt x="46" y="347"/>
                  </a:cubicBezTo>
                  <a:cubicBezTo>
                    <a:pt x="46" y="351"/>
                    <a:pt x="41" y="349"/>
                    <a:pt x="39" y="349"/>
                  </a:cubicBezTo>
                  <a:cubicBezTo>
                    <a:pt x="37" y="349"/>
                    <a:pt x="31" y="347"/>
                    <a:pt x="32" y="345"/>
                  </a:cubicBezTo>
                  <a:cubicBezTo>
                    <a:pt x="32" y="343"/>
                    <a:pt x="37" y="344"/>
                    <a:pt x="34" y="346"/>
                  </a:cubicBezTo>
                  <a:cubicBezTo>
                    <a:pt x="35" y="346"/>
                    <a:pt x="36" y="344"/>
                    <a:pt x="36" y="344"/>
                  </a:cubicBezTo>
                  <a:cubicBezTo>
                    <a:pt x="37" y="343"/>
                    <a:pt x="39" y="345"/>
                    <a:pt x="37" y="346"/>
                  </a:cubicBezTo>
                  <a:cubicBezTo>
                    <a:pt x="39" y="346"/>
                    <a:pt x="37" y="343"/>
                    <a:pt x="42" y="342"/>
                  </a:cubicBezTo>
                  <a:cubicBezTo>
                    <a:pt x="42" y="342"/>
                    <a:pt x="44" y="341"/>
                    <a:pt x="44" y="340"/>
                  </a:cubicBezTo>
                  <a:cubicBezTo>
                    <a:pt x="45" y="339"/>
                    <a:pt x="42" y="339"/>
                    <a:pt x="41" y="339"/>
                  </a:cubicBezTo>
                  <a:cubicBezTo>
                    <a:pt x="41" y="340"/>
                    <a:pt x="38" y="341"/>
                    <a:pt x="36" y="342"/>
                  </a:cubicBezTo>
                  <a:cubicBezTo>
                    <a:pt x="34" y="343"/>
                    <a:pt x="33" y="341"/>
                    <a:pt x="31" y="342"/>
                  </a:cubicBezTo>
                  <a:cubicBezTo>
                    <a:pt x="32" y="342"/>
                    <a:pt x="33" y="343"/>
                    <a:pt x="33" y="343"/>
                  </a:cubicBezTo>
                  <a:cubicBezTo>
                    <a:pt x="33" y="343"/>
                    <a:pt x="32" y="343"/>
                    <a:pt x="31" y="343"/>
                  </a:cubicBezTo>
                  <a:cubicBezTo>
                    <a:pt x="31" y="344"/>
                    <a:pt x="31" y="344"/>
                    <a:pt x="30" y="345"/>
                  </a:cubicBezTo>
                  <a:cubicBezTo>
                    <a:pt x="31" y="345"/>
                    <a:pt x="32" y="346"/>
                    <a:pt x="32" y="346"/>
                  </a:cubicBezTo>
                  <a:cubicBezTo>
                    <a:pt x="28" y="347"/>
                    <a:pt x="25" y="344"/>
                    <a:pt x="24" y="343"/>
                  </a:cubicBezTo>
                  <a:cubicBezTo>
                    <a:pt x="25" y="343"/>
                    <a:pt x="27" y="343"/>
                    <a:pt x="29" y="343"/>
                  </a:cubicBezTo>
                  <a:cubicBezTo>
                    <a:pt x="29" y="342"/>
                    <a:pt x="26" y="342"/>
                    <a:pt x="27" y="340"/>
                  </a:cubicBezTo>
                  <a:cubicBezTo>
                    <a:pt x="28" y="339"/>
                    <a:pt x="31" y="338"/>
                    <a:pt x="30" y="340"/>
                  </a:cubicBezTo>
                  <a:cubicBezTo>
                    <a:pt x="32" y="339"/>
                    <a:pt x="32" y="339"/>
                    <a:pt x="34" y="338"/>
                  </a:cubicBezTo>
                  <a:cubicBezTo>
                    <a:pt x="36" y="337"/>
                    <a:pt x="38" y="339"/>
                    <a:pt x="41" y="338"/>
                  </a:cubicBezTo>
                  <a:cubicBezTo>
                    <a:pt x="40" y="337"/>
                    <a:pt x="33" y="336"/>
                    <a:pt x="31" y="338"/>
                  </a:cubicBezTo>
                  <a:cubicBezTo>
                    <a:pt x="31" y="337"/>
                    <a:pt x="30" y="337"/>
                    <a:pt x="32" y="337"/>
                  </a:cubicBezTo>
                  <a:cubicBezTo>
                    <a:pt x="31" y="337"/>
                    <a:pt x="27" y="337"/>
                    <a:pt x="27" y="338"/>
                  </a:cubicBezTo>
                  <a:cubicBezTo>
                    <a:pt x="28" y="338"/>
                    <a:pt x="29" y="338"/>
                    <a:pt x="29" y="338"/>
                  </a:cubicBezTo>
                  <a:cubicBezTo>
                    <a:pt x="29" y="339"/>
                    <a:pt x="28" y="339"/>
                    <a:pt x="27" y="339"/>
                  </a:cubicBezTo>
                  <a:cubicBezTo>
                    <a:pt x="27" y="340"/>
                    <a:pt x="27" y="342"/>
                    <a:pt x="25" y="342"/>
                  </a:cubicBezTo>
                  <a:cubicBezTo>
                    <a:pt x="24" y="342"/>
                    <a:pt x="22" y="341"/>
                    <a:pt x="25" y="340"/>
                  </a:cubicBezTo>
                  <a:cubicBezTo>
                    <a:pt x="23" y="341"/>
                    <a:pt x="23" y="340"/>
                    <a:pt x="22" y="339"/>
                  </a:cubicBezTo>
                  <a:cubicBezTo>
                    <a:pt x="23" y="339"/>
                    <a:pt x="23" y="339"/>
                    <a:pt x="24" y="339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5" y="338"/>
                    <a:pt x="24" y="337"/>
                    <a:pt x="26" y="337"/>
                  </a:cubicBezTo>
                  <a:cubicBezTo>
                    <a:pt x="25" y="337"/>
                    <a:pt x="25" y="336"/>
                    <a:pt x="27" y="336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5" y="337"/>
                    <a:pt x="25" y="338"/>
                    <a:pt x="24" y="338"/>
                  </a:cubicBezTo>
                  <a:cubicBezTo>
                    <a:pt x="24" y="338"/>
                    <a:pt x="23" y="337"/>
                    <a:pt x="22" y="337"/>
                  </a:cubicBezTo>
                  <a:cubicBezTo>
                    <a:pt x="22" y="338"/>
                    <a:pt x="21" y="338"/>
                    <a:pt x="20" y="339"/>
                  </a:cubicBezTo>
                  <a:cubicBezTo>
                    <a:pt x="21" y="338"/>
                    <a:pt x="21" y="338"/>
                    <a:pt x="20" y="338"/>
                  </a:cubicBezTo>
                  <a:cubicBezTo>
                    <a:pt x="23" y="336"/>
                    <a:pt x="19" y="333"/>
                    <a:pt x="20" y="332"/>
                  </a:cubicBezTo>
                  <a:cubicBezTo>
                    <a:pt x="20" y="333"/>
                    <a:pt x="21" y="334"/>
                    <a:pt x="23" y="334"/>
                  </a:cubicBezTo>
                  <a:cubicBezTo>
                    <a:pt x="24" y="334"/>
                    <a:pt x="28" y="332"/>
                    <a:pt x="26" y="334"/>
                  </a:cubicBezTo>
                  <a:cubicBezTo>
                    <a:pt x="27" y="333"/>
                    <a:pt x="28" y="334"/>
                    <a:pt x="28" y="333"/>
                  </a:cubicBezTo>
                  <a:cubicBezTo>
                    <a:pt x="27" y="335"/>
                    <a:pt x="27" y="332"/>
                    <a:pt x="28" y="331"/>
                  </a:cubicBezTo>
                  <a:cubicBezTo>
                    <a:pt x="29" y="331"/>
                    <a:pt x="29" y="332"/>
                    <a:pt x="30" y="333"/>
                  </a:cubicBezTo>
                  <a:cubicBezTo>
                    <a:pt x="31" y="334"/>
                    <a:pt x="29" y="335"/>
                    <a:pt x="28" y="336"/>
                  </a:cubicBezTo>
                  <a:cubicBezTo>
                    <a:pt x="29" y="335"/>
                    <a:pt x="30" y="336"/>
                    <a:pt x="31" y="336"/>
                  </a:cubicBezTo>
                  <a:cubicBezTo>
                    <a:pt x="30" y="335"/>
                    <a:pt x="32" y="334"/>
                    <a:pt x="31" y="333"/>
                  </a:cubicBezTo>
                  <a:cubicBezTo>
                    <a:pt x="30" y="333"/>
                    <a:pt x="29" y="331"/>
                    <a:pt x="31" y="331"/>
                  </a:cubicBezTo>
                  <a:cubicBezTo>
                    <a:pt x="30" y="330"/>
                    <a:pt x="31" y="329"/>
                    <a:pt x="30" y="328"/>
                  </a:cubicBezTo>
                  <a:cubicBezTo>
                    <a:pt x="28" y="327"/>
                    <a:pt x="26" y="327"/>
                    <a:pt x="26" y="326"/>
                  </a:cubicBezTo>
                  <a:cubicBezTo>
                    <a:pt x="25" y="326"/>
                    <a:pt x="25" y="327"/>
                    <a:pt x="24" y="327"/>
                  </a:cubicBezTo>
                  <a:cubicBezTo>
                    <a:pt x="26" y="327"/>
                    <a:pt x="31" y="328"/>
                    <a:pt x="30" y="330"/>
                  </a:cubicBezTo>
                  <a:cubicBezTo>
                    <a:pt x="29" y="331"/>
                    <a:pt x="25" y="328"/>
                    <a:pt x="24" y="328"/>
                  </a:cubicBezTo>
                  <a:cubicBezTo>
                    <a:pt x="24" y="329"/>
                    <a:pt x="25" y="329"/>
                    <a:pt x="25" y="329"/>
                  </a:cubicBezTo>
                  <a:cubicBezTo>
                    <a:pt x="26" y="330"/>
                    <a:pt x="25" y="331"/>
                    <a:pt x="26" y="331"/>
                  </a:cubicBezTo>
                  <a:cubicBezTo>
                    <a:pt x="25" y="331"/>
                    <a:pt x="25" y="332"/>
                    <a:pt x="24" y="332"/>
                  </a:cubicBezTo>
                  <a:cubicBezTo>
                    <a:pt x="24" y="331"/>
                    <a:pt x="24" y="330"/>
                    <a:pt x="23" y="329"/>
                  </a:cubicBezTo>
                  <a:cubicBezTo>
                    <a:pt x="23" y="330"/>
                    <a:pt x="24" y="332"/>
                    <a:pt x="23" y="333"/>
                  </a:cubicBezTo>
                  <a:cubicBezTo>
                    <a:pt x="22" y="332"/>
                    <a:pt x="20" y="332"/>
                    <a:pt x="21" y="330"/>
                  </a:cubicBezTo>
                  <a:cubicBezTo>
                    <a:pt x="21" y="330"/>
                    <a:pt x="21" y="331"/>
                    <a:pt x="22" y="331"/>
                  </a:cubicBezTo>
                  <a:cubicBezTo>
                    <a:pt x="22" y="330"/>
                    <a:pt x="20" y="330"/>
                    <a:pt x="21" y="329"/>
                  </a:cubicBezTo>
                  <a:cubicBezTo>
                    <a:pt x="21" y="329"/>
                    <a:pt x="20" y="329"/>
                    <a:pt x="19" y="329"/>
                  </a:cubicBezTo>
                  <a:cubicBezTo>
                    <a:pt x="19" y="329"/>
                    <a:pt x="19" y="328"/>
                    <a:pt x="18" y="328"/>
                  </a:cubicBezTo>
                  <a:cubicBezTo>
                    <a:pt x="18" y="328"/>
                    <a:pt x="18" y="326"/>
                    <a:pt x="18" y="326"/>
                  </a:cubicBezTo>
                  <a:cubicBezTo>
                    <a:pt x="19" y="326"/>
                    <a:pt x="20" y="327"/>
                    <a:pt x="21" y="328"/>
                  </a:cubicBezTo>
                  <a:cubicBezTo>
                    <a:pt x="20" y="327"/>
                    <a:pt x="20" y="325"/>
                    <a:pt x="19" y="324"/>
                  </a:cubicBezTo>
                  <a:cubicBezTo>
                    <a:pt x="21" y="326"/>
                    <a:pt x="20" y="324"/>
                    <a:pt x="19" y="323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18" y="324"/>
                    <a:pt x="17" y="324"/>
                    <a:pt x="17" y="323"/>
                  </a:cubicBezTo>
                  <a:cubicBezTo>
                    <a:pt x="17" y="325"/>
                    <a:pt x="15" y="322"/>
                    <a:pt x="15" y="322"/>
                  </a:cubicBezTo>
                  <a:cubicBezTo>
                    <a:pt x="15" y="321"/>
                    <a:pt x="17" y="321"/>
                    <a:pt x="17" y="321"/>
                  </a:cubicBezTo>
                  <a:cubicBezTo>
                    <a:pt x="17" y="321"/>
                    <a:pt x="18" y="321"/>
                    <a:pt x="18" y="321"/>
                  </a:cubicBezTo>
                  <a:cubicBezTo>
                    <a:pt x="20" y="321"/>
                    <a:pt x="18" y="319"/>
                    <a:pt x="19" y="320"/>
                  </a:cubicBezTo>
                  <a:cubicBezTo>
                    <a:pt x="19" y="320"/>
                    <a:pt x="20" y="318"/>
                    <a:pt x="21" y="318"/>
                  </a:cubicBezTo>
                  <a:cubicBezTo>
                    <a:pt x="20" y="318"/>
                    <a:pt x="19" y="317"/>
                    <a:pt x="21" y="316"/>
                  </a:cubicBezTo>
                  <a:cubicBezTo>
                    <a:pt x="19" y="317"/>
                    <a:pt x="19" y="319"/>
                    <a:pt x="18" y="320"/>
                  </a:cubicBezTo>
                  <a:cubicBezTo>
                    <a:pt x="16" y="321"/>
                    <a:pt x="15" y="317"/>
                    <a:pt x="15" y="317"/>
                  </a:cubicBezTo>
                  <a:cubicBezTo>
                    <a:pt x="15" y="317"/>
                    <a:pt x="16" y="317"/>
                    <a:pt x="16" y="318"/>
                  </a:cubicBezTo>
                  <a:cubicBezTo>
                    <a:pt x="15" y="316"/>
                    <a:pt x="17" y="317"/>
                    <a:pt x="18" y="317"/>
                  </a:cubicBezTo>
                  <a:cubicBezTo>
                    <a:pt x="17" y="316"/>
                    <a:pt x="14" y="316"/>
                    <a:pt x="14" y="315"/>
                  </a:cubicBezTo>
                  <a:cubicBezTo>
                    <a:pt x="13" y="317"/>
                    <a:pt x="12" y="314"/>
                    <a:pt x="11" y="314"/>
                  </a:cubicBezTo>
                  <a:cubicBezTo>
                    <a:pt x="14" y="312"/>
                    <a:pt x="16" y="315"/>
                    <a:pt x="19" y="315"/>
                  </a:cubicBezTo>
                  <a:cubicBezTo>
                    <a:pt x="17" y="315"/>
                    <a:pt x="13" y="314"/>
                    <a:pt x="14" y="312"/>
                  </a:cubicBezTo>
                  <a:cubicBezTo>
                    <a:pt x="16" y="312"/>
                    <a:pt x="16" y="313"/>
                    <a:pt x="18" y="312"/>
                  </a:cubicBezTo>
                  <a:cubicBezTo>
                    <a:pt x="17" y="313"/>
                    <a:pt x="17" y="312"/>
                    <a:pt x="18" y="311"/>
                  </a:cubicBezTo>
                  <a:cubicBezTo>
                    <a:pt x="16" y="313"/>
                    <a:pt x="13" y="310"/>
                    <a:pt x="16" y="310"/>
                  </a:cubicBezTo>
                  <a:cubicBezTo>
                    <a:pt x="16" y="310"/>
                    <a:pt x="13" y="309"/>
                    <a:pt x="15" y="308"/>
                  </a:cubicBezTo>
                  <a:cubicBezTo>
                    <a:pt x="18" y="307"/>
                    <a:pt x="18" y="309"/>
                    <a:pt x="20" y="310"/>
                  </a:cubicBezTo>
                  <a:cubicBezTo>
                    <a:pt x="19" y="309"/>
                    <a:pt x="18" y="308"/>
                    <a:pt x="17" y="308"/>
                  </a:cubicBezTo>
                  <a:cubicBezTo>
                    <a:pt x="17" y="307"/>
                    <a:pt x="16" y="307"/>
                    <a:pt x="16" y="307"/>
                  </a:cubicBezTo>
                  <a:cubicBezTo>
                    <a:pt x="17" y="306"/>
                    <a:pt x="18" y="306"/>
                    <a:pt x="18" y="306"/>
                  </a:cubicBezTo>
                  <a:cubicBezTo>
                    <a:pt x="17" y="305"/>
                    <a:pt x="17" y="302"/>
                    <a:pt x="19" y="303"/>
                  </a:cubicBezTo>
                  <a:cubicBezTo>
                    <a:pt x="18" y="303"/>
                    <a:pt x="18" y="303"/>
                    <a:pt x="17" y="303"/>
                  </a:cubicBezTo>
                  <a:cubicBezTo>
                    <a:pt x="17" y="304"/>
                    <a:pt x="15" y="307"/>
                    <a:pt x="15" y="308"/>
                  </a:cubicBezTo>
                  <a:cubicBezTo>
                    <a:pt x="14" y="306"/>
                    <a:pt x="12" y="304"/>
                    <a:pt x="13" y="302"/>
                  </a:cubicBezTo>
                  <a:cubicBezTo>
                    <a:pt x="14" y="302"/>
                    <a:pt x="12" y="301"/>
                    <a:pt x="13" y="300"/>
                  </a:cubicBezTo>
                  <a:cubicBezTo>
                    <a:pt x="14" y="300"/>
                    <a:pt x="16" y="300"/>
                    <a:pt x="17" y="300"/>
                  </a:cubicBezTo>
                  <a:cubicBezTo>
                    <a:pt x="16" y="300"/>
                    <a:pt x="11" y="300"/>
                    <a:pt x="14" y="298"/>
                  </a:cubicBezTo>
                  <a:cubicBezTo>
                    <a:pt x="15" y="298"/>
                    <a:pt x="17" y="298"/>
                    <a:pt x="17" y="299"/>
                  </a:cubicBezTo>
                  <a:cubicBezTo>
                    <a:pt x="17" y="298"/>
                    <a:pt x="17" y="298"/>
                    <a:pt x="18" y="297"/>
                  </a:cubicBezTo>
                  <a:cubicBezTo>
                    <a:pt x="17" y="297"/>
                    <a:pt x="13" y="297"/>
                    <a:pt x="16" y="296"/>
                  </a:cubicBezTo>
                  <a:cubicBezTo>
                    <a:pt x="13" y="297"/>
                    <a:pt x="14" y="293"/>
                    <a:pt x="11" y="294"/>
                  </a:cubicBezTo>
                  <a:cubicBezTo>
                    <a:pt x="12" y="292"/>
                    <a:pt x="14" y="294"/>
                    <a:pt x="15" y="295"/>
                  </a:cubicBezTo>
                  <a:cubicBezTo>
                    <a:pt x="15" y="294"/>
                    <a:pt x="14" y="294"/>
                    <a:pt x="14" y="293"/>
                  </a:cubicBezTo>
                  <a:cubicBezTo>
                    <a:pt x="16" y="293"/>
                    <a:pt x="17" y="294"/>
                    <a:pt x="19" y="294"/>
                  </a:cubicBezTo>
                  <a:cubicBezTo>
                    <a:pt x="19" y="294"/>
                    <a:pt x="20" y="294"/>
                    <a:pt x="21" y="294"/>
                  </a:cubicBezTo>
                  <a:cubicBezTo>
                    <a:pt x="21" y="295"/>
                    <a:pt x="23" y="295"/>
                    <a:pt x="23" y="295"/>
                  </a:cubicBezTo>
                  <a:cubicBezTo>
                    <a:pt x="24" y="295"/>
                    <a:pt x="24" y="294"/>
                    <a:pt x="24" y="294"/>
                  </a:cubicBezTo>
                  <a:cubicBezTo>
                    <a:pt x="22" y="296"/>
                    <a:pt x="20" y="293"/>
                    <a:pt x="21" y="292"/>
                  </a:cubicBezTo>
                  <a:cubicBezTo>
                    <a:pt x="21" y="293"/>
                    <a:pt x="23" y="293"/>
                    <a:pt x="24" y="293"/>
                  </a:cubicBezTo>
                  <a:cubicBezTo>
                    <a:pt x="24" y="293"/>
                    <a:pt x="23" y="293"/>
                    <a:pt x="23" y="293"/>
                  </a:cubicBezTo>
                  <a:cubicBezTo>
                    <a:pt x="22" y="293"/>
                    <a:pt x="22" y="292"/>
                    <a:pt x="21" y="291"/>
                  </a:cubicBezTo>
                  <a:cubicBezTo>
                    <a:pt x="21" y="291"/>
                    <a:pt x="20" y="291"/>
                    <a:pt x="19" y="290"/>
                  </a:cubicBezTo>
                  <a:cubicBezTo>
                    <a:pt x="19" y="290"/>
                    <a:pt x="20" y="289"/>
                    <a:pt x="20" y="289"/>
                  </a:cubicBezTo>
                  <a:cubicBezTo>
                    <a:pt x="20" y="290"/>
                    <a:pt x="19" y="292"/>
                    <a:pt x="17" y="291"/>
                  </a:cubicBezTo>
                  <a:cubicBezTo>
                    <a:pt x="15" y="291"/>
                    <a:pt x="11" y="291"/>
                    <a:pt x="10" y="290"/>
                  </a:cubicBezTo>
                  <a:cubicBezTo>
                    <a:pt x="11" y="290"/>
                    <a:pt x="12" y="290"/>
                    <a:pt x="11" y="289"/>
                  </a:cubicBezTo>
                  <a:cubicBezTo>
                    <a:pt x="14" y="289"/>
                    <a:pt x="13" y="290"/>
                    <a:pt x="15" y="291"/>
                  </a:cubicBezTo>
                  <a:cubicBezTo>
                    <a:pt x="14" y="291"/>
                    <a:pt x="15" y="289"/>
                    <a:pt x="16" y="290"/>
                  </a:cubicBezTo>
                  <a:cubicBezTo>
                    <a:pt x="17" y="288"/>
                    <a:pt x="15" y="290"/>
                    <a:pt x="14" y="289"/>
                  </a:cubicBezTo>
                  <a:cubicBezTo>
                    <a:pt x="14" y="289"/>
                    <a:pt x="14" y="288"/>
                    <a:pt x="13" y="288"/>
                  </a:cubicBezTo>
                  <a:cubicBezTo>
                    <a:pt x="12" y="288"/>
                    <a:pt x="15" y="284"/>
                    <a:pt x="16" y="286"/>
                  </a:cubicBezTo>
                  <a:cubicBezTo>
                    <a:pt x="16" y="286"/>
                    <a:pt x="16" y="285"/>
                    <a:pt x="17" y="285"/>
                  </a:cubicBezTo>
                  <a:cubicBezTo>
                    <a:pt x="17" y="285"/>
                    <a:pt x="17" y="284"/>
                    <a:pt x="17" y="284"/>
                  </a:cubicBezTo>
                  <a:cubicBezTo>
                    <a:pt x="16" y="285"/>
                    <a:pt x="15" y="285"/>
                    <a:pt x="15" y="284"/>
                  </a:cubicBezTo>
                  <a:cubicBezTo>
                    <a:pt x="16" y="284"/>
                    <a:pt x="16" y="284"/>
                    <a:pt x="17" y="284"/>
                  </a:cubicBezTo>
                  <a:cubicBezTo>
                    <a:pt x="17" y="283"/>
                    <a:pt x="16" y="283"/>
                    <a:pt x="15" y="283"/>
                  </a:cubicBezTo>
                  <a:cubicBezTo>
                    <a:pt x="14" y="282"/>
                    <a:pt x="13" y="281"/>
                    <a:pt x="11" y="282"/>
                  </a:cubicBezTo>
                  <a:cubicBezTo>
                    <a:pt x="12" y="282"/>
                    <a:pt x="12" y="282"/>
                    <a:pt x="12" y="283"/>
                  </a:cubicBezTo>
                  <a:cubicBezTo>
                    <a:pt x="11" y="282"/>
                    <a:pt x="9" y="282"/>
                    <a:pt x="8" y="281"/>
                  </a:cubicBezTo>
                  <a:cubicBezTo>
                    <a:pt x="6" y="280"/>
                    <a:pt x="8" y="280"/>
                    <a:pt x="8" y="278"/>
                  </a:cubicBezTo>
                  <a:cubicBezTo>
                    <a:pt x="6" y="280"/>
                    <a:pt x="2" y="280"/>
                    <a:pt x="1" y="281"/>
                  </a:cubicBezTo>
                  <a:cubicBezTo>
                    <a:pt x="4" y="279"/>
                    <a:pt x="4" y="285"/>
                    <a:pt x="1" y="282"/>
                  </a:cubicBezTo>
                  <a:cubicBezTo>
                    <a:pt x="0" y="281"/>
                    <a:pt x="5" y="276"/>
                    <a:pt x="7" y="277"/>
                  </a:cubicBezTo>
                  <a:cubicBezTo>
                    <a:pt x="6" y="277"/>
                    <a:pt x="6" y="277"/>
                    <a:pt x="7" y="276"/>
                  </a:cubicBezTo>
                  <a:cubicBezTo>
                    <a:pt x="8" y="277"/>
                    <a:pt x="9" y="274"/>
                    <a:pt x="10" y="276"/>
                  </a:cubicBezTo>
                  <a:cubicBezTo>
                    <a:pt x="9" y="275"/>
                    <a:pt x="11" y="274"/>
                    <a:pt x="10" y="273"/>
                  </a:cubicBezTo>
                  <a:cubicBezTo>
                    <a:pt x="9" y="276"/>
                    <a:pt x="6" y="274"/>
                    <a:pt x="9" y="274"/>
                  </a:cubicBezTo>
                  <a:cubicBezTo>
                    <a:pt x="8" y="274"/>
                    <a:pt x="7" y="274"/>
                    <a:pt x="7" y="273"/>
                  </a:cubicBezTo>
                  <a:cubicBezTo>
                    <a:pt x="8" y="273"/>
                    <a:pt x="10" y="272"/>
                    <a:pt x="11" y="272"/>
                  </a:cubicBezTo>
                  <a:cubicBezTo>
                    <a:pt x="12" y="272"/>
                    <a:pt x="12" y="273"/>
                    <a:pt x="13" y="274"/>
                  </a:cubicBezTo>
                  <a:cubicBezTo>
                    <a:pt x="12" y="273"/>
                    <a:pt x="14" y="272"/>
                    <a:pt x="15" y="272"/>
                  </a:cubicBezTo>
                  <a:cubicBezTo>
                    <a:pt x="16" y="272"/>
                    <a:pt x="15" y="273"/>
                    <a:pt x="17" y="273"/>
                  </a:cubicBezTo>
                  <a:cubicBezTo>
                    <a:pt x="15" y="274"/>
                    <a:pt x="16" y="275"/>
                    <a:pt x="17" y="274"/>
                  </a:cubicBezTo>
                  <a:cubicBezTo>
                    <a:pt x="19" y="275"/>
                    <a:pt x="14" y="276"/>
                    <a:pt x="12" y="276"/>
                  </a:cubicBezTo>
                  <a:cubicBezTo>
                    <a:pt x="13" y="276"/>
                    <a:pt x="17" y="277"/>
                    <a:pt x="18" y="277"/>
                  </a:cubicBezTo>
                  <a:cubicBezTo>
                    <a:pt x="18" y="277"/>
                    <a:pt x="17" y="276"/>
                    <a:pt x="18" y="275"/>
                  </a:cubicBezTo>
                  <a:cubicBezTo>
                    <a:pt x="18" y="276"/>
                    <a:pt x="19" y="276"/>
                    <a:pt x="19" y="277"/>
                  </a:cubicBezTo>
                  <a:cubicBezTo>
                    <a:pt x="19" y="278"/>
                    <a:pt x="18" y="279"/>
                    <a:pt x="18" y="280"/>
                  </a:cubicBezTo>
                  <a:cubicBezTo>
                    <a:pt x="20" y="279"/>
                    <a:pt x="22" y="275"/>
                    <a:pt x="23" y="274"/>
                  </a:cubicBezTo>
                  <a:cubicBezTo>
                    <a:pt x="22" y="275"/>
                    <a:pt x="21" y="276"/>
                    <a:pt x="20" y="277"/>
                  </a:cubicBezTo>
                  <a:cubicBezTo>
                    <a:pt x="21" y="275"/>
                    <a:pt x="20" y="271"/>
                    <a:pt x="25" y="271"/>
                  </a:cubicBezTo>
                  <a:cubicBezTo>
                    <a:pt x="24" y="270"/>
                    <a:pt x="22" y="271"/>
                    <a:pt x="21" y="272"/>
                  </a:cubicBezTo>
                  <a:cubicBezTo>
                    <a:pt x="21" y="271"/>
                    <a:pt x="21" y="270"/>
                    <a:pt x="22" y="269"/>
                  </a:cubicBezTo>
                  <a:cubicBezTo>
                    <a:pt x="23" y="268"/>
                    <a:pt x="24" y="268"/>
                    <a:pt x="25" y="267"/>
                  </a:cubicBezTo>
                  <a:cubicBezTo>
                    <a:pt x="25" y="268"/>
                    <a:pt x="26" y="268"/>
                    <a:pt x="27" y="269"/>
                  </a:cubicBezTo>
                  <a:cubicBezTo>
                    <a:pt x="28" y="269"/>
                    <a:pt x="29" y="268"/>
                    <a:pt x="28" y="268"/>
                  </a:cubicBezTo>
                  <a:cubicBezTo>
                    <a:pt x="27" y="268"/>
                    <a:pt x="26" y="268"/>
                    <a:pt x="26" y="267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5" y="265"/>
                    <a:pt x="21" y="264"/>
                    <a:pt x="25" y="264"/>
                  </a:cubicBezTo>
                  <a:cubicBezTo>
                    <a:pt x="28" y="263"/>
                    <a:pt x="31" y="260"/>
                    <a:pt x="30" y="258"/>
                  </a:cubicBezTo>
                  <a:cubicBezTo>
                    <a:pt x="29" y="260"/>
                    <a:pt x="24" y="257"/>
                    <a:pt x="24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4"/>
                    <a:pt x="28" y="253"/>
                    <a:pt x="28" y="252"/>
                  </a:cubicBezTo>
                  <a:cubicBezTo>
                    <a:pt x="27" y="253"/>
                    <a:pt x="26" y="253"/>
                    <a:pt x="26" y="251"/>
                  </a:cubicBezTo>
                  <a:cubicBezTo>
                    <a:pt x="27" y="250"/>
                    <a:pt x="26" y="251"/>
                    <a:pt x="26" y="249"/>
                  </a:cubicBezTo>
                  <a:cubicBezTo>
                    <a:pt x="25" y="248"/>
                    <a:pt x="26" y="248"/>
                    <a:pt x="27" y="247"/>
                  </a:cubicBezTo>
                  <a:cubicBezTo>
                    <a:pt x="27" y="246"/>
                    <a:pt x="27" y="245"/>
                    <a:pt x="29" y="245"/>
                  </a:cubicBezTo>
                  <a:cubicBezTo>
                    <a:pt x="29" y="244"/>
                    <a:pt x="28" y="244"/>
                    <a:pt x="28" y="243"/>
                  </a:cubicBezTo>
                  <a:cubicBezTo>
                    <a:pt x="28" y="243"/>
                    <a:pt x="28" y="242"/>
                    <a:pt x="28" y="242"/>
                  </a:cubicBezTo>
                  <a:cubicBezTo>
                    <a:pt x="27" y="240"/>
                    <a:pt x="29" y="241"/>
                    <a:pt x="31" y="240"/>
                  </a:cubicBezTo>
                  <a:cubicBezTo>
                    <a:pt x="29" y="240"/>
                    <a:pt x="28" y="239"/>
                    <a:pt x="28" y="238"/>
                  </a:cubicBezTo>
                  <a:cubicBezTo>
                    <a:pt x="31" y="237"/>
                    <a:pt x="31" y="239"/>
                    <a:pt x="32" y="240"/>
                  </a:cubicBezTo>
                  <a:cubicBezTo>
                    <a:pt x="32" y="238"/>
                    <a:pt x="32" y="236"/>
                    <a:pt x="31" y="235"/>
                  </a:cubicBezTo>
                  <a:cubicBezTo>
                    <a:pt x="28" y="237"/>
                    <a:pt x="27" y="234"/>
                    <a:pt x="30" y="233"/>
                  </a:cubicBezTo>
                  <a:cubicBezTo>
                    <a:pt x="32" y="232"/>
                    <a:pt x="34" y="232"/>
                    <a:pt x="33" y="230"/>
                  </a:cubicBezTo>
                  <a:cubicBezTo>
                    <a:pt x="32" y="234"/>
                    <a:pt x="29" y="231"/>
                    <a:pt x="27" y="231"/>
                  </a:cubicBezTo>
                  <a:cubicBezTo>
                    <a:pt x="25" y="230"/>
                    <a:pt x="26" y="233"/>
                    <a:pt x="24" y="233"/>
                  </a:cubicBezTo>
                  <a:cubicBezTo>
                    <a:pt x="22" y="234"/>
                    <a:pt x="17" y="233"/>
                    <a:pt x="21" y="232"/>
                  </a:cubicBezTo>
                  <a:cubicBezTo>
                    <a:pt x="16" y="231"/>
                    <a:pt x="18" y="225"/>
                    <a:pt x="19" y="221"/>
                  </a:cubicBezTo>
                  <a:cubicBezTo>
                    <a:pt x="19" y="220"/>
                    <a:pt x="20" y="217"/>
                    <a:pt x="21" y="216"/>
                  </a:cubicBezTo>
                  <a:cubicBezTo>
                    <a:pt x="22" y="214"/>
                    <a:pt x="23" y="216"/>
                    <a:pt x="23" y="214"/>
                  </a:cubicBezTo>
                  <a:cubicBezTo>
                    <a:pt x="23" y="213"/>
                    <a:pt x="24" y="212"/>
                    <a:pt x="24" y="210"/>
                  </a:cubicBezTo>
                  <a:cubicBezTo>
                    <a:pt x="25" y="209"/>
                    <a:pt x="24" y="208"/>
                    <a:pt x="24" y="206"/>
                  </a:cubicBezTo>
                  <a:cubicBezTo>
                    <a:pt x="23" y="204"/>
                    <a:pt x="21" y="202"/>
                    <a:pt x="21" y="200"/>
                  </a:cubicBezTo>
                  <a:cubicBezTo>
                    <a:pt x="22" y="198"/>
                    <a:pt x="22" y="197"/>
                    <a:pt x="22" y="196"/>
                  </a:cubicBezTo>
                  <a:cubicBezTo>
                    <a:pt x="21" y="195"/>
                    <a:pt x="20" y="195"/>
                    <a:pt x="20" y="194"/>
                  </a:cubicBezTo>
                  <a:cubicBezTo>
                    <a:pt x="20" y="193"/>
                    <a:pt x="21" y="193"/>
                    <a:pt x="21" y="192"/>
                  </a:cubicBezTo>
                  <a:cubicBezTo>
                    <a:pt x="20" y="191"/>
                    <a:pt x="20" y="190"/>
                    <a:pt x="21" y="189"/>
                  </a:cubicBezTo>
                  <a:cubicBezTo>
                    <a:pt x="22" y="190"/>
                    <a:pt x="23" y="190"/>
                    <a:pt x="24" y="189"/>
                  </a:cubicBezTo>
                  <a:cubicBezTo>
                    <a:pt x="26" y="187"/>
                    <a:pt x="24" y="185"/>
                    <a:pt x="26" y="184"/>
                  </a:cubicBezTo>
                  <a:cubicBezTo>
                    <a:pt x="25" y="184"/>
                    <a:pt x="26" y="185"/>
                    <a:pt x="26" y="185"/>
                  </a:cubicBezTo>
                  <a:cubicBezTo>
                    <a:pt x="27" y="184"/>
                    <a:pt x="27" y="184"/>
                    <a:pt x="27" y="183"/>
                  </a:cubicBezTo>
                  <a:cubicBezTo>
                    <a:pt x="27" y="182"/>
                    <a:pt x="28" y="182"/>
                    <a:pt x="28" y="181"/>
                  </a:cubicBezTo>
                  <a:cubicBezTo>
                    <a:pt x="29" y="179"/>
                    <a:pt x="28" y="178"/>
                    <a:pt x="30" y="176"/>
                  </a:cubicBezTo>
                  <a:cubicBezTo>
                    <a:pt x="31" y="175"/>
                    <a:pt x="30" y="174"/>
                    <a:pt x="31" y="173"/>
                  </a:cubicBezTo>
                  <a:cubicBezTo>
                    <a:pt x="32" y="172"/>
                    <a:pt x="34" y="170"/>
                    <a:pt x="34" y="168"/>
                  </a:cubicBezTo>
                  <a:cubicBezTo>
                    <a:pt x="36" y="165"/>
                    <a:pt x="35" y="162"/>
                    <a:pt x="36" y="159"/>
                  </a:cubicBezTo>
                  <a:cubicBezTo>
                    <a:pt x="37" y="158"/>
                    <a:pt x="39" y="156"/>
                    <a:pt x="39" y="155"/>
                  </a:cubicBezTo>
                  <a:cubicBezTo>
                    <a:pt x="40" y="154"/>
                    <a:pt x="39" y="152"/>
                    <a:pt x="39" y="151"/>
                  </a:cubicBezTo>
                  <a:cubicBezTo>
                    <a:pt x="38" y="150"/>
                    <a:pt x="40" y="149"/>
                    <a:pt x="40" y="148"/>
                  </a:cubicBezTo>
                  <a:cubicBezTo>
                    <a:pt x="41" y="147"/>
                    <a:pt x="41" y="145"/>
                    <a:pt x="41" y="144"/>
                  </a:cubicBezTo>
                  <a:cubicBezTo>
                    <a:pt x="41" y="144"/>
                    <a:pt x="42" y="143"/>
                    <a:pt x="41" y="143"/>
                  </a:cubicBezTo>
                  <a:cubicBezTo>
                    <a:pt x="41" y="142"/>
                    <a:pt x="40" y="141"/>
                    <a:pt x="40" y="140"/>
                  </a:cubicBezTo>
                  <a:cubicBezTo>
                    <a:pt x="40" y="139"/>
                    <a:pt x="40" y="137"/>
                    <a:pt x="40" y="135"/>
                  </a:cubicBezTo>
                  <a:cubicBezTo>
                    <a:pt x="39" y="132"/>
                    <a:pt x="39" y="129"/>
                    <a:pt x="39" y="125"/>
                  </a:cubicBezTo>
                  <a:cubicBezTo>
                    <a:pt x="39" y="123"/>
                    <a:pt x="39" y="123"/>
                    <a:pt x="41" y="122"/>
                  </a:cubicBezTo>
                  <a:cubicBezTo>
                    <a:pt x="42" y="122"/>
                    <a:pt x="42" y="120"/>
                    <a:pt x="43" y="119"/>
                  </a:cubicBezTo>
                  <a:cubicBezTo>
                    <a:pt x="44" y="118"/>
                    <a:pt x="42" y="114"/>
                    <a:pt x="42" y="113"/>
                  </a:cubicBezTo>
                  <a:cubicBezTo>
                    <a:pt x="41" y="112"/>
                    <a:pt x="40" y="110"/>
                    <a:pt x="41" y="109"/>
                  </a:cubicBezTo>
                  <a:cubicBezTo>
                    <a:pt x="42" y="108"/>
                    <a:pt x="43" y="106"/>
                    <a:pt x="44" y="104"/>
                  </a:cubicBezTo>
                  <a:cubicBezTo>
                    <a:pt x="44" y="103"/>
                    <a:pt x="44" y="101"/>
                    <a:pt x="44" y="100"/>
                  </a:cubicBezTo>
                  <a:cubicBezTo>
                    <a:pt x="45" y="98"/>
                    <a:pt x="47" y="97"/>
                    <a:pt x="46" y="95"/>
                  </a:cubicBezTo>
                  <a:cubicBezTo>
                    <a:pt x="45" y="92"/>
                    <a:pt x="48" y="89"/>
                    <a:pt x="49" y="86"/>
                  </a:cubicBezTo>
                  <a:cubicBezTo>
                    <a:pt x="49" y="83"/>
                    <a:pt x="48" y="81"/>
                    <a:pt x="48" y="78"/>
                  </a:cubicBezTo>
                  <a:cubicBezTo>
                    <a:pt x="49" y="77"/>
                    <a:pt x="51" y="76"/>
                    <a:pt x="51" y="75"/>
                  </a:cubicBezTo>
                  <a:cubicBezTo>
                    <a:pt x="51" y="73"/>
                    <a:pt x="50" y="71"/>
                    <a:pt x="50" y="69"/>
                  </a:cubicBezTo>
                  <a:cubicBezTo>
                    <a:pt x="50" y="67"/>
                    <a:pt x="50" y="65"/>
                    <a:pt x="50" y="63"/>
                  </a:cubicBezTo>
                  <a:cubicBezTo>
                    <a:pt x="50" y="62"/>
                    <a:pt x="50" y="62"/>
                    <a:pt x="50" y="61"/>
                  </a:cubicBezTo>
                  <a:cubicBezTo>
                    <a:pt x="51" y="60"/>
                    <a:pt x="51" y="59"/>
                    <a:pt x="51" y="58"/>
                  </a:cubicBezTo>
                  <a:cubicBezTo>
                    <a:pt x="51" y="57"/>
                    <a:pt x="49" y="58"/>
                    <a:pt x="49" y="57"/>
                  </a:cubicBezTo>
                  <a:cubicBezTo>
                    <a:pt x="49" y="55"/>
                    <a:pt x="50" y="54"/>
                    <a:pt x="50" y="53"/>
                  </a:cubicBezTo>
                  <a:cubicBezTo>
                    <a:pt x="52" y="55"/>
                    <a:pt x="53" y="49"/>
                    <a:pt x="53" y="48"/>
                  </a:cubicBezTo>
                  <a:cubicBezTo>
                    <a:pt x="53" y="44"/>
                    <a:pt x="55" y="38"/>
                    <a:pt x="54" y="34"/>
                  </a:cubicBezTo>
                  <a:cubicBezTo>
                    <a:pt x="52" y="29"/>
                    <a:pt x="55" y="24"/>
                    <a:pt x="53" y="19"/>
                  </a:cubicBezTo>
                  <a:cubicBezTo>
                    <a:pt x="53" y="17"/>
                    <a:pt x="52" y="15"/>
                    <a:pt x="52" y="13"/>
                  </a:cubicBezTo>
                  <a:cubicBezTo>
                    <a:pt x="52" y="11"/>
                    <a:pt x="53" y="9"/>
                    <a:pt x="51" y="8"/>
                  </a:cubicBezTo>
                  <a:moveTo>
                    <a:pt x="14" y="272"/>
                  </a:moveTo>
                  <a:cubicBezTo>
                    <a:pt x="14" y="271"/>
                    <a:pt x="14" y="271"/>
                    <a:pt x="14" y="271"/>
                  </a:cubicBezTo>
                  <a:cubicBezTo>
                    <a:pt x="16" y="271"/>
                    <a:pt x="16" y="271"/>
                    <a:pt x="14" y="272"/>
                  </a:cubicBezTo>
                  <a:moveTo>
                    <a:pt x="27" y="334"/>
                  </a:moveTo>
                  <a:cubicBezTo>
                    <a:pt x="28" y="333"/>
                    <a:pt x="28" y="333"/>
                    <a:pt x="28" y="333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27" y="334"/>
                    <a:pt x="27" y="334"/>
                    <a:pt x="27" y="334"/>
                  </a:cubicBezTo>
                  <a:moveTo>
                    <a:pt x="50" y="344"/>
                  </a:moveTo>
                  <a:cubicBezTo>
                    <a:pt x="50" y="343"/>
                    <a:pt x="50" y="342"/>
                    <a:pt x="51" y="341"/>
                  </a:cubicBezTo>
                  <a:cubicBezTo>
                    <a:pt x="51" y="342"/>
                    <a:pt x="53" y="342"/>
                    <a:pt x="54" y="341"/>
                  </a:cubicBezTo>
                  <a:cubicBezTo>
                    <a:pt x="54" y="340"/>
                    <a:pt x="52" y="339"/>
                    <a:pt x="51" y="339"/>
                  </a:cubicBezTo>
                  <a:cubicBezTo>
                    <a:pt x="53" y="338"/>
                    <a:pt x="54" y="339"/>
                    <a:pt x="55" y="339"/>
                  </a:cubicBezTo>
                  <a:cubicBezTo>
                    <a:pt x="57" y="340"/>
                    <a:pt x="58" y="337"/>
                    <a:pt x="59" y="337"/>
                  </a:cubicBezTo>
                  <a:cubicBezTo>
                    <a:pt x="61" y="336"/>
                    <a:pt x="62" y="338"/>
                    <a:pt x="63" y="338"/>
                  </a:cubicBezTo>
                  <a:cubicBezTo>
                    <a:pt x="64" y="338"/>
                    <a:pt x="66" y="337"/>
                    <a:pt x="67" y="338"/>
                  </a:cubicBezTo>
                  <a:cubicBezTo>
                    <a:pt x="68" y="338"/>
                    <a:pt x="68" y="340"/>
                    <a:pt x="68" y="341"/>
                  </a:cubicBezTo>
                  <a:cubicBezTo>
                    <a:pt x="68" y="343"/>
                    <a:pt x="68" y="345"/>
                    <a:pt x="68" y="347"/>
                  </a:cubicBezTo>
                  <a:cubicBezTo>
                    <a:pt x="68" y="351"/>
                    <a:pt x="69" y="355"/>
                    <a:pt x="68" y="359"/>
                  </a:cubicBezTo>
                  <a:cubicBezTo>
                    <a:pt x="67" y="359"/>
                    <a:pt x="66" y="359"/>
                    <a:pt x="65" y="358"/>
                  </a:cubicBezTo>
                  <a:cubicBezTo>
                    <a:pt x="66" y="359"/>
                    <a:pt x="66" y="359"/>
                    <a:pt x="67" y="359"/>
                  </a:cubicBezTo>
                  <a:cubicBezTo>
                    <a:pt x="65" y="361"/>
                    <a:pt x="61" y="360"/>
                    <a:pt x="60" y="359"/>
                  </a:cubicBezTo>
                  <a:cubicBezTo>
                    <a:pt x="59" y="359"/>
                    <a:pt x="59" y="358"/>
                    <a:pt x="58" y="358"/>
                  </a:cubicBezTo>
                  <a:cubicBezTo>
                    <a:pt x="56" y="358"/>
                    <a:pt x="56" y="359"/>
                    <a:pt x="55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1" y="359"/>
                    <a:pt x="53" y="358"/>
                  </a:cubicBezTo>
                  <a:cubicBezTo>
                    <a:pt x="52" y="359"/>
                    <a:pt x="48" y="359"/>
                    <a:pt x="47" y="359"/>
                  </a:cubicBezTo>
                  <a:cubicBezTo>
                    <a:pt x="48" y="358"/>
                    <a:pt x="49" y="358"/>
                    <a:pt x="50" y="357"/>
                  </a:cubicBezTo>
                  <a:cubicBezTo>
                    <a:pt x="49" y="357"/>
                    <a:pt x="47" y="358"/>
                    <a:pt x="45" y="358"/>
                  </a:cubicBezTo>
                  <a:cubicBezTo>
                    <a:pt x="46" y="358"/>
                    <a:pt x="46" y="357"/>
                    <a:pt x="45" y="357"/>
                  </a:cubicBezTo>
                  <a:cubicBezTo>
                    <a:pt x="44" y="359"/>
                    <a:pt x="43" y="356"/>
                    <a:pt x="43" y="356"/>
                  </a:cubicBezTo>
                  <a:cubicBezTo>
                    <a:pt x="43" y="357"/>
                    <a:pt x="40" y="357"/>
                    <a:pt x="39" y="357"/>
                  </a:cubicBezTo>
                  <a:cubicBezTo>
                    <a:pt x="39" y="357"/>
                    <a:pt x="37" y="357"/>
                    <a:pt x="37" y="357"/>
                  </a:cubicBezTo>
                  <a:cubicBezTo>
                    <a:pt x="36" y="357"/>
                    <a:pt x="37" y="356"/>
                    <a:pt x="36" y="355"/>
                  </a:cubicBezTo>
                  <a:cubicBezTo>
                    <a:pt x="37" y="355"/>
                    <a:pt x="38" y="356"/>
                    <a:pt x="39" y="356"/>
                  </a:cubicBezTo>
                  <a:cubicBezTo>
                    <a:pt x="39" y="356"/>
                    <a:pt x="39" y="355"/>
                    <a:pt x="38" y="355"/>
                  </a:cubicBezTo>
                  <a:cubicBezTo>
                    <a:pt x="39" y="355"/>
                    <a:pt x="40" y="355"/>
                    <a:pt x="40" y="356"/>
                  </a:cubicBezTo>
                  <a:cubicBezTo>
                    <a:pt x="39" y="354"/>
                    <a:pt x="45" y="356"/>
                    <a:pt x="46" y="355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9" y="354"/>
                    <a:pt x="46" y="357"/>
                    <a:pt x="49" y="357"/>
                  </a:cubicBezTo>
                  <a:cubicBezTo>
                    <a:pt x="48" y="356"/>
                    <a:pt x="48" y="356"/>
                    <a:pt x="49" y="355"/>
                  </a:cubicBezTo>
                  <a:cubicBezTo>
                    <a:pt x="51" y="355"/>
                    <a:pt x="51" y="357"/>
                    <a:pt x="54" y="356"/>
                  </a:cubicBezTo>
                  <a:cubicBezTo>
                    <a:pt x="52" y="355"/>
                    <a:pt x="51" y="355"/>
                    <a:pt x="50" y="354"/>
                  </a:cubicBezTo>
                  <a:cubicBezTo>
                    <a:pt x="49" y="353"/>
                    <a:pt x="46" y="354"/>
                    <a:pt x="46" y="352"/>
                  </a:cubicBezTo>
                  <a:cubicBezTo>
                    <a:pt x="49" y="353"/>
                    <a:pt x="52" y="353"/>
                    <a:pt x="54" y="355"/>
                  </a:cubicBezTo>
                  <a:cubicBezTo>
                    <a:pt x="53" y="354"/>
                    <a:pt x="53" y="353"/>
                    <a:pt x="55" y="354"/>
                  </a:cubicBezTo>
                  <a:cubicBezTo>
                    <a:pt x="56" y="354"/>
                    <a:pt x="56" y="355"/>
                    <a:pt x="57" y="355"/>
                  </a:cubicBezTo>
                  <a:cubicBezTo>
                    <a:pt x="57" y="355"/>
                    <a:pt x="57" y="354"/>
                    <a:pt x="56" y="354"/>
                  </a:cubicBezTo>
                  <a:cubicBezTo>
                    <a:pt x="58" y="353"/>
                    <a:pt x="58" y="355"/>
                    <a:pt x="60" y="354"/>
                  </a:cubicBezTo>
                  <a:cubicBezTo>
                    <a:pt x="62" y="354"/>
                    <a:pt x="63" y="356"/>
                    <a:pt x="61" y="357"/>
                  </a:cubicBezTo>
                  <a:cubicBezTo>
                    <a:pt x="62" y="356"/>
                    <a:pt x="62" y="356"/>
                    <a:pt x="63" y="356"/>
                  </a:cubicBezTo>
                  <a:cubicBezTo>
                    <a:pt x="62" y="355"/>
                    <a:pt x="64" y="355"/>
                    <a:pt x="65" y="355"/>
                  </a:cubicBezTo>
                  <a:cubicBezTo>
                    <a:pt x="62" y="353"/>
                    <a:pt x="54" y="353"/>
                    <a:pt x="53" y="350"/>
                  </a:cubicBezTo>
                  <a:cubicBezTo>
                    <a:pt x="53" y="347"/>
                    <a:pt x="60" y="348"/>
                    <a:pt x="61" y="345"/>
                  </a:cubicBezTo>
                  <a:cubicBezTo>
                    <a:pt x="61" y="342"/>
                    <a:pt x="51" y="347"/>
                    <a:pt x="50" y="34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541"/>
            <p:cNvSpPr>
              <a:spLocks/>
            </p:cNvSpPr>
            <p:nvPr/>
          </p:nvSpPr>
          <p:spPr bwMode="auto">
            <a:xfrm>
              <a:off x="3806207" y="2279370"/>
              <a:ext cx="342543" cy="237157"/>
            </a:xfrm>
            <a:custGeom>
              <a:avLst/>
              <a:gdLst>
                <a:gd name="T0" fmla="*/ 0 w 116"/>
                <a:gd name="T1" fmla="*/ 80 h 80"/>
                <a:gd name="T2" fmla="*/ 2 w 116"/>
                <a:gd name="T3" fmla="*/ 77 h 80"/>
                <a:gd name="T4" fmla="*/ 8 w 116"/>
                <a:gd name="T5" fmla="*/ 76 h 80"/>
                <a:gd name="T6" fmla="*/ 17 w 116"/>
                <a:gd name="T7" fmla="*/ 72 h 80"/>
                <a:gd name="T8" fmla="*/ 25 w 116"/>
                <a:gd name="T9" fmla="*/ 66 h 80"/>
                <a:gd name="T10" fmla="*/ 31 w 116"/>
                <a:gd name="T11" fmla="*/ 60 h 80"/>
                <a:gd name="T12" fmla="*/ 32 w 116"/>
                <a:gd name="T13" fmla="*/ 52 h 80"/>
                <a:gd name="T14" fmla="*/ 31 w 116"/>
                <a:gd name="T15" fmla="*/ 50 h 80"/>
                <a:gd name="T16" fmla="*/ 32 w 116"/>
                <a:gd name="T17" fmla="*/ 46 h 80"/>
                <a:gd name="T18" fmla="*/ 35 w 116"/>
                <a:gd name="T19" fmla="*/ 38 h 80"/>
                <a:gd name="T20" fmla="*/ 37 w 116"/>
                <a:gd name="T21" fmla="*/ 33 h 80"/>
                <a:gd name="T22" fmla="*/ 39 w 116"/>
                <a:gd name="T23" fmla="*/ 30 h 80"/>
                <a:gd name="T24" fmla="*/ 47 w 116"/>
                <a:gd name="T25" fmla="*/ 25 h 80"/>
                <a:gd name="T26" fmla="*/ 56 w 116"/>
                <a:gd name="T27" fmla="*/ 21 h 80"/>
                <a:gd name="T28" fmla="*/ 67 w 116"/>
                <a:gd name="T29" fmla="*/ 5 h 80"/>
                <a:gd name="T30" fmla="*/ 69 w 116"/>
                <a:gd name="T31" fmla="*/ 1 h 80"/>
                <a:gd name="T32" fmla="*/ 72 w 116"/>
                <a:gd name="T33" fmla="*/ 1 h 80"/>
                <a:gd name="T34" fmla="*/ 74 w 116"/>
                <a:gd name="T35" fmla="*/ 2 h 80"/>
                <a:gd name="T36" fmla="*/ 78 w 116"/>
                <a:gd name="T37" fmla="*/ 6 h 80"/>
                <a:gd name="T38" fmla="*/ 88 w 116"/>
                <a:gd name="T39" fmla="*/ 7 h 80"/>
                <a:gd name="T40" fmla="*/ 91 w 116"/>
                <a:gd name="T41" fmla="*/ 7 h 80"/>
                <a:gd name="T42" fmla="*/ 97 w 116"/>
                <a:gd name="T43" fmla="*/ 5 h 80"/>
                <a:gd name="T44" fmla="*/ 97 w 116"/>
                <a:gd name="T45" fmla="*/ 7 h 80"/>
                <a:gd name="T46" fmla="*/ 98 w 116"/>
                <a:gd name="T47" fmla="*/ 7 h 80"/>
                <a:gd name="T48" fmla="*/ 101 w 116"/>
                <a:gd name="T49" fmla="*/ 8 h 80"/>
                <a:gd name="T50" fmla="*/ 104 w 116"/>
                <a:gd name="T51" fmla="*/ 9 h 80"/>
                <a:gd name="T52" fmla="*/ 107 w 116"/>
                <a:gd name="T53" fmla="*/ 11 h 80"/>
                <a:gd name="T54" fmla="*/ 109 w 116"/>
                <a:gd name="T55" fmla="*/ 14 h 80"/>
                <a:gd name="T56" fmla="*/ 108 w 116"/>
                <a:gd name="T57" fmla="*/ 17 h 80"/>
                <a:gd name="T58" fmla="*/ 108 w 116"/>
                <a:gd name="T59" fmla="*/ 21 h 80"/>
                <a:gd name="T60" fmla="*/ 109 w 116"/>
                <a:gd name="T61" fmla="*/ 24 h 80"/>
                <a:gd name="T62" fmla="*/ 110 w 116"/>
                <a:gd name="T63" fmla="*/ 28 h 80"/>
                <a:gd name="T64" fmla="*/ 111 w 116"/>
                <a:gd name="T65" fmla="*/ 30 h 80"/>
                <a:gd name="T66" fmla="*/ 114 w 116"/>
                <a:gd name="T67" fmla="*/ 32 h 80"/>
                <a:gd name="T68" fmla="*/ 113 w 116"/>
                <a:gd name="T69" fmla="*/ 37 h 80"/>
                <a:gd name="T70" fmla="*/ 107 w 116"/>
                <a:gd name="T71" fmla="*/ 37 h 80"/>
                <a:gd name="T72" fmla="*/ 96 w 116"/>
                <a:gd name="T73" fmla="*/ 38 h 80"/>
                <a:gd name="T74" fmla="*/ 91 w 116"/>
                <a:gd name="T75" fmla="*/ 41 h 80"/>
                <a:gd name="T76" fmla="*/ 89 w 116"/>
                <a:gd name="T77" fmla="*/ 44 h 80"/>
                <a:gd name="T78" fmla="*/ 90 w 116"/>
                <a:gd name="T79" fmla="*/ 47 h 80"/>
                <a:gd name="T80" fmla="*/ 86 w 116"/>
                <a:gd name="T81" fmla="*/ 49 h 80"/>
                <a:gd name="T82" fmla="*/ 82 w 116"/>
                <a:gd name="T83" fmla="*/ 51 h 80"/>
                <a:gd name="T84" fmla="*/ 79 w 116"/>
                <a:gd name="T85" fmla="*/ 52 h 80"/>
                <a:gd name="T86" fmla="*/ 75 w 116"/>
                <a:gd name="T87" fmla="*/ 56 h 80"/>
                <a:gd name="T88" fmla="*/ 67 w 116"/>
                <a:gd name="T89" fmla="*/ 59 h 80"/>
                <a:gd name="T90" fmla="*/ 66 w 116"/>
                <a:gd name="T91" fmla="*/ 59 h 80"/>
                <a:gd name="T92" fmla="*/ 63 w 116"/>
                <a:gd name="T93" fmla="*/ 60 h 80"/>
                <a:gd name="T94" fmla="*/ 60 w 116"/>
                <a:gd name="T95" fmla="*/ 61 h 80"/>
                <a:gd name="T96" fmla="*/ 58 w 116"/>
                <a:gd name="T97" fmla="*/ 61 h 80"/>
                <a:gd name="T98" fmla="*/ 55 w 116"/>
                <a:gd name="T99" fmla="*/ 62 h 80"/>
                <a:gd name="T100" fmla="*/ 52 w 116"/>
                <a:gd name="T101" fmla="*/ 63 h 80"/>
                <a:gd name="T102" fmla="*/ 49 w 116"/>
                <a:gd name="T103" fmla="*/ 65 h 80"/>
                <a:gd name="T104" fmla="*/ 46 w 116"/>
                <a:gd name="T105" fmla="*/ 67 h 80"/>
                <a:gd name="T106" fmla="*/ 42 w 116"/>
                <a:gd name="T107" fmla="*/ 72 h 80"/>
                <a:gd name="T108" fmla="*/ 42 w 116"/>
                <a:gd name="T109" fmla="*/ 79 h 80"/>
                <a:gd name="T110" fmla="*/ 0 w 116"/>
                <a:gd name="T1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0">
                  <a:moveTo>
                    <a:pt x="0" y="80"/>
                  </a:moveTo>
                  <a:cubicBezTo>
                    <a:pt x="0" y="79"/>
                    <a:pt x="1" y="77"/>
                    <a:pt x="2" y="77"/>
                  </a:cubicBezTo>
                  <a:cubicBezTo>
                    <a:pt x="4" y="76"/>
                    <a:pt x="6" y="76"/>
                    <a:pt x="8" y="76"/>
                  </a:cubicBezTo>
                  <a:cubicBezTo>
                    <a:pt x="11" y="75"/>
                    <a:pt x="14" y="74"/>
                    <a:pt x="17" y="72"/>
                  </a:cubicBezTo>
                  <a:cubicBezTo>
                    <a:pt x="19" y="70"/>
                    <a:pt x="22" y="68"/>
                    <a:pt x="25" y="66"/>
                  </a:cubicBezTo>
                  <a:cubicBezTo>
                    <a:pt x="27" y="64"/>
                    <a:pt x="29" y="62"/>
                    <a:pt x="31" y="60"/>
                  </a:cubicBezTo>
                  <a:cubicBezTo>
                    <a:pt x="32" y="58"/>
                    <a:pt x="35" y="54"/>
                    <a:pt x="32" y="52"/>
                  </a:cubicBezTo>
                  <a:cubicBezTo>
                    <a:pt x="31" y="51"/>
                    <a:pt x="31" y="51"/>
                    <a:pt x="31" y="50"/>
                  </a:cubicBezTo>
                  <a:cubicBezTo>
                    <a:pt x="32" y="49"/>
                    <a:pt x="32" y="48"/>
                    <a:pt x="32" y="46"/>
                  </a:cubicBezTo>
                  <a:cubicBezTo>
                    <a:pt x="31" y="43"/>
                    <a:pt x="33" y="41"/>
                    <a:pt x="35" y="38"/>
                  </a:cubicBezTo>
                  <a:cubicBezTo>
                    <a:pt x="37" y="37"/>
                    <a:pt x="36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2" y="28"/>
                    <a:pt x="44" y="26"/>
                    <a:pt x="47" y="25"/>
                  </a:cubicBezTo>
                  <a:cubicBezTo>
                    <a:pt x="50" y="23"/>
                    <a:pt x="53" y="22"/>
                    <a:pt x="56" y="21"/>
                  </a:cubicBezTo>
                  <a:cubicBezTo>
                    <a:pt x="63" y="18"/>
                    <a:pt x="65" y="10"/>
                    <a:pt x="67" y="5"/>
                  </a:cubicBezTo>
                  <a:cubicBezTo>
                    <a:pt x="67" y="4"/>
                    <a:pt x="68" y="1"/>
                    <a:pt x="69" y="1"/>
                  </a:cubicBezTo>
                  <a:cubicBezTo>
                    <a:pt x="70" y="2"/>
                    <a:pt x="71" y="1"/>
                    <a:pt x="72" y="1"/>
                  </a:cubicBezTo>
                  <a:cubicBezTo>
                    <a:pt x="74" y="0"/>
                    <a:pt x="74" y="1"/>
                    <a:pt x="74" y="2"/>
                  </a:cubicBezTo>
                  <a:cubicBezTo>
                    <a:pt x="75" y="4"/>
                    <a:pt x="76" y="5"/>
                    <a:pt x="78" y="6"/>
                  </a:cubicBezTo>
                  <a:cubicBezTo>
                    <a:pt x="81" y="8"/>
                    <a:pt x="84" y="7"/>
                    <a:pt x="88" y="7"/>
                  </a:cubicBezTo>
                  <a:cubicBezTo>
                    <a:pt x="89" y="7"/>
                    <a:pt x="90" y="7"/>
                    <a:pt x="91" y="7"/>
                  </a:cubicBezTo>
                  <a:cubicBezTo>
                    <a:pt x="93" y="7"/>
                    <a:pt x="95" y="7"/>
                    <a:pt x="97" y="5"/>
                  </a:cubicBezTo>
                  <a:cubicBezTo>
                    <a:pt x="97" y="6"/>
                    <a:pt x="97" y="6"/>
                    <a:pt x="97" y="7"/>
                  </a:cubicBezTo>
                  <a:cubicBezTo>
                    <a:pt x="97" y="8"/>
                    <a:pt x="99" y="8"/>
                    <a:pt x="98" y="7"/>
                  </a:cubicBezTo>
                  <a:cubicBezTo>
                    <a:pt x="98" y="8"/>
                    <a:pt x="100" y="8"/>
                    <a:pt x="101" y="8"/>
                  </a:cubicBezTo>
                  <a:cubicBezTo>
                    <a:pt x="103" y="7"/>
                    <a:pt x="103" y="8"/>
                    <a:pt x="104" y="9"/>
                  </a:cubicBezTo>
                  <a:cubicBezTo>
                    <a:pt x="105" y="10"/>
                    <a:pt x="107" y="10"/>
                    <a:pt x="107" y="11"/>
                  </a:cubicBezTo>
                  <a:cubicBezTo>
                    <a:pt x="108" y="12"/>
                    <a:pt x="107" y="13"/>
                    <a:pt x="109" y="14"/>
                  </a:cubicBezTo>
                  <a:cubicBezTo>
                    <a:pt x="108" y="15"/>
                    <a:pt x="108" y="16"/>
                    <a:pt x="108" y="17"/>
                  </a:cubicBezTo>
                  <a:cubicBezTo>
                    <a:pt x="109" y="18"/>
                    <a:pt x="108" y="19"/>
                    <a:pt x="108" y="21"/>
                  </a:cubicBezTo>
                  <a:cubicBezTo>
                    <a:pt x="109" y="22"/>
                    <a:pt x="109" y="23"/>
                    <a:pt x="109" y="24"/>
                  </a:cubicBezTo>
                  <a:cubicBezTo>
                    <a:pt x="109" y="26"/>
                    <a:pt x="109" y="26"/>
                    <a:pt x="110" y="28"/>
                  </a:cubicBezTo>
                  <a:cubicBezTo>
                    <a:pt x="111" y="28"/>
                    <a:pt x="110" y="29"/>
                    <a:pt x="111" y="30"/>
                  </a:cubicBezTo>
                  <a:cubicBezTo>
                    <a:pt x="112" y="31"/>
                    <a:pt x="113" y="31"/>
                    <a:pt x="114" y="32"/>
                  </a:cubicBezTo>
                  <a:cubicBezTo>
                    <a:pt x="116" y="34"/>
                    <a:pt x="110" y="36"/>
                    <a:pt x="113" y="37"/>
                  </a:cubicBezTo>
                  <a:cubicBezTo>
                    <a:pt x="112" y="37"/>
                    <a:pt x="110" y="37"/>
                    <a:pt x="107" y="37"/>
                  </a:cubicBezTo>
                  <a:cubicBezTo>
                    <a:pt x="103" y="36"/>
                    <a:pt x="97" y="36"/>
                    <a:pt x="96" y="38"/>
                  </a:cubicBezTo>
                  <a:cubicBezTo>
                    <a:pt x="96" y="40"/>
                    <a:pt x="93" y="41"/>
                    <a:pt x="91" y="41"/>
                  </a:cubicBezTo>
                  <a:cubicBezTo>
                    <a:pt x="89" y="41"/>
                    <a:pt x="87" y="43"/>
                    <a:pt x="89" y="44"/>
                  </a:cubicBezTo>
                  <a:cubicBezTo>
                    <a:pt x="87" y="45"/>
                    <a:pt x="91" y="47"/>
                    <a:pt x="90" y="47"/>
                  </a:cubicBezTo>
                  <a:cubicBezTo>
                    <a:pt x="89" y="48"/>
                    <a:pt x="87" y="48"/>
                    <a:pt x="86" y="49"/>
                  </a:cubicBezTo>
                  <a:cubicBezTo>
                    <a:pt x="85" y="50"/>
                    <a:pt x="84" y="51"/>
                    <a:pt x="82" y="51"/>
                  </a:cubicBezTo>
                  <a:cubicBezTo>
                    <a:pt x="81" y="51"/>
                    <a:pt x="80" y="51"/>
                    <a:pt x="79" y="52"/>
                  </a:cubicBezTo>
                  <a:cubicBezTo>
                    <a:pt x="77" y="53"/>
                    <a:pt x="76" y="55"/>
                    <a:pt x="75" y="56"/>
                  </a:cubicBezTo>
                  <a:cubicBezTo>
                    <a:pt x="73" y="58"/>
                    <a:pt x="70" y="59"/>
                    <a:pt x="67" y="59"/>
                  </a:cubicBezTo>
                  <a:cubicBezTo>
                    <a:pt x="67" y="59"/>
                    <a:pt x="67" y="59"/>
                    <a:pt x="66" y="59"/>
                  </a:cubicBezTo>
                  <a:cubicBezTo>
                    <a:pt x="65" y="59"/>
                    <a:pt x="63" y="59"/>
                    <a:pt x="63" y="60"/>
                  </a:cubicBezTo>
                  <a:cubicBezTo>
                    <a:pt x="62" y="61"/>
                    <a:pt x="61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7" y="61"/>
                    <a:pt x="56" y="61"/>
                    <a:pt x="55" y="62"/>
                  </a:cubicBezTo>
                  <a:cubicBezTo>
                    <a:pt x="54" y="63"/>
                    <a:pt x="53" y="63"/>
                    <a:pt x="52" y="63"/>
                  </a:cubicBezTo>
                  <a:cubicBezTo>
                    <a:pt x="51" y="64"/>
                    <a:pt x="50" y="65"/>
                    <a:pt x="49" y="65"/>
                  </a:cubicBezTo>
                  <a:cubicBezTo>
                    <a:pt x="48" y="66"/>
                    <a:pt x="47" y="67"/>
                    <a:pt x="46" y="67"/>
                  </a:cubicBezTo>
                  <a:cubicBezTo>
                    <a:pt x="44" y="69"/>
                    <a:pt x="42" y="69"/>
                    <a:pt x="42" y="72"/>
                  </a:cubicBezTo>
                  <a:cubicBezTo>
                    <a:pt x="43" y="74"/>
                    <a:pt x="43" y="77"/>
                    <a:pt x="42" y="79"/>
                  </a:cubicBezTo>
                  <a:cubicBezTo>
                    <a:pt x="42" y="80"/>
                    <a:pt x="4" y="80"/>
                    <a:pt x="0" y="8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544"/>
            <p:cNvSpPr>
              <a:spLocks/>
            </p:cNvSpPr>
            <p:nvPr/>
          </p:nvSpPr>
          <p:spPr bwMode="auto">
            <a:xfrm>
              <a:off x="3853636" y="3059352"/>
              <a:ext cx="114181" cy="121214"/>
            </a:xfrm>
            <a:custGeom>
              <a:avLst/>
              <a:gdLst>
                <a:gd name="T0" fmla="*/ 0 w 39"/>
                <a:gd name="T1" fmla="*/ 16 h 41"/>
                <a:gd name="T2" fmla="*/ 2 w 39"/>
                <a:gd name="T3" fmla="*/ 13 h 41"/>
                <a:gd name="T4" fmla="*/ 7 w 39"/>
                <a:gd name="T5" fmla="*/ 8 h 41"/>
                <a:gd name="T6" fmla="*/ 8 w 39"/>
                <a:gd name="T7" fmla="*/ 5 h 41"/>
                <a:gd name="T8" fmla="*/ 11 w 39"/>
                <a:gd name="T9" fmla="*/ 2 h 41"/>
                <a:gd name="T10" fmla="*/ 14 w 39"/>
                <a:gd name="T11" fmla="*/ 1 h 41"/>
                <a:gd name="T12" fmla="*/ 16 w 39"/>
                <a:gd name="T13" fmla="*/ 0 h 41"/>
                <a:gd name="T14" fmla="*/ 19 w 39"/>
                <a:gd name="T15" fmla="*/ 2 h 41"/>
                <a:gd name="T16" fmla="*/ 19 w 39"/>
                <a:gd name="T17" fmla="*/ 4 h 41"/>
                <a:gd name="T18" fmla="*/ 19 w 39"/>
                <a:gd name="T19" fmla="*/ 5 h 41"/>
                <a:gd name="T20" fmla="*/ 19 w 39"/>
                <a:gd name="T21" fmla="*/ 12 h 41"/>
                <a:gd name="T22" fmla="*/ 22 w 39"/>
                <a:gd name="T23" fmla="*/ 13 h 41"/>
                <a:gd name="T24" fmla="*/ 26 w 39"/>
                <a:gd name="T25" fmla="*/ 10 h 41"/>
                <a:gd name="T26" fmla="*/ 27 w 39"/>
                <a:gd name="T27" fmla="*/ 8 h 41"/>
                <a:gd name="T28" fmla="*/ 28 w 39"/>
                <a:gd name="T29" fmla="*/ 11 h 41"/>
                <a:gd name="T30" fmla="*/ 30 w 39"/>
                <a:gd name="T31" fmla="*/ 17 h 41"/>
                <a:gd name="T32" fmla="*/ 29 w 39"/>
                <a:gd name="T33" fmla="*/ 21 h 41"/>
                <a:gd name="T34" fmla="*/ 34 w 39"/>
                <a:gd name="T35" fmla="*/ 23 h 41"/>
                <a:gd name="T36" fmla="*/ 36 w 39"/>
                <a:gd name="T37" fmla="*/ 25 h 41"/>
                <a:gd name="T38" fmla="*/ 38 w 39"/>
                <a:gd name="T39" fmla="*/ 28 h 41"/>
                <a:gd name="T40" fmla="*/ 38 w 39"/>
                <a:gd name="T41" fmla="*/ 33 h 41"/>
                <a:gd name="T42" fmla="*/ 37 w 39"/>
                <a:gd name="T43" fmla="*/ 41 h 41"/>
                <a:gd name="T44" fmla="*/ 34 w 39"/>
                <a:gd name="T45" fmla="*/ 39 h 41"/>
                <a:gd name="T46" fmla="*/ 29 w 39"/>
                <a:gd name="T47" fmla="*/ 38 h 41"/>
                <a:gd name="T48" fmla="*/ 20 w 39"/>
                <a:gd name="T49" fmla="*/ 33 h 41"/>
                <a:gd name="T50" fmla="*/ 12 w 39"/>
                <a:gd name="T51" fmla="*/ 25 h 41"/>
                <a:gd name="T52" fmla="*/ 7 w 39"/>
                <a:gd name="T53" fmla="*/ 21 h 41"/>
                <a:gd name="T54" fmla="*/ 3 w 39"/>
                <a:gd name="T55" fmla="*/ 19 h 41"/>
                <a:gd name="T56" fmla="*/ 0 w 39"/>
                <a:gd name="T5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41">
                  <a:moveTo>
                    <a:pt x="0" y="16"/>
                  </a:moveTo>
                  <a:cubicBezTo>
                    <a:pt x="1" y="16"/>
                    <a:pt x="1" y="14"/>
                    <a:pt x="2" y="13"/>
                  </a:cubicBezTo>
                  <a:cubicBezTo>
                    <a:pt x="4" y="11"/>
                    <a:pt x="6" y="10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10" y="4"/>
                    <a:pt x="11" y="5"/>
                    <a:pt x="11" y="2"/>
                  </a:cubicBezTo>
                  <a:cubicBezTo>
                    <a:pt x="11" y="1"/>
                    <a:pt x="12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8" y="2"/>
                    <a:pt x="19" y="2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5"/>
                    <a:pt x="19" y="6"/>
                    <a:pt x="19" y="5"/>
                  </a:cubicBezTo>
                  <a:cubicBezTo>
                    <a:pt x="20" y="7"/>
                    <a:pt x="20" y="10"/>
                    <a:pt x="19" y="12"/>
                  </a:cubicBezTo>
                  <a:cubicBezTo>
                    <a:pt x="20" y="11"/>
                    <a:pt x="22" y="12"/>
                    <a:pt x="22" y="13"/>
                  </a:cubicBezTo>
                  <a:cubicBezTo>
                    <a:pt x="24" y="13"/>
                    <a:pt x="25" y="12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8" y="8"/>
                    <a:pt x="28" y="10"/>
                    <a:pt x="28" y="11"/>
                  </a:cubicBezTo>
                  <a:cubicBezTo>
                    <a:pt x="30" y="13"/>
                    <a:pt x="30" y="14"/>
                    <a:pt x="30" y="17"/>
                  </a:cubicBezTo>
                  <a:cubicBezTo>
                    <a:pt x="30" y="18"/>
                    <a:pt x="25" y="21"/>
                    <a:pt x="29" y="21"/>
                  </a:cubicBezTo>
                  <a:cubicBezTo>
                    <a:pt x="28" y="22"/>
                    <a:pt x="34" y="21"/>
                    <a:pt x="34" y="23"/>
                  </a:cubicBezTo>
                  <a:cubicBezTo>
                    <a:pt x="35" y="24"/>
                    <a:pt x="35" y="25"/>
                    <a:pt x="36" y="25"/>
                  </a:cubicBezTo>
                  <a:cubicBezTo>
                    <a:pt x="37" y="25"/>
                    <a:pt x="38" y="27"/>
                    <a:pt x="38" y="28"/>
                  </a:cubicBezTo>
                  <a:cubicBezTo>
                    <a:pt x="39" y="30"/>
                    <a:pt x="38" y="31"/>
                    <a:pt x="38" y="33"/>
                  </a:cubicBezTo>
                  <a:cubicBezTo>
                    <a:pt x="37" y="36"/>
                    <a:pt x="36" y="38"/>
                    <a:pt x="37" y="41"/>
                  </a:cubicBezTo>
                  <a:cubicBezTo>
                    <a:pt x="36" y="41"/>
                    <a:pt x="35" y="40"/>
                    <a:pt x="34" y="39"/>
                  </a:cubicBezTo>
                  <a:cubicBezTo>
                    <a:pt x="32" y="39"/>
                    <a:pt x="30" y="39"/>
                    <a:pt x="29" y="38"/>
                  </a:cubicBezTo>
                  <a:cubicBezTo>
                    <a:pt x="26" y="36"/>
                    <a:pt x="23" y="35"/>
                    <a:pt x="20" y="33"/>
                  </a:cubicBezTo>
                  <a:cubicBezTo>
                    <a:pt x="17" y="30"/>
                    <a:pt x="15" y="27"/>
                    <a:pt x="12" y="25"/>
                  </a:cubicBezTo>
                  <a:cubicBezTo>
                    <a:pt x="12" y="24"/>
                    <a:pt x="5" y="22"/>
                    <a:pt x="7" y="21"/>
                  </a:cubicBezTo>
                  <a:cubicBezTo>
                    <a:pt x="6" y="21"/>
                    <a:pt x="4" y="19"/>
                    <a:pt x="3" y="19"/>
                  </a:cubicBezTo>
                  <a:cubicBezTo>
                    <a:pt x="1" y="18"/>
                    <a:pt x="1" y="17"/>
                    <a:pt x="0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545"/>
            <p:cNvSpPr>
              <a:spLocks noEditPoints="1"/>
            </p:cNvSpPr>
            <p:nvPr/>
          </p:nvSpPr>
          <p:spPr bwMode="auto">
            <a:xfrm>
              <a:off x="4268200" y="1778705"/>
              <a:ext cx="112424" cy="79052"/>
            </a:xfrm>
            <a:custGeom>
              <a:avLst/>
              <a:gdLst>
                <a:gd name="T0" fmla="*/ 5 w 38"/>
                <a:gd name="T1" fmla="*/ 17 h 27"/>
                <a:gd name="T2" fmla="*/ 4 w 38"/>
                <a:gd name="T3" fmla="*/ 17 h 27"/>
                <a:gd name="T4" fmla="*/ 7 w 38"/>
                <a:gd name="T5" fmla="*/ 18 h 27"/>
                <a:gd name="T6" fmla="*/ 5 w 38"/>
                <a:gd name="T7" fmla="*/ 17 h 27"/>
                <a:gd name="T8" fmla="*/ 5 w 38"/>
                <a:gd name="T9" fmla="*/ 17 h 27"/>
                <a:gd name="T10" fmla="*/ 10 w 38"/>
                <a:gd name="T11" fmla="*/ 17 h 27"/>
                <a:gd name="T12" fmla="*/ 5 w 38"/>
                <a:gd name="T13" fmla="*/ 17 h 27"/>
                <a:gd name="T14" fmla="*/ 14 w 38"/>
                <a:gd name="T15" fmla="*/ 5 h 27"/>
                <a:gd name="T16" fmla="*/ 14 w 38"/>
                <a:gd name="T17" fmla="*/ 3 h 27"/>
                <a:gd name="T18" fmla="*/ 14 w 38"/>
                <a:gd name="T19" fmla="*/ 5 h 27"/>
                <a:gd name="T20" fmla="*/ 16 w 38"/>
                <a:gd name="T21" fmla="*/ 2 h 27"/>
                <a:gd name="T22" fmla="*/ 15 w 38"/>
                <a:gd name="T23" fmla="*/ 3 h 27"/>
                <a:gd name="T24" fmla="*/ 16 w 38"/>
                <a:gd name="T25" fmla="*/ 2 h 27"/>
                <a:gd name="T26" fmla="*/ 18 w 38"/>
                <a:gd name="T27" fmla="*/ 1 h 27"/>
                <a:gd name="T28" fmla="*/ 21 w 38"/>
                <a:gd name="T29" fmla="*/ 1 h 27"/>
                <a:gd name="T30" fmla="*/ 18 w 38"/>
                <a:gd name="T31" fmla="*/ 1 h 27"/>
                <a:gd name="T32" fmla="*/ 22 w 38"/>
                <a:gd name="T33" fmla="*/ 1 h 27"/>
                <a:gd name="T34" fmla="*/ 25 w 38"/>
                <a:gd name="T35" fmla="*/ 0 h 27"/>
                <a:gd name="T36" fmla="*/ 22 w 38"/>
                <a:gd name="T37" fmla="*/ 1 h 27"/>
                <a:gd name="T38" fmla="*/ 0 w 38"/>
                <a:gd name="T39" fmla="*/ 21 h 27"/>
                <a:gd name="T40" fmla="*/ 9 w 38"/>
                <a:gd name="T41" fmla="*/ 21 h 27"/>
                <a:gd name="T42" fmla="*/ 4 w 38"/>
                <a:gd name="T43" fmla="*/ 22 h 27"/>
                <a:gd name="T44" fmla="*/ 0 w 38"/>
                <a:gd name="T45" fmla="*/ 21 h 27"/>
                <a:gd name="T46" fmla="*/ 5 w 38"/>
                <a:gd name="T47" fmla="*/ 18 h 27"/>
                <a:gd name="T48" fmla="*/ 9 w 38"/>
                <a:gd name="T49" fmla="*/ 20 h 27"/>
                <a:gd name="T50" fmla="*/ 7 w 38"/>
                <a:gd name="T51" fmla="*/ 19 h 27"/>
                <a:gd name="T52" fmla="*/ 8 w 38"/>
                <a:gd name="T53" fmla="*/ 18 h 27"/>
                <a:gd name="T54" fmla="*/ 14 w 38"/>
                <a:gd name="T55" fmla="*/ 17 h 27"/>
                <a:gd name="T56" fmla="*/ 10 w 38"/>
                <a:gd name="T57" fmla="*/ 17 h 27"/>
                <a:gd name="T58" fmla="*/ 7 w 38"/>
                <a:gd name="T59" fmla="*/ 15 h 27"/>
                <a:gd name="T60" fmla="*/ 13 w 38"/>
                <a:gd name="T61" fmla="*/ 7 h 27"/>
                <a:gd name="T62" fmla="*/ 16 w 38"/>
                <a:gd name="T63" fmla="*/ 5 h 27"/>
                <a:gd name="T64" fmla="*/ 20 w 38"/>
                <a:gd name="T65" fmla="*/ 3 h 27"/>
                <a:gd name="T66" fmla="*/ 31 w 38"/>
                <a:gd name="T67" fmla="*/ 0 h 27"/>
                <a:gd name="T68" fmla="*/ 37 w 38"/>
                <a:gd name="T69" fmla="*/ 4 h 27"/>
                <a:gd name="T70" fmla="*/ 35 w 38"/>
                <a:gd name="T71" fmla="*/ 8 h 27"/>
                <a:gd name="T72" fmla="*/ 32 w 38"/>
                <a:gd name="T73" fmla="*/ 9 h 27"/>
                <a:gd name="T74" fmla="*/ 34 w 38"/>
                <a:gd name="T75" fmla="*/ 13 h 27"/>
                <a:gd name="T76" fmla="*/ 33 w 38"/>
                <a:gd name="T77" fmla="*/ 13 h 27"/>
                <a:gd name="T78" fmla="*/ 33 w 38"/>
                <a:gd name="T79" fmla="*/ 15 h 27"/>
                <a:gd name="T80" fmla="*/ 27 w 38"/>
                <a:gd name="T81" fmla="*/ 15 h 27"/>
                <a:gd name="T82" fmla="*/ 25 w 38"/>
                <a:gd name="T83" fmla="*/ 17 h 27"/>
                <a:gd name="T84" fmla="*/ 27 w 38"/>
                <a:gd name="T85" fmla="*/ 19 h 27"/>
                <a:gd name="T86" fmla="*/ 25 w 38"/>
                <a:gd name="T87" fmla="*/ 24 h 27"/>
                <a:gd name="T88" fmla="*/ 25 w 38"/>
                <a:gd name="T89" fmla="*/ 26 h 27"/>
                <a:gd name="T90" fmla="*/ 24 w 38"/>
                <a:gd name="T91" fmla="*/ 23 h 27"/>
                <a:gd name="T92" fmla="*/ 16 w 38"/>
                <a:gd name="T93" fmla="*/ 19 h 27"/>
                <a:gd name="T94" fmla="*/ 13 w 38"/>
                <a:gd name="T95" fmla="*/ 19 h 27"/>
                <a:gd name="T96" fmla="*/ 11 w 38"/>
                <a:gd name="T97" fmla="*/ 20 h 27"/>
                <a:gd name="T98" fmla="*/ 6 w 38"/>
                <a:gd name="T99" fmla="*/ 20 h 27"/>
                <a:gd name="T100" fmla="*/ 1 w 38"/>
                <a:gd name="T101" fmla="*/ 19 h 27"/>
                <a:gd name="T102" fmla="*/ 5 w 38"/>
                <a:gd name="T10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7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6" y="19"/>
                    <a:pt x="7" y="18"/>
                  </a:cubicBezTo>
                  <a:cubicBezTo>
                    <a:pt x="7" y="17"/>
                    <a:pt x="6" y="17"/>
                    <a:pt x="5" y="17"/>
                  </a:cubicBezTo>
                  <a:moveTo>
                    <a:pt x="5" y="17"/>
                  </a:moveTo>
                  <a:cubicBezTo>
                    <a:pt x="7" y="16"/>
                    <a:pt x="8" y="18"/>
                    <a:pt x="10" y="17"/>
                  </a:cubicBezTo>
                  <a:cubicBezTo>
                    <a:pt x="8" y="17"/>
                    <a:pt x="7" y="15"/>
                    <a:pt x="5" y="17"/>
                  </a:cubicBezTo>
                  <a:moveTo>
                    <a:pt x="14" y="5"/>
                  </a:moveTo>
                  <a:cubicBezTo>
                    <a:pt x="15" y="5"/>
                    <a:pt x="15" y="4"/>
                    <a:pt x="14" y="3"/>
                  </a:cubicBezTo>
                  <a:cubicBezTo>
                    <a:pt x="14" y="4"/>
                    <a:pt x="13" y="4"/>
                    <a:pt x="14" y="5"/>
                  </a:cubicBezTo>
                  <a:moveTo>
                    <a:pt x="16" y="2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8" y="1"/>
                  </a:moveTo>
                  <a:cubicBezTo>
                    <a:pt x="19" y="1"/>
                    <a:pt x="20" y="1"/>
                    <a:pt x="21" y="1"/>
                  </a:cubicBezTo>
                  <a:cubicBezTo>
                    <a:pt x="20" y="1"/>
                    <a:pt x="19" y="1"/>
                    <a:pt x="18" y="1"/>
                  </a:cubicBezTo>
                  <a:moveTo>
                    <a:pt x="22" y="1"/>
                  </a:moveTo>
                  <a:cubicBezTo>
                    <a:pt x="23" y="1"/>
                    <a:pt x="24" y="1"/>
                    <a:pt x="25" y="0"/>
                  </a:cubicBezTo>
                  <a:cubicBezTo>
                    <a:pt x="24" y="0"/>
                    <a:pt x="23" y="0"/>
                    <a:pt x="22" y="1"/>
                  </a:cubicBezTo>
                  <a:moveTo>
                    <a:pt x="0" y="21"/>
                  </a:moveTo>
                  <a:cubicBezTo>
                    <a:pt x="1" y="20"/>
                    <a:pt x="7" y="21"/>
                    <a:pt x="9" y="21"/>
                  </a:cubicBezTo>
                  <a:cubicBezTo>
                    <a:pt x="8" y="22"/>
                    <a:pt x="6" y="22"/>
                    <a:pt x="4" y="22"/>
                  </a:cubicBezTo>
                  <a:cubicBezTo>
                    <a:pt x="3" y="21"/>
                    <a:pt x="1" y="22"/>
                    <a:pt x="0" y="21"/>
                  </a:cubicBezTo>
                  <a:moveTo>
                    <a:pt x="5" y="18"/>
                  </a:moveTo>
                  <a:cubicBezTo>
                    <a:pt x="6" y="19"/>
                    <a:pt x="7" y="20"/>
                    <a:pt x="9" y="20"/>
                  </a:cubicBezTo>
                  <a:cubicBezTo>
                    <a:pt x="9" y="19"/>
                    <a:pt x="7" y="19"/>
                    <a:pt x="7" y="19"/>
                  </a:cubicBezTo>
                  <a:cubicBezTo>
                    <a:pt x="7" y="18"/>
                    <a:pt x="10" y="19"/>
                    <a:pt x="8" y="18"/>
                  </a:cubicBezTo>
                  <a:cubicBezTo>
                    <a:pt x="10" y="19"/>
                    <a:pt x="12" y="17"/>
                    <a:pt x="14" y="17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9" y="17"/>
                    <a:pt x="6" y="16"/>
                    <a:pt x="7" y="15"/>
                  </a:cubicBezTo>
                  <a:cubicBezTo>
                    <a:pt x="10" y="12"/>
                    <a:pt x="12" y="10"/>
                    <a:pt x="13" y="7"/>
                  </a:cubicBezTo>
                  <a:cubicBezTo>
                    <a:pt x="13" y="6"/>
                    <a:pt x="14" y="6"/>
                    <a:pt x="16" y="5"/>
                  </a:cubicBezTo>
                  <a:cubicBezTo>
                    <a:pt x="17" y="5"/>
                    <a:pt x="19" y="4"/>
                    <a:pt x="20" y="3"/>
                  </a:cubicBezTo>
                  <a:cubicBezTo>
                    <a:pt x="23" y="1"/>
                    <a:pt x="27" y="1"/>
                    <a:pt x="31" y="0"/>
                  </a:cubicBezTo>
                  <a:cubicBezTo>
                    <a:pt x="33" y="0"/>
                    <a:pt x="37" y="2"/>
                    <a:pt x="37" y="4"/>
                  </a:cubicBezTo>
                  <a:cubicBezTo>
                    <a:pt x="37" y="6"/>
                    <a:pt x="36" y="7"/>
                    <a:pt x="35" y="8"/>
                  </a:cubicBezTo>
                  <a:cubicBezTo>
                    <a:pt x="35" y="9"/>
                    <a:pt x="33" y="8"/>
                    <a:pt x="32" y="9"/>
                  </a:cubicBezTo>
                  <a:cubicBezTo>
                    <a:pt x="31" y="10"/>
                    <a:pt x="38" y="10"/>
                    <a:pt x="34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33" y="16"/>
                    <a:pt x="28" y="16"/>
                    <a:pt x="27" y="15"/>
                  </a:cubicBezTo>
                  <a:cubicBezTo>
                    <a:pt x="27" y="17"/>
                    <a:pt x="25" y="15"/>
                    <a:pt x="25" y="17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8" y="21"/>
                    <a:pt x="26" y="22"/>
                    <a:pt x="25" y="24"/>
                  </a:cubicBezTo>
                  <a:cubicBezTo>
                    <a:pt x="25" y="24"/>
                    <a:pt x="27" y="26"/>
                    <a:pt x="25" y="26"/>
                  </a:cubicBezTo>
                  <a:cubicBezTo>
                    <a:pt x="21" y="27"/>
                    <a:pt x="22" y="24"/>
                    <a:pt x="24" y="23"/>
                  </a:cubicBezTo>
                  <a:cubicBezTo>
                    <a:pt x="22" y="22"/>
                    <a:pt x="17" y="22"/>
                    <a:pt x="16" y="19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2"/>
                    <a:pt x="7" y="20"/>
                    <a:pt x="6" y="20"/>
                  </a:cubicBezTo>
                  <a:cubicBezTo>
                    <a:pt x="4" y="20"/>
                    <a:pt x="3" y="20"/>
                    <a:pt x="1" y="19"/>
                  </a:cubicBezTo>
                  <a:cubicBezTo>
                    <a:pt x="2" y="18"/>
                    <a:pt x="4" y="18"/>
                    <a:pt x="5" y="1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547"/>
            <p:cNvSpPr>
              <a:spLocks/>
            </p:cNvSpPr>
            <p:nvPr/>
          </p:nvSpPr>
          <p:spPr bwMode="auto">
            <a:xfrm>
              <a:off x="4579124" y="2990840"/>
              <a:ext cx="367136" cy="249454"/>
            </a:xfrm>
            <a:custGeom>
              <a:avLst/>
              <a:gdLst>
                <a:gd name="T0" fmla="*/ 3 w 124"/>
                <a:gd name="T1" fmla="*/ 45 h 84"/>
                <a:gd name="T2" fmla="*/ 9 w 124"/>
                <a:gd name="T3" fmla="*/ 34 h 84"/>
                <a:gd name="T4" fmla="*/ 18 w 124"/>
                <a:gd name="T5" fmla="*/ 32 h 84"/>
                <a:gd name="T6" fmla="*/ 23 w 124"/>
                <a:gd name="T7" fmla="*/ 33 h 84"/>
                <a:gd name="T8" fmla="*/ 35 w 124"/>
                <a:gd name="T9" fmla="*/ 29 h 84"/>
                <a:gd name="T10" fmla="*/ 45 w 124"/>
                <a:gd name="T11" fmla="*/ 22 h 84"/>
                <a:gd name="T12" fmla="*/ 50 w 124"/>
                <a:gd name="T13" fmla="*/ 19 h 84"/>
                <a:gd name="T14" fmla="*/ 66 w 124"/>
                <a:gd name="T15" fmla="*/ 9 h 84"/>
                <a:gd name="T16" fmla="*/ 72 w 124"/>
                <a:gd name="T17" fmla="*/ 2 h 84"/>
                <a:gd name="T18" fmla="*/ 82 w 124"/>
                <a:gd name="T19" fmla="*/ 3 h 84"/>
                <a:gd name="T20" fmla="*/ 88 w 124"/>
                <a:gd name="T21" fmla="*/ 15 h 84"/>
                <a:gd name="T22" fmla="*/ 87 w 124"/>
                <a:gd name="T23" fmla="*/ 19 h 84"/>
                <a:gd name="T24" fmla="*/ 93 w 124"/>
                <a:gd name="T25" fmla="*/ 22 h 84"/>
                <a:gd name="T26" fmla="*/ 99 w 124"/>
                <a:gd name="T27" fmla="*/ 27 h 84"/>
                <a:gd name="T28" fmla="*/ 102 w 124"/>
                <a:gd name="T29" fmla="*/ 33 h 84"/>
                <a:gd name="T30" fmla="*/ 109 w 124"/>
                <a:gd name="T31" fmla="*/ 37 h 84"/>
                <a:gd name="T32" fmla="*/ 114 w 124"/>
                <a:gd name="T33" fmla="*/ 42 h 84"/>
                <a:gd name="T34" fmla="*/ 116 w 124"/>
                <a:gd name="T35" fmla="*/ 48 h 84"/>
                <a:gd name="T36" fmla="*/ 122 w 124"/>
                <a:gd name="T37" fmla="*/ 53 h 84"/>
                <a:gd name="T38" fmla="*/ 119 w 124"/>
                <a:gd name="T39" fmla="*/ 57 h 84"/>
                <a:gd name="T40" fmla="*/ 115 w 124"/>
                <a:gd name="T41" fmla="*/ 57 h 84"/>
                <a:gd name="T42" fmla="*/ 110 w 124"/>
                <a:gd name="T43" fmla="*/ 55 h 84"/>
                <a:gd name="T44" fmla="*/ 104 w 124"/>
                <a:gd name="T45" fmla="*/ 56 h 84"/>
                <a:gd name="T46" fmla="*/ 97 w 124"/>
                <a:gd name="T47" fmla="*/ 58 h 84"/>
                <a:gd name="T48" fmla="*/ 90 w 124"/>
                <a:gd name="T49" fmla="*/ 59 h 84"/>
                <a:gd name="T50" fmla="*/ 80 w 124"/>
                <a:gd name="T51" fmla="*/ 61 h 84"/>
                <a:gd name="T52" fmla="*/ 77 w 124"/>
                <a:gd name="T53" fmla="*/ 66 h 84"/>
                <a:gd name="T54" fmla="*/ 63 w 124"/>
                <a:gd name="T55" fmla="*/ 63 h 84"/>
                <a:gd name="T56" fmla="*/ 57 w 124"/>
                <a:gd name="T57" fmla="*/ 60 h 84"/>
                <a:gd name="T58" fmla="*/ 44 w 124"/>
                <a:gd name="T59" fmla="*/ 60 h 84"/>
                <a:gd name="T60" fmla="*/ 40 w 124"/>
                <a:gd name="T61" fmla="*/ 64 h 84"/>
                <a:gd name="T62" fmla="*/ 40 w 124"/>
                <a:gd name="T63" fmla="*/ 72 h 84"/>
                <a:gd name="T64" fmla="*/ 30 w 124"/>
                <a:gd name="T65" fmla="*/ 70 h 84"/>
                <a:gd name="T66" fmla="*/ 20 w 124"/>
                <a:gd name="T67" fmla="*/ 74 h 84"/>
                <a:gd name="T68" fmla="*/ 17 w 124"/>
                <a:gd name="T69" fmla="*/ 84 h 84"/>
                <a:gd name="T70" fmla="*/ 12 w 124"/>
                <a:gd name="T71" fmla="*/ 74 h 84"/>
                <a:gd name="T72" fmla="*/ 5 w 124"/>
                <a:gd name="T73" fmla="*/ 62 h 84"/>
                <a:gd name="T74" fmla="*/ 2 w 124"/>
                <a:gd name="T75" fmla="*/ 54 h 84"/>
                <a:gd name="T76" fmla="*/ 2 w 124"/>
                <a:gd name="T77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84">
                  <a:moveTo>
                    <a:pt x="0" y="47"/>
                  </a:moveTo>
                  <a:cubicBezTo>
                    <a:pt x="1" y="47"/>
                    <a:pt x="2" y="46"/>
                    <a:pt x="3" y="45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7" y="40"/>
                    <a:pt x="8" y="37"/>
                    <a:pt x="9" y="34"/>
                  </a:cubicBezTo>
                  <a:cubicBezTo>
                    <a:pt x="11" y="32"/>
                    <a:pt x="12" y="34"/>
                    <a:pt x="14" y="33"/>
                  </a:cubicBezTo>
                  <a:cubicBezTo>
                    <a:pt x="16" y="33"/>
                    <a:pt x="17" y="32"/>
                    <a:pt x="18" y="32"/>
                  </a:cubicBezTo>
                  <a:cubicBezTo>
                    <a:pt x="20" y="32"/>
                    <a:pt x="19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4" y="32"/>
                    <a:pt x="26" y="31"/>
                    <a:pt x="27" y="31"/>
                  </a:cubicBezTo>
                  <a:cubicBezTo>
                    <a:pt x="29" y="29"/>
                    <a:pt x="32" y="29"/>
                    <a:pt x="35" y="29"/>
                  </a:cubicBezTo>
                  <a:cubicBezTo>
                    <a:pt x="37" y="29"/>
                    <a:pt x="39" y="29"/>
                    <a:pt x="41" y="27"/>
                  </a:cubicBezTo>
                  <a:cubicBezTo>
                    <a:pt x="42" y="26"/>
                    <a:pt x="45" y="23"/>
                    <a:pt x="45" y="22"/>
                  </a:cubicBezTo>
                  <a:cubicBezTo>
                    <a:pt x="45" y="21"/>
                    <a:pt x="42" y="21"/>
                    <a:pt x="43" y="20"/>
                  </a:cubicBezTo>
                  <a:cubicBezTo>
                    <a:pt x="44" y="18"/>
                    <a:pt x="48" y="19"/>
                    <a:pt x="50" y="19"/>
                  </a:cubicBezTo>
                  <a:cubicBezTo>
                    <a:pt x="54" y="19"/>
                    <a:pt x="59" y="17"/>
                    <a:pt x="62" y="14"/>
                  </a:cubicBezTo>
                  <a:cubicBezTo>
                    <a:pt x="63" y="12"/>
                    <a:pt x="64" y="11"/>
                    <a:pt x="66" y="9"/>
                  </a:cubicBezTo>
                  <a:cubicBezTo>
                    <a:pt x="67" y="9"/>
                    <a:pt x="70" y="7"/>
                    <a:pt x="70" y="5"/>
                  </a:cubicBezTo>
                  <a:cubicBezTo>
                    <a:pt x="70" y="4"/>
                    <a:pt x="70" y="3"/>
                    <a:pt x="72" y="2"/>
                  </a:cubicBezTo>
                  <a:cubicBezTo>
                    <a:pt x="74" y="2"/>
                    <a:pt x="75" y="0"/>
                    <a:pt x="78" y="0"/>
                  </a:cubicBezTo>
                  <a:cubicBezTo>
                    <a:pt x="80" y="0"/>
                    <a:pt x="81" y="1"/>
                    <a:pt x="82" y="3"/>
                  </a:cubicBezTo>
                  <a:cubicBezTo>
                    <a:pt x="84" y="5"/>
                    <a:pt x="86" y="6"/>
                    <a:pt x="87" y="9"/>
                  </a:cubicBezTo>
                  <a:cubicBezTo>
                    <a:pt x="88" y="11"/>
                    <a:pt x="88" y="13"/>
                    <a:pt x="88" y="15"/>
                  </a:cubicBezTo>
                  <a:cubicBezTo>
                    <a:pt x="88" y="17"/>
                    <a:pt x="86" y="18"/>
                    <a:pt x="86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0"/>
                    <a:pt x="87" y="21"/>
                    <a:pt x="87" y="21"/>
                  </a:cubicBezTo>
                  <a:cubicBezTo>
                    <a:pt x="88" y="22"/>
                    <a:pt x="91" y="21"/>
                    <a:pt x="93" y="22"/>
                  </a:cubicBezTo>
                  <a:cubicBezTo>
                    <a:pt x="95" y="23"/>
                    <a:pt x="91" y="26"/>
                    <a:pt x="95" y="26"/>
                  </a:cubicBezTo>
                  <a:cubicBezTo>
                    <a:pt x="96" y="26"/>
                    <a:pt x="98" y="26"/>
                    <a:pt x="99" y="27"/>
                  </a:cubicBezTo>
                  <a:cubicBezTo>
                    <a:pt x="100" y="28"/>
                    <a:pt x="101" y="29"/>
                    <a:pt x="102" y="30"/>
                  </a:cubicBezTo>
                  <a:cubicBezTo>
                    <a:pt x="104" y="31"/>
                    <a:pt x="102" y="32"/>
                    <a:pt x="102" y="33"/>
                  </a:cubicBezTo>
                  <a:cubicBezTo>
                    <a:pt x="102" y="34"/>
                    <a:pt x="105" y="35"/>
                    <a:pt x="106" y="36"/>
                  </a:cubicBezTo>
                  <a:cubicBezTo>
                    <a:pt x="107" y="36"/>
                    <a:pt x="108" y="37"/>
                    <a:pt x="109" y="37"/>
                  </a:cubicBezTo>
                  <a:cubicBezTo>
                    <a:pt x="111" y="38"/>
                    <a:pt x="110" y="39"/>
                    <a:pt x="111" y="40"/>
                  </a:cubicBezTo>
                  <a:cubicBezTo>
                    <a:pt x="112" y="41"/>
                    <a:pt x="114" y="41"/>
                    <a:pt x="114" y="42"/>
                  </a:cubicBezTo>
                  <a:cubicBezTo>
                    <a:pt x="113" y="44"/>
                    <a:pt x="113" y="44"/>
                    <a:pt x="115" y="45"/>
                  </a:cubicBezTo>
                  <a:cubicBezTo>
                    <a:pt x="116" y="46"/>
                    <a:pt x="114" y="47"/>
                    <a:pt x="116" y="48"/>
                  </a:cubicBezTo>
                  <a:cubicBezTo>
                    <a:pt x="117" y="48"/>
                    <a:pt x="118" y="49"/>
                    <a:pt x="120" y="49"/>
                  </a:cubicBezTo>
                  <a:cubicBezTo>
                    <a:pt x="121" y="50"/>
                    <a:pt x="122" y="51"/>
                    <a:pt x="122" y="53"/>
                  </a:cubicBezTo>
                  <a:cubicBezTo>
                    <a:pt x="122" y="55"/>
                    <a:pt x="124" y="56"/>
                    <a:pt x="124" y="57"/>
                  </a:cubicBezTo>
                  <a:cubicBezTo>
                    <a:pt x="123" y="56"/>
                    <a:pt x="120" y="55"/>
                    <a:pt x="119" y="57"/>
                  </a:cubicBezTo>
                  <a:cubicBezTo>
                    <a:pt x="118" y="57"/>
                    <a:pt x="117" y="57"/>
                    <a:pt x="116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7"/>
                    <a:pt x="115" y="56"/>
                    <a:pt x="114" y="56"/>
                  </a:cubicBezTo>
                  <a:cubicBezTo>
                    <a:pt x="113" y="56"/>
                    <a:pt x="111" y="55"/>
                    <a:pt x="110" y="55"/>
                  </a:cubicBezTo>
                  <a:cubicBezTo>
                    <a:pt x="108" y="56"/>
                    <a:pt x="107" y="54"/>
                    <a:pt x="106" y="54"/>
                  </a:cubicBezTo>
                  <a:cubicBezTo>
                    <a:pt x="105" y="54"/>
                    <a:pt x="104" y="55"/>
                    <a:pt x="104" y="56"/>
                  </a:cubicBezTo>
                  <a:cubicBezTo>
                    <a:pt x="104" y="57"/>
                    <a:pt x="102" y="57"/>
                    <a:pt x="101" y="58"/>
                  </a:cubicBezTo>
                  <a:cubicBezTo>
                    <a:pt x="100" y="58"/>
                    <a:pt x="99" y="58"/>
                    <a:pt x="97" y="58"/>
                  </a:cubicBezTo>
                  <a:cubicBezTo>
                    <a:pt x="97" y="57"/>
                    <a:pt x="95" y="56"/>
                    <a:pt x="95" y="57"/>
                  </a:cubicBezTo>
                  <a:cubicBezTo>
                    <a:pt x="94" y="58"/>
                    <a:pt x="91" y="59"/>
                    <a:pt x="90" y="59"/>
                  </a:cubicBezTo>
                  <a:cubicBezTo>
                    <a:pt x="88" y="60"/>
                    <a:pt x="86" y="62"/>
                    <a:pt x="84" y="61"/>
                  </a:cubicBezTo>
                  <a:cubicBezTo>
                    <a:pt x="82" y="60"/>
                    <a:pt x="81" y="58"/>
                    <a:pt x="80" y="61"/>
                  </a:cubicBezTo>
                  <a:cubicBezTo>
                    <a:pt x="79" y="61"/>
                    <a:pt x="79" y="62"/>
                    <a:pt x="78" y="63"/>
                  </a:cubicBezTo>
                  <a:cubicBezTo>
                    <a:pt x="77" y="64"/>
                    <a:pt x="78" y="65"/>
                    <a:pt x="77" y="66"/>
                  </a:cubicBezTo>
                  <a:cubicBezTo>
                    <a:pt x="75" y="67"/>
                    <a:pt x="71" y="64"/>
                    <a:pt x="69" y="64"/>
                  </a:cubicBezTo>
                  <a:cubicBezTo>
                    <a:pt x="67" y="64"/>
                    <a:pt x="65" y="64"/>
                    <a:pt x="63" y="63"/>
                  </a:cubicBezTo>
                  <a:cubicBezTo>
                    <a:pt x="61" y="63"/>
                    <a:pt x="60" y="63"/>
                    <a:pt x="59" y="63"/>
                  </a:cubicBezTo>
                  <a:cubicBezTo>
                    <a:pt x="57" y="63"/>
                    <a:pt x="58" y="61"/>
                    <a:pt x="57" y="60"/>
                  </a:cubicBezTo>
                  <a:cubicBezTo>
                    <a:pt x="55" y="59"/>
                    <a:pt x="52" y="57"/>
                    <a:pt x="50" y="56"/>
                  </a:cubicBezTo>
                  <a:cubicBezTo>
                    <a:pt x="48" y="55"/>
                    <a:pt x="45" y="58"/>
                    <a:pt x="44" y="60"/>
                  </a:cubicBezTo>
                  <a:cubicBezTo>
                    <a:pt x="43" y="61"/>
                    <a:pt x="42" y="62"/>
                    <a:pt x="42" y="63"/>
                  </a:cubicBezTo>
                  <a:cubicBezTo>
                    <a:pt x="41" y="64"/>
                    <a:pt x="40" y="63"/>
                    <a:pt x="40" y="64"/>
                  </a:cubicBezTo>
                  <a:cubicBezTo>
                    <a:pt x="39" y="64"/>
                    <a:pt x="40" y="66"/>
                    <a:pt x="40" y="67"/>
                  </a:cubicBezTo>
                  <a:cubicBezTo>
                    <a:pt x="40" y="69"/>
                    <a:pt x="40" y="70"/>
                    <a:pt x="40" y="72"/>
                  </a:cubicBezTo>
                  <a:cubicBezTo>
                    <a:pt x="39" y="70"/>
                    <a:pt x="36" y="72"/>
                    <a:pt x="34" y="71"/>
                  </a:cubicBezTo>
                  <a:cubicBezTo>
                    <a:pt x="33" y="71"/>
                    <a:pt x="31" y="71"/>
                    <a:pt x="30" y="70"/>
                  </a:cubicBezTo>
                  <a:cubicBezTo>
                    <a:pt x="29" y="70"/>
                    <a:pt x="28" y="71"/>
                    <a:pt x="27" y="71"/>
                  </a:cubicBezTo>
                  <a:cubicBezTo>
                    <a:pt x="24" y="72"/>
                    <a:pt x="21" y="71"/>
                    <a:pt x="20" y="74"/>
                  </a:cubicBezTo>
                  <a:cubicBezTo>
                    <a:pt x="20" y="75"/>
                    <a:pt x="20" y="77"/>
                    <a:pt x="20" y="78"/>
                  </a:cubicBezTo>
                  <a:cubicBezTo>
                    <a:pt x="20" y="80"/>
                    <a:pt x="18" y="82"/>
                    <a:pt x="17" y="84"/>
                  </a:cubicBezTo>
                  <a:cubicBezTo>
                    <a:pt x="17" y="82"/>
                    <a:pt x="16" y="80"/>
                    <a:pt x="16" y="78"/>
                  </a:cubicBezTo>
                  <a:cubicBezTo>
                    <a:pt x="16" y="76"/>
                    <a:pt x="13" y="76"/>
                    <a:pt x="12" y="74"/>
                  </a:cubicBezTo>
                  <a:cubicBezTo>
                    <a:pt x="11" y="74"/>
                    <a:pt x="5" y="67"/>
                    <a:pt x="8" y="67"/>
                  </a:cubicBezTo>
                  <a:cubicBezTo>
                    <a:pt x="6" y="66"/>
                    <a:pt x="6" y="63"/>
                    <a:pt x="5" y="62"/>
                  </a:cubicBezTo>
                  <a:cubicBezTo>
                    <a:pt x="3" y="61"/>
                    <a:pt x="3" y="59"/>
                    <a:pt x="3" y="56"/>
                  </a:cubicBezTo>
                  <a:cubicBezTo>
                    <a:pt x="3" y="56"/>
                    <a:pt x="2" y="55"/>
                    <a:pt x="2" y="54"/>
                  </a:cubicBezTo>
                  <a:cubicBezTo>
                    <a:pt x="2" y="54"/>
                    <a:pt x="2" y="53"/>
                    <a:pt x="2" y="52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8"/>
                    <a:pt x="1" y="49"/>
                    <a:pt x="0" y="4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549"/>
            <p:cNvSpPr>
              <a:spLocks/>
            </p:cNvSpPr>
            <p:nvPr/>
          </p:nvSpPr>
          <p:spPr bwMode="auto">
            <a:xfrm>
              <a:off x="4649389" y="1887622"/>
              <a:ext cx="159853" cy="56215"/>
            </a:xfrm>
            <a:custGeom>
              <a:avLst/>
              <a:gdLst>
                <a:gd name="T0" fmla="*/ 0 w 54"/>
                <a:gd name="T1" fmla="*/ 10 h 19"/>
                <a:gd name="T2" fmla="*/ 6 w 54"/>
                <a:gd name="T3" fmla="*/ 8 h 19"/>
                <a:gd name="T4" fmla="*/ 11 w 54"/>
                <a:gd name="T5" fmla="*/ 6 h 19"/>
                <a:gd name="T6" fmla="*/ 20 w 54"/>
                <a:gd name="T7" fmla="*/ 3 h 19"/>
                <a:gd name="T8" fmla="*/ 24 w 54"/>
                <a:gd name="T9" fmla="*/ 1 h 19"/>
                <a:gd name="T10" fmla="*/ 26 w 54"/>
                <a:gd name="T11" fmla="*/ 2 h 19"/>
                <a:gd name="T12" fmla="*/ 27 w 54"/>
                <a:gd name="T13" fmla="*/ 3 h 19"/>
                <a:gd name="T14" fmla="*/ 28 w 54"/>
                <a:gd name="T15" fmla="*/ 4 h 19"/>
                <a:gd name="T16" fmla="*/ 32 w 54"/>
                <a:gd name="T17" fmla="*/ 3 h 19"/>
                <a:gd name="T18" fmla="*/ 36 w 54"/>
                <a:gd name="T19" fmla="*/ 3 h 19"/>
                <a:gd name="T20" fmla="*/ 42 w 54"/>
                <a:gd name="T21" fmla="*/ 2 h 19"/>
                <a:gd name="T22" fmla="*/ 49 w 54"/>
                <a:gd name="T23" fmla="*/ 4 h 19"/>
                <a:gd name="T24" fmla="*/ 52 w 54"/>
                <a:gd name="T25" fmla="*/ 7 h 19"/>
                <a:gd name="T26" fmla="*/ 50 w 54"/>
                <a:gd name="T27" fmla="*/ 12 h 19"/>
                <a:gd name="T28" fmla="*/ 42 w 54"/>
                <a:gd name="T29" fmla="*/ 11 h 19"/>
                <a:gd name="T30" fmla="*/ 41 w 54"/>
                <a:gd name="T31" fmla="*/ 11 h 19"/>
                <a:gd name="T32" fmla="*/ 37 w 54"/>
                <a:gd name="T33" fmla="*/ 10 h 19"/>
                <a:gd name="T34" fmla="*/ 33 w 54"/>
                <a:gd name="T35" fmla="*/ 13 h 19"/>
                <a:gd name="T36" fmla="*/ 27 w 54"/>
                <a:gd name="T37" fmla="*/ 14 h 19"/>
                <a:gd name="T38" fmla="*/ 23 w 54"/>
                <a:gd name="T39" fmla="*/ 15 h 19"/>
                <a:gd name="T40" fmla="*/ 18 w 54"/>
                <a:gd name="T41" fmla="*/ 18 h 19"/>
                <a:gd name="T42" fmla="*/ 12 w 54"/>
                <a:gd name="T43" fmla="*/ 18 h 19"/>
                <a:gd name="T44" fmla="*/ 8 w 54"/>
                <a:gd name="T45" fmla="*/ 18 h 19"/>
                <a:gd name="T46" fmla="*/ 5 w 54"/>
                <a:gd name="T47" fmla="*/ 17 h 19"/>
                <a:gd name="T48" fmla="*/ 1 w 54"/>
                <a:gd name="T49" fmla="*/ 14 h 19"/>
                <a:gd name="T50" fmla="*/ 1 w 54"/>
                <a:gd name="T51" fmla="*/ 12 h 19"/>
                <a:gd name="T52" fmla="*/ 0 w 54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9">
                  <a:moveTo>
                    <a:pt x="0" y="10"/>
                  </a:moveTo>
                  <a:cubicBezTo>
                    <a:pt x="2" y="8"/>
                    <a:pt x="3" y="8"/>
                    <a:pt x="6" y="8"/>
                  </a:cubicBezTo>
                  <a:cubicBezTo>
                    <a:pt x="7" y="8"/>
                    <a:pt x="11" y="6"/>
                    <a:pt x="11" y="6"/>
                  </a:cubicBezTo>
                  <a:cubicBezTo>
                    <a:pt x="12" y="3"/>
                    <a:pt x="20" y="0"/>
                    <a:pt x="20" y="3"/>
                  </a:cubicBezTo>
                  <a:cubicBezTo>
                    <a:pt x="21" y="2"/>
                    <a:pt x="24" y="0"/>
                    <a:pt x="24" y="1"/>
                  </a:cubicBezTo>
                  <a:cubicBezTo>
                    <a:pt x="25" y="1"/>
                    <a:pt x="25" y="2"/>
                    <a:pt x="26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3"/>
                    <a:pt x="35" y="2"/>
                    <a:pt x="36" y="3"/>
                  </a:cubicBezTo>
                  <a:cubicBezTo>
                    <a:pt x="38" y="4"/>
                    <a:pt x="40" y="2"/>
                    <a:pt x="42" y="2"/>
                  </a:cubicBezTo>
                  <a:cubicBezTo>
                    <a:pt x="45" y="3"/>
                    <a:pt x="47" y="3"/>
                    <a:pt x="49" y="4"/>
                  </a:cubicBezTo>
                  <a:cubicBezTo>
                    <a:pt x="52" y="6"/>
                    <a:pt x="54" y="5"/>
                    <a:pt x="52" y="7"/>
                  </a:cubicBezTo>
                  <a:cubicBezTo>
                    <a:pt x="51" y="9"/>
                    <a:pt x="50" y="10"/>
                    <a:pt x="50" y="12"/>
                  </a:cubicBezTo>
                  <a:cubicBezTo>
                    <a:pt x="49" y="15"/>
                    <a:pt x="43" y="10"/>
                    <a:pt x="42" y="11"/>
                  </a:cubicBezTo>
                  <a:cubicBezTo>
                    <a:pt x="41" y="11"/>
                    <a:pt x="42" y="11"/>
                    <a:pt x="41" y="11"/>
                  </a:cubicBezTo>
                  <a:cubicBezTo>
                    <a:pt x="40" y="11"/>
                    <a:pt x="38" y="11"/>
                    <a:pt x="37" y="10"/>
                  </a:cubicBezTo>
                  <a:cubicBezTo>
                    <a:pt x="34" y="10"/>
                    <a:pt x="33" y="11"/>
                    <a:pt x="33" y="13"/>
                  </a:cubicBezTo>
                  <a:cubicBezTo>
                    <a:pt x="33" y="14"/>
                    <a:pt x="29" y="15"/>
                    <a:pt x="27" y="14"/>
                  </a:cubicBezTo>
                  <a:cubicBezTo>
                    <a:pt x="25" y="13"/>
                    <a:pt x="24" y="14"/>
                    <a:pt x="23" y="15"/>
                  </a:cubicBezTo>
                  <a:cubicBezTo>
                    <a:pt x="21" y="16"/>
                    <a:pt x="15" y="16"/>
                    <a:pt x="18" y="18"/>
                  </a:cubicBezTo>
                  <a:cubicBezTo>
                    <a:pt x="16" y="18"/>
                    <a:pt x="14" y="19"/>
                    <a:pt x="12" y="18"/>
                  </a:cubicBezTo>
                  <a:cubicBezTo>
                    <a:pt x="10" y="18"/>
                    <a:pt x="9" y="19"/>
                    <a:pt x="8" y="18"/>
                  </a:cubicBezTo>
                  <a:cubicBezTo>
                    <a:pt x="7" y="18"/>
                    <a:pt x="6" y="17"/>
                    <a:pt x="5" y="17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1"/>
                    <a:pt x="1" y="11"/>
                    <a:pt x="0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551"/>
            <p:cNvSpPr>
              <a:spLocks/>
            </p:cNvSpPr>
            <p:nvPr/>
          </p:nvSpPr>
          <p:spPr bwMode="auto">
            <a:xfrm>
              <a:off x="4765326" y="1692626"/>
              <a:ext cx="163367" cy="75539"/>
            </a:xfrm>
            <a:custGeom>
              <a:avLst/>
              <a:gdLst>
                <a:gd name="T0" fmla="*/ 0 w 55"/>
                <a:gd name="T1" fmla="*/ 4 h 26"/>
                <a:gd name="T2" fmla="*/ 3 w 55"/>
                <a:gd name="T3" fmla="*/ 3 h 26"/>
                <a:gd name="T4" fmla="*/ 8 w 55"/>
                <a:gd name="T5" fmla="*/ 2 h 26"/>
                <a:gd name="T6" fmla="*/ 19 w 55"/>
                <a:gd name="T7" fmla="*/ 1 h 26"/>
                <a:gd name="T8" fmla="*/ 20 w 55"/>
                <a:gd name="T9" fmla="*/ 2 h 26"/>
                <a:gd name="T10" fmla="*/ 25 w 55"/>
                <a:gd name="T11" fmla="*/ 2 h 26"/>
                <a:gd name="T12" fmla="*/ 34 w 55"/>
                <a:gd name="T13" fmla="*/ 2 h 26"/>
                <a:gd name="T14" fmla="*/ 39 w 55"/>
                <a:gd name="T15" fmla="*/ 3 h 26"/>
                <a:gd name="T16" fmla="*/ 43 w 55"/>
                <a:gd name="T17" fmla="*/ 3 h 26"/>
                <a:gd name="T18" fmla="*/ 47 w 55"/>
                <a:gd name="T19" fmla="*/ 5 h 26"/>
                <a:gd name="T20" fmla="*/ 53 w 55"/>
                <a:gd name="T21" fmla="*/ 9 h 26"/>
                <a:gd name="T22" fmla="*/ 55 w 55"/>
                <a:gd name="T23" fmla="*/ 12 h 26"/>
                <a:gd name="T24" fmla="*/ 52 w 55"/>
                <a:gd name="T25" fmla="*/ 13 h 26"/>
                <a:gd name="T26" fmla="*/ 48 w 55"/>
                <a:gd name="T27" fmla="*/ 15 h 26"/>
                <a:gd name="T28" fmla="*/ 43 w 55"/>
                <a:gd name="T29" fmla="*/ 21 h 26"/>
                <a:gd name="T30" fmla="*/ 45 w 55"/>
                <a:gd name="T31" fmla="*/ 22 h 26"/>
                <a:gd name="T32" fmla="*/ 43 w 55"/>
                <a:gd name="T33" fmla="*/ 23 h 26"/>
                <a:gd name="T34" fmla="*/ 40 w 55"/>
                <a:gd name="T35" fmla="*/ 22 h 26"/>
                <a:gd name="T36" fmla="*/ 36 w 55"/>
                <a:gd name="T37" fmla="*/ 24 h 26"/>
                <a:gd name="T38" fmla="*/ 33 w 55"/>
                <a:gd name="T39" fmla="*/ 25 h 26"/>
                <a:gd name="T40" fmla="*/ 28 w 55"/>
                <a:gd name="T41" fmla="*/ 25 h 26"/>
                <a:gd name="T42" fmla="*/ 24 w 55"/>
                <a:gd name="T43" fmla="*/ 24 h 26"/>
                <a:gd name="T44" fmla="*/ 22 w 55"/>
                <a:gd name="T45" fmla="*/ 22 h 26"/>
                <a:gd name="T46" fmla="*/ 18 w 55"/>
                <a:gd name="T47" fmla="*/ 20 h 26"/>
                <a:gd name="T48" fmla="*/ 16 w 55"/>
                <a:gd name="T49" fmla="*/ 20 h 26"/>
                <a:gd name="T50" fmla="*/ 16 w 55"/>
                <a:gd name="T51" fmla="*/ 15 h 26"/>
                <a:gd name="T52" fmla="*/ 15 w 55"/>
                <a:gd name="T53" fmla="*/ 14 h 26"/>
                <a:gd name="T54" fmla="*/ 10 w 55"/>
                <a:gd name="T55" fmla="*/ 14 h 26"/>
                <a:gd name="T56" fmla="*/ 2 w 55"/>
                <a:gd name="T57" fmla="*/ 12 h 26"/>
                <a:gd name="T58" fmla="*/ 1 w 55"/>
                <a:gd name="T59" fmla="*/ 9 h 26"/>
                <a:gd name="T60" fmla="*/ 0 w 55"/>
                <a:gd name="T6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6">
                  <a:moveTo>
                    <a:pt x="0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11" y="1"/>
                    <a:pt x="15" y="1"/>
                    <a:pt x="19" y="1"/>
                  </a:cubicBezTo>
                  <a:cubicBezTo>
                    <a:pt x="20" y="1"/>
                    <a:pt x="19" y="2"/>
                    <a:pt x="20" y="2"/>
                  </a:cubicBezTo>
                  <a:cubicBezTo>
                    <a:pt x="21" y="1"/>
                    <a:pt x="24" y="2"/>
                    <a:pt x="25" y="2"/>
                  </a:cubicBezTo>
                  <a:cubicBezTo>
                    <a:pt x="27" y="2"/>
                    <a:pt x="32" y="3"/>
                    <a:pt x="34" y="2"/>
                  </a:cubicBezTo>
                  <a:cubicBezTo>
                    <a:pt x="36" y="0"/>
                    <a:pt x="37" y="2"/>
                    <a:pt x="39" y="3"/>
                  </a:cubicBezTo>
                  <a:cubicBezTo>
                    <a:pt x="40" y="3"/>
                    <a:pt x="41" y="3"/>
                    <a:pt x="43" y="3"/>
                  </a:cubicBezTo>
                  <a:cubicBezTo>
                    <a:pt x="44" y="4"/>
                    <a:pt x="45" y="5"/>
                    <a:pt x="47" y="5"/>
                  </a:cubicBezTo>
                  <a:cubicBezTo>
                    <a:pt x="47" y="6"/>
                    <a:pt x="53" y="8"/>
                    <a:pt x="53" y="9"/>
                  </a:cubicBezTo>
                  <a:cubicBezTo>
                    <a:pt x="52" y="11"/>
                    <a:pt x="52" y="11"/>
                    <a:pt x="55" y="12"/>
                  </a:cubicBezTo>
                  <a:cubicBezTo>
                    <a:pt x="53" y="13"/>
                    <a:pt x="54" y="14"/>
                    <a:pt x="52" y="13"/>
                  </a:cubicBezTo>
                  <a:cubicBezTo>
                    <a:pt x="50" y="13"/>
                    <a:pt x="49" y="15"/>
                    <a:pt x="48" y="15"/>
                  </a:cubicBezTo>
                  <a:cubicBezTo>
                    <a:pt x="43" y="16"/>
                    <a:pt x="46" y="18"/>
                    <a:pt x="43" y="21"/>
                  </a:cubicBezTo>
                  <a:cubicBezTo>
                    <a:pt x="44" y="21"/>
                    <a:pt x="45" y="21"/>
                    <a:pt x="45" y="22"/>
                  </a:cubicBezTo>
                  <a:cubicBezTo>
                    <a:pt x="45" y="23"/>
                    <a:pt x="44" y="23"/>
                    <a:pt x="43" y="23"/>
                  </a:cubicBezTo>
                  <a:cubicBezTo>
                    <a:pt x="44" y="21"/>
                    <a:pt x="40" y="22"/>
                    <a:pt x="40" y="22"/>
                  </a:cubicBezTo>
                  <a:cubicBezTo>
                    <a:pt x="39" y="24"/>
                    <a:pt x="37" y="22"/>
                    <a:pt x="36" y="24"/>
                  </a:cubicBezTo>
                  <a:cubicBezTo>
                    <a:pt x="35" y="25"/>
                    <a:pt x="33" y="25"/>
                    <a:pt x="33" y="25"/>
                  </a:cubicBezTo>
                  <a:cubicBezTo>
                    <a:pt x="31" y="26"/>
                    <a:pt x="29" y="25"/>
                    <a:pt x="28" y="25"/>
                  </a:cubicBezTo>
                  <a:cubicBezTo>
                    <a:pt x="27" y="25"/>
                    <a:pt x="24" y="25"/>
                    <a:pt x="24" y="24"/>
                  </a:cubicBezTo>
                  <a:cubicBezTo>
                    <a:pt x="23" y="23"/>
                    <a:pt x="23" y="23"/>
                    <a:pt x="22" y="22"/>
                  </a:cubicBezTo>
                  <a:cubicBezTo>
                    <a:pt x="20" y="22"/>
                    <a:pt x="19" y="21"/>
                    <a:pt x="18" y="20"/>
                  </a:cubicBezTo>
                  <a:cubicBezTo>
                    <a:pt x="17" y="20"/>
                    <a:pt x="16" y="21"/>
                    <a:pt x="16" y="20"/>
                  </a:cubicBezTo>
                  <a:cubicBezTo>
                    <a:pt x="15" y="18"/>
                    <a:pt x="18" y="17"/>
                    <a:pt x="16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1" y="14"/>
                    <a:pt x="10" y="14"/>
                  </a:cubicBezTo>
                  <a:cubicBezTo>
                    <a:pt x="8" y="14"/>
                    <a:pt x="4" y="11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7"/>
                    <a:pt x="1" y="6"/>
                    <a:pt x="0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553"/>
            <p:cNvSpPr>
              <a:spLocks/>
            </p:cNvSpPr>
            <p:nvPr/>
          </p:nvSpPr>
          <p:spPr bwMode="auto">
            <a:xfrm>
              <a:off x="4881264" y="3751499"/>
              <a:ext cx="224849" cy="193239"/>
            </a:xfrm>
            <a:custGeom>
              <a:avLst/>
              <a:gdLst>
                <a:gd name="T0" fmla="*/ 1 w 76"/>
                <a:gd name="T1" fmla="*/ 21 h 65"/>
                <a:gd name="T2" fmla="*/ 5 w 76"/>
                <a:gd name="T3" fmla="*/ 21 h 65"/>
                <a:gd name="T4" fmla="*/ 7 w 76"/>
                <a:gd name="T5" fmla="*/ 23 h 65"/>
                <a:gd name="T6" fmla="*/ 10 w 76"/>
                <a:gd name="T7" fmla="*/ 22 h 65"/>
                <a:gd name="T8" fmla="*/ 14 w 76"/>
                <a:gd name="T9" fmla="*/ 23 h 65"/>
                <a:gd name="T10" fmla="*/ 20 w 76"/>
                <a:gd name="T11" fmla="*/ 20 h 65"/>
                <a:gd name="T12" fmla="*/ 25 w 76"/>
                <a:gd name="T13" fmla="*/ 14 h 65"/>
                <a:gd name="T14" fmla="*/ 27 w 76"/>
                <a:gd name="T15" fmla="*/ 12 h 65"/>
                <a:gd name="T16" fmla="*/ 31 w 76"/>
                <a:gd name="T17" fmla="*/ 10 h 65"/>
                <a:gd name="T18" fmla="*/ 35 w 76"/>
                <a:gd name="T19" fmla="*/ 5 h 65"/>
                <a:gd name="T20" fmla="*/ 39 w 76"/>
                <a:gd name="T21" fmla="*/ 1 h 65"/>
                <a:gd name="T22" fmla="*/ 44 w 76"/>
                <a:gd name="T23" fmla="*/ 0 h 65"/>
                <a:gd name="T24" fmla="*/ 50 w 76"/>
                <a:gd name="T25" fmla="*/ 0 h 65"/>
                <a:gd name="T26" fmla="*/ 54 w 76"/>
                <a:gd name="T27" fmla="*/ 3 h 65"/>
                <a:gd name="T28" fmla="*/ 60 w 76"/>
                <a:gd name="T29" fmla="*/ 5 h 65"/>
                <a:gd name="T30" fmla="*/ 64 w 76"/>
                <a:gd name="T31" fmla="*/ 7 h 65"/>
                <a:gd name="T32" fmla="*/ 68 w 76"/>
                <a:gd name="T33" fmla="*/ 8 h 65"/>
                <a:gd name="T34" fmla="*/ 72 w 76"/>
                <a:gd name="T35" fmla="*/ 9 h 65"/>
                <a:gd name="T36" fmla="*/ 74 w 76"/>
                <a:gd name="T37" fmla="*/ 10 h 65"/>
                <a:gd name="T38" fmla="*/ 74 w 76"/>
                <a:gd name="T39" fmla="*/ 14 h 65"/>
                <a:gd name="T40" fmla="*/ 75 w 76"/>
                <a:gd name="T41" fmla="*/ 19 h 65"/>
                <a:gd name="T42" fmla="*/ 74 w 76"/>
                <a:gd name="T43" fmla="*/ 24 h 65"/>
                <a:gd name="T44" fmla="*/ 74 w 76"/>
                <a:gd name="T45" fmla="*/ 27 h 65"/>
                <a:gd name="T46" fmla="*/ 74 w 76"/>
                <a:gd name="T47" fmla="*/ 30 h 65"/>
                <a:gd name="T48" fmla="*/ 72 w 76"/>
                <a:gd name="T49" fmla="*/ 32 h 65"/>
                <a:gd name="T50" fmla="*/ 73 w 76"/>
                <a:gd name="T51" fmla="*/ 33 h 65"/>
                <a:gd name="T52" fmla="*/ 73 w 76"/>
                <a:gd name="T53" fmla="*/ 34 h 65"/>
                <a:gd name="T54" fmla="*/ 72 w 76"/>
                <a:gd name="T55" fmla="*/ 36 h 65"/>
                <a:gd name="T56" fmla="*/ 73 w 76"/>
                <a:gd name="T57" fmla="*/ 39 h 65"/>
                <a:gd name="T58" fmla="*/ 74 w 76"/>
                <a:gd name="T59" fmla="*/ 38 h 65"/>
                <a:gd name="T60" fmla="*/ 74 w 76"/>
                <a:gd name="T61" fmla="*/ 43 h 65"/>
                <a:gd name="T62" fmla="*/ 71 w 76"/>
                <a:gd name="T63" fmla="*/ 47 h 65"/>
                <a:gd name="T64" fmla="*/ 70 w 76"/>
                <a:gd name="T65" fmla="*/ 50 h 65"/>
                <a:gd name="T66" fmla="*/ 70 w 76"/>
                <a:gd name="T67" fmla="*/ 55 h 65"/>
                <a:gd name="T68" fmla="*/ 60 w 76"/>
                <a:gd name="T69" fmla="*/ 63 h 65"/>
                <a:gd name="T70" fmla="*/ 57 w 76"/>
                <a:gd name="T71" fmla="*/ 65 h 65"/>
                <a:gd name="T72" fmla="*/ 51 w 76"/>
                <a:gd name="T73" fmla="*/ 64 h 65"/>
                <a:gd name="T74" fmla="*/ 45 w 76"/>
                <a:gd name="T75" fmla="*/ 63 h 65"/>
                <a:gd name="T76" fmla="*/ 40 w 76"/>
                <a:gd name="T77" fmla="*/ 63 h 65"/>
                <a:gd name="T78" fmla="*/ 37 w 76"/>
                <a:gd name="T79" fmla="*/ 62 h 65"/>
                <a:gd name="T80" fmla="*/ 37 w 76"/>
                <a:gd name="T81" fmla="*/ 59 h 65"/>
                <a:gd name="T82" fmla="*/ 27 w 76"/>
                <a:gd name="T83" fmla="*/ 56 h 65"/>
                <a:gd name="T84" fmla="*/ 24 w 76"/>
                <a:gd name="T85" fmla="*/ 50 h 65"/>
                <a:gd name="T86" fmla="*/ 20 w 76"/>
                <a:gd name="T87" fmla="*/ 47 h 65"/>
                <a:gd name="T88" fmla="*/ 17 w 76"/>
                <a:gd name="T89" fmla="*/ 42 h 65"/>
                <a:gd name="T90" fmla="*/ 10 w 76"/>
                <a:gd name="T91" fmla="*/ 37 h 65"/>
                <a:gd name="T92" fmla="*/ 5 w 76"/>
                <a:gd name="T93" fmla="*/ 28 h 65"/>
                <a:gd name="T94" fmla="*/ 1 w 76"/>
                <a:gd name="T9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5">
                  <a:moveTo>
                    <a:pt x="1" y="21"/>
                  </a:moveTo>
                  <a:cubicBezTo>
                    <a:pt x="2" y="21"/>
                    <a:pt x="4" y="21"/>
                    <a:pt x="5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8" y="23"/>
                    <a:pt x="9" y="22"/>
                    <a:pt x="10" y="22"/>
                  </a:cubicBezTo>
                  <a:cubicBezTo>
                    <a:pt x="11" y="22"/>
                    <a:pt x="13" y="23"/>
                    <a:pt x="14" y="23"/>
                  </a:cubicBezTo>
                  <a:cubicBezTo>
                    <a:pt x="16" y="24"/>
                    <a:pt x="18" y="22"/>
                    <a:pt x="20" y="20"/>
                  </a:cubicBezTo>
                  <a:cubicBezTo>
                    <a:pt x="21" y="18"/>
                    <a:pt x="23" y="16"/>
                    <a:pt x="25" y="14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9" y="11"/>
                    <a:pt x="30" y="10"/>
                    <a:pt x="31" y="10"/>
                  </a:cubicBezTo>
                  <a:cubicBezTo>
                    <a:pt x="34" y="8"/>
                    <a:pt x="35" y="8"/>
                    <a:pt x="35" y="5"/>
                  </a:cubicBezTo>
                  <a:cubicBezTo>
                    <a:pt x="35" y="4"/>
                    <a:pt x="38" y="2"/>
                    <a:pt x="39" y="1"/>
                  </a:cubicBezTo>
                  <a:cubicBezTo>
                    <a:pt x="41" y="1"/>
                    <a:pt x="43" y="0"/>
                    <a:pt x="44" y="0"/>
                  </a:cubicBezTo>
                  <a:cubicBezTo>
                    <a:pt x="46" y="0"/>
                    <a:pt x="48" y="0"/>
                    <a:pt x="50" y="0"/>
                  </a:cubicBezTo>
                  <a:cubicBezTo>
                    <a:pt x="50" y="3"/>
                    <a:pt x="50" y="3"/>
                    <a:pt x="54" y="3"/>
                  </a:cubicBezTo>
                  <a:cubicBezTo>
                    <a:pt x="56" y="3"/>
                    <a:pt x="58" y="4"/>
                    <a:pt x="60" y="5"/>
                  </a:cubicBezTo>
                  <a:cubicBezTo>
                    <a:pt x="62" y="6"/>
                    <a:pt x="63" y="6"/>
                    <a:pt x="64" y="7"/>
                  </a:cubicBezTo>
                  <a:cubicBezTo>
                    <a:pt x="65" y="8"/>
                    <a:pt x="67" y="8"/>
                    <a:pt x="68" y="8"/>
                  </a:cubicBezTo>
                  <a:cubicBezTo>
                    <a:pt x="69" y="8"/>
                    <a:pt x="72" y="8"/>
                    <a:pt x="72" y="9"/>
                  </a:cubicBezTo>
                  <a:cubicBezTo>
                    <a:pt x="72" y="11"/>
                    <a:pt x="73" y="10"/>
                    <a:pt x="74" y="10"/>
                  </a:cubicBezTo>
                  <a:cubicBezTo>
                    <a:pt x="74" y="12"/>
                    <a:pt x="73" y="12"/>
                    <a:pt x="74" y="14"/>
                  </a:cubicBezTo>
                  <a:cubicBezTo>
                    <a:pt x="75" y="16"/>
                    <a:pt x="74" y="17"/>
                    <a:pt x="75" y="19"/>
                  </a:cubicBezTo>
                  <a:cubicBezTo>
                    <a:pt x="75" y="20"/>
                    <a:pt x="74" y="22"/>
                    <a:pt x="74" y="24"/>
                  </a:cubicBezTo>
                  <a:cubicBezTo>
                    <a:pt x="75" y="25"/>
                    <a:pt x="76" y="26"/>
                    <a:pt x="74" y="27"/>
                  </a:cubicBezTo>
                  <a:cubicBezTo>
                    <a:pt x="74" y="28"/>
                    <a:pt x="74" y="30"/>
                    <a:pt x="74" y="30"/>
                  </a:cubicBezTo>
                  <a:cubicBezTo>
                    <a:pt x="73" y="31"/>
                    <a:pt x="72" y="30"/>
                    <a:pt x="72" y="32"/>
                  </a:cubicBezTo>
                  <a:cubicBezTo>
                    <a:pt x="72" y="32"/>
                    <a:pt x="73" y="33"/>
                    <a:pt x="73" y="33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5"/>
                    <a:pt x="73" y="35"/>
                    <a:pt x="72" y="36"/>
                  </a:cubicBezTo>
                  <a:cubicBezTo>
                    <a:pt x="72" y="37"/>
                    <a:pt x="73" y="38"/>
                    <a:pt x="73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40"/>
                    <a:pt x="75" y="41"/>
                    <a:pt x="74" y="43"/>
                  </a:cubicBezTo>
                  <a:cubicBezTo>
                    <a:pt x="73" y="44"/>
                    <a:pt x="72" y="46"/>
                    <a:pt x="71" y="47"/>
                  </a:cubicBezTo>
                  <a:cubicBezTo>
                    <a:pt x="69" y="48"/>
                    <a:pt x="70" y="49"/>
                    <a:pt x="70" y="50"/>
                  </a:cubicBezTo>
                  <a:cubicBezTo>
                    <a:pt x="70" y="52"/>
                    <a:pt x="68" y="53"/>
                    <a:pt x="70" y="55"/>
                  </a:cubicBezTo>
                  <a:cubicBezTo>
                    <a:pt x="68" y="54"/>
                    <a:pt x="61" y="62"/>
                    <a:pt x="60" y="63"/>
                  </a:cubicBezTo>
                  <a:cubicBezTo>
                    <a:pt x="60" y="64"/>
                    <a:pt x="59" y="65"/>
                    <a:pt x="57" y="65"/>
                  </a:cubicBezTo>
                  <a:cubicBezTo>
                    <a:pt x="55" y="64"/>
                    <a:pt x="53" y="64"/>
                    <a:pt x="51" y="64"/>
                  </a:cubicBezTo>
                  <a:cubicBezTo>
                    <a:pt x="49" y="64"/>
                    <a:pt x="47" y="64"/>
                    <a:pt x="45" y="63"/>
                  </a:cubicBezTo>
                  <a:cubicBezTo>
                    <a:pt x="44" y="63"/>
                    <a:pt x="40" y="63"/>
                    <a:pt x="40" y="63"/>
                  </a:cubicBezTo>
                  <a:cubicBezTo>
                    <a:pt x="39" y="62"/>
                    <a:pt x="39" y="62"/>
                    <a:pt x="37" y="62"/>
                  </a:cubicBezTo>
                  <a:cubicBezTo>
                    <a:pt x="36" y="61"/>
                    <a:pt x="37" y="60"/>
                    <a:pt x="37" y="59"/>
                  </a:cubicBezTo>
                  <a:cubicBezTo>
                    <a:pt x="35" y="57"/>
                    <a:pt x="28" y="59"/>
                    <a:pt x="27" y="56"/>
                  </a:cubicBezTo>
                  <a:cubicBezTo>
                    <a:pt x="26" y="54"/>
                    <a:pt x="24" y="52"/>
                    <a:pt x="24" y="50"/>
                  </a:cubicBezTo>
                  <a:cubicBezTo>
                    <a:pt x="25" y="47"/>
                    <a:pt x="24" y="46"/>
                    <a:pt x="20" y="47"/>
                  </a:cubicBezTo>
                  <a:cubicBezTo>
                    <a:pt x="21" y="44"/>
                    <a:pt x="20" y="43"/>
                    <a:pt x="17" y="42"/>
                  </a:cubicBezTo>
                  <a:cubicBezTo>
                    <a:pt x="14" y="41"/>
                    <a:pt x="11" y="39"/>
                    <a:pt x="10" y="37"/>
                  </a:cubicBezTo>
                  <a:cubicBezTo>
                    <a:pt x="8" y="34"/>
                    <a:pt x="8" y="31"/>
                    <a:pt x="5" y="28"/>
                  </a:cubicBezTo>
                  <a:cubicBezTo>
                    <a:pt x="4" y="27"/>
                    <a:pt x="0" y="22"/>
                    <a:pt x="1" y="2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554"/>
            <p:cNvSpPr>
              <a:spLocks noEditPoints="1"/>
            </p:cNvSpPr>
            <p:nvPr/>
          </p:nvSpPr>
          <p:spPr bwMode="auto">
            <a:xfrm>
              <a:off x="6411289" y="3020704"/>
              <a:ext cx="66752" cy="122970"/>
            </a:xfrm>
            <a:custGeom>
              <a:avLst/>
              <a:gdLst>
                <a:gd name="T0" fmla="*/ 1 w 23"/>
                <a:gd name="T1" fmla="*/ 8 h 41"/>
                <a:gd name="T2" fmla="*/ 3 w 23"/>
                <a:gd name="T3" fmla="*/ 9 h 41"/>
                <a:gd name="T4" fmla="*/ 1 w 23"/>
                <a:gd name="T5" fmla="*/ 8 h 41"/>
                <a:gd name="T6" fmla="*/ 2 w 23"/>
                <a:gd name="T7" fmla="*/ 22 h 41"/>
                <a:gd name="T8" fmla="*/ 10 w 23"/>
                <a:gd name="T9" fmla="*/ 38 h 41"/>
                <a:gd name="T10" fmla="*/ 21 w 23"/>
                <a:gd name="T11" fmla="*/ 33 h 41"/>
                <a:gd name="T12" fmla="*/ 21 w 23"/>
                <a:gd name="T13" fmla="*/ 24 h 41"/>
                <a:gd name="T14" fmla="*/ 19 w 23"/>
                <a:gd name="T15" fmla="*/ 21 h 41"/>
                <a:gd name="T16" fmla="*/ 19 w 23"/>
                <a:gd name="T17" fmla="*/ 19 h 41"/>
                <a:gd name="T18" fmla="*/ 17 w 23"/>
                <a:gd name="T19" fmla="*/ 14 h 41"/>
                <a:gd name="T20" fmla="*/ 15 w 23"/>
                <a:gd name="T21" fmla="*/ 13 h 41"/>
                <a:gd name="T22" fmla="*/ 12 w 23"/>
                <a:gd name="T23" fmla="*/ 7 h 41"/>
                <a:gd name="T24" fmla="*/ 6 w 23"/>
                <a:gd name="T25" fmla="*/ 1 h 41"/>
                <a:gd name="T26" fmla="*/ 8 w 23"/>
                <a:gd name="T27" fmla="*/ 3 h 41"/>
                <a:gd name="T28" fmla="*/ 3 w 23"/>
                <a:gd name="T29" fmla="*/ 2 h 41"/>
                <a:gd name="T30" fmla="*/ 6 w 23"/>
                <a:gd name="T31" fmla="*/ 3 h 41"/>
                <a:gd name="T32" fmla="*/ 9 w 23"/>
                <a:gd name="T33" fmla="*/ 5 h 41"/>
                <a:gd name="T34" fmla="*/ 5 w 23"/>
                <a:gd name="T35" fmla="*/ 4 h 41"/>
                <a:gd name="T36" fmla="*/ 5 w 23"/>
                <a:gd name="T37" fmla="*/ 5 h 41"/>
                <a:gd name="T38" fmla="*/ 5 w 23"/>
                <a:gd name="T39" fmla="*/ 8 h 41"/>
                <a:gd name="T40" fmla="*/ 2 w 23"/>
                <a:gd name="T41" fmla="*/ 19 h 41"/>
                <a:gd name="T42" fmla="*/ 2 w 23"/>
                <a:gd name="T43" fmla="*/ 16 h 41"/>
                <a:gd name="T44" fmla="*/ 2 w 23"/>
                <a:gd name="T45" fmla="*/ 22 h 41"/>
                <a:gd name="T46" fmla="*/ 3 w 23"/>
                <a:gd name="T47" fmla="*/ 2 h 41"/>
                <a:gd name="T48" fmla="*/ 4 w 23"/>
                <a:gd name="T49" fmla="*/ 3 h 41"/>
                <a:gd name="T50" fmla="*/ 3 w 23"/>
                <a:gd name="T5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1">
                  <a:moveTo>
                    <a:pt x="1" y="8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8"/>
                    <a:pt x="1" y="8"/>
                  </a:cubicBezTo>
                  <a:moveTo>
                    <a:pt x="2" y="22"/>
                  </a:moveTo>
                  <a:cubicBezTo>
                    <a:pt x="2" y="26"/>
                    <a:pt x="3" y="41"/>
                    <a:pt x="10" y="38"/>
                  </a:cubicBezTo>
                  <a:cubicBezTo>
                    <a:pt x="14" y="37"/>
                    <a:pt x="19" y="35"/>
                    <a:pt x="21" y="33"/>
                  </a:cubicBezTo>
                  <a:cubicBezTo>
                    <a:pt x="22" y="30"/>
                    <a:pt x="23" y="26"/>
                    <a:pt x="21" y="24"/>
                  </a:cubicBezTo>
                  <a:cubicBezTo>
                    <a:pt x="21" y="24"/>
                    <a:pt x="20" y="21"/>
                    <a:pt x="19" y="21"/>
                  </a:cubicBezTo>
                  <a:cubicBezTo>
                    <a:pt x="22" y="22"/>
                    <a:pt x="19" y="19"/>
                    <a:pt x="19" y="19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4"/>
                    <a:pt x="15" y="14"/>
                    <a:pt x="15" y="13"/>
                  </a:cubicBezTo>
                  <a:cubicBezTo>
                    <a:pt x="17" y="14"/>
                    <a:pt x="12" y="8"/>
                    <a:pt x="12" y="7"/>
                  </a:cubicBezTo>
                  <a:cubicBezTo>
                    <a:pt x="12" y="6"/>
                    <a:pt x="7" y="1"/>
                    <a:pt x="6" y="1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3"/>
                    <a:pt x="5" y="0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9" y="4"/>
                    <a:pt x="9" y="5"/>
                  </a:cubicBezTo>
                  <a:cubicBezTo>
                    <a:pt x="9" y="4"/>
                    <a:pt x="6" y="4"/>
                    <a:pt x="5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3" y="11"/>
                    <a:pt x="3" y="16"/>
                    <a:pt x="2" y="19"/>
                  </a:cubicBezTo>
                  <a:cubicBezTo>
                    <a:pt x="1" y="18"/>
                    <a:pt x="2" y="17"/>
                    <a:pt x="2" y="16"/>
                  </a:cubicBezTo>
                  <a:cubicBezTo>
                    <a:pt x="0" y="18"/>
                    <a:pt x="2" y="20"/>
                    <a:pt x="2" y="22"/>
                  </a:cubicBezTo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556"/>
            <p:cNvSpPr>
              <a:spLocks/>
            </p:cNvSpPr>
            <p:nvPr/>
          </p:nvSpPr>
          <p:spPr bwMode="auto">
            <a:xfrm>
              <a:off x="5139489" y="2353152"/>
              <a:ext cx="40402" cy="110673"/>
            </a:xfrm>
            <a:custGeom>
              <a:avLst/>
              <a:gdLst>
                <a:gd name="T0" fmla="*/ 0 w 14"/>
                <a:gd name="T1" fmla="*/ 20 h 37"/>
                <a:gd name="T2" fmla="*/ 2 w 14"/>
                <a:gd name="T3" fmla="*/ 17 h 37"/>
                <a:gd name="T4" fmla="*/ 6 w 14"/>
                <a:gd name="T5" fmla="*/ 8 h 37"/>
                <a:gd name="T6" fmla="*/ 7 w 14"/>
                <a:gd name="T7" fmla="*/ 5 h 37"/>
                <a:gd name="T8" fmla="*/ 7 w 14"/>
                <a:gd name="T9" fmla="*/ 2 h 37"/>
                <a:gd name="T10" fmla="*/ 10 w 14"/>
                <a:gd name="T11" fmla="*/ 2 h 37"/>
                <a:gd name="T12" fmla="*/ 12 w 14"/>
                <a:gd name="T13" fmla="*/ 0 h 37"/>
                <a:gd name="T14" fmla="*/ 12 w 14"/>
                <a:gd name="T15" fmla="*/ 9 h 37"/>
                <a:gd name="T16" fmla="*/ 9 w 14"/>
                <a:gd name="T17" fmla="*/ 8 h 37"/>
                <a:gd name="T18" fmla="*/ 7 w 14"/>
                <a:gd name="T19" fmla="*/ 10 h 37"/>
                <a:gd name="T20" fmla="*/ 7 w 14"/>
                <a:gd name="T21" fmla="*/ 15 h 37"/>
                <a:gd name="T22" fmla="*/ 6 w 14"/>
                <a:gd name="T23" fmla="*/ 19 h 37"/>
                <a:gd name="T24" fmla="*/ 11 w 14"/>
                <a:gd name="T25" fmla="*/ 18 h 37"/>
                <a:gd name="T26" fmla="*/ 11 w 14"/>
                <a:gd name="T27" fmla="*/ 21 h 37"/>
                <a:gd name="T28" fmla="*/ 8 w 14"/>
                <a:gd name="T29" fmla="*/ 26 h 37"/>
                <a:gd name="T30" fmla="*/ 6 w 14"/>
                <a:gd name="T31" fmla="*/ 37 h 37"/>
                <a:gd name="T32" fmla="*/ 3 w 14"/>
                <a:gd name="T33" fmla="*/ 29 h 37"/>
                <a:gd name="T34" fmla="*/ 2 w 14"/>
                <a:gd name="T35" fmla="*/ 25 h 37"/>
                <a:gd name="T36" fmla="*/ 0 w 14"/>
                <a:gd name="T37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7">
                  <a:moveTo>
                    <a:pt x="0" y="20"/>
                  </a:moveTo>
                  <a:cubicBezTo>
                    <a:pt x="0" y="20"/>
                    <a:pt x="3" y="17"/>
                    <a:pt x="2" y="17"/>
                  </a:cubicBezTo>
                  <a:cubicBezTo>
                    <a:pt x="4" y="14"/>
                    <a:pt x="5" y="11"/>
                    <a:pt x="6" y="8"/>
                  </a:cubicBezTo>
                  <a:cubicBezTo>
                    <a:pt x="6" y="7"/>
                    <a:pt x="6" y="5"/>
                    <a:pt x="7" y="5"/>
                  </a:cubicBezTo>
                  <a:cubicBezTo>
                    <a:pt x="8" y="4"/>
                    <a:pt x="7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2" y="3"/>
                    <a:pt x="12" y="1"/>
                    <a:pt x="12" y="0"/>
                  </a:cubicBezTo>
                  <a:cubicBezTo>
                    <a:pt x="14" y="1"/>
                    <a:pt x="12" y="7"/>
                    <a:pt x="12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7" y="9"/>
                    <a:pt x="7" y="10"/>
                  </a:cubicBezTo>
                  <a:cubicBezTo>
                    <a:pt x="6" y="11"/>
                    <a:pt x="5" y="15"/>
                    <a:pt x="7" y="15"/>
                  </a:cubicBezTo>
                  <a:cubicBezTo>
                    <a:pt x="11" y="14"/>
                    <a:pt x="5" y="17"/>
                    <a:pt x="6" y="19"/>
                  </a:cubicBezTo>
                  <a:cubicBezTo>
                    <a:pt x="6" y="20"/>
                    <a:pt x="10" y="18"/>
                    <a:pt x="11" y="18"/>
                  </a:cubicBezTo>
                  <a:cubicBezTo>
                    <a:pt x="11" y="19"/>
                    <a:pt x="10" y="20"/>
                    <a:pt x="11" y="21"/>
                  </a:cubicBezTo>
                  <a:cubicBezTo>
                    <a:pt x="11" y="23"/>
                    <a:pt x="9" y="25"/>
                    <a:pt x="8" y="26"/>
                  </a:cubicBezTo>
                  <a:cubicBezTo>
                    <a:pt x="7" y="29"/>
                    <a:pt x="9" y="35"/>
                    <a:pt x="6" y="37"/>
                  </a:cubicBezTo>
                  <a:cubicBezTo>
                    <a:pt x="4" y="34"/>
                    <a:pt x="5" y="31"/>
                    <a:pt x="3" y="29"/>
                  </a:cubicBezTo>
                  <a:cubicBezTo>
                    <a:pt x="2" y="28"/>
                    <a:pt x="2" y="27"/>
                    <a:pt x="2" y="25"/>
                  </a:cubicBezTo>
                  <a:cubicBezTo>
                    <a:pt x="1" y="24"/>
                    <a:pt x="0" y="22"/>
                    <a:pt x="0" y="2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558"/>
            <p:cNvSpPr>
              <a:spLocks/>
            </p:cNvSpPr>
            <p:nvPr/>
          </p:nvSpPr>
          <p:spPr bwMode="auto">
            <a:xfrm>
              <a:off x="6985707" y="2662334"/>
              <a:ext cx="216065" cy="249454"/>
            </a:xfrm>
            <a:custGeom>
              <a:avLst/>
              <a:gdLst>
                <a:gd name="T0" fmla="*/ 2 w 73"/>
                <a:gd name="T1" fmla="*/ 17 h 84"/>
                <a:gd name="T2" fmla="*/ 6 w 73"/>
                <a:gd name="T3" fmla="*/ 13 h 84"/>
                <a:gd name="T4" fmla="*/ 11 w 73"/>
                <a:gd name="T5" fmla="*/ 9 h 84"/>
                <a:gd name="T6" fmla="*/ 16 w 73"/>
                <a:gd name="T7" fmla="*/ 13 h 84"/>
                <a:gd name="T8" fmla="*/ 17 w 73"/>
                <a:gd name="T9" fmla="*/ 9 h 84"/>
                <a:gd name="T10" fmla="*/ 15 w 73"/>
                <a:gd name="T11" fmla="*/ 3 h 84"/>
                <a:gd name="T12" fmla="*/ 18 w 73"/>
                <a:gd name="T13" fmla="*/ 1 h 84"/>
                <a:gd name="T14" fmla="*/ 24 w 73"/>
                <a:gd name="T15" fmla="*/ 6 h 84"/>
                <a:gd name="T16" fmla="*/ 26 w 73"/>
                <a:gd name="T17" fmla="*/ 7 h 84"/>
                <a:gd name="T18" fmla="*/ 27 w 73"/>
                <a:gd name="T19" fmla="*/ 12 h 84"/>
                <a:gd name="T20" fmla="*/ 37 w 73"/>
                <a:gd name="T21" fmla="*/ 16 h 84"/>
                <a:gd name="T22" fmla="*/ 43 w 73"/>
                <a:gd name="T23" fmla="*/ 18 h 84"/>
                <a:gd name="T24" fmla="*/ 44 w 73"/>
                <a:gd name="T25" fmla="*/ 21 h 84"/>
                <a:gd name="T26" fmla="*/ 45 w 73"/>
                <a:gd name="T27" fmla="*/ 25 h 84"/>
                <a:gd name="T28" fmla="*/ 38 w 73"/>
                <a:gd name="T29" fmla="*/ 27 h 84"/>
                <a:gd name="T30" fmla="*/ 37 w 73"/>
                <a:gd name="T31" fmla="*/ 31 h 84"/>
                <a:gd name="T32" fmla="*/ 49 w 73"/>
                <a:gd name="T33" fmla="*/ 37 h 84"/>
                <a:gd name="T34" fmla="*/ 51 w 73"/>
                <a:gd name="T35" fmla="*/ 42 h 84"/>
                <a:gd name="T36" fmla="*/ 56 w 73"/>
                <a:gd name="T37" fmla="*/ 47 h 84"/>
                <a:gd name="T38" fmla="*/ 61 w 73"/>
                <a:gd name="T39" fmla="*/ 54 h 84"/>
                <a:gd name="T40" fmla="*/ 63 w 73"/>
                <a:gd name="T41" fmla="*/ 58 h 84"/>
                <a:gd name="T42" fmla="*/ 67 w 73"/>
                <a:gd name="T43" fmla="*/ 60 h 84"/>
                <a:gd name="T44" fmla="*/ 68 w 73"/>
                <a:gd name="T45" fmla="*/ 65 h 84"/>
                <a:gd name="T46" fmla="*/ 72 w 73"/>
                <a:gd name="T47" fmla="*/ 71 h 84"/>
                <a:gd name="T48" fmla="*/ 71 w 73"/>
                <a:gd name="T49" fmla="*/ 74 h 84"/>
                <a:gd name="T50" fmla="*/ 65 w 73"/>
                <a:gd name="T51" fmla="*/ 79 h 84"/>
                <a:gd name="T52" fmla="*/ 61 w 73"/>
                <a:gd name="T53" fmla="*/ 77 h 84"/>
                <a:gd name="T54" fmla="*/ 57 w 73"/>
                <a:gd name="T55" fmla="*/ 79 h 84"/>
                <a:gd name="T56" fmla="*/ 51 w 73"/>
                <a:gd name="T57" fmla="*/ 81 h 84"/>
                <a:gd name="T58" fmla="*/ 52 w 73"/>
                <a:gd name="T59" fmla="*/ 76 h 84"/>
                <a:gd name="T60" fmla="*/ 51 w 73"/>
                <a:gd name="T61" fmla="*/ 71 h 84"/>
                <a:gd name="T62" fmla="*/ 52 w 73"/>
                <a:gd name="T63" fmla="*/ 69 h 84"/>
                <a:gd name="T64" fmla="*/ 51 w 73"/>
                <a:gd name="T65" fmla="*/ 63 h 84"/>
                <a:gd name="T66" fmla="*/ 43 w 73"/>
                <a:gd name="T67" fmla="*/ 47 h 84"/>
                <a:gd name="T68" fmla="*/ 31 w 73"/>
                <a:gd name="T69" fmla="*/ 41 h 84"/>
                <a:gd name="T70" fmla="*/ 26 w 73"/>
                <a:gd name="T71" fmla="*/ 44 h 84"/>
                <a:gd name="T72" fmla="*/ 20 w 73"/>
                <a:gd name="T73" fmla="*/ 42 h 84"/>
                <a:gd name="T74" fmla="*/ 11 w 73"/>
                <a:gd name="T75" fmla="*/ 48 h 84"/>
                <a:gd name="T76" fmla="*/ 10 w 73"/>
                <a:gd name="T77" fmla="*/ 45 h 84"/>
                <a:gd name="T78" fmla="*/ 10 w 73"/>
                <a:gd name="T79" fmla="*/ 39 h 84"/>
                <a:gd name="T80" fmla="*/ 11 w 73"/>
                <a:gd name="T81" fmla="*/ 36 h 84"/>
                <a:gd name="T82" fmla="*/ 9 w 73"/>
                <a:gd name="T83" fmla="*/ 28 h 84"/>
                <a:gd name="T84" fmla="*/ 6 w 73"/>
                <a:gd name="T85" fmla="*/ 29 h 84"/>
                <a:gd name="T86" fmla="*/ 5 w 73"/>
                <a:gd name="T87" fmla="*/ 23 h 84"/>
                <a:gd name="T88" fmla="*/ 1 w 73"/>
                <a:gd name="T89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84">
                  <a:moveTo>
                    <a:pt x="0" y="21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3" y="16"/>
                    <a:pt x="5" y="17"/>
                    <a:pt x="6" y="16"/>
                  </a:cubicBezTo>
                  <a:cubicBezTo>
                    <a:pt x="4" y="17"/>
                    <a:pt x="6" y="14"/>
                    <a:pt x="6" y="13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11" y="10"/>
                    <a:pt x="11" y="9"/>
                  </a:cubicBezTo>
                  <a:cubicBezTo>
                    <a:pt x="12" y="10"/>
                    <a:pt x="10" y="14"/>
                    <a:pt x="13" y="13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8" y="14"/>
                    <a:pt x="16" y="12"/>
                    <a:pt x="16" y="12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6" y="0"/>
                    <a:pt x="17" y="0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0" y="1"/>
                    <a:pt x="20" y="2"/>
                    <a:pt x="21" y="3"/>
                  </a:cubicBezTo>
                  <a:cubicBezTo>
                    <a:pt x="22" y="4"/>
                    <a:pt x="23" y="5"/>
                    <a:pt x="24" y="6"/>
                  </a:cubicBezTo>
                  <a:cubicBezTo>
                    <a:pt x="25" y="6"/>
                    <a:pt x="25" y="8"/>
                    <a:pt x="26" y="8"/>
                  </a:cubicBezTo>
                  <a:cubicBezTo>
                    <a:pt x="26" y="8"/>
                    <a:pt x="27" y="7"/>
                    <a:pt x="26" y="7"/>
                  </a:cubicBezTo>
                  <a:cubicBezTo>
                    <a:pt x="27" y="8"/>
                    <a:pt x="28" y="7"/>
                    <a:pt x="28" y="8"/>
                  </a:cubicBezTo>
                  <a:cubicBezTo>
                    <a:pt x="28" y="10"/>
                    <a:pt x="27" y="11"/>
                    <a:pt x="27" y="12"/>
                  </a:cubicBezTo>
                  <a:cubicBezTo>
                    <a:pt x="28" y="16"/>
                    <a:pt x="32" y="16"/>
                    <a:pt x="35" y="18"/>
                  </a:cubicBezTo>
                  <a:cubicBezTo>
                    <a:pt x="36" y="17"/>
                    <a:pt x="36" y="16"/>
                    <a:pt x="37" y="16"/>
                  </a:cubicBezTo>
                  <a:cubicBezTo>
                    <a:pt x="39" y="15"/>
                    <a:pt x="40" y="15"/>
                    <a:pt x="42" y="16"/>
                  </a:cubicBezTo>
                  <a:cubicBezTo>
                    <a:pt x="42" y="17"/>
                    <a:pt x="43" y="17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2" y="20"/>
                    <a:pt x="44" y="20"/>
                    <a:pt x="44" y="21"/>
                  </a:cubicBezTo>
                  <a:cubicBezTo>
                    <a:pt x="44" y="22"/>
                    <a:pt x="45" y="22"/>
                    <a:pt x="45" y="22"/>
                  </a:cubicBezTo>
                  <a:cubicBezTo>
                    <a:pt x="48" y="23"/>
                    <a:pt x="47" y="24"/>
                    <a:pt x="45" y="25"/>
                  </a:cubicBezTo>
                  <a:cubicBezTo>
                    <a:pt x="47" y="26"/>
                    <a:pt x="43" y="28"/>
                    <a:pt x="42" y="28"/>
                  </a:cubicBezTo>
                  <a:cubicBezTo>
                    <a:pt x="41" y="28"/>
                    <a:pt x="38" y="27"/>
                    <a:pt x="38" y="27"/>
                  </a:cubicBezTo>
                  <a:cubicBezTo>
                    <a:pt x="37" y="28"/>
                    <a:pt x="39" y="29"/>
                    <a:pt x="38" y="30"/>
                  </a:cubicBezTo>
                  <a:cubicBezTo>
                    <a:pt x="37" y="30"/>
                    <a:pt x="36" y="31"/>
                    <a:pt x="37" y="31"/>
                  </a:cubicBezTo>
                  <a:cubicBezTo>
                    <a:pt x="40" y="32"/>
                    <a:pt x="42" y="34"/>
                    <a:pt x="44" y="36"/>
                  </a:cubicBezTo>
                  <a:cubicBezTo>
                    <a:pt x="45" y="36"/>
                    <a:pt x="49" y="36"/>
                    <a:pt x="49" y="37"/>
                  </a:cubicBezTo>
                  <a:cubicBezTo>
                    <a:pt x="49" y="39"/>
                    <a:pt x="48" y="39"/>
                    <a:pt x="49" y="40"/>
                  </a:cubicBezTo>
                  <a:cubicBezTo>
                    <a:pt x="49" y="41"/>
                    <a:pt x="51" y="42"/>
                    <a:pt x="51" y="42"/>
                  </a:cubicBezTo>
                  <a:cubicBezTo>
                    <a:pt x="52" y="42"/>
                    <a:pt x="53" y="43"/>
                    <a:pt x="53" y="44"/>
                  </a:cubicBezTo>
                  <a:cubicBezTo>
                    <a:pt x="54" y="45"/>
                    <a:pt x="55" y="46"/>
                    <a:pt x="56" y="47"/>
                  </a:cubicBezTo>
                  <a:cubicBezTo>
                    <a:pt x="56" y="48"/>
                    <a:pt x="58" y="51"/>
                    <a:pt x="59" y="51"/>
                  </a:cubicBezTo>
                  <a:cubicBezTo>
                    <a:pt x="60" y="50"/>
                    <a:pt x="61" y="53"/>
                    <a:pt x="61" y="54"/>
                  </a:cubicBezTo>
                  <a:cubicBezTo>
                    <a:pt x="63" y="54"/>
                    <a:pt x="62" y="56"/>
                    <a:pt x="62" y="57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4" y="58"/>
                    <a:pt x="65" y="58"/>
                    <a:pt x="65" y="58"/>
                  </a:cubicBezTo>
                  <a:cubicBezTo>
                    <a:pt x="66" y="59"/>
                    <a:pt x="66" y="60"/>
                    <a:pt x="67" y="60"/>
                  </a:cubicBezTo>
                  <a:cubicBezTo>
                    <a:pt x="68" y="60"/>
                    <a:pt x="69" y="62"/>
                    <a:pt x="71" y="62"/>
                  </a:cubicBezTo>
                  <a:cubicBezTo>
                    <a:pt x="70" y="63"/>
                    <a:pt x="69" y="64"/>
                    <a:pt x="68" y="65"/>
                  </a:cubicBezTo>
                  <a:cubicBezTo>
                    <a:pt x="67" y="66"/>
                    <a:pt x="70" y="67"/>
                    <a:pt x="71" y="68"/>
                  </a:cubicBezTo>
                  <a:cubicBezTo>
                    <a:pt x="71" y="69"/>
                    <a:pt x="73" y="69"/>
                    <a:pt x="72" y="71"/>
                  </a:cubicBezTo>
                  <a:cubicBezTo>
                    <a:pt x="72" y="71"/>
                    <a:pt x="71" y="72"/>
                    <a:pt x="71" y="73"/>
                  </a:cubicBezTo>
                  <a:cubicBezTo>
                    <a:pt x="71" y="73"/>
                    <a:pt x="71" y="74"/>
                    <a:pt x="71" y="74"/>
                  </a:cubicBezTo>
                  <a:cubicBezTo>
                    <a:pt x="71" y="76"/>
                    <a:pt x="70" y="76"/>
                    <a:pt x="69" y="77"/>
                  </a:cubicBezTo>
                  <a:cubicBezTo>
                    <a:pt x="67" y="77"/>
                    <a:pt x="67" y="79"/>
                    <a:pt x="65" y="79"/>
                  </a:cubicBezTo>
                  <a:cubicBezTo>
                    <a:pt x="63" y="79"/>
                    <a:pt x="63" y="76"/>
                    <a:pt x="62" y="76"/>
                  </a:cubicBezTo>
                  <a:cubicBezTo>
                    <a:pt x="61" y="76"/>
                    <a:pt x="61" y="77"/>
                    <a:pt x="61" y="77"/>
                  </a:cubicBezTo>
                  <a:cubicBezTo>
                    <a:pt x="60" y="77"/>
                    <a:pt x="60" y="78"/>
                    <a:pt x="59" y="78"/>
                  </a:cubicBezTo>
                  <a:cubicBezTo>
                    <a:pt x="58" y="78"/>
                    <a:pt x="56" y="79"/>
                    <a:pt x="57" y="79"/>
                  </a:cubicBezTo>
                  <a:cubicBezTo>
                    <a:pt x="57" y="80"/>
                    <a:pt x="59" y="81"/>
                    <a:pt x="57" y="82"/>
                  </a:cubicBezTo>
                  <a:cubicBezTo>
                    <a:pt x="56" y="84"/>
                    <a:pt x="53" y="80"/>
                    <a:pt x="51" y="81"/>
                  </a:cubicBezTo>
                  <a:cubicBezTo>
                    <a:pt x="50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6"/>
                  </a:cubicBezTo>
                  <a:cubicBezTo>
                    <a:pt x="52" y="75"/>
                    <a:pt x="53" y="73"/>
                    <a:pt x="53" y="72"/>
                  </a:cubicBezTo>
                  <a:cubicBezTo>
                    <a:pt x="53" y="72"/>
                    <a:pt x="51" y="72"/>
                    <a:pt x="51" y="71"/>
                  </a:cubicBezTo>
                  <a:cubicBezTo>
                    <a:pt x="52" y="70"/>
                    <a:pt x="52" y="70"/>
                    <a:pt x="53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8"/>
                    <a:pt x="54" y="67"/>
                    <a:pt x="53" y="66"/>
                  </a:cubicBezTo>
                  <a:cubicBezTo>
                    <a:pt x="52" y="65"/>
                    <a:pt x="49" y="64"/>
                    <a:pt x="51" y="63"/>
                  </a:cubicBezTo>
                  <a:cubicBezTo>
                    <a:pt x="48" y="62"/>
                    <a:pt x="45" y="59"/>
                    <a:pt x="45" y="56"/>
                  </a:cubicBezTo>
                  <a:cubicBezTo>
                    <a:pt x="45" y="53"/>
                    <a:pt x="46" y="49"/>
                    <a:pt x="43" y="47"/>
                  </a:cubicBezTo>
                  <a:cubicBezTo>
                    <a:pt x="40" y="45"/>
                    <a:pt x="40" y="41"/>
                    <a:pt x="36" y="40"/>
                  </a:cubicBezTo>
                  <a:cubicBezTo>
                    <a:pt x="35" y="40"/>
                    <a:pt x="29" y="39"/>
                    <a:pt x="31" y="41"/>
                  </a:cubicBezTo>
                  <a:cubicBezTo>
                    <a:pt x="29" y="41"/>
                    <a:pt x="29" y="43"/>
                    <a:pt x="29" y="44"/>
                  </a:cubicBezTo>
                  <a:cubicBezTo>
                    <a:pt x="28" y="44"/>
                    <a:pt x="27" y="44"/>
                    <a:pt x="26" y="44"/>
                  </a:cubicBezTo>
                  <a:cubicBezTo>
                    <a:pt x="25" y="45"/>
                    <a:pt x="25" y="44"/>
                    <a:pt x="24" y="44"/>
                  </a:cubicBezTo>
                  <a:cubicBezTo>
                    <a:pt x="23" y="43"/>
                    <a:pt x="21" y="42"/>
                    <a:pt x="20" y="42"/>
                  </a:cubicBezTo>
                  <a:cubicBezTo>
                    <a:pt x="19" y="41"/>
                    <a:pt x="18" y="44"/>
                    <a:pt x="17" y="43"/>
                  </a:cubicBezTo>
                  <a:cubicBezTo>
                    <a:pt x="16" y="45"/>
                    <a:pt x="13" y="47"/>
                    <a:pt x="11" y="48"/>
                  </a:cubicBezTo>
                  <a:cubicBezTo>
                    <a:pt x="11" y="49"/>
                    <a:pt x="10" y="48"/>
                    <a:pt x="9" y="48"/>
                  </a:cubicBezTo>
                  <a:cubicBezTo>
                    <a:pt x="8" y="47"/>
                    <a:pt x="9" y="46"/>
                    <a:pt x="10" y="45"/>
                  </a:cubicBezTo>
                  <a:cubicBezTo>
                    <a:pt x="10" y="44"/>
                    <a:pt x="11" y="43"/>
                    <a:pt x="11" y="42"/>
                  </a:cubicBezTo>
                  <a:cubicBezTo>
                    <a:pt x="11" y="41"/>
                    <a:pt x="10" y="39"/>
                    <a:pt x="10" y="39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12" y="37"/>
                    <a:pt x="11" y="37"/>
                    <a:pt x="11" y="36"/>
                  </a:cubicBezTo>
                  <a:cubicBezTo>
                    <a:pt x="12" y="35"/>
                    <a:pt x="12" y="34"/>
                    <a:pt x="12" y="32"/>
                  </a:cubicBezTo>
                  <a:cubicBezTo>
                    <a:pt x="11" y="30"/>
                    <a:pt x="13" y="27"/>
                    <a:pt x="9" y="28"/>
                  </a:cubicBezTo>
                  <a:cubicBezTo>
                    <a:pt x="8" y="28"/>
                    <a:pt x="8" y="28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6"/>
                    <a:pt x="6" y="24"/>
                    <a:pt x="5" y="23"/>
                  </a:cubicBezTo>
                  <a:cubicBezTo>
                    <a:pt x="5" y="22"/>
                    <a:pt x="4" y="21"/>
                    <a:pt x="3" y="21"/>
                  </a:cubicBezTo>
                  <a:cubicBezTo>
                    <a:pt x="2" y="20"/>
                    <a:pt x="2" y="21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560"/>
            <p:cNvSpPr>
              <a:spLocks/>
            </p:cNvSpPr>
            <p:nvPr/>
          </p:nvSpPr>
          <p:spPr bwMode="auto">
            <a:xfrm>
              <a:off x="7663766" y="2077347"/>
              <a:ext cx="184446" cy="151078"/>
            </a:xfrm>
            <a:custGeom>
              <a:avLst/>
              <a:gdLst>
                <a:gd name="T0" fmla="*/ 2 w 62"/>
                <a:gd name="T1" fmla="*/ 28 h 51"/>
                <a:gd name="T2" fmla="*/ 6 w 62"/>
                <a:gd name="T3" fmla="*/ 25 h 51"/>
                <a:gd name="T4" fmla="*/ 8 w 62"/>
                <a:gd name="T5" fmla="*/ 24 h 51"/>
                <a:gd name="T6" fmla="*/ 14 w 62"/>
                <a:gd name="T7" fmla="*/ 21 h 51"/>
                <a:gd name="T8" fmla="*/ 16 w 62"/>
                <a:gd name="T9" fmla="*/ 21 h 51"/>
                <a:gd name="T10" fmla="*/ 20 w 62"/>
                <a:gd name="T11" fmla="*/ 18 h 51"/>
                <a:gd name="T12" fmla="*/ 24 w 62"/>
                <a:gd name="T13" fmla="*/ 13 h 51"/>
                <a:gd name="T14" fmla="*/ 27 w 62"/>
                <a:gd name="T15" fmla="*/ 12 h 51"/>
                <a:gd name="T16" fmla="*/ 29 w 62"/>
                <a:gd name="T17" fmla="*/ 14 h 51"/>
                <a:gd name="T18" fmla="*/ 35 w 62"/>
                <a:gd name="T19" fmla="*/ 15 h 51"/>
                <a:gd name="T20" fmla="*/ 40 w 62"/>
                <a:gd name="T21" fmla="*/ 14 h 51"/>
                <a:gd name="T22" fmla="*/ 38 w 62"/>
                <a:gd name="T23" fmla="*/ 12 h 51"/>
                <a:gd name="T24" fmla="*/ 37 w 62"/>
                <a:gd name="T25" fmla="*/ 10 h 51"/>
                <a:gd name="T26" fmla="*/ 44 w 62"/>
                <a:gd name="T27" fmla="*/ 9 h 51"/>
                <a:gd name="T28" fmla="*/ 48 w 62"/>
                <a:gd name="T29" fmla="*/ 6 h 51"/>
                <a:gd name="T30" fmla="*/ 52 w 62"/>
                <a:gd name="T31" fmla="*/ 6 h 51"/>
                <a:gd name="T32" fmla="*/ 54 w 62"/>
                <a:gd name="T33" fmla="*/ 0 h 51"/>
                <a:gd name="T34" fmla="*/ 58 w 62"/>
                <a:gd name="T35" fmla="*/ 2 h 51"/>
                <a:gd name="T36" fmla="*/ 62 w 62"/>
                <a:gd name="T37" fmla="*/ 7 h 51"/>
                <a:gd name="T38" fmla="*/ 60 w 62"/>
                <a:gd name="T39" fmla="*/ 7 h 51"/>
                <a:gd name="T40" fmla="*/ 58 w 62"/>
                <a:gd name="T41" fmla="*/ 8 h 51"/>
                <a:gd name="T42" fmla="*/ 52 w 62"/>
                <a:gd name="T43" fmla="*/ 14 h 51"/>
                <a:gd name="T44" fmla="*/ 52 w 62"/>
                <a:gd name="T45" fmla="*/ 21 h 51"/>
                <a:gd name="T46" fmla="*/ 48 w 62"/>
                <a:gd name="T47" fmla="*/ 23 h 51"/>
                <a:gd name="T48" fmla="*/ 46 w 62"/>
                <a:gd name="T49" fmla="*/ 24 h 51"/>
                <a:gd name="T50" fmla="*/ 43 w 62"/>
                <a:gd name="T51" fmla="*/ 26 h 51"/>
                <a:gd name="T52" fmla="*/ 40 w 62"/>
                <a:gd name="T53" fmla="*/ 28 h 51"/>
                <a:gd name="T54" fmla="*/ 36 w 62"/>
                <a:gd name="T55" fmla="*/ 29 h 51"/>
                <a:gd name="T56" fmla="*/ 34 w 62"/>
                <a:gd name="T57" fmla="*/ 30 h 51"/>
                <a:gd name="T58" fmla="*/ 32 w 62"/>
                <a:gd name="T59" fmla="*/ 32 h 51"/>
                <a:gd name="T60" fmla="*/ 32 w 62"/>
                <a:gd name="T61" fmla="*/ 35 h 51"/>
                <a:gd name="T62" fmla="*/ 31 w 62"/>
                <a:gd name="T63" fmla="*/ 36 h 51"/>
                <a:gd name="T64" fmla="*/ 34 w 62"/>
                <a:gd name="T65" fmla="*/ 37 h 51"/>
                <a:gd name="T66" fmla="*/ 39 w 62"/>
                <a:gd name="T67" fmla="*/ 44 h 51"/>
                <a:gd name="T68" fmla="*/ 27 w 62"/>
                <a:gd name="T69" fmla="*/ 46 h 51"/>
                <a:gd name="T70" fmla="*/ 23 w 62"/>
                <a:gd name="T71" fmla="*/ 50 h 51"/>
                <a:gd name="T72" fmla="*/ 19 w 62"/>
                <a:gd name="T73" fmla="*/ 51 h 51"/>
                <a:gd name="T74" fmla="*/ 17 w 62"/>
                <a:gd name="T75" fmla="*/ 49 h 51"/>
                <a:gd name="T76" fmla="*/ 14 w 62"/>
                <a:gd name="T77" fmla="*/ 48 h 51"/>
                <a:gd name="T78" fmla="*/ 15 w 62"/>
                <a:gd name="T79" fmla="*/ 49 h 51"/>
                <a:gd name="T80" fmla="*/ 11 w 62"/>
                <a:gd name="T81" fmla="*/ 51 h 51"/>
                <a:gd name="T82" fmla="*/ 13 w 62"/>
                <a:gd name="T83" fmla="*/ 50 h 51"/>
                <a:gd name="T84" fmla="*/ 11 w 62"/>
                <a:gd name="T85" fmla="*/ 50 h 51"/>
                <a:gd name="T86" fmla="*/ 8 w 62"/>
                <a:gd name="T87" fmla="*/ 49 h 51"/>
                <a:gd name="T88" fmla="*/ 10 w 62"/>
                <a:gd name="T89" fmla="*/ 48 h 51"/>
                <a:gd name="T90" fmla="*/ 5 w 62"/>
                <a:gd name="T91" fmla="*/ 47 h 51"/>
                <a:gd name="T92" fmla="*/ 7 w 62"/>
                <a:gd name="T93" fmla="*/ 46 h 51"/>
                <a:gd name="T94" fmla="*/ 8 w 62"/>
                <a:gd name="T95" fmla="*/ 42 h 51"/>
                <a:gd name="T96" fmla="*/ 11 w 62"/>
                <a:gd name="T97" fmla="*/ 42 h 51"/>
                <a:gd name="T98" fmla="*/ 14 w 62"/>
                <a:gd name="T99" fmla="*/ 42 h 51"/>
                <a:gd name="T100" fmla="*/ 10 w 62"/>
                <a:gd name="T101" fmla="*/ 39 h 51"/>
                <a:gd name="T102" fmla="*/ 12 w 62"/>
                <a:gd name="T103" fmla="*/ 35 h 51"/>
                <a:gd name="T104" fmla="*/ 12 w 62"/>
                <a:gd name="T105" fmla="*/ 33 h 51"/>
                <a:gd name="T106" fmla="*/ 5 w 62"/>
                <a:gd name="T107" fmla="*/ 31 h 51"/>
                <a:gd name="T108" fmla="*/ 4 w 62"/>
                <a:gd name="T109" fmla="*/ 33 h 51"/>
                <a:gd name="T110" fmla="*/ 3 w 62"/>
                <a:gd name="T111" fmla="*/ 31 h 51"/>
                <a:gd name="T112" fmla="*/ 3 w 62"/>
                <a:gd name="T113" fmla="*/ 29 h 51"/>
                <a:gd name="T114" fmla="*/ 2 w 62"/>
                <a:gd name="T11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51">
                  <a:moveTo>
                    <a:pt x="2" y="28"/>
                  </a:moveTo>
                  <a:cubicBezTo>
                    <a:pt x="3" y="27"/>
                    <a:pt x="4" y="26"/>
                    <a:pt x="6" y="25"/>
                  </a:cubicBezTo>
                  <a:cubicBezTo>
                    <a:pt x="7" y="24"/>
                    <a:pt x="8" y="25"/>
                    <a:pt x="8" y="24"/>
                  </a:cubicBezTo>
                  <a:cubicBezTo>
                    <a:pt x="10" y="23"/>
                    <a:pt x="13" y="23"/>
                    <a:pt x="14" y="21"/>
                  </a:cubicBezTo>
                  <a:cubicBezTo>
                    <a:pt x="15" y="20"/>
                    <a:pt x="16" y="21"/>
                    <a:pt x="16" y="21"/>
                  </a:cubicBezTo>
                  <a:cubicBezTo>
                    <a:pt x="18" y="20"/>
                    <a:pt x="19" y="19"/>
                    <a:pt x="20" y="18"/>
                  </a:cubicBezTo>
                  <a:cubicBezTo>
                    <a:pt x="23" y="16"/>
                    <a:pt x="22" y="13"/>
                    <a:pt x="24" y="13"/>
                  </a:cubicBezTo>
                  <a:cubicBezTo>
                    <a:pt x="25" y="12"/>
                    <a:pt x="26" y="12"/>
                    <a:pt x="27" y="12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1" y="15"/>
                    <a:pt x="33" y="15"/>
                    <a:pt x="35" y="15"/>
                  </a:cubicBezTo>
                  <a:cubicBezTo>
                    <a:pt x="37" y="15"/>
                    <a:pt x="39" y="16"/>
                    <a:pt x="40" y="14"/>
                  </a:cubicBezTo>
                  <a:cubicBezTo>
                    <a:pt x="40" y="13"/>
                    <a:pt x="38" y="13"/>
                    <a:pt x="38" y="12"/>
                  </a:cubicBezTo>
                  <a:cubicBezTo>
                    <a:pt x="38" y="12"/>
                    <a:pt x="37" y="11"/>
                    <a:pt x="37" y="10"/>
                  </a:cubicBezTo>
                  <a:cubicBezTo>
                    <a:pt x="40" y="9"/>
                    <a:pt x="42" y="10"/>
                    <a:pt x="44" y="9"/>
                  </a:cubicBezTo>
                  <a:cubicBezTo>
                    <a:pt x="48" y="9"/>
                    <a:pt x="47" y="8"/>
                    <a:pt x="48" y="6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4" y="5"/>
                    <a:pt x="54" y="1"/>
                    <a:pt x="54" y="0"/>
                  </a:cubicBezTo>
                  <a:cubicBezTo>
                    <a:pt x="56" y="0"/>
                    <a:pt x="58" y="1"/>
                    <a:pt x="58" y="2"/>
                  </a:cubicBezTo>
                  <a:cubicBezTo>
                    <a:pt x="58" y="4"/>
                    <a:pt x="62" y="5"/>
                    <a:pt x="62" y="7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7"/>
                    <a:pt x="58" y="8"/>
                    <a:pt x="58" y="8"/>
                  </a:cubicBezTo>
                  <a:cubicBezTo>
                    <a:pt x="56" y="10"/>
                    <a:pt x="53" y="12"/>
                    <a:pt x="52" y="14"/>
                  </a:cubicBezTo>
                  <a:cubicBezTo>
                    <a:pt x="52" y="15"/>
                    <a:pt x="55" y="20"/>
                    <a:pt x="52" y="21"/>
                  </a:cubicBezTo>
                  <a:cubicBezTo>
                    <a:pt x="50" y="21"/>
                    <a:pt x="49" y="22"/>
                    <a:pt x="48" y="23"/>
                  </a:cubicBezTo>
                  <a:cubicBezTo>
                    <a:pt x="47" y="23"/>
                    <a:pt x="47" y="24"/>
                    <a:pt x="46" y="24"/>
                  </a:cubicBezTo>
                  <a:cubicBezTo>
                    <a:pt x="45" y="25"/>
                    <a:pt x="44" y="25"/>
                    <a:pt x="43" y="26"/>
                  </a:cubicBezTo>
                  <a:cubicBezTo>
                    <a:pt x="42" y="27"/>
                    <a:pt x="41" y="28"/>
                    <a:pt x="40" y="28"/>
                  </a:cubicBezTo>
                  <a:cubicBezTo>
                    <a:pt x="39" y="29"/>
                    <a:pt x="38" y="29"/>
                    <a:pt x="36" y="29"/>
                  </a:cubicBezTo>
                  <a:cubicBezTo>
                    <a:pt x="35" y="29"/>
                    <a:pt x="34" y="30"/>
                    <a:pt x="34" y="30"/>
                  </a:cubicBezTo>
                  <a:cubicBezTo>
                    <a:pt x="32" y="31"/>
                    <a:pt x="31" y="32"/>
                    <a:pt x="32" y="32"/>
                  </a:cubicBezTo>
                  <a:cubicBezTo>
                    <a:pt x="33" y="33"/>
                    <a:pt x="32" y="34"/>
                    <a:pt x="32" y="35"/>
                  </a:cubicBezTo>
                  <a:cubicBezTo>
                    <a:pt x="32" y="34"/>
                    <a:pt x="31" y="35"/>
                    <a:pt x="31" y="36"/>
                  </a:cubicBezTo>
                  <a:cubicBezTo>
                    <a:pt x="30" y="37"/>
                    <a:pt x="33" y="37"/>
                    <a:pt x="34" y="37"/>
                  </a:cubicBezTo>
                  <a:cubicBezTo>
                    <a:pt x="35" y="39"/>
                    <a:pt x="41" y="41"/>
                    <a:pt x="39" y="44"/>
                  </a:cubicBezTo>
                  <a:cubicBezTo>
                    <a:pt x="37" y="47"/>
                    <a:pt x="31" y="43"/>
                    <a:pt x="27" y="46"/>
                  </a:cubicBezTo>
                  <a:cubicBezTo>
                    <a:pt x="26" y="47"/>
                    <a:pt x="24" y="50"/>
                    <a:pt x="23" y="50"/>
                  </a:cubicBezTo>
                  <a:cubicBezTo>
                    <a:pt x="22" y="50"/>
                    <a:pt x="19" y="49"/>
                    <a:pt x="19" y="51"/>
                  </a:cubicBezTo>
                  <a:cubicBezTo>
                    <a:pt x="19" y="50"/>
                    <a:pt x="17" y="50"/>
                    <a:pt x="17" y="49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4" y="48"/>
                    <a:pt x="15" y="49"/>
                    <a:pt x="15" y="49"/>
                  </a:cubicBezTo>
                  <a:cubicBezTo>
                    <a:pt x="14" y="49"/>
                    <a:pt x="13" y="50"/>
                    <a:pt x="11" y="51"/>
                  </a:cubicBezTo>
                  <a:cubicBezTo>
                    <a:pt x="11" y="50"/>
                    <a:pt x="13" y="51"/>
                    <a:pt x="13" y="50"/>
                  </a:cubicBezTo>
                  <a:cubicBezTo>
                    <a:pt x="13" y="49"/>
                    <a:pt x="12" y="49"/>
                    <a:pt x="11" y="50"/>
                  </a:cubicBezTo>
                  <a:cubicBezTo>
                    <a:pt x="11" y="49"/>
                    <a:pt x="8" y="50"/>
                    <a:pt x="8" y="49"/>
                  </a:cubicBezTo>
                  <a:cubicBezTo>
                    <a:pt x="10" y="49"/>
                    <a:pt x="8" y="47"/>
                    <a:pt x="10" y="48"/>
                  </a:cubicBezTo>
                  <a:cubicBezTo>
                    <a:pt x="10" y="47"/>
                    <a:pt x="7" y="47"/>
                    <a:pt x="5" y="47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6" y="45"/>
                    <a:pt x="9" y="44"/>
                    <a:pt x="8" y="42"/>
                  </a:cubicBezTo>
                  <a:cubicBezTo>
                    <a:pt x="9" y="43"/>
                    <a:pt x="9" y="42"/>
                    <a:pt x="11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0"/>
                    <a:pt x="8" y="42"/>
                    <a:pt x="10" y="39"/>
                  </a:cubicBezTo>
                  <a:cubicBezTo>
                    <a:pt x="10" y="38"/>
                    <a:pt x="12" y="37"/>
                    <a:pt x="12" y="35"/>
                  </a:cubicBezTo>
                  <a:cubicBezTo>
                    <a:pt x="12" y="34"/>
                    <a:pt x="11" y="34"/>
                    <a:pt x="12" y="33"/>
                  </a:cubicBezTo>
                  <a:cubicBezTo>
                    <a:pt x="9" y="34"/>
                    <a:pt x="7" y="32"/>
                    <a:pt x="5" y="31"/>
                  </a:cubicBezTo>
                  <a:cubicBezTo>
                    <a:pt x="6" y="32"/>
                    <a:pt x="5" y="32"/>
                    <a:pt x="4" y="33"/>
                  </a:cubicBezTo>
                  <a:cubicBezTo>
                    <a:pt x="5" y="32"/>
                    <a:pt x="4" y="31"/>
                    <a:pt x="3" y="31"/>
                  </a:cubicBezTo>
                  <a:cubicBezTo>
                    <a:pt x="2" y="31"/>
                    <a:pt x="0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561"/>
            <p:cNvSpPr>
              <a:spLocks noEditPoints="1"/>
            </p:cNvSpPr>
            <p:nvPr/>
          </p:nvSpPr>
          <p:spPr bwMode="auto">
            <a:xfrm>
              <a:off x="4726681" y="2112481"/>
              <a:ext cx="240658" cy="196752"/>
            </a:xfrm>
            <a:custGeom>
              <a:avLst/>
              <a:gdLst>
                <a:gd name="T0" fmla="*/ 8 w 81"/>
                <a:gd name="T1" fmla="*/ 16 h 66"/>
                <a:gd name="T2" fmla="*/ 16 w 81"/>
                <a:gd name="T3" fmla="*/ 8 h 66"/>
                <a:gd name="T4" fmla="*/ 31 w 81"/>
                <a:gd name="T5" fmla="*/ 4 h 66"/>
                <a:gd name="T6" fmla="*/ 47 w 81"/>
                <a:gd name="T7" fmla="*/ 2 h 66"/>
                <a:gd name="T8" fmla="*/ 61 w 81"/>
                <a:gd name="T9" fmla="*/ 4 h 66"/>
                <a:gd name="T10" fmla="*/ 61 w 81"/>
                <a:gd name="T11" fmla="*/ 10 h 66"/>
                <a:gd name="T12" fmla="*/ 41 w 81"/>
                <a:gd name="T13" fmla="*/ 10 h 66"/>
                <a:gd name="T14" fmla="*/ 45 w 81"/>
                <a:gd name="T15" fmla="*/ 16 h 66"/>
                <a:gd name="T16" fmla="*/ 35 w 81"/>
                <a:gd name="T17" fmla="*/ 15 h 66"/>
                <a:gd name="T18" fmla="*/ 31 w 81"/>
                <a:gd name="T19" fmla="*/ 11 h 66"/>
                <a:gd name="T20" fmla="*/ 32 w 81"/>
                <a:gd name="T21" fmla="*/ 26 h 66"/>
                <a:gd name="T22" fmla="*/ 35 w 81"/>
                <a:gd name="T23" fmla="*/ 31 h 66"/>
                <a:gd name="T24" fmla="*/ 37 w 81"/>
                <a:gd name="T25" fmla="*/ 36 h 66"/>
                <a:gd name="T26" fmla="*/ 36 w 81"/>
                <a:gd name="T27" fmla="*/ 42 h 66"/>
                <a:gd name="T28" fmla="*/ 32 w 81"/>
                <a:gd name="T29" fmla="*/ 46 h 66"/>
                <a:gd name="T30" fmla="*/ 27 w 81"/>
                <a:gd name="T31" fmla="*/ 51 h 66"/>
                <a:gd name="T32" fmla="*/ 19 w 81"/>
                <a:gd name="T33" fmla="*/ 43 h 66"/>
                <a:gd name="T34" fmla="*/ 21 w 81"/>
                <a:gd name="T35" fmla="*/ 33 h 66"/>
                <a:gd name="T36" fmla="*/ 33 w 81"/>
                <a:gd name="T37" fmla="*/ 34 h 66"/>
                <a:gd name="T38" fmla="*/ 22 w 81"/>
                <a:gd name="T39" fmla="*/ 33 h 66"/>
                <a:gd name="T40" fmla="*/ 11 w 81"/>
                <a:gd name="T41" fmla="*/ 27 h 66"/>
                <a:gd name="T42" fmla="*/ 3 w 81"/>
                <a:gd name="T43" fmla="*/ 20 h 66"/>
                <a:gd name="T44" fmla="*/ 69 w 81"/>
                <a:gd name="T45" fmla="*/ 49 h 66"/>
                <a:gd name="T46" fmla="*/ 4 w 81"/>
                <a:gd name="T47" fmla="*/ 23 h 66"/>
                <a:gd name="T48" fmla="*/ 8 w 81"/>
                <a:gd name="T49" fmla="*/ 32 h 66"/>
                <a:gd name="T50" fmla="*/ 7 w 81"/>
                <a:gd name="T51" fmla="*/ 35 h 66"/>
                <a:gd name="T52" fmla="*/ 10 w 81"/>
                <a:gd name="T53" fmla="*/ 28 h 66"/>
                <a:gd name="T54" fmla="*/ 11 w 81"/>
                <a:gd name="T55" fmla="*/ 40 h 66"/>
                <a:gd name="T56" fmla="*/ 31 w 81"/>
                <a:gd name="T57" fmla="*/ 54 h 66"/>
                <a:gd name="T58" fmla="*/ 36 w 81"/>
                <a:gd name="T59" fmla="*/ 36 h 66"/>
                <a:gd name="T60" fmla="*/ 37 w 81"/>
                <a:gd name="T61" fmla="*/ 32 h 66"/>
                <a:gd name="T62" fmla="*/ 42 w 81"/>
                <a:gd name="T63" fmla="*/ 30 h 66"/>
                <a:gd name="T64" fmla="*/ 41 w 81"/>
                <a:gd name="T65" fmla="*/ 32 h 66"/>
                <a:gd name="T66" fmla="*/ 39 w 81"/>
                <a:gd name="T67" fmla="*/ 26 h 66"/>
                <a:gd name="T68" fmla="*/ 38 w 81"/>
                <a:gd name="T69" fmla="*/ 60 h 66"/>
                <a:gd name="T70" fmla="*/ 47 w 81"/>
                <a:gd name="T71" fmla="*/ 61 h 66"/>
                <a:gd name="T72" fmla="*/ 62 w 81"/>
                <a:gd name="T73" fmla="*/ 63 h 66"/>
                <a:gd name="T74" fmla="*/ 49 w 81"/>
                <a:gd name="T75" fmla="*/ 66 h 66"/>
                <a:gd name="T76" fmla="*/ 45 w 81"/>
                <a:gd name="T77" fmla="*/ 39 h 66"/>
                <a:gd name="T78" fmla="*/ 46 w 81"/>
                <a:gd name="T79" fmla="*/ 48 h 66"/>
                <a:gd name="T80" fmla="*/ 47 w 81"/>
                <a:gd name="T81" fmla="*/ 11 h 66"/>
                <a:gd name="T82" fmla="*/ 47 w 81"/>
                <a:gd name="T83" fmla="*/ 29 h 66"/>
                <a:gd name="T84" fmla="*/ 52 w 81"/>
                <a:gd name="T85" fmla="*/ 17 h 66"/>
                <a:gd name="T86" fmla="*/ 50 w 81"/>
                <a:gd name="T87" fmla="*/ 39 h 66"/>
                <a:gd name="T88" fmla="*/ 51 w 81"/>
                <a:gd name="T89" fmla="*/ 39 h 66"/>
                <a:gd name="T90" fmla="*/ 49 w 81"/>
                <a:gd name="T91" fmla="*/ 49 h 66"/>
                <a:gd name="T92" fmla="*/ 53 w 81"/>
                <a:gd name="T93" fmla="*/ 46 h 66"/>
                <a:gd name="T94" fmla="*/ 54 w 81"/>
                <a:gd name="T95" fmla="*/ 49 h 66"/>
                <a:gd name="T96" fmla="*/ 57 w 81"/>
                <a:gd name="T97" fmla="*/ 13 h 66"/>
                <a:gd name="T98" fmla="*/ 54 w 81"/>
                <a:gd name="T99" fmla="*/ 45 h 66"/>
                <a:gd name="T100" fmla="*/ 61 w 81"/>
                <a:gd name="T101" fmla="*/ 47 h 66"/>
                <a:gd name="T102" fmla="*/ 60 w 81"/>
                <a:gd name="T103" fmla="*/ 35 h 66"/>
                <a:gd name="T104" fmla="*/ 64 w 81"/>
                <a:gd name="T105" fmla="*/ 27 h 66"/>
                <a:gd name="T106" fmla="*/ 61 w 81"/>
                <a:gd name="T107" fmla="*/ 24 h 66"/>
                <a:gd name="T108" fmla="*/ 67 w 81"/>
                <a:gd name="T109" fmla="*/ 38 h 66"/>
                <a:gd name="T110" fmla="*/ 67 w 81"/>
                <a:gd name="T111" fmla="*/ 44 h 66"/>
                <a:gd name="T112" fmla="*/ 69 w 81"/>
                <a:gd name="T113" fmla="*/ 47 h 66"/>
                <a:gd name="T114" fmla="*/ 78 w 81"/>
                <a:gd name="T115" fmla="*/ 55 h 66"/>
                <a:gd name="T116" fmla="*/ 78 w 81"/>
                <a:gd name="T117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66">
                  <a:moveTo>
                    <a:pt x="3" y="20"/>
                  </a:moveTo>
                  <a:cubicBezTo>
                    <a:pt x="4" y="20"/>
                    <a:pt x="5" y="20"/>
                    <a:pt x="6" y="20"/>
                  </a:cubicBezTo>
                  <a:cubicBezTo>
                    <a:pt x="7" y="19"/>
                    <a:pt x="5" y="19"/>
                    <a:pt x="7" y="19"/>
                  </a:cubicBezTo>
                  <a:cubicBezTo>
                    <a:pt x="6" y="17"/>
                    <a:pt x="6" y="17"/>
                    <a:pt x="8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1" y="13"/>
                    <a:pt x="12" y="13"/>
                    <a:pt x="13" y="12"/>
                  </a:cubicBezTo>
                  <a:cubicBezTo>
                    <a:pt x="14" y="11"/>
                    <a:pt x="12" y="10"/>
                    <a:pt x="13" y="9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8"/>
                    <a:pt x="19" y="9"/>
                    <a:pt x="20" y="8"/>
                  </a:cubicBezTo>
                  <a:cubicBezTo>
                    <a:pt x="21" y="7"/>
                    <a:pt x="22" y="6"/>
                    <a:pt x="24" y="6"/>
                  </a:cubicBezTo>
                  <a:cubicBezTo>
                    <a:pt x="26" y="6"/>
                    <a:pt x="27" y="6"/>
                    <a:pt x="29" y="6"/>
                  </a:cubicBezTo>
                  <a:cubicBezTo>
                    <a:pt x="30" y="5"/>
                    <a:pt x="29" y="4"/>
                    <a:pt x="31" y="4"/>
                  </a:cubicBezTo>
                  <a:cubicBezTo>
                    <a:pt x="32" y="4"/>
                    <a:pt x="33" y="5"/>
                    <a:pt x="34" y="4"/>
                  </a:cubicBezTo>
                  <a:cubicBezTo>
                    <a:pt x="35" y="4"/>
                    <a:pt x="37" y="4"/>
                    <a:pt x="38" y="4"/>
                  </a:cubicBezTo>
                  <a:cubicBezTo>
                    <a:pt x="40" y="4"/>
                    <a:pt x="41" y="2"/>
                    <a:pt x="43" y="2"/>
                  </a:cubicBezTo>
                  <a:cubicBezTo>
                    <a:pt x="44" y="2"/>
                    <a:pt x="46" y="1"/>
                    <a:pt x="47" y="2"/>
                  </a:cubicBezTo>
                  <a:cubicBezTo>
                    <a:pt x="47" y="3"/>
                    <a:pt x="48" y="4"/>
                    <a:pt x="49" y="4"/>
                  </a:cubicBezTo>
                  <a:cubicBezTo>
                    <a:pt x="51" y="3"/>
                    <a:pt x="52" y="4"/>
                    <a:pt x="53" y="5"/>
                  </a:cubicBezTo>
                  <a:cubicBezTo>
                    <a:pt x="55" y="5"/>
                    <a:pt x="56" y="4"/>
                    <a:pt x="57" y="4"/>
                  </a:cubicBezTo>
                  <a:cubicBezTo>
                    <a:pt x="59" y="4"/>
                    <a:pt x="60" y="5"/>
                    <a:pt x="61" y="4"/>
                  </a:cubicBezTo>
                  <a:cubicBezTo>
                    <a:pt x="63" y="3"/>
                    <a:pt x="61" y="2"/>
                    <a:pt x="61" y="1"/>
                  </a:cubicBezTo>
                  <a:cubicBezTo>
                    <a:pt x="61" y="0"/>
                    <a:pt x="64" y="1"/>
                    <a:pt x="64" y="1"/>
                  </a:cubicBezTo>
                  <a:cubicBezTo>
                    <a:pt x="66" y="1"/>
                    <a:pt x="66" y="3"/>
                    <a:pt x="66" y="4"/>
                  </a:cubicBezTo>
                  <a:cubicBezTo>
                    <a:pt x="62" y="4"/>
                    <a:pt x="64" y="8"/>
                    <a:pt x="61" y="10"/>
                  </a:cubicBezTo>
                  <a:cubicBezTo>
                    <a:pt x="61" y="9"/>
                    <a:pt x="54" y="8"/>
                    <a:pt x="53" y="8"/>
                  </a:cubicBezTo>
                  <a:cubicBezTo>
                    <a:pt x="51" y="7"/>
                    <a:pt x="51" y="8"/>
                    <a:pt x="49" y="9"/>
                  </a:cubicBezTo>
                  <a:cubicBezTo>
                    <a:pt x="48" y="9"/>
                    <a:pt x="46" y="7"/>
                    <a:pt x="45" y="8"/>
                  </a:cubicBezTo>
                  <a:cubicBezTo>
                    <a:pt x="43" y="9"/>
                    <a:pt x="43" y="11"/>
                    <a:pt x="41" y="10"/>
                  </a:cubicBezTo>
                  <a:cubicBezTo>
                    <a:pt x="39" y="9"/>
                    <a:pt x="39" y="10"/>
                    <a:pt x="39" y="11"/>
                  </a:cubicBezTo>
                  <a:cubicBezTo>
                    <a:pt x="39" y="12"/>
                    <a:pt x="40" y="11"/>
                    <a:pt x="40" y="12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2"/>
                    <a:pt x="44" y="15"/>
                    <a:pt x="45" y="16"/>
                  </a:cubicBezTo>
                  <a:cubicBezTo>
                    <a:pt x="43" y="16"/>
                    <a:pt x="42" y="13"/>
                    <a:pt x="40" y="13"/>
                  </a:cubicBezTo>
                  <a:cubicBezTo>
                    <a:pt x="36" y="13"/>
                    <a:pt x="41" y="16"/>
                    <a:pt x="41" y="17"/>
                  </a:cubicBezTo>
                  <a:cubicBezTo>
                    <a:pt x="39" y="17"/>
                    <a:pt x="38" y="15"/>
                    <a:pt x="36" y="14"/>
                  </a:cubicBezTo>
                  <a:cubicBezTo>
                    <a:pt x="35" y="14"/>
                    <a:pt x="35" y="15"/>
                    <a:pt x="35" y="15"/>
                  </a:cubicBezTo>
                  <a:cubicBezTo>
                    <a:pt x="36" y="17"/>
                    <a:pt x="37" y="17"/>
                    <a:pt x="38" y="18"/>
                  </a:cubicBezTo>
                  <a:cubicBezTo>
                    <a:pt x="36" y="18"/>
                    <a:pt x="35" y="17"/>
                    <a:pt x="35" y="15"/>
                  </a:cubicBezTo>
                  <a:cubicBezTo>
                    <a:pt x="34" y="14"/>
                    <a:pt x="31" y="14"/>
                    <a:pt x="30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26" y="12"/>
                    <a:pt x="28" y="17"/>
                    <a:pt x="30" y="19"/>
                  </a:cubicBezTo>
                  <a:cubicBezTo>
                    <a:pt x="31" y="20"/>
                    <a:pt x="37" y="25"/>
                    <a:pt x="32" y="26"/>
                  </a:cubicBezTo>
                  <a:cubicBezTo>
                    <a:pt x="35" y="25"/>
                    <a:pt x="33" y="23"/>
                    <a:pt x="31" y="23"/>
                  </a:cubicBezTo>
                  <a:cubicBezTo>
                    <a:pt x="29" y="24"/>
                    <a:pt x="31" y="27"/>
                    <a:pt x="32" y="26"/>
                  </a:cubicBezTo>
                  <a:cubicBezTo>
                    <a:pt x="31" y="27"/>
                    <a:pt x="30" y="28"/>
                    <a:pt x="28" y="28"/>
                  </a:cubicBezTo>
                  <a:cubicBezTo>
                    <a:pt x="29" y="28"/>
                    <a:pt x="32" y="29"/>
                    <a:pt x="32" y="30"/>
                  </a:cubicBezTo>
                  <a:cubicBezTo>
                    <a:pt x="33" y="30"/>
                    <a:pt x="34" y="29"/>
                    <a:pt x="34" y="30"/>
                  </a:cubicBezTo>
                  <a:cubicBezTo>
                    <a:pt x="35" y="31"/>
                    <a:pt x="33" y="31"/>
                    <a:pt x="35" y="31"/>
                  </a:cubicBezTo>
                  <a:cubicBezTo>
                    <a:pt x="37" y="32"/>
                    <a:pt x="39" y="33"/>
                    <a:pt x="40" y="33"/>
                  </a:cubicBezTo>
                  <a:cubicBezTo>
                    <a:pt x="42" y="34"/>
                    <a:pt x="42" y="35"/>
                    <a:pt x="41" y="36"/>
                  </a:cubicBezTo>
                  <a:cubicBezTo>
                    <a:pt x="41" y="37"/>
                    <a:pt x="42" y="38"/>
                    <a:pt x="42" y="40"/>
                  </a:cubicBezTo>
                  <a:cubicBezTo>
                    <a:pt x="40" y="38"/>
                    <a:pt x="39" y="37"/>
                    <a:pt x="37" y="36"/>
                  </a:cubicBezTo>
                  <a:cubicBezTo>
                    <a:pt x="35" y="36"/>
                    <a:pt x="33" y="37"/>
                    <a:pt x="32" y="37"/>
                  </a:cubicBezTo>
                  <a:cubicBezTo>
                    <a:pt x="32" y="38"/>
                    <a:pt x="33" y="37"/>
                    <a:pt x="33" y="38"/>
                  </a:cubicBezTo>
                  <a:cubicBezTo>
                    <a:pt x="33" y="39"/>
                    <a:pt x="34" y="42"/>
                    <a:pt x="35" y="40"/>
                  </a:cubicBezTo>
                  <a:cubicBezTo>
                    <a:pt x="35" y="40"/>
                    <a:pt x="37" y="41"/>
                    <a:pt x="36" y="42"/>
                  </a:cubicBezTo>
                  <a:cubicBezTo>
                    <a:pt x="36" y="42"/>
                    <a:pt x="33" y="43"/>
                    <a:pt x="34" y="43"/>
                  </a:cubicBezTo>
                  <a:cubicBezTo>
                    <a:pt x="32" y="43"/>
                    <a:pt x="33" y="42"/>
                    <a:pt x="32" y="41"/>
                  </a:cubicBezTo>
                  <a:cubicBezTo>
                    <a:pt x="31" y="41"/>
                    <a:pt x="30" y="41"/>
                    <a:pt x="29" y="40"/>
                  </a:cubicBezTo>
                  <a:cubicBezTo>
                    <a:pt x="29" y="42"/>
                    <a:pt x="31" y="44"/>
                    <a:pt x="32" y="46"/>
                  </a:cubicBezTo>
                  <a:cubicBezTo>
                    <a:pt x="32" y="47"/>
                    <a:pt x="33" y="48"/>
                    <a:pt x="32" y="49"/>
                  </a:cubicBezTo>
                  <a:cubicBezTo>
                    <a:pt x="32" y="50"/>
                    <a:pt x="34" y="50"/>
                    <a:pt x="33" y="51"/>
                  </a:cubicBezTo>
                  <a:cubicBezTo>
                    <a:pt x="33" y="51"/>
                    <a:pt x="30" y="49"/>
                    <a:pt x="30" y="48"/>
                  </a:cubicBezTo>
                  <a:cubicBezTo>
                    <a:pt x="28" y="46"/>
                    <a:pt x="27" y="50"/>
                    <a:pt x="27" y="51"/>
                  </a:cubicBezTo>
                  <a:cubicBezTo>
                    <a:pt x="26" y="51"/>
                    <a:pt x="25" y="48"/>
                    <a:pt x="24" y="47"/>
                  </a:cubicBezTo>
                  <a:cubicBezTo>
                    <a:pt x="24" y="47"/>
                    <a:pt x="24" y="46"/>
                    <a:pt x="23" y="46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19" y="48"/>
                    <a:pt x="18" y="45"/>
                    <a:pt x="19" y="43"/>
                  </a:cubicBezTo>
                  <a:cubicBezTo>
                    <a:pt x="20" y="41"/>
                    <a:pt x="15" y="38"/>
                    <a:pt x="14" y="37"/>
                  </a:cubicBezTo>
                  <a:cubicBezTo>
                    <a:pt x="15" y="37"/>
                    <a:pt x="16" y="35"/>
                    <a:pt x="17" y="35"/>
                  </a:cubicBezTo>
                  <a:cubicBezTo>
                    <a:pt x="17" y="34"/>
                    <a:pt x="18" y="35"/>
                    <a:pt x="19" y="34"/>
                  </a:cubicBezTo>
                  <a:cubicBezTo>
                    <a:pt x="20" y="34"/>
                    <a:pt x="21" y="33"/>
                    <a:pt x="21" y="33"/>
                  </a:cubicBezTo>
                  <a:cubicBezTo>
                    <a:pt x="23" y="33"/>
                    <a:pt x="24" y="35"/>
                    <a:pt x="26" y="35"/>
                  </a:cubicBezTo>
                  <a:cubicBezTo>
                    <a:pt x="28" y="35"/>
                    <a:pt x="29" y="36"/>
                    <a:pt x="30" y="36"/>
                  </a:cubicBezTo>
                  <a:cubicBezTo>
                    <a:pt x="31" y="37"/>
                    <a:pt x="31" y="36"/>
                    <a:pt x="32" y="35"/>
                  </a:cubicBezTo>
                  <a:cubicBezTo>
                    <a:pt x="33" y="35"/>
                    <a:pt x="34" y="34"/>
                    <a:pt x="33" y="34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29" y="33"/>
                    <a:pt x="29" y="32"/>
                    <a:pt x="28" y="33"/>
                  </a:cubicBezTo>
                  <a:cubicBezTo>
                    <a:pt x="27" y="33"/>
                    <a:pt x="27" y="32"/>
                    <a:pt x="26" y="32"/>
                  </a:cubicBezTo>
                  <a:cubicBezTo>
                    <a:pt x="26" y="34"/>
                    <a:pt x="23" y="32"/>
                    <a:pt x="22" y="33"/>
                  </a:cubicBezTo>
                  <a:cubicBezTo>
                    <a:pt x="19" y="33"/>
                    <a:pt x="17" y="34"/>
                    <a:pt x="16" y="32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4" y="32"/>
                    <a:pt x="14" y="31"/>
                    <a:pt x="12" y="30"/>
                  </a:cubicBezTo>
                  <a:cubicBezTo>
                    <a:pt x="11" y="29"/>
                    <a:pt x="9" y="28"/>
                    <a:pt x="11" y="27"/>
                  </a:cubicBezTo>
                  <a:cubicBezTo>
                    <a:pt x="11" y="27"/>
                    <a:pt x="16" y="28"/>
                    <a:pt x="14" y="26"/>
                  </a:cubicBezTo>
                  <a:cubicBezTo>
                    <a:pt x="13" y="26"/>
                    <a:pt x="10" y="26"/>
                    <a:pt x="10" y="27"/>
                  </a:cubicBezTo>
                  <a:cubicBezTo>
                    <a:pt x="10" y="25"/>
                    <a:pt x="8" y="25"/>
                    <a:pt x="6" y="23"/>
                  </a:cubicBezTo>
                  <a:cubicBezTo>
                    <a:pt x="5" y="23"/>
                    <a:pt x="5" y="20"/>
                    <a:pt x="3" y="20"/>
                  </a:cubicBezTo>
                  <a:moveTo>
                    <a:pt x="58" y="16"/>
                  </a:moveTo>
                  <a:cubicBezTo>
                    <a:pt x="57" y="15"/>
                    <a:pt x="60" y="14"/>
                    <a:pt x="60" y="15"/>
                  </a:cubicBezTo>
                  <a:cubicBezTo>
                    <a:pt x="60" y="16"/>
                    <a:pt x="58" y="16"/>
                    <a:pt x="58" y="16"/>
                  </a:cubicBezTo>
                  <a:moveTo>
                    <a:pt x="69" y="49"/>
                  </a:moveTo>
                  <a:cubicBezTo>
                    <a:pt x="68" y="48"/>
                    <a:pt x="72" y="47"/>
                    <a:pt x="73" y="47"/>
                  </a:cubicBezTo>
                  <a:cubicBezTo>
                    <a:pt x="72" y="47"/>
                    <a:pt x="70" y="48"/>
                    <a:pt x="69" y="49"/>
                  </a:cubicBezTo>
                  <a:moveTo>
                    <a:pt x="3" y="22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0"/>
                    <a:pt x="0" y="19"/>
                  </a:cubicBezTo>
                  <a:cubicBezTo>
                    <a:pt x="4" y="19"/>
                    <a:pt x="1" y="21"/>
                    <a:pt x="3" y="22"/>
                  </a:cubicBezTo>
                  <a:moveTo>
                    <a:pt x="8" y="3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10" y="34"/>
                    <a:pt x="11" y="35"/>
                    <a:pt x="11" y="35"/>
                  </a:cubicBezTo>
                  <a:cubicBezTo>
                    <a:pt x="10" y="36"/>
                    <a:pt x="8" y="35"/>
                    <a:pt x="8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3"/>
                    <a:pt x="8" y="34"/>
                    <a:pt x="8" y="33"/>
                  </a:cubicBezTo>
                  <a:moveTo>
                    <a:pt x="10" y="28"/>
                  </a:moveTo>
                  <a:cubicBezTo>
                    <a:pt x="10" y="29"/>
                    <a:pt x="10" y="31"/>
                    <a:pt x="9" y="30"/>
                  </a:cubicBezTo>
                  <a:cubicBezTo>
                    <a:pt x="8" y="30"/>
                    <a:pt x="9" y="28"/>
                    <a:pt x="10" y="28"/>
                  </a:cubicBezTo>
                  <a:moveTo>
                    <a:pt x="10" y="33"/>
                  </a:moveTo>
                  <a:cubicBezTo>
                    <a:pt x="10" y="33"/>
                    <a:pt x="9" y="32"/>
                    <a:pt x="9" y="32"/>
                  </a:cubicBezTo>
                  <a:cubicBezTo>
                    <a:pt x="10" y="32"/>
                    <a:pt x="10" y="33"/>
                    <a:pt x="10" y="33"/>
                  </a:cubicBezTo>
                  <a:moveTo>
                    <a:pt x="11" y="40"/>
                  </a:moveTo>
                  <a:cubicBezTo>
                    <a:pt x="10" y="39"/>
                    <a:pt x="9" y="38"/>
                    <a:pt x="9" y="37"/>
                  </a:cubicBezTo>
                  <a:cubicBezTo>
                    <a:pt x="11" y="37"/>
                    <a:pt x="13" y="38"/>
                    <a:pt x="11" y="40"/>
                  </a:cubicBezTo>
                  <a:moveTo>
                    <a:pt x="31" y="52"/>
                  </a:moveTo>
                  <a:cubicBezTo>
                    <a:pt x="32" y="52"/>
                    <a:pt x="33" y="54"/>
                    <a:pt x="31" y="54"/>
                  </a:cubicBezTo>
                  <a:cubicBezTo>
                    <a:pt x="31" y="53"/>
                    <a:pt x="30" y="52"/>
                    <a:pt x="31" y="52"/>
                  </a:cubicBezTo>
                  <a:moveTo>
                    <a:pt x="36" y="36"/>
                  </a:moveTo>
                  <a:cubicBezTo>
                    <a:pt x="37" y="37"/>
                    <a:pt x="37" y="37"/>
                    <a:pt x="36" y="37"/>
                  </a:cubicBezTo>
                  <a:cubicBezTo>
                    <a:pt x="36" y="37"/>
                    <a:pt x="36" y="36"/>
                    <a:pt x="36" y="36"/>
                  </a:cubicBezTo>
                  <a:moveTo>
                    <a:pt x="36" y="3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6" y="39"/>
                  </a:cubicBezTo>
                  <a:moveTo>
                    <a:pt x="37" y="32"/>
                  </a:moveTo>
                  <a:cubicBezTo>
                    <a:pt x="38" y="30"/>
                    <a:pt x="33" y="27"/>
                    <a:pt x="31" y="28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6" y="26"/>
                    <a:pt x="36" y="28"/>
                    <a:pt x="37" y="28"/>
                  </a:cubicBezTo>
                  <a:cubicBezTo>
                    <a:pt x="38" y="29"/>
                    <a:pt x="40" y="29"/>
                    <a:pt x="42" y="30"/>
                  </a:cubicBezTo>
                  <a:cubicBezTo>
                    <a:pt x="44" y="30"/>
                    <a:pt x="43" y="32"/>
                    <a:pt x="44" y="34"/>
                  </a:cubicBezTo>
                  <a:cubicBezTo>
                    <a:pt x="44" y="35"/>
                    <a:pt x="46" y="34"/>
                    <a:pt x="47" y="35"/>
                  </a:cubicBezTo>
                  <a:cubicBezTo>
                    <a:pt x="47" y="37"/>
                    <a:pt x="44" y="36"/>
                    <a:pt x="44" y="35"/>
                  </a:cubicBezTo>
                  <a:cubicBezTo>
                    <a:pt x="43" y="35"/>
                    <a:pt x="43" y="33"/>
                    <a:pt x="41" y="32"/>
                  </a:cubicBezTo>
                  <a:cubicBezTo>
                    <a:pt x="40" y="32"/>
                    <a:pt x="38" y="33"/>
                    <a:pt x="37" y="32"/>
                  </a:cubicBezTo>
                  <a:moveTo>
                    <a:pt x="39" y="26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6"/>
                  </a:cubicBezTo>
                  <a:moveTo>
                    <a:pt x="42" y="63"/>
                  </a:moveTo>
                  <a:cubicBezTo>
                    <a:pt x="41" y="63"/>
                    <a:pt x="39" y="63"/>
                    <a:pt x="37" y="63"/>
                  </a:cubicBezTo>
                  <a:cubicBezTo>
                    <a:pt x="36" y="62"/>
                    <a:pt x="37" y="61"/>
                    <a:pt x="37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9" y="59"/>
                    <a:pt x="39" y="59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1" y="60"/>
                    <a:pt x="42" y="60"/>
                    <a:pt x="43" y="61"/>
                  </a:cubicBezTo>
                  <a:cubicBezTo>
                    <a:pt x="44" y="62"/>
                    <a:pt x="45" y="62"/>
                    <a:pt x="47" y="61"/>
                  </a:cubicBezTo>
                  <a:cubicBezTo>
                    <a:pt x="50" y="60"/>
                    <a:pt x="52" y="62"/>
                    <a:pt x="55" y="62"/>
                  </a:cubicBezTo>
                  <a:cubicBezTo>
                    <a:pt x="56" y="62"/>
                    <a:pt x="58" y="61"/>
                    <a:pt x="58" y="63"/>
                  </a:cubicBezTo>
                  <a:cubicBezTo>
                    <a:pt x="58" y="63"/>
                    <a:pt x="57" y="64"/>
                    <a:pt x="58" y="64"/>
                  </a:cubicBezTo>
                  <a:cubicBezTo>
                    <a:pt x="59" y="64"/>
                    <a:pt x="61" y="63"/>
                    <a:pt x="62" y="63"/>
                  </a:cubicBezTo>
                  <a:cubicBezTo>
                    <a:pt x="63" y="63"/>
                    <a:pt x="63" y="64"/>
                    <a:pt x="63" y="64"/>
                  </a:cubicBezTo>
                  <a:cubicBezTo>
                    <a:pt x="62" y="65"/>
                    <a:pt x="61" y="65"/>
                    <a:pt x="60" y="65"/>
                  </a:cubicBezTo>
                  <a:cubicBezTo>
                    <a:pt x="58" y="65"/>
                    <a:pt x="55" y="65"/>
                    <a:pt x="52" y="66"/>
                  </a:cubicBezTo>
                  <a:cubicBezTo>
                    <a:pt x="51" y="66"/>
                    <a:pt x="50" y="66"/>
                    <a:pt x="49" y="66"/>
                  </a:cubicBezTo>
                  <a:cubicBezTo>
                    <a:pt x="48" y="65"/>
                    <a:pt x="48" y="64"/>
                    <a:pt x="48" y="64"/>
                  </a:cubicBezTo>
                  <a:cubicBezTo>
                    <a:pt x="46" y="63"/>
                    <a:pt x="44" y="63"/>
                    <a:pt x="42" y="63"/>
                  </a:cubicBezTo>
                  <a:moveTo>
                    <a:pt x="44" y="41"/>
                  </a:moveTo>
                  <a:cubicBezTo>
                    <a:pt x="44" y="40"/>
                    <a:pt x="44" y="40"/>
                    <a:pt x="45" y="39"/>
                  </a:cubicBezTo>
                  <a:cubicBezTo>
                    <a:pt x="45" y="40"/>
                    <a:pt x="45" y="40"/>
                    <a:pt x="44" y="41"/>
                  </a:cubicBezTo>
                  <a:moveTo>
                    <a:pt x="44" y="49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5" y="49"/>
                    <a:pt x="46" y="49"/>
                    <a:pt x="46" y="48"/>
                  </a:cubicBezTo>
                  <a:cubicBezTo>
                    <a:pt x="46" y="49"/>
                    <a:pt x="45" y="49"/>
                    <a:pt x="44" y="49"/>
                  </a:cubicBezTo>
                  <a:moveTo>
                    <a:pt x="47" y="11"/>
                  </a:moveTo>
                  <a:cubicBezTo>
                    <a:pt x="46" y="11"/>
                    <a:pt x="46" y="9"/>
                    <a:pt x="48" y="9"/>
                  </a:cubicBezTo>
                  <a:cubicBezTo>
                    <a:pt x="49" y="10"/>
                    <a:pt x="49" y="11"/>
                    <a:pt x="47" y="11"/>
                  </a:cubicBezTo>
                  <a:moveTo>
                    <a:pt x="47" y="29"/>
                  </a:moveTo>
                  <a:cubicBezTo>
                    <a:pt x="47" y="28"/>
                    <a:pt x="45" y="28"/>
                    <a:pt x="46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moveTo>
                    <a:pt x="48" y="47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8" y="47"/>
                  </a:cubicBezTo>
                  <a:moveTo>
                    <a:pt x="52" y="17"/>
                  </a:moveTo>
                  <a:cubicBezTo>
                    <a:pt x="53" y="17"/>
                    <a:pt x="54" y="17"/>
                    <a:pt x="55" y="17"/>
                  </a:cubicBezTo>
                  <a:cubicBezTo>
                    <a:pt x="54" y="17"/>
                    <a:pt x="54" y="18"/>
                    <a:pt x="54" y="19"/>
                  </a:cubicBezTo>
                  <a:cubicBezTo>
                    <a:pt x="53" y="18"/>
                    <a:pt x="50" y="19"/>
                    <a:pt x="52" y="17"/>
                  </a:cubicBezTo>
                  <a:moveTo>
                    <a:pt x="50" y="39"/>
                  </a:moveTo>
                  <a:cubicBezTo>
                    <a:pt x="49" y="38"/>
                    <a:pt x="49" y="38"/>
                    <a:pt x="48" y="37"/>
                  </a:cubicBezTo>
                  <a:cubicBezTo>
                    <a:pt x="48" y="37"/>
                    <a:pt x="48" y="36"/>
                    <a:pt x="49" y="36"/>
                  </a:cubicBezTo>
                  <a:cubicBezTo>
                    <a:pt x="49" y="38"/>
                    <a:pt x="52" y="38"/>
                    <a:pt x="50" y="39"/>
                  </a:cubicBezTo>
                  <a:moveTo>
                    <a:pt x="51" y="39"/>
                  </a:moveTo>
                  <a:cubicBezTo>
                    <a:pt x="52" y="40"/>
                    <a:pt x="53" y="39"/>
                    <a:pt x="53" y="40"/>
                  </a:cubicBezTo>
                  <a:cubicBezTo>
                    <a:pt x="52" y="41"/>
                    <a:pt x="51" y="40"/>
                    <a:pt x="51" y="39"/>
                  </a:cubicBezTo>
                  <a:moveTo>
                    <a:pt x="50" y="50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0" y="49"/>
                    <a:pt x="50" y="50"/>
                  </a:cubicBezTo>
                  <a:moveTo>
                    <a:pt x="53" y="46"/>
                  </a:moveTo>
                  <a:cubicBezTo>
                    <a:pt x="52" y="45"/>
                    <a:pt x="52" y="45"/>
                    <a:pt x="53" y="44"/>
                  </a:cubicBezTo>
                  <a:cubicBezTo>
                    <a:pt x="53" y="45"/>
                    <a:pt x="53" y="46"/>
                    <a:pt x="53" y="46"/>
                  </a:cubicBezTo>
                  <a:moveTo>
                    <a:pt x="54" y="42"/>
                  </a:moveTo>
                  <a:cubicBezTo>
                    <a:pt x="53" y="41"/>
                    <a:pt x="54" y="41"/>
                    <a:pt x="55" y="41"/>
                  </a:cubicBezTo>
                  <a:cubicBezTo>
                    <a:pt x="54" y="42"/>
                    <a:pt x="54" y="42"/>
                    <a:pt x="54" y="42"/>
                  </a:cubicBezTo>
                  <a:moveTo>
                    <a:pt x="54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5" y="48"/>
                    <a:pt x="54" y="49"/>
                  </a:cubicBezTo>
                  <a:moveTo>
                    <a:pt x="57" y="12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5" y="13"/>
                    <a:pt x="55" y="12"/>
                  </a:cubicBezTo>
                  <a:cubicBezTo>
                    <a:pt x="56" y="12"/>
                    <a:pt x="56" y="12"/>
                    <a:pt x="57" y="12"/>
                  </a:cubicBezTo>
                  <a:moveTo>
                    <a:pt x="55" y="47"/>
                  </a:moveTo>
                  <a:cubicBezTo>
                    <a:pt x="55" y="46"/>
                    <a:pt x="54" y="45"/>
                    <a:pt x="54" y="45"/>
                  </a:cubicBezTo>
                  <a:cubicBezTo>
                    <a:pt x="55" y="45"/>
                    <a:pt x="56" y="44"/>
                    <a:pt x="56" y="44"/>
                  </a:cubicBezTo>
                  <a:cubicBezTo>
                    <a:pt x="57" y="45"/>
                    <a:pt x="56" y="46"/>
                    <a:pt x="55" y="47"/>
                  </a:cubicBezTo>
                  <a:moveTo>
                    <a:pt x="58" y="48"/>
                  </a:moveTo>
                  <a:cubicBezTo>
                    <a:pt x="59" y="47"/>
                    <a:pt x="60" y="47"/>
                    <a:pt x="61" y="47"/>
                  </a:cubicBezTo>
                  <a:cubicBezTo>
                    <a:pt x="60" y="47"/>
                    <a:pt x="59" y="48"/>
                    <a:pt x="58" y="48"/>
                  </a:cubicBezTo>
                  <a:moveTo>
                    <a:pt x="60" y="35"/>
                  </a:moveTo>
                  <a:cubicBezTo>
                    <a:pt x="58" y="34"/>
                    <a:pt x="61" y="32"/>
                    <a:pt x="59" y="31"/>
                  </a:cubicBezTo>
                  <a:cubicBezTo>
                    <a:pt x="61" y="28"/>
                    <a:pt x="63" y="33"/>
                    <a:pt x="60" y="35"/>
                  </a:cubicBezTo>
                  <a:moveTo>
                    <a:pt x="60" y="41"/>
                  </a:moveTo>
                  <a:cubicBezTo>
                    <a:pt x="60" y="39"/>
                    <a:pt x="62" y="40"/>
                    <a:pt x="64" y="39"/>
                  </a:cubicBezTo>
                  <a:cubicBezTo>
                    <a:pt x="63" y="40"/>
                    <a:pt x="61" y="41"/>
                    <a:pt x="60" y="41"/>
                  </a:cubicBezTo>
                  <a:moveTo>
                    <a:pt x="64" y="27"/>
                  </a:moveTo>
                  <a:cubicBezTo>
                    <a:pt x="63" y="27"/>
                    <a:pt x="62" y="26"/>
                    <a:pt x="61" y="26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5"/>
                    <a:pt x="60" y="26"/>
                    <a:pt x="59" y="25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4" y="23"/>
                    <a:pt x="65" y="24"/>
                    <a:pt x="66" y="26"/>
                  </a:cubicBezTo>
                  <a:cubicBezTo>
                    <a:pt x="65" y="26"/>
                    <a:pt x="65" y="26"/>
                    <a:pt x="64" y="27"/>
                  </a:cubicBezTo>
                  <a:moveTo>
                    <a:pt x="68" y="40"/>
                  </a:moveTo>
                  <a:cubicBezTo>
                    <a:pt x="68" y="39"/>
                    <a:pt x="64" y="39"/>
                    <a:pt x="67" y="38"/>
                  </a:cubicBezTo>
                  <a:cubicBezTo>
                    <a:pt x="68" y="38"/>
                    <a:pt x="69" y="39"/>
                    <a:pt x="70" y="38"/>
                  </a:cubicBezTo>
                  <a:cubicBezTo>
                    <a:pt x="70" y="39"/>
                    <a:pt x="69" y="40"/>
                    <a:pt x="68" y="40"/>
                  </a:cubicBezTo>
                  <a:moveTo>
                    <a:pt x="68" y="45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8" y="44"/>
                    <a:pt x="68" y="44"/>
                    <a:pt x="68" y="45"/>
                  </a:cubicBezTo>
                  <a:moveTo>
                    <a:pt x="69" y="47"/>
                  </a:moveTo>
                  <a:cubicBezTo>
                    <a:pt x="69" y="46"/>
                    <a:pt x="69" y="45"/>
                    <a:pt x="70" y="46"/>
                  </a:cubicBezTo>
                  <a:cubicBezTo>
                    <a:pt x="69" y="47"/>
                    <a:pt x="69" y="47"/>
                    <a:pt x="69" y="47"/>
                  </a:cubicBezTo>
                  <a:moveTo>
                    <a:pt x="71" y="61"/>
                  </a:moveTo>
                  <a:cubicBezTo>
                    <a:pt x="71" y="60"/>
                    <a:pt x="71" y="59"/>
                    <a:pt x="72" y="57"/>
                  </a:cubicBezTo>
                  <a:cubicBezTo>
                    <a:pt x="72" y="58"/>
                    <a:pt x="72" y="61"/>
                    <a:pt x="71" y="61"/>
                  </a:cubicBezTo>
                  <a:moveTo>
                    <a:pt x="78" y="55"/>
                  </a:moveTo>
                  <a:cubicBezTo>
                    <a:pt x="77" y="58"/>
                    <a:pt x="77" y="55"/>
                    <a:pt x="77" y="54"/>
                  </a:cubicBezTo>
                  <a:cubicBezTo>
                    <a:pt x="76" y="53"/>
                    <a:pt x="79" y="51"/>
                    <a:pt x="81" y="51"/>
                  </a:cubicBezTo>
                  <a:cubicBezTo>
                    <a:pt x="81" y="52"/>
                    <a:pt x="81" y="53"/>
                    <a:pt x="80" y="54"/>
                  </a:cubicBezTo>
                  <a:cubicBezTo>
                    <a:pt x="80" y="56"/>
                    <a:pt x="79" y="54"/>
                    <a:pt x="78" y="5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563"/>
            <p:cNvSpPr>
              <a:spLocks/>
            </p:cNvSpPr>
            <p:nvPr/>
          </p:nvSpPr>
          <p:spPr bwMode="auto">
            <a:xfrm>
              <a:off x="5648911" y="2084374"/>
              <a:ext cx="400512" cy="219590"/>
            </a:xfrm>
            <a:custGeom>
              <a:avLst/>
              <a:gdLst>
                <a:gd name="T0" fmla="*/ 20 w 135"/>
                <a:gd name="T1" fmla="*/ 6 h 74"/>
                <a:gd name="T2" fmla="*/ 37 w 135"/>
                <a:gd name="T3" fmla="*/ 14 h 74"/>
                <a:gd name="T4" fmla="*/ 44 w 135"/>
                <a:gd name="T5" fmla="*/ 13 h 74"/>
                <a:gd name="T6" fmla="*/ 52 w 135"/>
                <a:gd name="T7" fmla="*/ 4 h 74"/>
                <a:gd name="T8" fmla="*/ 54 w 135"/>
                <a:gd name="T9" fmla="*/ 2 h 74"/>
                <a:gd name="T10" fmla="*/ 60 w 135"/>
                <a:gd name="T11" fmla="*/ 1 h 74"/>
                <a:gd name="T12" fmla="*/ 66 w 135"/>
                <a:gd name="T13" fmla="*/ 5 h 74"/>
                <a:gd name="T14" fmla="*/ 72 w 135"/>
                <a:gd name="T15" fmla="*/ 7 h 74"/>
                <a:gd name="T16" fmla="*/ 73 w 135"/>
                <a:gd name="T17" fmla="*/ 10 h 74"/>
                <a:gd name="T18" fmla="*/ 79 w 135"/>
                <a:gd name="T19" fmla="*/ 15 h 74"/>
                <a:gd name="T20" fmla="*/ 86 w 135"/>
                <a:gd name="T21" fmla="*/ 15 h 74"/>
                <a:gd name="T22" fmla="*/ 93 w 135"/>
                <a:gd name="T23" fmla="*/ 22 h 74"/>
                <a:gd name="T24" fmla="*/ 102 w 135"/>
                <a:gd name="T25" fmla="*/ 32 h 74"/>
                <a:gd name="T26" fmla="*/ 120 w 135"/>
                <a:gd name="T27" fmla="*/ 41 h 74"/>
                <a:gd name="T28" fmla="*/ 134 w 135"/>
                <a:gd name="T29" fmla="*/ 46 h 74"/>
                <a:gd name="T30" fmla="*/ 134 w 135"/>
                <a:gd name="T31" fmla="*/ 52 h 74"/>
                <a:gd name="T32" fmla="*/ 125 w 135"/>
                <a:gd name="T33" fmla="*/ 52 h 74"/>
                <a:gd name="T34" fmla="*/ 119 w 135"/>
                <a:gd name="T35" fmla="*/ 54 h 74"/>
                <a:gd name="T36" fmla="*/ 115 w 135"/>
                <a:gd name="T37" fmla="*/ 61 h 74"/>
                <a:gd name="T38" fmla="*/ 101 w 135"/>
                <a:gd name="T39" fmla="*/ 67 h 74"/>
                <a:gd name="T40" fmla="*/ 99 w 135"/>
                <a:gd name="T41" fmla="*/ 71 h 74"/>
                <a:gd name="T42" fmla="*/ 90 w 135"/>
                <a:gd name="T43" fmla="*/ 71 h 74"/>
                <a:gd name="T44" fmla="*/ 84 w 135"/>
                <a:gd name="T45" fmla="*/ 69 h 74"/>
                <a:gd name="T46" fmla="*/ 83 w 135"/>
                <a:gd name="T47" fmla="*/ 66 h 74"/>
                <a:gd name="T48" fmla="*/ 83 w 135"/>
                <a:gd name="T49" fmla="*/ 60 h 74"/>
                <a:gd name="T50" fmla="*/ 76 w 135"/>
                <a:gd name="T51" fmla="*/ 59 h 74"/>
                <a:gd name="T52" fmla="*/ 67 w 135"/>
                <a:gd name="T53" fmla="*/ 53 h 74"/>
                <a:gd name="T54" fmla="*/ 57 w 135"/>
                <a:gd name="T55" fmla="*/ 50 h 74"/>
                <a:gd name="T56" fmla="*/ 47 w 135"/>
                <a:gd name="T57" fmla="*/ 46 h 74"/>
                <a:gd name="T58" fmla="*/ 37 w 135"/>
                <a:gd name="T59" fmla="*/ 45 h 74"/>
                <a:gd name="T60" fmla="*/ 23 w 135"/>
                <a:gd name="T61" fmla="*/ 49 h 74"/>
                <a:gd name="T62" fmla="*/ 20 w 135"/>
                <a:gd name="T63" fmla="*/ 52 h 74"/>
                <a:gd name="T64" fmla="*/ 13 w 135"/>
                <a:gd name="T65" fmla="*/ 48 h 74"/>
                <a:gd name="T66" fmla="*/ 14 w 135"/>
                <a:gd name="T67" fmla="*/ 37 h 74"/>
                <a:gd name="T68" fmla="*/ 10 w 135"/>
                <a:gd name="T69" fmla="*/ 34 h 74"/>
                <a:gd name="T70" fmla="*/ 8 w 135"/>
                <a:gd name="T71" fmla="*/ 30 h 74"/>
                <a:gd name="T72" fmla="*/ 10 w 135"/>
                <a:gd name="T73" fmla="*/ 30 h 74"/>
                <a:gd name="T74" fmla="*/ 4 w 135"/>
                <a:gd name="T75" fmla="*/ 27 h 74"/>
                <a:gd name="T76" fmla="*/ 2 w 135"/>
                <a:gd name="T77" fmla="*/ 24 h 74"/>
                <a:gd name="T78" fmla="*/ 4 w 135"/>
                <a:gd name="T79" fmla="*/ 17 h 74"/>
                <a:gd name="T80" fmla="*/ 2 w 135"/>
                <a:gd name="T8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74">
                  <a:moveTo>
                    <a:pt x="0" y="10"/>
                  </a:moveTo>
                  <a:cubicBezTo>
                    <a:pt x="6" y="5"/>
                    <a:pt x="14" y="3"/>
                    <a:pt x="20" y="6"/>
                  </a:cubicBezTo>
                  <a:cubicBezTo>
                    <a:pt x="23" y="8"/>
                    <a:pt x="25" y="10"/>
                    <a:pt x="26" y="12"/>
                  </a:cubicBezTo>
                  <a:cubicBezTo>
                    <a:pt x="29" y="15"/>
                    <a:pt x="33" y="14"/>
                    <a:pt x="37" y="14"/>
                  </a:cubicBezTo>
                  <a:cubicBezTo>
                    <a:pt x="39" y="15"/>
                    <a:pt x="41" y="15"/>
                    <a:pt x="43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43" y="10"/>
                    <a:pt x="43" y="9"/>
                    <a:pt x="46" y="6"/>
                  </a:cubicBezTo>
                  <a:cubicBezTo>
                    <a:pt x="48" y="5"/>
                    <a:pt x="51" y="7"/>
                    <a:pt x="52" y="4"/>
                  </a:cubicBezTo>
                  <a:cubicBezTo>
                    <a:pt x="53" y="1"/>
                    <a:pt x="56" y="5"/>
                    <a:pt x="58" y="5"/>
                  </a:cubicBezTo>
                  <a:cubicBezTo>
                    <a:pt x="57" y="4"/>
                    <a:pt x="54" y="2"/>
                    <a:pt x="54" y="2"/>
                  </a:cubicBezTo>
                  <a:cubicBezTo>
                    <a:pt x="54" y="1"/>
                    <a:pt x="58" y="2"/>
                    <a:pt x="58" y="1"/>
                  </a:cubicBezTo>
                  <a:cubicBezTo>
                    <a:pt x="59" y="0"/>
                    <a:pt x="60" y="1"/>
                    <a:pt x="60" y="1"/>
                  </a:cubicBezTo>
                  <a:cubicBezTo>
                    <a:pt x="61" y="2"/>
                    <a:pt x="63" y="2"/>
                    <a:pt x="64" y="3"/>
                  </a:cubicBezTo>
                  <a:cubicBezTo>
                    <a:pt x="65" y="3"/>
                    <a:pt x="65" y="4"/>
                    <a:pt x="66" y="5"/>
                  </a:cubicBezTo>
                  <a:cubicBezTo>
                    <a:pt x="67" y="5"/>
                    <a:pt x="68" y="5"/>
                    <a:pt x="69" y="5"/>
                  </a:cubicBezTo>
                  <a:cubicBezTo>
                    <a:pt x="71" y="5"/>
                    <a:pt x="72" y="6"/>
                    <a:pt x="72" y="7"/>
                  </a:cubicBezTo>
                  <a:cubicBezTo>
                    <a:pt x="72" y="9"/>
                    <a:pt x="73" y="8"/>
                    <a:pt x="74" y="10"/>
                  </a:cubicBezTo>
                  <a:cubicBezTo>
                    <a:pt x="73" y="10"/>
                    <a:pt x="72" y="10"/>
                    <a:pt x="73" y="10"/>
                  </a:cubicBezTo>
                  <a:cubicBezTo>
                    <a:pt x="73" y="11"/>
                    <a:pt x="73" y="11"/>
                    <a:pt x="73" y="13"/>
                  </a:cubicBezTo>
                  <a:cubicBezTo>
                    <a:pt x="72" y="14"/>
                    <a:pt x="77" y="15"/>
                    <a:pt x="79" y="15"/>
                  </a:cubicBezTo>
                  <a:cubicBezTo>
                    <a:pt x="80" y="15"/>
                    <a:pt x="81" y="15"/>
                    <a:pt x="83" y="16"/>
                  </a:cubicBezTo>
                  <a:cubicBezTo>
                    <a:pt x="85" y="16"/>
                    <a:pt x="84" y="14"/>
                    <a:pt x="86" y="15"/>
                  </a:cubicBezTo>
                  <a:cubicBezTo>
                    <a:pt x="89" y="15"/>
                    <a:pt x="90" y="18"/>
                    <a:pt x="91" y="20"/>
                  </a:cubicBezTo>
                  <a:cubicBezTo>
                    <a:pt x="91" y="21"/>
                    <a:pt x="92" y="22"/>
                    <a:pt x="93" y="22"/>
                  </a:cubicBezTo>
                  <a:cubicBezTo>
                    <a:pt x="94" y="23"/>
                    <a:pt x="94" y="25"/>
                    <a:pt x="95" y="26"/>
                  </a:cubicBezTo>
                  <a:cubicBezTo>
                    <a:pt x="95" y="29"/>
                    <a:pt x="100" y="30"/>
                    <a:pt x="102" y="32"/>
                  </a:cubicBezTo>
                  <a:cubicBezTo>
                    <a:pt x="105" y="33"/>
                    <a:pt x="108" y="36"/>
                    <a:pt x="112" y="37"/>
                  </a:cubicBezTo>
                  <a:cubicBezTo>
                    <a:pt x="114" y="37"/>
                    <a:pt x="117" y="39"/>
                    <a:pt x="120" y="41"/>
                  </a:cubicBezTo>
                  <a:cubicBezTo>
                    <a:pt x="122" y="42"/>
                    <a:pt x="124" y="44"/>
                    <a:pt x="127" y="44"/>
                  </a:cubicBezTo>
                  <a:cubicBezTo>
                    <a:pt x="129" y="44"/>
                    <a:pt x="133" y="45"/>
                    <a:pt x="134" y="46"/>
                  </a:cubicBezTo>
                  <a:cubicBezTo>
                    <a:pt x="135" y="47"/>
                    <a:pt x="134" y="48"/>
                    <a:pt x="134" y="48"/>
                  </a:cubicBezTo>
                  <a:cubicBezTo>
                    <a:pt x="133" y="49"/>
                    <a:pt x="134" y="51"/>
                    <a:pt x="134" y="52"/>
                  </a:cubicBezTo>
                  <a:cubicBezTo>
                    <a:pt x="134" y="54"/>
                    <a:pt x="128" y="51"/>
                    <a:pt x="127" y="50"/>
                  </a:cubicBezTo>
                  <a:cubicBezTo>
                    <a:pt x="126" y="50"/>
                    <a:pt x="125" y="52"/>
                    <a:pt x="125" y="52"/>
                  </a:cubicBezTo>
                  <a:cubicBezTo>
                    <a:pt x="125" y="54"/>
                    <a:pt x="124" y="54"/>
                    <a:pt x="122" y="54"/>
                  </a:cubicBezTo>
                  <a:cubicBezTo>
                    <a:pt x="121" y="54"/>
                    <a:pt x="120" y="54"/>
                    <a:pt x="119" y="54"/>
                  </a:cubicBezTo>
                  <a:cubicBezTo>
                    <a:pt x="117" y="55"/>
                    <a:pt x="117" y="56"/>
                    <a:pt x="117" y="57"/>
                  </a:cubicBezTo>
                  <a:cubicBezTo>
                    <a:pt x="116" y="58"/>
                    <a:pt x="116" y="59"/>
                    <a:pt x="115" y="61"/>
                  </a:cubicBezTo>
                  <a:cubicBezTo>
                    <a:pt x="115" y="62"/>
                    <a:pt x="114" y="63"/>
                    <a:pt x="112" y="63"/>
                  </a:cubicBezTo>
                  <a:cubicBezTo>
                    <a:pt x="109" y="65"/>
                    <a:pt x="105" y="67"/>
                    <a:pt x="101" y="67"/>
                  </a:cubicBezTo>
                  <a:cubicBezTo>
                    <a:pt x="101" y="67"/>
                    <a:pt x="102" y="68"/>
                    <a:pt x="102" y="68"/>
                  </a:cubicBezTo>
                  <a:cubicBezTo>
                    <a:pt x="101" y="69"/>
                    <a:pt x="101" y="70"/>
                    <a:pt x="99" y="71"/>
                  </a:cubicBezTo>
                  <a:cubicBezTo>
                    <a:pt x="98" y="72"/>
                    <a:pt x="94" y="72"/>
                    <a:pt x="93" y="74"/>
                  </a:cubicBezTo>
                  <a:cubicBezTo>
                    <a:pt x="93" y="72"/>
                    <a:pt x="92" y="71"/>
                    <a:pt x="90" y="71"/>
                  </a:cubicBezTo>
                  <a:cubicBezTo>
                    <a:pt x="88" y="71"/>
                    <a:pt x="87" y="71"/>
                    <a:pt x="85" y="70"/>
                  </a:cubicBezTo>
                  <a:cubicBezTo>
                    <a:pt x="84" y="69"/>
                    <a:pt x="85" y="69"/>
                    <a:pt x="84" y="69"/>
                  </a:cubicBezTo>
                  <a:cubicBezTo>
                    <a:pt x="83" y="69"/>
                    <a:pt x="83" y="69"/>
                    <a:pt x="83" y="68"/>
                  </a:cubicBezTo>
                  <a:cubicBezTo>
                    <a:pt x="83" y="68"/>
                    <a:pt x="83" y="67"/>
                    <a:pt x="83" y="66"/>
                  </a:cubicBezTo>
                  <a:cubicBezTo>
                    <a:pt x="83" y="65"/>
                    <a:pt x="82" y="67"/>
                    <a:pt x="83" y="65"/>
                  </a:cubicBezTo>
                  <a:cubicBezTo>
                    <a:pt x="83" y="64"/>
                    <a:pt x="83" y="61"/>
                    <a:pt x="83" y="60"/>
                  </a:cubicBezTo>
                  <a:cubicBezTo>
                    <a:pt x="83" y="59"/>
                    <a:pt x="82" y="59"/>
                    <a:pt x="80" y="59"/>
                  </a:cubicBezTo>
                  <a:cubicBezTo>
                    <a:pt x="79" y="59"/>
                    <a:pt x="77" y="59"/>
                    <a:pt x="76" y="59"/>
                  </a:cubicBezTo>
                  <a:cubicBezTo>
                    <a:pt x="74" y="59"/>
                    <a:pt x="73" y="57"/>
                    <a:pt x="72" y="56"/>
                  </a:cubicBezTo>
                  <a:cubicBezTo>
                    <a:pt x="71" y="54"/>
                    <a:pt x="68" y="55"/>
                    <a:pt x="67" y="53"/>
                  </a:cubicBezTo>
                  <a:cubicBezTo>
                    <a:pt x="66" y="52"/>
                    <a:pt x="65" y="51"/>
                    <a:pt x="63" y="50"/>
                  </a:cubicBezTo>
                  <a:cubicBezTo>
                    <a:pt x="61" y="49"/>
                    <a:pt x="59" y="50"/>
                    <a:pt x="57" y="50"/>
                  </a:cubicBezTo>
                  <a:cubicBezTo>
                    <a:pt x="55" y="49"/>
                    <a:pt x="54" y="48"/>
                    <a:pt x="52" y="48"/>
                  </a:cubicBezTo>
                  <a:cubicBezTo>
                    <a:pt x="51" y="47"/>
                    <a:pt x="47" y="47"/>
                    <a:pt x="47" y="46"/>
                  </a:cubicBezTo>
                  <a:cubicBezTo>
                    <a:pt x="46" y="44"/>
                    <a:pt x="46" y="44"/>
                    <a:pt x="44" y="44"/>
                  </a:cubicBezTo>
                  <a:cubicBezTo>
                    <a:pt x="43" y="44"/>
                    <a:pt x="36" y="43"/>
                    <a:pt x="37" y="45"/>
                  </a:cubicBezTo>
                  <a:cubicBezTo>
                    <a:pt x="34" y="46"/>
                    <a:pt x="32" y="45"/>
                    <a:pt x="30" y="45"/>
                  </a:cubicBezTo>
                  <a:cubicBezTo>
                    <a:pt x="27" y="46"/>
                    <a:pt x="25" y="47"/>
                    <a:pt x="23" y="49"/>
                  </a:cubicBezTo>
                  <a:cubicBezTo>
                    <a:pt x="22" y="49"/>
                    <a:pt x="22" y="50"/>
                    <a:pt x="22" y="51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8" y="52"/>
                    <a:pt x="15" y="53"/>
                    <a:pt x="14" y="52"/>
                  </a:cubicBezTo>
                  <a:cubicBezTo>
                    <a:pt x="13" y="51"/>
                    <a:pt x="13" y="49"/>
                    <a:pt x="13" y="48"/>
                  </a:cubicBezTo>
                  <a:cubicBezTo>
                    <a:pt x="13" y="46"/>
                    <a:pt x="14" y="44"/>
                    <a:pt x="13" y="42"/>
                  </a:cubicBezTo>
                  <a:cubicBezTo>
                    <a:pt x="13" y="40"/>
                    <a:pt x="15" y="38"/>
                    <a:pt x="14" y="37"/>
                  </a:cubicBezTo>
                  <a:cubicBezTo>
                    <a:pt x="13" y="36"/>
                    <a:pt x="11" y="36"/>
                    <a:pt x="12" y="35"/>
                  </a:cubicBezTo>
                  <a:cubicBezTo>
                    <a:pt x="12" y="36"/>
                    <a:pt x="11" y="35"/>
                    <a:pt x="10" y="34"/>
                  </a:cubicBezTo>
                  <a:cubicBezTo>
                    <a:pt x="9" y="33"/>
                    <a:pt x="8" y="32"/>
                    <a:pt x="7" y="34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6" y="31"/>
                    <a:pt x="11" y="31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9" y="30"/>
                    <a:pt x="10" y="29"/>
                    <a:pt x="10" y="28"/>
                  </a:cubicBezTo>
                  <a:cubicBezTo>
                    <a:pt x="10" y="26"/>
                    <a:pt x="6" y="27"/>
                    <a:pt x="4" y="27"/>
                  </a:cubicBezTo>
                  <a:cubicBezTo>
                    <a:pt x="5" y="28"/>
                    <a:pt x="3" y="27"/>
                    <a:pt x="3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3" y="23"/>
                    <a:pt x="4" y="21"/>
                    <a:pt x="4" y="20"/>
                  </a:cubicBezTo>
                  <a:cubicBezTo>
                    <a:pt x="4" y="19"/>
                    <a:pt x="5" y="18"/>
                    <a:pt x="4" y="17"/>
                  </a:cubicBezTo>
                  <a:cubicBezTo>
                    <a:pt x="4" y="17"/>
                    <a:pt x="4" y="16"/>
                    <a:pt x="3" y="15"/>
                  </a:cubicBezTo>
                  <a:cubicBezTo>
                    <a:pt x="3" y="14"/>
                    <a:pt x="3" y="14"/>
                    <a:pt x="2" y="13"/>
                  </a:cubicBezTo>
                  <a:cubicBezTo>
                    <a:pt x="1" y="12"/>
                    <a:pt x="1" y="11"/>
                    <a:pt x="0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564"/>
            <p:cNvSpPr>
              <a:spLocks noEditPoints="1"/>
            </p:cNvSpPr>
            <p:nvPr/>
          </p:nvSpPr>
          <p:spPr bwMode="auto">
            <a:xfrm>
              <a:off x="1598123" y="3264888"/>
              <a:ext cx="463750" cy="180942"/>
            </a:xfrm>
            <a:custGeom>
              <a:avLst/>
              <a:gdLst>
                <a:gd name="T0" fmla="*/ 2 w 157"/>
                <a:gd name="T1" fmla="*/ 16 h 61"/>
                <a:gd name="T2" fmla="*/ 1 w 157"/>
                <a:gd name="T3" fmla="*/ 14 h 61"/>
                <a:gd name="T4" fmla="*/ 6 w 157"/>
                <a:gd name="T5" fmla="*/ 20 h 61"/>
                <a:gd name="T6" fmla="*/ 9 w 157"/>
                <a:gd name="T7" fmla="*/ 21 h 61"/>
                <a:gd name="T8" fmla="*/ 6 w 157"/>
                <a:gd name="T9" fmla="*/ 16 h 61"/>
                <a:gd name="T10" fmla="*/ 11 w 157"/>
                <a:gd name="T11" fmla="*/ 17 h 61"/>
                <a:gd name="T12" fmla="*/ 11 w 157"/>
                <a:gd name="T13" fmla="*/ 17 h 61"/>
                <a:gd name="T14" fmla="*/ 11 w 157"/>
                <a:gd name="T15" fmla="*/ 10 h 61"/>
                <a:gd name="T16" fmla="*/ 13 w 157"/>
                <a:gd name="T17" fmla="*/ 21 h 61"/>
                <a:gd name="T18" fmla="*/ 13 w 157"/>
                <a:gd name="T19" fmla="*/ 21 h 61"/>
                <a:gd name="T20" fmla="*/ 13 w 157"/>
                <a:gd name="T21" fmla="*/ 26 h 61"/>
                <a:gd name="T22" fmla="*/ 21 w 157"/>
                <a:gd name="T23" fmla="*/ 23 h 61"/>
                <a:gd name="T24" fmla="*/ 21 w 157"/>
                <a:gd name="T25" fmla="*/ 23 h 61"/>
                <a:gd name="T26" fmla="*/ 112 w 157"/>
                <a:gd name="T27" fmla="*/ 37 h 61"/>
                <a:gd name="T28" fmla="*/ 111 w 157"/>
                <a:gd name="T29" fmla="*/ 39 h 61"/>
                <a:gd name="T30" fmla="*/ 109 w 157"/>
                <a:gd name="T31" fmla="*/ 43 h 61"/>
                <a:gd name="T32" fmla="*/ 112 w 157"/>
                <a:gd name="T33" fmla="*/ 40 h 61"/>
                <a:gd name="T34" fmla="*/ 102 w 157"/>
                <a:gd name="T35" fmla="*/ 35 h 61"/>
                <a:gd name="T36" fmla="*/ 103 w 157"/>
                <a:gd name="T37" fmla="*/ 29 h 61"/>
                <a:gd name="T38" fmla="*/ 104 w 157"/>
                <a:gd name="T39" fmla="*/ 22 h 61"/>
                <a:gd name="T40" fmla="*/ 109 w 157"/>
                <a:gd name="T41" fmla="*/ 20 h 61"/>
                <a:gd name="T42" fmla="*/ 111 w 157"/>
                <a:gd name="T43" fmla="*/ 10 h 61"/>
                <a:gd name="T44" fmla="*/ 115 w 157"/>
                <a:gd name="T45" fmla="*/ 5 h 61"/>
                <a:gd name="T46" fmla="*/ 121 w 157"/>
                <a:gd name="T47" fmla="*/ 3 h 61"/>
                <a:gd name="T48" fmla="*/ 133 w 157"/>
                <a:gd name="T49" fmla="*/ 6 h 61"/>
                <a:gd name="T50" fmla="*/ 138 w 157"/>
                <a:gd name="T51" fmla="*/ 10 h 61"/>
                <a:gd name="T52" fmla="*/ 146 w 157"/>
                <a:gd name="T53" fmla="*/ 11 h 61"/>
                <a:gd name="T54" fmla="*/ 150 w 157"/>
                <a:gd name="T55" fmla="*/ 12 h 61"/>
                <a:gd name="T56" fmla="*/ 153 w 157"/>
                <a:gd name="T57" fmla="*/ 15 h 61"/>
                <a:gd name="T58" fmla="*/ 157 w 157"/>
                <a:gd name="T59" fmla="*/ 23 h 61"/>
                <a:gd name="T60" fmla="*/ 143 w 157"/>
                <a:gd name="T61" fmla="*/ 38 h 61"/>
                <a:gd name="T62" fmla="*/ 129 w 157"/>
                <a:gd name="T63" fmla="*/ 44 h 61"/>
                <a:gd name="T64" fmla="*/ 128 w 157"/>
                <a:gd name="T65" fmla="*/ 47 h 61"/>
                <a:gd name="T66" fmla="*/ 124 w 157"/>
                <a:gd name="T67" fmla="*/ 56 h 61"/>
                <a:gd name="T68" fmla="*/ 119 w 157"/>
                <a:gd name="T69" fmla="*/ 61 h 61"/>
                <a:gd name="T70" fmla="*/ 113 w 157"/>
                <a:gd name="T71" fmla="*/ 56 h 61"/>
                <a:gd name="T72" fmla="*/ 108 w 157"/>
                <a:gd name="T73" fmla="*/ 54 h 61"/>
                <a:gd name="T74" fmla="*/ 109 w 157"/>
                <a:gd name="T75" fmla="*/ 51 h 61"/>
                <a:gd name="T76" fmla="*/ 111 w 157"/>
                <a:gd name="T77" fmla="*/ 44 h 61"/>
                <a:gd name="T78" fmla="*/ 113 w 157"/>
                <a:gd name="T79" fmla="*/ 37 h 61"/>
                <a:gd name="T80" fmla="*/ 112 w 157"/>
                <a:gd name="T81" fmla="*/ 37 h 61"/>
                <a:gd name="T82" fmla="*/ 111 w 157"/>
                <a:gd name="T83" fmla="*/ 36 h 61"/>
                <a:gd name="T84" fmla="*/ 105 w 157"/>
                <a:gd name="T8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61">
                  <a:moveTo>
                    <a:pt x="2" y="18"/>
                  </a:moveTo>
                  <a:cubicBezTo>
                    <a:pt x="3" y="18"/>
                    <a:pt x="4" y="16"/>
                    <a:pt x="2" y="16"/>
                  </a:cubicBezTo>
                  <a:cubicBezTo>
                    <a:pt x="0" y="16"/>
                    <a:pt x="1" y="18"/>
                    <a:pt x="2" y="18"/>
                  </a:cubicBezTo>
                  <a:moveTo>
                    <a:pt x="1" y="14"/>
                  </a:move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5" y="18"/>
                    <a:pt x="6" y="20"/>
                  </a:cubicBezTo>
                  <a:cubicBezTo>
                    <a:pt x="4" y="20"/>
                    <a:pt x="1" y="22"/>
                    <a:pt x="4" y="23"/>
                  </a:cubicBezTo>
                  <a:cubicBezTo>
                    <a:pt x="5" y="24"/>
                    <a:pt x="9" y="23"/>
                    <a:pt x="9" y="21"/>
                  </a:cubicBezTo>
                  <a:cubicBezTo>
                    <a:pt x="9" y="20"/>
                    <a:pt x="7" y="20"/>
                    <a:pt x="7" y="19"/>
                  </a:cubicBezTo>
                  <a:cubicBezTo>
                    <a:pt x="8" y="17"/>
                    <a:pt x="6" y="17"/>
                    <a:pt x="6" y="16"/>
                  </a:cubicBezTo>
                  <a:cubicBezTo>
                    <a:pt x="4" y="14"/>
                    <a:pt x="4" y="12"/>
                    <a:pt x="1" y="14"/>
                  </a:cubicBezTo>
                  <a:moveTo>
                    <a:pt x="11" y="17"/>
                  </a:moveTo>
                  <a:cubicBezTo>
                    <a:pt x="12" y="16"/>
                    <a:pt x="10" y="15"/>
                    <a:pt x="9" y="15"/>
                  </a:cubicBezTo>
                  <a:cubicBezTo>
                    <a:pt x="7" y="15"/>
                    <a:pt x="11" y="17"/>
                    <a:pt x="11" y="17"/>
                  </a:cubicBezTo>
                  <a:moveTo>
                    <a:pt x="12" y="11"/>
                  </a:moveTo>
                  <a:cubicBezTo>
                    <a:pt x="13" y="10"/>
                    <a:pt x="12" y="10"/>
                    <a:pt x="11" y="10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13" y="21"/>
                  </a:moveTo>
                  <a:cubicBezTo>
                    <a:pt x="15" y="21"/>
                    <a:pt x="15" y="18"/>
                    <a:pt x="13" y="18"/>
                  </a:cubicBezTo>
                  <a:cubicBezTo>
                    <a:pt x="11" y="19"/>
                    <a:pt x="11" y="21"/>
                    <a:pt x="13" y="21"/>
                  </a:cubicBezTo>
                  <a:moveTo>
                    <a:pt x="12" y="27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1" y="26"/>
                    <a:pt x="12" y="27"/>
                  </a:cubicBezTo>
                  <a:moveTo>
                    <a:pt x="21" y="23"/>
                  </a:moveTo>
                  <a:cubicBezTo>
                    <a:pt x="22" y="23"/>
                    <a:pt x="24" y="21"/>
                    <a:pt x="23" y="20"/>
                  </a:cubicBezTo>
                  <a:cubicBezTo>
                    <a:pt x="22" y="20"/>
                    <a:pt x="20" y="22"/>
                    <a:pt x="21" y="23"/>
                  </a:cubicBezTo>
                  <a:moveTo>
                    <a:pt x="112" y="39"/>
                  </a:moveTo>
                  <a:cubicBezTo>
                    <a:pt x="113" y="38"/>
                    <a:pt x="113" y="38"/>
                    <a:pt x="112" y="37"/>
                  </a:cubicBezTo>
                  <a:cubicBezTo>
                    <a:pt x="112" y="38"/>
                    <a:pt x="112" y="38"/>
                    <a:pt x="112" y="39"/>
                  </a:cubicBezTo>
                  <a:moveTo>
                    <a:pt x="111" y="39"/>
                  </a:moveTo>
                  <a:cubicBezTo>
                    <a:pt x="110" y="39"/>
                    <a:pt x="109" y="40"/>
                    <a:pt x="109" y="41"/>
                  </a:cubicBezTo>
                  <a:cubicBezTo>
                    <a:pt x="108" y="41"/>
                    <a:pt x="109" y="43"/>
                    <a:pt x="109" y="43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41"/>
                    <a:pt x="112" y="40"/>
                    <a:pt x="112" y="40"/>
                  </a:cubicBezTo>
                  <a:cubicBezTo>
                    <a:pt x="111" y="39"/>
                    <a:pt x="111" y="39"/>
                    <a:pt x="111" y="39"/>
                  </a:cubicBezTo>
                  <a:moveTo>
                    <a:pt x="102" y="35"/>
                  </a:moveTo>
                  <a:cubicBezTo>
                    <a:pt x="104" y="35"/>
                    <a:pt x="104" y="33"/>
                    <a:pt x="104" y="32"/>
                  </a:cubicBezTo>
                  <a:cubicBezTo>
                    <a:pt x="104" y="31"/>
                    <a:pt x="104" y="30"/>
                    <a:pt x="103" y="29"/>
                  </a:cubicBezTo>
                  <a:cubicBezTo>
                    <a:pt x="103" y="28"/>
                    <a:pt x="104" y="27"/>
                    <a:pt x="104" y="26"/>
                  </a:cubicBezTo>
                  <a:cubicBezTo>
                    <a:pt x="103" y="24"/>
                    <a:pt x="102" y="23"/>
                    <a:pt x="104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7" y="19"/>
                    <a:pt x="107" y="20"/>
                    <a:pt x="109" y="20"/>
                  </a:cubicBezTo>
                  <a:cubicBezTo>
                    <a:pt x="107" y="19"/>
                    <a:pt x="106" y="17"/>
                    <a:pt x="108" y="16"/>
                  </a:cubicBezTo>
                  <a:cubicBezTo>
                    <a:pt x="110" y="14"/>
                    <a:pt x="111" y="13"/>
                    <a:pt x="111" y="10"/>
                  </a:cubicBezTo>
                  <a:cubicBezTo>
                    <a:pt x="111" y="10"/>
                    <a:pt x="110" y="6"/>
                    <a:pt x="111" y="6"/>
                  </a:cubicBezTo>
                  <a:cubicBezTo>
                    <a:pt x="111" y="5"/>
                    <a:pt x="115" y="3"/>
                    <a:pt x="115" y="5"/>
                  </a:cubicBezTo>
                  <a:cubicBezTo>
                    <a:pt x="114" y="4"/>
                    <a:pt x="116" y="4"/>
                    <a:pt x="117" y="3"/>
                  </a:cubicBezTo>
                  <a:cubicBezTo>
                    <a:pt x="118" y="3"/>
                    <a:pt x="121" y="2"/>
                    <a:pt x="121" y="3"/>
                  </a:cubicBezTo>
                  <a:cubicBezTo>
                    <a:pt x="121" y="2"/>
                    <a:pt x="122" y="1"/>
                    <a:pt x="122" y="0"/>
                  </a:cubicBezTo>
                  <a:cubicBezTo>
                    <a:pt x="125" y="2"/>
                    <a:pt x="129" y="6"/>
                    <a:pt x="133" y="6"/>
                  </a:cubicBezTo>
                  <a:cubicBezTo>
                    <a:pt x="134" y="6"/>
                    <a:pt x="134" y="7"/>
                    <a:pt x="135" y="7"/>
                  </a:cubicBezTo>
                  <a:cubicBezTo>
                    <a:pt x="136" y="8"/>
                    <a:pt x="135" y="10"/>
                    <a:pt x="138" y="10"/>
                  </a:cubicBezTo>
                  <a:cubicBezTo>
                    <a:pt x="140" y="10"/>
                    <a:pt x="141" y="11"/>
                    <a:pt x="143" y="11"/>
                  </a:cubicBezTo>
                  <a:cubicBezTo>
                    <a:pt x="144" y="11"/>
                    <a:pt x="145" y="12"/>
                    <a:pt x="146" y="11"/>
                  </a:cubicBezTo>
                  <a:cubicBezTo>
                    <a:pt x="146" y="10"/>
                    <a:pt x="145" y="10"/>
                    <a:pt x="146" y="10"/>
                  </a:cubicBezTo>
                  <a:cubicBezTo>
                    <a:pt x="147" y="9"/>
                    <a:pt x="149" y="10"/>
                    <a:pt x="150" y="12"/>
                  </a:cubicBezTo>
                  <a:cubicBezTo>
                    <a:pt x="152" y="13"/>
                    <a:pt x="154" y="13"/>
                    <a:pt x="156" y="15"/>
                  </a:cubicBezTo>
                  <a:cubicBezTo>
                    <a:pt x="155" y="15"/>
                    <a:pt x="154" y="15"/>
                    <a:pt x="153" y="15"/>
                  </a:cubicBezTo>
                  <a:cubicBezTo>
                    <a:pt x="153" y="15"/>
                    <a:pt x="155" y="17"/>
                    <a:pt x="155" y="18"/>
                  </a:cubicBezTo>
                  <a:cubicBezTo>
                    <a:pt x="157" y="19"/>
                    <a:pt x="156" y="21"/>
                    <a:pt x="157" y="23"/>
                  </a:cubicBezTo>
                  <a:cubicBezTo>
                    <a:pt x="156" y="23"/>
                    <a:pt x="155" y="23"/>
                    <a:pt x="155" y="22"/>
                  </a:cubicBezTo>
                  <a:cubicBezTo>
                    <a:pt x="153" y="29"/>
                    <a:pt x="149" y="34"/>
                    <a:pt x="143" y="38"/>
                  </a:cubicBezTo>
                  <a:cubicBezTo>
                    <a:pt x="140" y="40"/>
                    <a:pt x="136" y="40"/>
                    <a:pt x="133" y="42"/>
                  </a:cubicBezTo>
                  <a:cubicBezTo>
                    <a:pt x="131" y="42"/>
                    <a:pt x="131" y="43"/>
                    <a:pt x="129" y="44"/>
                  </a:cubicBezTo>
                  <a:cubicBezTo>
                    <a:pt x="129" y="45"/>
                    <a:pt x="129" y="45"/>
                    <a:pt x="128" y="46"/>
                  </a:cubicBezTo>
                  <a:cubicBezTo>
                    <a:pt x="128" y="46"/>
                    <a:pt x="129" y="47"/>
                    <a:pt x="128" y="47"/>
                  </a:cubicBezTo>
                  <a:cubicBezTo>
                    <a:pt x="127" y="45"/>
                    <a:pt x="126" y="50"/>
                    <a:pt x="126" y="50"/>
                  </a:cubicBezTo>
                  <a:cubicBezTo>
                    <a:pt x="125" y="52"/>
                    <a:pt x="124" y="54"/>
                    <a:pt x="124" y="56"/>
                  </a:cubicBezTo>
                  <a:cubicBezTo>
                    <a:pt x="124" y="58"/>
                    <a:pt x="122" y="58"/>
                    <a:pt x="122" y="59"/>
                  </a:cubicBezTo>
                  <a:cubicBezTo>
                    <a:pt x="121" y="61"/>
                    <a:pt x="121" y="61"/>
                    <a:pt x="119" y="61"/>
                  </a:cubicBezTo>
                  <a:cubicBezTo>
                    <a:pt x="117" y="61"/>
                    <a:pt x="117" y="59"/>
                    <a:pt x="116" y="58"/>
                  </a:cubicBezTo>
                  <a:cubicBezTo>
                    <a:pt x="115" y="56"/>
                    <a:pt x="114" y="57"/>
                    <a:pt x="113" y="56"/>
                  </a:cubicBezTo>
                  <a:cubicBezTo>
                    <a:pt x="112" y="56"/>
                    <a:pt x="111" y="54"/>
                    <a:pt x="109" y="55"/>
                  </a:cubicBezTo>
                  <a:cubicBezTo>
                    <a:pt x="108" y="57"/>
                    <a:pt x="106" y="56"/>
                    <a:pt x="108" y="54"/>
                  </a:cubicBezTo>
                  <a:cubicBezTo>
                    <a:pt x="106" y="54"/>
                    <a:pt x="106" y="53"/>
                    <a:pt x="107" y="52"/>
                  </a:cubicBezTo>
                  <a:cubicBezTo>
                    <a:pt x="108" y="52"/>
                    <a:pt x="109" y="52"/>
                    <a:pt x="109" y="51"/>
                  </a:cubicBezTo>
                  <a:cubicBezTo>
                    <a:pt x="110" y="51"/>
                    <a:pt x="109" y="46"/>
                    <a:pt x="108" y="46"/>
                  </a:cubicBezTo>
                  <a:cubicBezTo>
                    <a:pt x="109" y="45"/>
                    <a:pt x="110" y="46"/>
                    <a:pt x="111" y="44"/>
                  </a:cubicBezTo>
                  <a:cubicBezTo>
                    <a:pt x="112" y="43"/>
                    <a:pt x="112" y="42"/>
                    <a:pt x="113" y="40"/>
                  </a:cubicBezTo>
                  <a:cubicBezTo>
                    <a:pt x="113" y="39"/>
                    <a:pt x="113" y="39"/>
                    <a:pt x="113" y="37"/>
                  </a:cubicBezTo>
                  <a:cubicBezTo>
                    <a:pt x="112" y="36"/>
                    <a:pt x="112" y="34"/>
                    <a:pt x="113" y="33"/>
                  </a:cubicBezTo>
                  <a:cubicBezTo>
                    <a:pt x="111" y="34"/>
                    <a:pt x="113" y="36"/>
                    <a:pt x="112" y="37"/>
                  </a:cubicBezTo>
                  <a:cubicBezTo>
                    <a:pt x="112" y="40"/>
                    <a:pt x="110" y="37"/>
                    <a:pt x="112" y="37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0" y="36"/>
                    <a:pt x="108" y="39"/>
                    <a:pt x="109" y="40"/>
                  </a:cubicBezTo>
                  <a:cubicBezTo>
                    <a:pt x="107" y="39"/>
                    <a:pt x="106" y="38"/>
                    <a:pt x="105" y="37"/>
                  </a:cubicBezTo>
                  <a:cubicBezTo>
                    <a:pt x="103" y="36"/>
                    <a:pt x="102" y="36"/>
                    <a:pt x="102" y="3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566"/>
            <p:cNvSpPr>
              <a:spLocks/>
            </p:cNvSpPr>
            <p:nvPr/>
          </p:nvSpPr>
          <p:spPr bwMode="auto">
            <a:xfrm>
              <a:off x="4196178" y="2950436"/>
              <a:ext cx="89588" cy="177428"/>
            </a:xfrm>
            <a:custGeom>
              <a:avLst/>
              <a:gdLst>
                <a:gd name="T0" fmla="*/ 0 w 30"/>
                <a:gd name="T1" fmla="*/ 17 h 60"/>
                <a:gd name="T2" fmla="*/ 1 w 30"/>
                <a:gd name="T3" fmla="*/ 14 h 60"/>
                <a:gd name="T4" fmla="*/ 3 w 30"/>
                <a:gd name="T5" fmla="*/ 13 h 60"/>
                <a:gd name="T6" fmla="*/ 7 w 30"/>
                <a:gd name="T7" fmla="*/ 10 h 60"/>
                <a:gd name="T8" fmla="*/ 14 w 30"/>
                <a:gd name="T9" fmla="*/ 8 h 60"/>
                <a:gd name="T10" fmla="*/ 16 w 30"/>
                <a:gd name="T11" fmla="*/ 4 h 60"/>
                <a:gd name="T12" fmla="*/ 16 w 30"/>
                <a:gd name="T13" fmla="*/ 2 h 60"/>
                <a:gd name="T14" fmla="*/ 18 w 30"/>
                <a:gd name="T15" fmla="*/ 1 h 60"/>
                <a:gd name="T16" fmla="*/ 22 w 30"/>
                <a:gd name="T17" fmla="*/ 2 h 60"/>
                <a:gd name="T18" fmla="*/ 24 w 30"/>
                <a:gd name="T19" fmla="*/ 5 h 60"/>
                <a:gd name="T20" fmla="*/ 27 w 30"/>
                <a:gd name="T21" fmla="*/ 7 h 60"/>
                <a:gd name="T22" fmla="*/ 26 w 30"/>
                <a:gd name="T23" fmla="*/ 9 h 60"/>
                <a:gd name="T24" fmla="*/ 28 w 30"/>
                <a:gd name="T25" fmla="*/ 12 h 60"/>
                <a:gd name="T26" fmla="*/ 28 w 30"/>
                <a:gd name="T27" fmla="*/ 16 h 60"/>
                <a:gd name="T28" fmla="*/ 29 w 30"/>
                <a:gd name="T29" fmla="*/ 19 h 60"/>
                <a:gd name="T30" fmla="*/ 27 w 30"/>
                <a:gd name="T31" fmla="*/ 20 h 60"/>
                <a:gd name="T32" fmla="*/ 27 w 30"/>
                <a:gd name="T33" fmla="*/ 24 h 60"/>
                <a:gd name="T34" fmla="*/ 24 w 30"/>
                <a:gd name="T35" fmla="*/ 26 h 60"/>
                <a:gd name="T36" fmla="*/ 23 w 30"/>
                <a:gd name="T37" fmla="*/ 28 h 60"/>
                <a:gd name="T38" fmla="*/ 21 w 30"/>
                <a:gd name="T39" fmla="*/ 32 h 60"/>
                <a:gd name="T40" fmla="*/ 19 w 30"/>
                <a:gd name="T41" fmla="*/ 33 h 60"/>
                <a:gd name="T42" fmla="*/ 19 w 30"/>
                <a:gd name="T43" fmla="*/ 36 h 60"/>
                <a:gd name="T44" fmla="*/ 18 w 30"/>
                <a:gd name="T45" fmla="*/ 43 h 60"/>
                <a:gd name="T46" fmla="*/ 19 w 30"/>
                <a:gd name="T47" fmla="*/ 48 h 60"/>
                <a:gd name="T48" fmla="*/ 19 w 30"/>
                <a:gd name="T49" fmla="*/ 52 h 60"/>
                <a:gd name="T50" fmla="*/ 18 w 30"/>
                <a:gd name="T51" fmla="*/ 58 h 60"/>
                <a:gd name="T52" fmla="*/ 14 w 30"/>
                <a:gd name="T53" fmla="*/ 59 h 60"/>
                <a:gd name="T54" fmla="*/ 8 w 30"/>
                <a:gd name="T55" fmla="*/ 60 h 60"/>
                <a:gd name="T56" fmla="*/ 10 w 30"/>
                <a:gd name="T57" fmla="*/ 59 h 60"/>
                <a:gd name="T58" fmla="*/ 9 w 30"/>
                <a:gd name="T59" fmla="*/ 57 h 60"/>
                <a:gd name="T60" fmla="*/ 8 w 30"/>
                <a:gd name="T61" fmla="*/ 53 h 60"/>
                <a:gd name="T62" fmla="*/ 8 w 30"/>
                <a:gd name="T63" fmla="*/ 50 h 60"/>
                <a:gd name="T64" fmla="*/ 8 w 30"/>
                <a:gd name="T65" fmla="*/ 37 h 60"/>
                <a:gd name="T66" fmla="*/ 7 w 30"/>
                <a:gd name="T67" fmla="*/ 30 h 60"/>
                <a:gd name="T68" fmla="*/ 6 w 30"/>
                <a:gd name="T69" fmla="*/ 24 h 60"/>
                <a:gd name="T70" fmla="*/ 1 w 30"/>
                <a:gd name="T71" fmla="*/ 21 h 60"/>
                <a:gd name="T72" fmla="*/ 0 w 30"/>
                <a:gd name="T7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60">
                  <a:moveTo>
                    <a:pt x="0" y="17"/>
                  </a:move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3" y="14"/>
                    <a:pt x="3" y="13"/>
                  </a:cubicBezTo>
                  <a:cubicBezTo>
                    <a:pt x="4" y="12"/>
                    <a:pt x="5" y="9"/>
                    <a:pt x="7" y="10"/>
                  </a:cubicBezTo>
                  <a:cubicBezTo>
                    <a:pt x="9" y="11"/>
                    <a:pt x="13" y="9"/>
                    <a:pt x="14" y="8"/>
                  </a:cubicBezTo>
                  <a:cubicBezTo>
                    <a:pt x="15" y="7"/>
                    <a:pt x="16" y="5"/>
                    <a:pt x="16" y="4"/>
                  </a:cubicBezTo>
                  <a:cubicBezTo>
                    <a:pt x="16" y="3"/>
                    <a:pt x="15" y="2"/>
                    <a:pt x="16" y="2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20" y="0"/>
                    <a:pt x="21" y="2"/>
                    <a:pt x="22" y="2"/>
                  </a:cubicBezTo>
                  <a:cubicBezTo>
                    <a:pt x="23" y="3"/>
                    <a:pt x="23" y="4"/>
                    <a:pt x="24" y="5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9"/>
                    <a:pt x="26" y="9"/>
                  </a:cubicBezTo>
                  <a:cubicBezTo>
                    <a:pt x="26" y="11"/>
                    <a:pt x="27" y="12"/>
                    <a:pt x="28" y="12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9" y="17"/>
                    <a:pt x="30" y="18"/>
                    <a:pt x="29" y="19"/>
                  </a:cubicBezTo>
                  <a:cubicBezTo>
                    <a:pt x="28" y="20"/>
                    <a:pt x="27" y="19"/>
                    <a:pt x="27" y="20"/>
                  </a:cubicBezTo>
                  <a:cubicBezTo>
                    <a:pt x="26" y="21"/>
                    <a:pt x="28" y="22"/>
                    <a:pt x="27" y="24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4" y="26"/>
                    <a:pt x="24" y="27"/>
                    <a:pt x="23" y="28"/>
                  </a:cubicBezTo>
                  <a:cubicBezTo>
                    <a:pt x="22" y="29"/>
                    <a:pt x="24" y="32"/>
                    <a:pt x="21" y="32"/>
                  </a:cubicBezTo>
                  <a:cubicBezTo>
                    <a:pt x="20" y="33"/>
                    <a:pt x="19" y="32"/>
                    <a:pt x="19" y="33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9"/>
                    <a:pt x="18" y="41"/>
                    <a:pt x="18" y="43"/>
                  </a:cubicBezTo>
                  <a:cubicBezTo>
                    <a:pt x="18" y="45"/>
                    <a:pt x="19" y="47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8" y="53"/>
                    <a:pt x="20" y="58"/>
                    <a:pt x="18" y="58"/>
                  </a:cubicBezTo>
                  <a:cubicBezTo>
                    <a:pt x="17" y="59"/>
                    <a:pt x="15" y="59"/>
                    <a:pt x="14" y="59"/>
                  </a:cubicBezTo>
                  <a:cubicBezTo>
                    <a:pt x="12" y="59"/>
                    <a:pt x="10" y="60"/>
                    <a:pt x="8" y="60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8" y="55"/>
                    <a:pt x="8" y="53"/>
                  </a:cubicBezTo>
                  <a:cubicBezTo>
                    <a:pt x="7" y="52"/>
                    <a:pt x="8" y="51"/>
                    <a:pt x="8" y="50"/>
                  </a:cubicBezTo>
                  <a:cubicBezTo>
                    <a:pt x="8" y="45"/>
                    <a:pt x="8" y="41"/>
                    <a:pt x="8" y="37"/>
                  </a:cubicBezTo>
                  <a:cubicBezTo>
                    <a:pt x="8" y="34"/>
                    <a:pt x="8" y="32"/>
                    <a:pt x="7" y="30"/>
                  </a:cubicBezTo>
                  <a:cubicBezTo>
                    <a:pt x="5" y="28"/>
                    <a:pt x="6" y="26"/>
                    <a:pt x="6" y="24"/>
                  </a:cubicBezTo>
                  <a:cubicBezTo>
                    <a:pt x="5" y="22"/>
                    <a:pt x="3" y="22"/>
                    <a:pt x="1" y="21"/>
                  </a:cubicBezTo>
                  <a:cubicBezTo>
                    <a:pt x="0" y="19"/>
                    <a:pt x="1" y="18"/>
                    <a:pt x="0" y="1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568"/>
            <p:cNvSpPr>
              <a:spLocks/>
            </p:cNvSpPr>
            <p:nvPr/>
          </p:nvSpPr>
          <p:spPr bwMode="auto">
            <a:xfrm>
              <a:off x="4552774" y="1964917"/>
              <a:ext cx="87831" cy="43918"/>
            </a:xfrm>
            <a:custGeom>
              <a:avLst/>
              <a:gdLst>
                <a:gd name="T0" fmla="*/ 1 w 30"/>
                <a:gd name="T1" fmla="*/ 9 h 15"/>
                <a:gd name="T2" fmla="*/ 2 w 30"/>
                <a:gd name="T3" fmla="*/ 8 h 15"/>
                <a:gd name="T4" fmla="*/ 0 w 30"/>
                <a:gd name="T5" fmla="*/ 7 h 15"/>
                <a:gd name="T6" fmla="*/ 3 w 30"/>
                <a:gd name="T7" fmla="*/ 4 h 15"/>
                <a:gd name="T8" fmla="*/ 11 w 30"/>
                <a:gd name="T9" fmla="*/ 5 h 15"/>
                <a:gd name="T10" fmla="*/ 17 w 30"/>
                <a:gd name="T11" fmla="*/ 3 h 15"/>
                <a:gd name="T12" fmla="*/ 21 w 30"/>
                <a:gd name="T13" fmla="*/ 3 h 15"/>
                <a:gd name="T14" fmla="*/ 25 w 30"/>
                <a:gd name="T15" fmla="*/ 3 h 15"/>
                <a:gd name="T16" fmla="*/ 27 w 30"/>
                <a:gd name="T17" fmla="*/ 1 h 15"/>
                <a:gd name="T18" fmla="*/ 30 w 30"/>
                <a:gd name="T19" fmla="*/ 5 h 15"/>
                <a:gd name="T20" fmla="*/ 27 w 30"/>
                <a:gd name="T21" fmla="*/ 6 h 15"/>
                <a:gd name="T22" fmla="*/ 25 w 30"/>
                <a:gd name="T23" fmla="*/ 6 h 15"/>
                <a:gd name="T24" fmla="*/ 21 w 30"/>
                <a:gd name="T25" fmla="*/ 7 h 15"/>
                <a:gd name="T26" fmla="*/ 21 w 30"/>
                <a:gd name="T27" fmla="*/ 10 h 15"/>
                <a:gd name="T28" fmla="*/ 17 w 30"/>
                <a:gd name="T29" fmla="*/ 12 h 15"/>
                <a:gd name="T30" fmla="*/ 19 w 30"/>
                <a:gd name="T31" fmla="*/ 13 h 15"/>
                <a:gd name="T32" fmla="*/ 16 w 30"/>
                <a:gd name="T33" fmla="*/ 14 h 15"/>
                <a:gd name="T34" fmla="*/ 11 w 30"/>
                <a:gd name="T35" fmla="*/ 12 h 15"/>
                <a:gd name="T36" fmla="*/ 6 w 30"/>
                <a:gd name="T37" fmla="*/ 14 h 15"/>
                <a:gd name="T38" fmla="*/ 5 w 30"/>
                <a:gd name="T39" fmla="*/ 14 h 15"/>
                <a:gd name="T40" fmla="*/ 1 w 30"/>
                <a:gd name="T41" fmla="*/ 14 h 15"/>
                <a:gd name="T42" fmla="*/ 4 w 30"/>
                <a:gd name="T43" fmla="*/ 12 h 15"/>
                <a:gd name="T44" fmla="*/ 2 w 30"/>
                <a:gd name="T45" fmla="*/ 10 h 15"/>
                <a:gd name="T46" fmla="*/ 1 w 30"/>
                <a:gd name="T4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5">
                  <a:moveTo>
                    <a:pt x="1" y="9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2" y="5"/>
                    <a:pt x="1" y="4"/>
                    <a:pt x="3" y="4"/>
                  </a:cubicBezTo>
                  <a:cubicBezTo>
                    <a:pt x="4" y="4"/>
                    <a:pt x="10" y="6"/>
                    <a:pt x="11" y="5"/>
                  </a:cubicBezTo>
                  <a:cubicBezTo>
                    <a:pt x="13" y="4"/>
                    <a:pt x="14" y="3"/>
                    <a:pt x="17" y="3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2"/>
                    <a:pt x="23" y="2"/>
                    <a:pt x="25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8" y="2"/>
                    <a:pt x="29" y="4"/>
                    <a:pt x="30" y="5"/>
                  </a:cubicBezTo>
                  <a:cubicBezTo>
                    <a:pt x="29" y="5"/>
                    <a:pt x="25" y="4"/>
                    <a:pt x="27" y="6"/>
                  </a:cubicBezTo>
                  <a:cubicBezTo>
                    <a:pt x="26" y="6"/>
                    <a:pt x="25" y="5"/>
                    <a:pt x="25" y="6"/>
                  </a:cubicBezTo>
                  <a:cubicBezTo>
                    <a:pt x="25" y="7"/>
                    <a:pt x="22" y="7"/>
                    <a:pt x="21" y="7"/>
                  </a:cubicBezTo>
                  <a:cubicBezTo>
                    <a:pt x="20" y="8"/>
                    <a:pt x="22" y="9"/>
                    <a:pt x="21" y="10"/>
                  </a:cubicBezTo>
                  <a:cubicBezTo>
                    <a:pt x="21" y="11"/>
                    <a:pt x="18" y="11"/>
                    <a:pt x="17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8" y="13"/>
                    <a:pt x="18" y="15"/>
                    <a:pt x="16" y="14"/>
                  </a:cubicBezTo>
                  <a:cubicBezTo>
                    <a:pt x="15" y="13"/>
                    <a:pt x="13" y="14"/>
                    <a:pt x="11" y="12"/>
                  </a:cubicBezTo>
                  <a:cubicBezTo>
                    <a:pt x="10" y="14"/>
                    <a:pt x="8" y="15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4" y="15"/>
                    <a:pt x="2" y="14"/>
                    <a:pt x="1" y="14"/>
                  </a:cubicBezTo>
                  <a:cubicBezTo>
                    <a:pt x="3" y="13"/>
                    <a:pt x="5" y="13"/>
                    <a:pt x="4" y="12"/>
                  </a:cubicBezTo>
                  <a:cubicBezTo>
                    <a:pt x="3" y="11"/>
                    <a:pt x="0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569"/>
            <p:cNvSpPr>
              <a:spLocks noEditPoints="1"/>
            </p:cNvSpPr>
            <p:nvPr/>
          </p:nvSpPr>
          <p:spPr bwMode="auto">
            <a:xfrm>
              <a:off x="3920388" y="996966"/>
              <a:ext cx="1198022" cy="653499"/>
            </a:xfrm>
            <a:custGeom>
              <a:avLst/>
              <a:gdLst>
                <a:gd name="T0" fmla="*/ 200 w 404"/>
                <a:gd name="T1" fmla="*/ 18 h 220"/>
                <a:gd name="T2" fmla="*/ 240 w 404"/>
                <a:gd name="T3" fmla="*/ 23 h 220"/>
                <a:gd name="T4" fmla="*/ 225 w 404"/>
                <a:gd name="T5" fmla="*/ 31 h 220"/>
                <a:gd name="T6" fmla="*/ 265 w 404"/>
                <a:gd name="T7" fmla="*/ 25 h 220"/>
                <a:gd name="T8" fmla="*/ 235 w 404"/>
                <a:gd name="T9" fmla="*/ 16 h 220"/>
                <a:gd name="T10" fmla="*/ 191 w 404"/>
                <a:gd name="T11" fmla="*/ 12 h 220"/>
                <a:gd name="T12" fmla="*/ 324 w 404"/>
                <a:gd name="T13" fmla="*/ 15 h 220"/>
                <a:gd name="T14" fmla="*/ 290 w 404"/>
                <a:gd name="T15" fmla="*/ 7 h 220"/>
                <a:gd name="T16" fmla="*/ 260 w 404"/>
                <a:gd name="T17" fmla="*/ 6 h 220"/>
                <a:gd name="T18" fmla="*/ 280 w 404"/>
                <a:gd name="T19" fmla="*/ 0 h 220"/>
                <a:gd name="T20" fmla="*/ 321 w 404"/>
                <a:gd name="T21" fmla="*/ 30 h 220"/>
                <a:gd name="T22" fmla="*/ 351 w 404"/>
                <a:gd name="T23" fmla="*/ 7 h 220"/>
                <a:gd name="T24" fmla="*/ 134 w 404"/>
                <a:gd name="T25" fmla="*/ 197 h 220"/>
                <a:gd name="T26" fmla="*/ 135 w 404"/>
                <a:gd name="T27" fmla="*/ 204 h 220"/>
                <a:gd name="T28" fmla="*/ 142 w 404"/>
                <a:gd name="T29" fmla="*/ 179 h 220"/>
                <a:gd name="T30" fmla="*/ 158 w 404"/>
                <a:gd name="T31" fmla="*/ 172 h 220"/>
                <a:gd name="T32" fmla="*/ 165 w 404"/>
                <a:gd name="T33" fmla="*/ 167 h 220"/>
                <a:gd name="T34" fmla="*/ 190 w 404"/>
                <a:gd name="T35" fmla="*/ 153 h 220"/>
                <a:gd name="T36" fmla="*/ 198 w 404"/>
                <a:gd name="T37" fmla="*/ 151 h 220"/>
                <a:gd name="T38" fmla="*/ 211 w 404"/>
                <a:gd name="T39" fmla="*/ 122 h 220"/>
                <a:gd name="T40" fmla="*/ 214 w 404"/>
                <a:gd name="T41" fmla="*/ 123 h 220"/>
                <a:gd name="T42" fmla="*/ 221 w 404"/>
                <a:gd name="T43" fmla="*/ 121 h 220"/>
                <a:gd name="T44" fmla="*/ 226 w 404"/>
                <a:gd name="T45" fmla="*/ 115 h 220"/>
                <a:gd name="T46" fmla="*/ 237 w 404"/>
                <a:gd name="T47" fmla="*/ 119 h 220"/>
                <a:gd name="T48" fmla="*/ 233 w 404"/>
                <a:gd name="T49" fmla="*/ 123 h 220"/>
                <a:gd name="T50" fmla="*/ 256 w 404"/>
                <a:gd name="T51" fmla="*/ 111 h 220"/>
                <a:gd name="T52" fmla="*/ 266 w 404"/>
                <a:gd name="T53" fmla="*/ 107 h 220"/>
                <a:gd name="T54" fmla="*/ 268 w 404"/>
                <a:gd name="T55" fmla="*/ 104 h 220"/>
                <a:gd name="T56" fmla="*/ 275 w 404"/>
                <a:gd name="T57" fmla="*/ 103 h 220"/>
                <a:gd name="T58" fmla="*/ 309 w 404"/>
                <a:gd name="T59" fmla="*/ 97 h 220"/>
                <a:gd name="T60" fmla="*/ 303 w 404"/>
                <a:gd name="T61" fmla="*/ 100 h 220"/>
                <a:gd name="T62" fmla="*/ 330 w 404"/>
                <a:gd name="T63" fmla="*/ 93 h 220"/>
                <a:gd name="T64" fmla="*/ 137 w 404"/>
                <a:gd name="T65" fmla="*/ 185 h 220"/>
                <a:gd name="T66" fmla="*/ 142 w 404"/>
                <a:gd name="T67" fmla="*/ 180 h 220"/>
                <a:gd name="T68" fmla="*/ 163 w 404"/>
                <a:gd name="T69" fmla="*/ 174 h 220"/>
                <a:gd name="T70" fmla="*/ 165 w 404"/>
                <a:gd name="T71" fmla="*/ 170 h 220"/>
                <a:gd name="T72" fmla="*/ 189 w 404"/>
                <a:gd name="T73" fmla="*/ 166 h 220"/>
                <a:gd name="T74" fmla="*/ 182 w 404"/>
                <a:gd name="T75" fmla="*/ 162 h 220"/>
                <a:gd name="T76" fmla="*/ 194 w 404"/>
                <a:gd name="T77" fmla="*/ 153 h 220"/>
                <a:gd name="T78" fmla="*/ 204 w 404"/>
                <a:gd name="T79" fmla="*/ 147 h 220"/>
                <a:gd name="T80" fmla="*/ 214 w 404"/>
                <a:gd name="T81" fmla="*/ 136 h 220"/>
                <a:gd name="T82" fmla="*/ 228 w 404"/>
                <a:gd name="T83" fmla="*/ 129 h 220"/>
                <a:gd name="T84" fmla="*/ 233 w 404"/>
                <a:gd name="T85" fmla="*/ 124 h 220"/>
                <a:gd name="T86" fmla="*/ 241 w 404"/>
                <a:gd name="T87" fmla="*/ 120 h 220"/>
                <a:gd name="T88" fmla="*/ 261 w 404"/>
                <a:gd name="T89" fmla="*/ 112 h 220"/>
                <a:gd name="T90" fmla="*/ 279 w 404"/>
                <a:gd name="T91" fmla="*/ 109 h 220"/>
                <a:gd name="T92" fmla="*/ 299 w 404"/>
                <a:gd name="T93" fmla="*/ 103 h 220"/>
                <a:gd name="T94" fmla="*/ 326 w 404"/>
                <a:gd name="T95" fmla="*/ 95 h 220"/>
                <a:gd name="T96" fmla="*/ 343 w 404"/>
                <a:gd name="T97" fmla="*/ 97 h 220"/>
                <a:gd name="T98" fmla="*/ 368 w 404"/>
                <a:gd name="T99" fmla="*/ 98 h 220"/>
                <a:gd name="T100" fmla="*/ 368 w 404"/>
                <a:gd name="T101" fmla="*/ 110 h 220"/>
                <a:gd name="T102" fmla="*/ 310 w 404"/>
                <a:gd name="T103" fmla="*/ 117 h 220"/>
                <a:gd name="T104" fmla="*/ 233 w 404"/>
                <a:gd name="T105" fmla="*/ 138 h 220"/>
                <a:gd name="T106" fmla="*/ 206 w 404"/>
                <a:gd name="T107" fmla="*/ 190 h 220"/>
                <a:gd name="T108" fmla="*/ 186 w 404"/>
                <a:gd name="T109" fmla="*/ 205 h 220"/>
                <a:gd name="T110" fmla="*/ 155 w 404"/>
                <a:gd name="T111" fmla="*/ 219 h 220"/>
                <a:gd name="T112" fmla="*/ 148 w 404"/>
                <a:gd name="T113" fmla="*/ 205 h 220"/>
                <a:gd name="T114" fmla="*/ 144 w 404"/>
                <a:gd name="T115" fmla="*/ 203 h 220"/>
                <a:gd name="T116" fmla="*/ 133 w 404"/>
                <a:gd name="T117" fmla="*/ 193 h 220"/>
                <a:gd name="T118" fmla="*/ 149 w 404"/>
                <a:gd name="T119" fmla="*/ 188 h 220"/>
                <a:gd name="T120" fmla="*/ 132 w 404"/>
                <a:gd name="T121" fmla="*/ 18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" h="220">
                  <a:moveTo>
                    <a:pt x="200" y="24"/>
                  </a:moveTo>
                  <a:cubicBezTo>
                    <a:pt x="197" y="23"/>
                    <a:pt x="194" y="23"/>
                    <a:pt x="192" y="21"/>
                  </a:cubicBezTo>
                  <a:cubicBezTo>
                    <a:pt x="190" y="20"/>
                    <a:pt x="189" y="18"/>
                    <a:pt x="186" y="19"/>
                  </a:cubicBezTo>
                  <a:cubicBezTo>
                    <a:pt x="186" y="21"/>
                    <a:pt x="190" y="22"/>
                    <a:pt x="192" y="23"/>
                  </a:cubicBezTo>
                  <a:cubicBezTo>
                    <a:pt x="195" y="23"/>
                    <a:pt x="198" y="25"/>
                    <a:pt x="201" y="25"/>
                  </a:cubicBezTo>
                  <a:cubicBezTo>
                    <a:pt x="201" y="25"/>
                    <a:pt x="200" y="24"/>
                    <a:pt x="200" y="24"/>
                  </a:cubicBezTo>
                  <a:moveTo>
                    <a:pt x="190" y="11"/>
                  </a:moveTo>
                  <a:cubicBezTo>
                    <a:pt x="189" y="10"/>
                    <a:pt x="188" y="10"/>
                    <a:pt x="186" y="11"/>
                  </a:cubicBezTo>
                  <a:cubicBezTo>
                    <a:pt x="187" y="11"/>
                    <a:pt x="188" y="11"/>
                    <a:pt x="190" y="11"/>
                  </a:cubicBezTo>
                  <a:moveTo>
                    <a:pt x="191" y="16"/>
                  </a:moveTo>
                  <a:cubicBezTo>
                    <a:pt x="192" y="17"/>
                    <a:pt x="196" y="16"/>
                    <a:pt x="197" y="16"/>
                  </a:cubicBezTo>
                  <a:cubicBezTo>
                    <a:pt x="196" y="15"/>
                    <a:pt x="196" y="15"/>
                    <a:pt x="195" y="15"/>
                  </a:cubicBezTo>
                  <a:cubicBezTo>
                    <a:pt x="197" y="15"/>
                    <a:pt x="199" y="15"/>
                    <a:pt x="200" y="16"/>
                  </a:cubicBezTo>
                  <a:cubicBezTo>
                    <a:pt x="199" y="16"/>
                    <a:pt x="198" y="16"/>
                    <a:pt x="197" y="17"/>
                  </a:cubicBezTo>
                  <a:cubicBezTo>
                    <a:pt x="198" y="17"/>
                    <a:pt x="199" y="18"/>
                    <a:pt x="200" y="18"/>
                  </a:cubicBezTo>
                  <a:cubicBezTo>
                    <a:pt x="198" y="19"/>
                    <a:pt x="195" y="17"/>
                    <a:pt x="192" y="18"/>
                  </a:cubicBezTo>
                  <a:cubicBezTo>
                    <a:pt x="195" y="19"/>
                    <a:pt x="195" y="21"/>
                    <a:pt x="198" y="21"/>
                  </a:cubicBezTo>
                  <a:cubicBezTo>
                    <a:pt x="201" y="22"/>
                    <a:pt x="204" y="21"/>
                    <a:pt x="207" y="22"/>
                  </a:cubicBezTo>
                  <a:cubicBezTo>
                    <a:pt x="205" y="22"/>
                    <a:pt x="203" y="22"/>
                    <a:pt x="201" y="23"/>
                  </a:cubicBezTo>
                  <a:cubicBezTo>
                    <a:pt x="204" y="24"/>
                    <a:pt x="207" y="25"/>
                    <a:pt x="211" y="25"/>
                  </a:cubicBezTo>
                  <a:cubicBezTo>
                    <a:pt x="213" y="25"/>
                    <a:pt x="216" y="25"/>
                    <a:pt x="218" y="24"/>
                  </a:cubicBezTo>
                  <a:cubicBezTo>
                    <a:pt x="220" y="23"/>
                    <a:pt x="221" y="24"/>
                    <a:pt x="224" y="23"/>
                  </a:cubicBezTo>
                  <a:cubicBezTo>
                    <a:pt x="223" y="23"/>
                    <a:pt x="222" y="22"/>
                    <a:pt x="221" y="22"/>
                  </a:cubicBezTo>
                  <a:cubicBezTo>
                    <a:pt x="222" y="22"/>
                    <a:pt x="222" y="21"/>
                    <a:pt x="222" y="21"/>
                  </a:cubicBezTo>
                  <a:cubicBezTo>
                    <a:pt x="225" y="20"/>
                    <a:pt x="228" y="22"/>
                    <a:pt x="230" y="19"/>
                  </a:cubicBezTo>
                  <a:cubicBezTo>
                    <a:pt x="232" y="20"/>
                    <a:pt x="231" y="22"/>
                    <a:pt x="229" y="22"/>
                  </a:cubicBezTo>
                  <a:cubicBezTo>
                    <a:pt x="230" y="23"/>
                    <a:pt x="234" y="23"/>
                    <a:pt x="236" y="22"/>
                  </a:cubicBezTo>
                  <a:cubicBezTo>
                    <a:pt x="237" y="22"/>
                    <a:pt x="238" y="22"/>
                    <a:pt x="240" y="21"/>
                  </a:cubicBezTo>
                  <a:cubicBezTo>
                    <a:pt x="242" y="20"/>
                    <a:pt x="242" y="21"/>
                    <a:pt x="244" y="21"/>
                  </a:cubicBezTo>
                  <a:cubicBezTo>
                    <a:pt x="243" y="21"/>
                    <a:pt x="241" y="22"/>
                    <a:pt x="240" y="23"/>
                  </a:cubicBezTo>
                  <a:cubicBezTo>
                    <a:pt x="243" y="23"/>
                    <a:pt x="245" y="23"/>
                    <a:pt x="248" y="23"/>
                  </a:cubicBezTo>
                  <a:cubicBezTo>
                    <a:pt x="243" y="24"/>
                    <a:pt x="238" y="22"/>
                    <a:pt x="234" y="24"/>
                  </a:cubicBezTo>
                  <a:cubicBezTo>
                    <a:pt x="232" y="25"/>
                    <a:pt x="230" y="24"/>
                    <a:pt x="229" y="25"/>
                  </a:cubicBezTo>
                  <a:cubicBezTo>
                    <a:pt x="225" y="26"/>
                    <a:pt x="222" y="26"/>
                    <a:pt x="219" y="26"/>
                  </a:cubicBezTo>
                  <a:cubicBezTo>
                    <a:pt x="219" y="27"/>
                    <a:pt x="220" y="27"/>
                    <a:pt x="220" y="27"/>
                  </a:cubicBezTo>
                  <a:cubicBezTo>
                    <a:pt x="218" y="27"/>
                    <a:pt x="215" y="26"/>
                    <a:pt x="213" y="27"/>
                  </a:cubicBezTo>
                  <a:cubicBezTo>
                    <a:pt x="210" y="28"/>
                    <a:pt x="217" y="30"/>
                    <a:pt x="218" y="30"/>
                  </a:cubicBezTo>
                  <a:cubicBezTo>
                    <a:pt x="223" y="30"/>
                    <a:pt x="227" y="29"/>
                    <a:pt x="231" y="29"/>
                  </a:cubicBezTo>
                  <a:cubicBezTo>
                    <a:pt x="234" y="28"/>
                    <a:pt x="236" y="29"/>
                    <a:pt x="239" y="29"/>
                  </a:cubicBezTo>
                  <a:cubicBezTo>
                    <a:pt x="241" y="28"/>
                    <a:pt x="244" y="27"/>
                    <a:pt x="246" y="28"/>
                  </a:cubicBezTo>
                  <a:cubicBezTo>
                    <a:pt x="245" y="29"/>
                    <a:pt x="245" y="29"/>
                    <a:pt x="247" y="29"/>
                  </a:cubicBezTo>
                  <a:cubicBezTo>
                    <a:pt x="243" y="28"/>
                    <a:pt x="239" y="29"/>
                    <a:pt x="236" y="29"/>
                  </a:cubicBezTo>
                  <a:cubicBezTo>
                    <a:pt x="232" y="29"/>
                    <a:pt x="228" y="30"/>
                    <a:pt x="224" y="30"/>
                  </a:cubicBezTo>
                  <a:cubicBezTo>
                    <a:pt x="229" y="32"/>
                    <a:pt x="234" y="31"/>
                    <a:pt x="239" y="32"/>
                  </a:cubicBezTo>
                  <a:cubicBezTo>
                    <a:pt x="234" y="32"/>
                    <a:pt x="229" y="30"/>
                    <a:pt x="225" y="31"/>
                  </a:cubicBezTo>
                  <a:cubicBezTo>
                    <a:pt x="223" y="32"/>
                    <a:pt x="221" y="31"/>
                    <a:pt x="219" y="31"/>
                  </a:cubicBezTo>
                  <a:cubicBezTo>
                    <a:pt x="216" y="31"/>
                    <a:pt x="217" y="33"/>
                    <a:pt x="219" y="34"/>
                  </a:cubicBezTo>
                  <a:cubicBezTo>
                    <a:pt x="222" y="35"/>
                    <a:pt x="226" y="36"/>
                    <a:pt x="229" y="36"/>
                  </a:cubicBezTo>
                  <a:cubicBezTo>
                    <a:pt x="232" y="37"/>
                    <a:pt x="233" y="36"/>
                    <a:pt x="236" y="36"/>
                  </a:cubicBezTo>
                  <a:cubicBezTo>
                    <a:pt x="238" y="36"/>
                    <a:pt x="239" y="37"/>
                    <a:pt x="241" y="37"/>
                  </a:cubicBezTo>
                  <a:cubicBezTo>
                    <a:pt x="238" y="38"/>
                    <a:pt x="235" y="37"/>
                    <a:pt x="232" y="38"/>
                  </a:cubicBezTo>
                  <a:cubicBezTo>
                    <a:pt x="235" y="38"/>
                    <a:pt x="238" y="39"/>
                    <a:pt x="240" y="41"/>
                  </a:cubicBezTo>
                  <a:cubicBezTo>
                    <a:pt x="242" y="42"/>
                    <a:pt x="250" y="39"/>
                    <a:pt x="246" y="38"/>
                  </a:cubicBezTo>
                  <a:cubicBezTo>
                    <a:pt x="247" y="38"/>
                    <a:pt x="248" y="38"/>
                    <a:pt x="249" y="37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9" y="36"/>
                    <a:pt x="249" y="36"/>
                    <a:pt x="250" y="35"/>
                  </a:cubicBezTo>
                  <a:cubicBezTo>
                    <a:pt x="251" y="33"/>
                    <a:pt x="253" y="32"/>
                    <a:pt x="256" y="32"/>
                  </a:cubicBezTo>
                  <a:cubicBezTo>
                    <a:pt x="258" y="32"/>
                    <a:pt x="261" y="30"/>
                    <a:pt x="259" y="28"/>
                  </a:cubicBezTo>
                  <a:cubicBezTo>
                    <a:pt x="258" y="27"/>
                    <a:pt x="266" y="26"/>
                    <a:pt x="266" y="26"/>
                  </a:cubicBezTo>
                  <a:cubicBezTo>
                    <a:pt x="266" y="26"/>
                    <a:pt x="265" y="25"/>
                    <a:pt x="265" y="25"/>
                  </a:cubicBezTo>
                  <a:cubicBezTo>
                    <a:pt x="267" y="25"/>
                    <a:pt x="266" y="23"/>
                    <a:pt x="266" y="23"/>
                  </a:cubicBezTo>
                  <a:cubicBezTo>
                    <a:pt x="270" y="22"/>
                    <a:pt x="275" y="21"/>
                    <a:pt x="280" y="21"/>
                  </a:cubicBezTo>
                  <a:cubicBezTo>
                    <a:pt x="282" y="21"/>
                    <a:pt x="288" y="22"/>
                    <a:pt x="290" y="19"/>
                  </a:cubicBezTo>
                  <a:cubicBezTo>
                    <a:pt x="285" y="18"/>
                    <a:pt x="278" y="19"/>
                    <a:pt x="273" y="17"/>
                  </a:cubicBezTo>
                  <a:cubicBezTo>
                    <a:pt x="272" y="16"/>
                    <a:pt x="270" y="16"/>
                    <a:pt x="268" y="16"/>
                  </a:cubicBezTo>
                  <a:cubicBezTo>
                    <a:pt x="265" y="16"/>
                    <a:pt x="264" y="15"/>
                    <a:pt x="262" y="15"/>
                  </a:cubicBezTo>
                  <a:cubicBezTo>
                    <a:pt x="266" y="14"/>
                    <a:pt x="261" y="12"/>
                    <a:pt x="260" y="12"/>
                  </a:cubicBezTo>
                  <a:cubicBezTo>
                    <a:pt x="258" y="11"/>
                    <a:pt x="257" y="13"/>
                    <a:pt x="255" y="13"/>
                  </a:cubicBezTo>
                  <a:cubicBezTo>
                    <a:pt x="254" y="13"/>
                    <a:pt x="254" y="14"/>
                    <a:pt x="253" y="13"/>
                  </a:cubicBezTo>
                  <a:cubicBezTo>
                    <a:pt x="252" y="12"/>
                    <a:pt x="255" y="11"/>
                    <a:pt x="256" y="10"/>
                  </a:cubicBezTo>
                  <a:cubicBezTo>
                    <a:pt x="254" y="10"/>
                    <a:pt x="252" y="9"/>
                    <a:pt x="250" y="9"/>
                  </a:cubicBezTo>
                  <a:cubicBezTo>
                    <a:pt x="248" y="9"/>
                    <a:pt x="246" y="9"/>
                    <a:pt x="245" y="9"/>
                  </a:cubicBezTo>
                  <a:cubicBezTo>
                    <a:pt x="243" y="9"/>
                    <a:pt x="238" y="6"/>
                    <a:pt x="239" y="10"/>
                  </a:cubicBezTo>
                  <a:cubicBezTo>
                    <a:pt x="232" y="8"/>
                    <a:pt x="243" y="18"/>
                    <a:pt x="243" y="18"/>
                  </a:cubicBezTo>
                  <a:cubicBezTo>
                    <a:pt x="240" y="18"/>
                    <a:pt x="239" y="15"/>
                    <a:pt x="235" y="16"/>
                  </a:cubicBezTo>
                  <a:cubicBezTo>
                    <a:pt x="237" y="14"/>
                    <a:pt x="230" y="11"/>
                    <a:pt x="229" y="11"/>
                  </a:cubicBezTo>
                  <a:cubicBezTo>
                    <a:pt x="227" y="10"/>
                    <a:pt x="225" y="10"/>
                    <a:pt x="223" y="11"/>
                  </a:cubicBezTo>
                  <a:cubicBezTo>
                    <a:pt x="222" y="12"/>
                    <a:pt x="220" y="12"/>
                    <a:pt x="219" y="13"/>
                  </a:cubicBezTo>
                  <a:cubicBezTo>
                    <a:pt x="218" y="13"/>
                    <a:pt x="220" y="14"/>
                    <a:pt x="219" y="15"/>
                  </a:cubicBezTo>
                  <a:cubicBezTo>
                    <a:pt x="217" y="13"/>
                    <a:pt x="215" y="14"/>
                    <a:pt x="212" y="13"/>
                  </a:cubicBezTo>
                  <a:cubicBezTo>
                    <a:pt x="212" y="13"/>
                    <a:pt x="212" y="12"/>
                    <a:pt x="213" y="12"/>
                  </a:cubicBezTo>
                  <a:cubicBezTo>
                    <a:pt x="210" y="12"/>
                    <a:pt x="207" y="13"/>
                    <a:pt x="205" y="12"/>
                  </a:cubicBezTo>
                  <a:cubicBezTo>
                    <a:pt x="207" y="12"/>
                    <a:pt x="209" y="11"/>
                    <a:pt x="212" y="11"/>
                  </a:cubicBezTo>
                  <a:cubicBezTo>
                    <a:pt x="214" y="11"/>
                    <a:pt x="216" y="11"/>
                    <a:pt x="218" y="11"/>
                  </a:cubicBezTo>
                  <a:cubicBezTo>
                    <a:pt x="218" y="9"/>
                    <a:pt x="213" y="10"/>
                    <a:pt x="211" y="10"/>
                  </a:cubicBezTo>
                  <a:cubicBezTo>
                    <a:pt x="209" y="10"/>
                    <a:pt x="208" y="10"/>
                    <a:pt x="206" y="10"/>
                  </a:cubicBezTo>
                  <a:cubicBezTo>
                    <a:pt x="205" y="11"/>
                    <a:pt x="200" y="9"/>
                    <a:pt x="201" y="11"/>
                  </a:cubicBezTo>
                  <a:cubicBezTo>
                    <a:pt x="199" y="12"/>
                    <a:pt x="199" y="10"/>
                    <a:pt x="197" y="10"/>
                  </a:cubicBezTo>
                  <a:cubicBezTo>
                    <a:pt x="196" y="10"/>
                    <a:pt x="190" y="11"/>
                    <a:pt x="194" y="12"/>
                  </a:cubicBezTo>
                  <a:cubicBezTo>
                    <a:pt x="193" y="12"/>
                    <a:pt x="186" y="12"/>
                    <a:pt x="191" y="12"/>
                  </a:cubicBezTo>
                  <a:cubicBezTo>
                    <a:pt x="189" y="12"/>
                    <a:pt x="188" y="12"/>
                    <a:pt x="187" y="13"/>
                  </a:cubicBezTo>
                  <a:cubicBezTo>
                    <a:pt x="189" y="13"/>
                    <a:pt x="189" y="13"/>
                    <a:pt x="188" y="14"/>
                  </a:cubicBezTo>
                  <a:cubicBezTo>
                    <a:pt x="188" y="15"/>
                    <a:pt x="191" y="15"/>
                    <a:pt x="191" y="16"/>
                  </a:cubicBezTo>
                  <a:moveTo>
                    <a:pt x="262" y="8"/>
                  </a:moveTo>
                  <a:cubicBezTo>
                    <a:pt x="260" y="9"/>
                    <a:pt x="259" y="9"/>
                    <a:pt x="257" y="9"/>
                  </a:cubicBezTo>
                  <a:cubicBezTo>
                    <a:pt x="263" y="10"/>
                    <a:pt x="269" y="11"/>
                    <a:pt x="276" y="10"/>
                  </a:cubicBezTo>
                  <a:cubicBezTo>
                    <a:pt x="283" y="9"/>
                    <a:pt x="290" y="10"/>
                    <a:pt x="297" y="10"/>
                  </a:cubicBezTo>
                  <a:cubicBezTo>
                    <a:pt x="291" y="12"/>
                    <a:pt x="286" y="11"/>
                    <a:pt x="280" y="11"/>
                  </a:cubicBezTo>
                  <a:cubicBezTo>
                    <a:pt x="281" y="12"/>
                    <a:pt x="283" y="12"/>
                    <a:pt x="285" y="12"/>
                  </a:cubicBezTo>
                  <a:cubicBezTo>
                    <a:pt x="280" y="12"/>
                    <a:pt x="276" y="11"/>
                    <a:pt x="272" y="12"/>
                  </a:cubicBezTo>
                  <a:cubicBezTo>
                    <a:pt x="274" y="14"/>
                    <a:pt x="281" y="14"/>
                    <a:pt x="285" y="14"/>
                  </a:cubicBezTo>
                  <a:cubicBezTo>
                    <a:pt x="290" y="14"/>
                    <a:pt x="296" y="14"/>
                    <a:pt x="302" y="14"/>
                  </a:cubicBezTo>
                  <a:cubicBezTo>
                    <a:pt x="301" y="14"/>
                    <a:pt x="301" y="14"/>
                    <a:pt x="300" y="14"/>
                  </a:cubicBezTo>
                  <a:cubicBezTo>
                    <a:pt x="304" y="16"/>
                    <a:pt x="310" y="17"/>
                    <a:pt x="315" y="15"/>
                  </a:cubicBezTo>
                  <a:cubicBezTo>
                    <a:pt x="319" y="14"/>
                    <a:pt x="320" y="14"/>
                    <a:pt x="324" y="15"/>
                  </a:cubicBezTo>
                  <a:cubicBezTo>
                    <a:pt x="326" y="15"/>
                    <a:pt x="329" y="14"/>
                    <a:pt x="331" y="13"/>
                  </a:cubicBezTo>
                  <a:cubicBezTo>
                    <a:pt x="331" y="13"/>
                    <a:pt x="331" y="12"/>
                    <a:pt x="330" y="12"/>
                  </a:cubicBezTo>
                  <a:cubicBezTo>
                    <a:pt x="335" y="11"/>
                    <a:pt x="339" y="10"/>
                    <a:pt x="343" y="10"/>
                  </a:cubicBezTo>
                  <a:cubicBezTo>
                    <a:pt x="343" y="5"/>
                    <a:pt x="336" y="6"/>
                    <a:pt x="332" y="6"/>
                  </a:cubicBezTo>
                  <a:cubicBezTo>
                    <a:pt x="329" y="7"/>
                    <a:pt x="326" y="5"/>
                    <a:pt x="323" y="5"/>
                  </a:cubicBezTo>
                  <a:cubicBezTo>
                    <a:pt x="321" y="5"/>
                    <a:pt x="319" y="5"/>
                    <a:pt x="318" y="5"/>
                  </a:cubicBezTo>
                  <a:cubicBezTo>
                    <a:pt x="317" y="6"/>
                    <a:pt x="316" y="4"/>
                    <a:pt x="315" y="4"/>
                  </a:cubicBezTo>
                  <a:cubicBezTo>
                    <a:pt x="319" y="5"/>
                    <a:pt x="311" y="5"/>
                    <a:pt x="310" y="6"/>
                  </a:cubicBezTo>
                  <a:cubicBezTo>
                    <a:pt x="308" y="7"/>
                    <a:pt x="306" y="6"/>
                    <a:pt x="304" y="7"/>
                  </a:cubicBezTo>
                  <a:cubicBezTo>
                    <a:pt x="307" y="5"/>
                    <a:pt x="303" y="4"/>
                    <a:pt x="306" y="4"/>
                  </a:cubicBezTo>
                  <a:cubicBezTo>
                    <a:pt x="305" y="3"/>
                    <a:pt x="303" y="3"/>
                    <a:pt x="302" y="3"/>
                  </a:cubicBezTo>
                  <a:cubicBezTo>
                    <a:pt x="302" y="5"/>
                    <a:pt x="299" y="5"/>
                    <a:pt x="298" y="4"/>
                  </a:cubicBezTo>
                  <a:cubicBezTo>
                    <a:pt x="300" y="4"/>
                    <a:pt x="300" y="5"/>
                    <a:pt x="299" y="6"/>
                  </a:cubicBezTo>
                  <a:cubicBezTo>
                    <a:pt x="298" y="6"/>
                    <a:pt x="298" y="8"/>
                    <a:pt x="298" y="8"/>
                  </a:cubicBezTo>
                  <a:cubicBezTo>
                    <a:pt x="295" y="9"/>
                    <a:pt x="293" y="6"/>
                    <a:pt x="290" y="7"/>
                  </a:cubicBezTo>
                  <a:cubicBezTo>
                    <a:pt x="295" y="6"/>
                    <a:pt x="288" y="6"/>
                    <a:pt x="287" y="6"/>
                  </a:cubicBezTo>
                  <a:cubicBezTo>
                    <a:pt x="286" y="6"/>
                    <a:pt x="283" y="6"/>
                    <a:pt x="282" y="5"/>
                  </a:cubicBezTo>
                  <a:cubicBezTo>
                    <a:pt x="279" y="3"/>
                    <a:pt x="274" y="2"/>
                    <a:pt x="271" y="3"/>
                  </a:cubicBezTo>
                  <a:cubicBezTo>
                    <a:pt x="272" y="4"/>
                    <a:pt x="273" y="4"/>
                    <a:pt x="274" y="4"/>
                  </a:cubicBezTo>
                  <a:cubicBezTo>
                    <a:pt x="271" y="7"/>
                    <a:pt x="269" y="5"/>
                    <a:pt x="266" y="4"/>
                  </a:cubicBezTo>
                  <a:cubicBezTo>
                    <a:pt x="267" y="6"/>
                    <a:pt x="268" y="7"/>
                    <a:pt x="270" y="6"/>
                  </a:cubicBezTo>
                  <a:cubicBezTo>
                    <a:pt x="268" y="8"/>
                    <a:pt x="266" y="7"/>
                    <a:pt x="264" y="6"/>
                  </a:cubicBezTo>
                  <a:cubicBezTo>
                    <a:pt x="261" y="5"/>
                    <a:pt x="257" y="6"/>
                    <a:pt x="255" y="7"/>
                  </a:cubicBezTo>
                  <a:cubicBezTo>
                    <a:pt x="255" y="7"/>
                    <a:pt x="262" y="8"/>
                    <a:pt x="258" y="7"/>
                  </a:cubicBezTo>
                  <a:cubicBezTo>
                    <a:pt x="260" y="8"/>
                    <a:pt x="262" y="8"/>
                    <a:pt x="264" y="8"/>
                  </a:cubicBezTo>
                  <a:cubicBezTo>
                    <a:pt x="263" y="8"/>
                    <a:pt x="262" y="8"/>
                    <a:pt x="262" y="8"/>
                  </a:cubicBezTo>
                  <a:moveTo>
                    <a:pt x="260" y="6"/>
                  </a:moveTo>
                  <a:cubicBezTo>
                    <a:pt x="261" y="5"/>
                    <a:pt x="261" y="5"/>
                    <a:pt x="262" y="5"/>
                  </a:cubicBezTo>
                  <a:cubicBezTo>
                    <a:pt x="260" y="4"/>
                    <a:pt x="258" y="4"/>
                    <a:pt x="257" y="5"/>
                  </a:cubicBezTo>
                  <a:cubicBezTo>
                    <a:pt x="258" y="5"/>
                    <a:pt x="259" y="5"/>
                    <a:pt x="260" y="6"/>
                  </a:cubicBezTo>
                  <a:moveTo>
                    <a:pt x="266" y="63"/>
                  </a:moveTo>
                  <a:cubicBezTo>
                    <a:pt x="267" y="62"/>
                    <a:pt x="268" y="62"/>
                    <a:pt x="268" y="61"/>
                  </a:cubicBezTo>
                  <a:cubicBezTo>
                    <a:pt x="266" y="61"/>
                    <a:pt x="265" y="61"/>
                    <a:pt x="263" y="61"/>
                  </a:cubicBezTo>
                  <a:cubicBezTo>
                    <a:pt x="264" y="62"/>
                    <a:pt x="265" y="62"/>
                    <a:pt x="266" y="63"/>
                  </a:cubicBezTo>
                  <a:moveTo>
                    <a:pt x="275" y="14"/>
                  </a:moveTo>
                  <a:cubicBezTo>
                    <a:pt x="275" y="14"/>
                    <a:pt x="276" y="14"/>
                    <a:pt x="276" y="14"/>
                  </a:cubicBezTo>
                  <a:cubicBezTo>
                    <a:pt x="275" y="14"/>
                    <a:pt x="273" y="14"/>
                    <a:pt x="272" y="14"/>
                  </a:cubicBezTo>
                  <a:cubicBezTo>
                    <a:pt x="273" y="14"/>
                    <a:pt x="274" y="14"/>
                    <a:pt x="275" y="14"/>
                  </a:cubicBezTo>
                  <a:moveTo>
                    <a:pt x="278" y="18"/>
                  </a:moveTo>
                  <a:cubicBezTo>
                    <a:pt x="280" y="18"/>
                    <a:pt x="281" y="17"/>
                    <a:pt x="283" y="17"/>
                  </a:cubicBezTo>
                  <a:cubicBezTo>
                    <a:pt x="281" y="17"/>
                    <a:pt x="279" y="16"/>
                    <a:pt x="277" y="17"/>
                  </a:cubicBezTo>
                  <a:cubicBezTo>
                    <a:pt x="277" y="17"/>
                    <a:pt x="278" y="18"/>
                    <a:pt x="278" y="18"/>
                  </a:cubicBezTo>
                  <a:moveTo>
                    <a:pt x="283" y="1"/>
                  </a:moveTo>
                  <a:cubicBezTo>
                    <a:pt x="283" y="1"/>
                    <a:pt x="284" y="1"/>
                    <a:pt x="284" y="1"/>
                  </a:cubicBezTo>
                  <a:cubicBezTo>
                    <a:pt x="283" y="1"/>
                    <a:pt x="282" y="0"/>
                    <a:pt x="280" y="0"/>
                  </a:cubicBezTo>
                  <a:cubicBezTo>
                    <a:pt x="281" y="1"/>
                    <a:pt x="282" y="1"/>
                    <a:pt x="283" y="1"/>
                  </a:cubicBezTo>
                  <a:moveTo>
                    <a:pt x="276" y="23"/>
                  </a:moveTo>
                  <a:cubicBezTo>
                    <a:pt x="279" y="23"/>
                    <a:pt x="281" y="23"/>
                    <a:pt x="283" y="24"/>
                  </a:cubicBezTo>
                  <a:cubicBezTo>
                    <a:pt x="284" y="25"/>
                    <a:pt x="287" y="25"/>
                    <a:pt x="289" y="25"/>
                  </a:cubicBezTo>
                  <a:cubicBezTo>
                    <a:pt x="290" y="25"/>
                    <a:pt x="299" y="25"/>
                    <a:pt x="296" y="22"/>
                  </a:cubicBezTo>
                  <a:cubicBezTo>
                    <a:pt x="293" y="20"/>
                    <a:pt x="281" y="21"/>
                    <a:pt x="276" y="23"/>
                  </a:cubicBezTo>
                  <a:moveTo>
                    <a:pt x="282" y="2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281" y="1"/>
                    <a:pt x="281" y="2"/>
                    <a:pt x="282" y="2"/>
                  </a:cubicBezTo>
                  <a:moveTo>
                    <a:pt x="283" y="32"/>
                  </a:moveTo>
                  <a:cubicBezTo>
                    <a:pt x="289" y="33"/>
                    <a:pt x="295" y="31"/>
                    <a:pt x="301" y="31"/>
                  </a:cubicBezTo>
                  <a:cubicBezTo>
                    <a:pt x="301" y="32"/>
                    <a:pt x="297" y="33"/>
                    <a:pt x="298" y="34"/>
                  </a:cubicBezTo>
                  <a:cubicBezTo>
                    <a:pt x="300" y="35"/>
                    <a:pt x="303" y="33"/>
                    <a:pt x="305" y="33"/>
                  </a:cubicBezTo>
                  <a:cubicBezTo>
                    <a:pt x="308" y="32"/>
                    <a:pt x="309" y="33"/>
                    <a:pt x="312" y="32"/>
                  </a:cubicBezTo>
                  <a:cubicBezTo>
                    <a:pt x="315" y="30"/>
                    <a:pt x="318" y="30"/>
                    <a:pt x="321" y="30"/>
                  </a:cubicBezTo>
                  <a:cubicBezTo>
                    <a:pt x="319" y="28"/>
                    <a:pt x="316" y="28"/>
                    <a:pt x="313" y="28"/>
                  </a:cubicBezTo>
                  <a:cubicBezTo>
                    <a:pt x="310" y="29"/>
                    <a:pt x="308" y="28"/>
                    <a:pt x="305" y="27"/>
                  </a:cubicBezTo>
                  <a:cubicBezTo>
                    <a:pt x="306" y="26"/>
                    <a:pt x="307" y="26"/>
                    <a:pt x="308" y="26"/>
                  </a:cubicBezTo>
                  <a:cubicBezTo>
                    <a:pt x="305" y="24"/>
                    <a:pt x="301" y="25"/>
                    <a:pt x="297" y="25"/>
                  </a:cubicBezTo>
                  <a:cubicBezTo>
                    <a:pt x="293" y="25"/>
                    <a:pt x="289" y="25"/>
                    <a:pt x="284" y="26"/>
                  </a:cubicBezTo>
                  <a:cubicBezTo>
                    <a:pt x="285" y="27"/>
                    <a:pt x="288" y="27"/>
                    <a:pt x="290" y="27"/>
                  </a:cubicBezTo>
                  <a:cubicBezTo>
                    <a:pt x="289" y="28"/>
                    <a:pt x="288" y="29"/>
                    <a:pt x="287" y="30"/>
                  </a:cubicBezTo>
                  <a:cubicBezTo>
                    <a:pt x="286" y="31"/>
                    <a:pt x="284" y="30"/>
                    <a:pt x="283" y="32"/>
                  </a:cubicBezTo>
                  <a:moveTo>
                    <a:pt x="339" y="21"/>
                  </a:moveTo>
                  <a:cubicBezTo>
                    <a:pt x="340" y="21"/>
                    <a:pt x="340" y="21"/>
                    <a:pt x="341" y="20"/>
                  </a:cubicBezTo>
                  <a:cubicBezTo>
                    <a:pt x="340" y="20"/>
                    <a:pt x="338" y="19"/>
                    <a:pt x="337" y="20"/>
                  </a:cubicBezTo>
                  <a:cubicBezTo>
                    <a:pt x="338" y="20"/>
                    <a:pt x="338" y="21"/>
                    <a:pt x="339" y="21"/>
                  </a:cubicBezTo>
                  <a:moveTo>
                    <a:pt x="350" y="6"/>
                  </a:moveTo>
                  <a:cubicBezTo>
                    <a:pt x="349" y="7"/>
                    <a:pt x="349" y="7"/>
                    <a:pt x="348" y="7"/>
                  </a:cubicBezTo>
                  <a:cubicBezTo>
                    <a:pt x="349" y="7"/>
                    <a:pt x="350" y="7"/>
                    <a:pt x="351" y="7"/>
                  </a:cubicBezTo>
                  <a:cubicBezTo>
                    <a:pt x="351" y="7"/>
                    <a:pt x="350" y="6"/>
                    <a:pt x="350" y="6"/>
                  </a:cubicBezTo>
                  <a:moveTo>
                    <a:pt x="352" y="19"/>
                  </a:moveTo>
                  <a:cubicBezTo>
                    <a:pt x="357" y="18"/>
                    <a:pt x="362" y="20"/>
                    <a:pt x="366" y="18"/>
                  </a:cubicBezTo>
                  <a:cubicBezTo>
                    <a:pt x="361" y="19"/>
                    <a:pt x="356" y="17"/>
                    <a:pt x="351" y="19"/>
                  </a:cubicBezTo>
                  <a:cubicBezTo>
                    <a:pt x="351" y="19"/>
                    <a:pt x="352" y="19"/>
                    <a:pt x="352" y="19"/>
                  </a:cubicBezTo>
                  <a:moveTo>
                    <a:pt x="385" y="7"/>
                  </a:moveTo>
                  <a:cubicBezTo>
                    <a:pt x="391" y="7"/>
                    <a:pt x="398" y="7"/>
                    <a:pt x="404" y="6"/>
                  </a:cubicBezTo>
                  <a:cubicBezTo>
                    <a:pt x="399" y="5"/>
                    <a:pt x="391" y="5"/>
                    <a:pt x="385" y="7"/>
                  </a:cubicBezTo>
                  <a:moveTo>
                    <a:pt x="134" y="190"/>
                  </a:moveTo>
                  <a:cubicBezTo>
                    <a:pt x="133" y="189"/>
                    <a:pt x="133" y="189"/>
                    <a:pt x="132" y="189"/>
                  </a:cubicBezTo>
                  <a:cubicBezTo>
                    <a:pt x="132" y="190"/>
                    <a:pt x="132" y="190"/>
                    <a:pt x="134" y="190"/>
                  </a:cubicBezTo>
                  <a:moveTo>
                    <a:pt x="134" y="197"/>
                  </a:moveTo>
                  <a:cubicBezTo>
                    <a:pt x="134" y="197"/>
                    <a:pt x="133" y="197"/>
                    <a:pt x="133" y="196"/>
                  </a:cubicBezTo>
                  <a:cubicBezTo>
                    <a:pt x="133" y="197"/>
                    <a:pt x="133" y="198"/>
                    <a:pt x="133" y="198"/>
                  </a:cubicBezTo>
                  <a:cubicBezTo>
                    <a:pt x="134" y="198"/>
                    <a:pt x="135" y="198"/>
                    <a:pt x="134" y="197"/>
                  </a:cubicBezTo>
                  <a:moveTo>
                    <a:pt x="133" y="195"/>
                  </a:moveTo>
                  <a:cubicBezTo>
                    <a:pt x="134" y="196"/>
                    <a:pt x="134" y="196"/>
                    <a:pt x="135" y="196"/>
                  </a:cubicBezTo>
                  <a:cubicBezTo>
                    <a:pt x="134" y="196"/>
                    <a:pt x="134" y="196"/>
                    <a:pt x="133" y="195"/>
                  </a:cubicBezTo>
                  <a:moveTo>
                    <a:pt x="133" y="195"/>
                  </a:moveTo>
                  <a:cubicBezTo>
                    <a:pt x="134" y="195"/>
                    <a:pt x="134" y="195"/>
                    <a:pt x="134" y="195"/>
                  </a:cubicBezTo>
                  <a:cubicBezTo>
                    <a:pt x="134" y="195"/>
                    <a:pt x="134" y="195"/>
                    <a:pt x="133" y="195"/>
                  </a:cubicBezTo>
                  <a:moveTo>
                    <a:pt x="135" y="182"/>
                  </a:moveTo>
                  <a:cubicBezTo>
                    <a:pt x="135" y="181"/>
                    <a:pt x="134" y="181"/>
                    <a:pt x="133" y="181"/>
                  </a:cubicBezTo>
                  <a:cubicBezTo>
                    <a:pt x="134" y="181"/>
                    <a:pt x="134" y="181"/>
                    <a:pt x="135" y="182"/>
                  </a:cubicBezTo>
                  <a:moveTo>
                    <a:pt x="135" y="207"/>
                  </a:moveTo>
                  <a:cubicBezTo>
                    <a:pt x="135" y="208"/>
                    <a:pt x="135" y="208"/>
                    <a:pt x="136" y="209"/>
                  </a:cubicBezTo>
                  <a:cubicBezTo>
                    <a:pt x="136" y="208"/>
                    <a:pt x="136" y="207"/>
                    <a:pt x="135" y="206"/>
                  </a:cubicBezTo>
                  <a:cubicBezTo>
                    <a:pt x="135" y="207"/>
                    <a:pt x="135" y="207"/>
                    <a:pt x="135" y="207"/>
                  </a:cubicBezTo>
                  <a:moveTo>
                    <a:pt x="136" y="202"/>
                  </a:moveTo>
                  <a:cubicBezTo>
                    <a:pt x="134" y="202"/>
                    <a:pt x="135" y="204"/>
                    <a:pt x="135" y="204"/>
                  </a:cubicBezTo>
                  <a:cubicBezTo>
                    <a:pt x="135" y="204"/>
                    <a:pt x="136" y="203"/>
                    <a:pt x="137" y="204"/>
                  </a:cubicBezTo>
                  <a:cubicBezTo>
                    <a:pt x="137" y="203"/>
                    <a:pt x="136" y="203"/>
                    <a:pt x="136" y="202"/>
                  </a:cubicBezTo>
                  <a:moveTo>
                    <a:pt x="137" y="201"/>
                  </a:moveTo>
                  <a:cubicBezTo>
                    <a:pt x="136" y="202"/>
                    <a:pt x="136" y="203"/>
                    <a:pt x="138" y="203"/>
                  </a:cubicBezTo>
                  <a:cubicBezTo>
                    <a:pt x="139" y="203"/>
                    <a:pt x="138" y="201"/>
                    <a:pt x="137" y="201"/>
                  </a:cubicBezTo>
                  <a:moveTo>
                    <a:pt x="138" y="201"/>
                  </a:moveTo>
                  <a:cubicBezTo>
                    <a:pt x="138" y="201"/>
                    <a:pt x="137" y="201"/>
                    <a:pt x="137" y="201"/>
                  </a:cubicBezTo>
                  <a:cubicBezTo>
                    <a:pt x="138" y="201"/>
                    <a:pt x="139" y="202"/>
                    <a:pt x="140" y="201"/>
                  </a:cubicBezTo>
                  <a:cubicBezTo>
                    <a:pt x="140" y="200"/>
                    <a:pt x="138" y="200"/>
                    <a:pt x="138" y="201"/>
                  </a:cubicBezTo>
                  <a:moveTo>
                    <a:pt x="141" y="178"/>
                  </a:moveTo>
                  <a:cubicBezTo>
                    <a:pt x="140" y="178"/>
                    <a:pt x="139" y="178"/>
                    <a:pt x="139" y="178"/>
                  </a:cubicBezTo>
                  <a:cubicBezTo>
                    <a:pt x="139" y="180"/>
                    <a:pt x="141" y="179"/>
                    <a:pt x="141" y="178"/>
                  </a:cubicBezTo>
                  <a:moveTo>
                    <a:pt x="143" y="177"/>
                  </a:moveTo>
                  <a:cubicBezTo>
                    <a:pt x="143" y="177"/>
                    <a:pt x="142" y="177"/>
                    <a:pt x="142" y="177"/>
                  </a:cubicBezTo>
                  <a:cubicBezTo>
                    <a:pt x="142" y="178"/>
                    <a:pt x="142" y="178"/>
                    <a:pt x="142" y="179"/>
                  </a:cubicBezTo>
                  <a:cubicBezTo>
                    <a:pt x="142" y="179"/>
                    <a:pt x="143" y="178"/>
                    <a:pt x="143" y="177"/>
                  </a:cubicBezTo>
                  <a:moveTo>
                    <a:pt x="145" y="177"/>
                  </a:moveTo>
                  <a:cubicBezTo>
                    <a:pt x="145" y="177"/>
                    <a:pt x="144" y="177"/>
                    <a:pt x="144" y="177"/>
                  </a:cubicBezTo>
                  <a:cubicBezTo>
                    <a:pt x="144" y="177"/>
                    <a:pt x="145" y="177"/>
                    <a:pt x="145" y="177"/>
                  </a:cubicBezTo>
                  <a:moveTo>
                    <a:pt x="144" y="177"/>
                  </a:moveTo>
                  <a:cubicBezTo>
                    <a:pt x="145" y="177"/>
                    <a:pt x="145" y="177"/>
                    <a:pt x="146" y="177"/>
                  </a:cubicBezTo>
                  <a:cubicBezTo>
                    <a:pt x="145" y="177"/>
                    <a:pt x="145" y="177"/>
                    <a:pt x="144" y="177"/>
                  </a:cubicBezTo>
                  <a:moveTo>
                    <a:pt x="151" y="174"/>
                  </a:moveTo>
                  <a:cubicBezTo>
                    <a:pt x="150" y="174"/>
                    <a:pt x="150" y="174"/>
                    <a:pt x="150" y="174"/>
                  </a:cubicBezTo>
                  <a:cubicBezTo>
                    <a:pt x="150" y="174"/>
                    <a:pt x="151" y="174"/>
                    <a:pt x="151" y="175"/>
                  </a:cubicBezTo>
                  <a:cubicBezTo>
                    <a:pt x="151" y="174"/>
                    <a:pt x="151" y="174"/>
                    <a:pt x="151" y="174"/>
                  </a:cubicBezTo>
                  <a:moveTo>
                    <a:pt x="152" y="173"/>
                  </a:move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2" y="173"/>
                  </a:cubicBezTo>
                  <a:moveTo>
                    <a:pt x="158" y="172"/>
                  </a:moveTo>
                  <a:cubicBezTo>
                    <a:pt x="158" y="172"/>
                    <a:pt x="159" y="172"/>
                    <a:pt x="159" y="171"/>
                  </a:cubicBezTo>
                  <a:cubicBezTo>
                    <a:pt x="159" y="171"/>
                    <a:pt x="158" y="171"/>
                    <a:pt x="158" y="170"/>
                  </a:cubicBezTo>
                  <a:cubicBezTo>
                    <a:pt x="158" y="171"/>
                    <a:pt x="158" y="172"/>
                    <a:pt x="157" y="171"/>
                  </a:cubicBezTo>
                  <a:cubicBezTo>
                    <a:pt x="157" y="172"/>
                    <a:pt x="157" y="172"/>
                    <a:pt x="158" y="172"/>
                  </a:cubicBezTo>
                  <a:moveTo>
                    <a:pt x="164" y="168"/>
                  </a:moveTo>
                  <a:cubicBezTo>
                    <a:pt x="163" y="167"/>
                    <a:pt x="161" y="167"/>
                    <a:pt x="160" y="168"/>
                  </a:cubicBezTo>
                  <a:cubicBezTo>
                    <a:pt x="161" y="168"/>
                    <a:pt x="162" y="169"/>
                    <a:pt x="164" y="168"/>
                  </a:cubicBezTo>
                  <a:moveTo>
                    <a:pt x="162" y="170"/>
                  </a:moveTo>
                  <a:cubicBezTo>
                    <a:pt x="163" y="170"/>
                    <a:pt x="163" y="170"/>
                    <a:pt x="164" y="170"/>
                  </a:cubicBezTo>
                  <a:cubicBezTo>
                    <a:pt x="163" y="169"/>
                    <a:pt x="162" y="169"/>
                    <a:pt x="161" y="170"/>
                  </a:cubicBezTo>
                  <a:cubicBezTo>
                    <a:pt x="162" y="170"/>
                    <a:pt x="162" y="170"/>
                    <a:pt x="162" y="170"/>
                  </a:cubicBezTo>
                  <a:moveTo>
                    <a:pt x="165" y="170"/>
                  </a:moveTo>
                  <a:cubicBezTo>
                    <a:pt x="165" y="170"/>
                    <a:pt x="166" y="170"/>
                    <a:pt x="167" y="170"/>
                  </a:cubicBezTo>
                  <a:cubicBezTo>
                    <a:pt x="167" y="169"/>
                    <a:pt x="165" y="169"/>
                    <a:pt x="165" y="170"/>
                  </a:cubicBezTo>
                  <a:moveTo>
                    <a:pt x="165" y="167"/>
                  </a:moveTo>
                  <a:cubicBezTo>
                    <a:pt x="166" y="168"/>
                    <a:pt x="172" y="167"/>
                    <a:pt x="172" y="166"/>
                  </a:cubicBezTo>
                  <a:cubicBezTo>
                    <a:pt x="171" y="165"/>
                    <a:pt x="170" y="165"/>
                    <a:pt x="169" y="165"/>
                  </a:cubicBezTo>
                  <a:cubicBezTo>
                    <a:pt x="168" y="166"/>
                    <a:pt x="166" y="166"/>
                    <a:pt x="169" y="166"/>
                  </a:cubicBezTo>
                  <a:cubicBezTo>
                    <a:pt x="167" y="166"/>
                    <a:pt x="166" y="166"/>
                    <a:pt x="165" y="167"/>
                  </a:cubicBezTo>
                  <a:moveTo>
                    <a:pt x="170" y="164"/>
                  </a:moveTo>
                  <a:cubicBezTo>
                    <a:pt x="169" y="164"/>
                    <a:pt x="166" y="165"/>
                    <a:pt x="165" y="165"/>
                  </a:cubicBezTo>
                  <a:cubicBezTo>
                    <a:pt x="167" y="165"/>
                    <a:pt x="168" y="166"/>
                    <a:pt x="170" y="164"/>
                  </a:cubicBezTo>
                  <a:moveTo>
                    <a:pt x="168" y="168"/>
                  </a:moveTo>
                  <a:cubicBezTo>
                    <a:pt x="167" y="168"/>
                    <a:pt x="167" y="168"/>
                    <a:pt x="166" y="168"/>
                  </a:cubicBezTo>
                  <a:cubicBezTo>
                    <a:pt x="167" y="168"/>
                    <a:pt x="167" y="168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moveTo>
                    <a:pt x="190" y="153"/>
                  </a:moveTo>
                  <a:cubicBezTo>
                    <a:pt x="189" y="153"/>
                    <a:pt x="189" y="153"/>
                    <a:pt x="188" y="154"/>
                  </a:cubicBezTo>
                  <a:cubicBezTo>
                    <a:pt x="189" y="153"/>
                    <a:pt x="190" y="153"/>
                    <a:pt x="191" y="153"/>
                  </a:cubicBezTo>
                  <a:cubicBezTo>
                    <a:pt x="190" y="153"/>
                    <a:pt x="190" y="153"/>
                    <a:pt x="190" y="153"/>
                  </a:cubicBezTo>
                  <a:moveTo>
                    <a:pt x="189" y="153"/>
                  </a:moveTo>
                  <a:cubicBezTo>
                    <a:pt x="191" y="153"/>
                    <a:pt x="192" y="154"/>
                    <a:pt x="193" y="153"/>
                  </a:cubicBezTo>
                  <a:cubicBezTo>
                    <a:pt x="192" y="153"/>
                    <a:pt x="191" y="153"/>
                    <a:pt x="189" y="153"/>
                  </a:cubicBezTo>
                  <a:moveTo>
                    <a:pt x="193" y="157"/>
                  </a:moveTo>
                  <a:cubicBezTo>
                    <a:pt x="193" y="157"/>
                    <a:pt x="194" y="157"/>
                    <a:pt x="194" y="157"/>
                  </a:cubicBezTo>
                  <a:cubicBezTo>
                    <a:pt x="193" y="157"/>
                    <a:pt x="192" y="157"/>
                    <a:pt x="192" y="156"/>
                  </a:cubicBezTo>
                  <a:cubicBezTo>
                    <a:pt x="191" y="157"/>
                    <a:pt x="192" y="157"/>
                    <a:pt x="193" y="157"/>
                  </a:cubicBezTo>
                  <a:moveTo>
                    <a:pt x="193" y="155"/>
                  </a:moveTo>
                  <a:cubicBezTo>
                    <a:pt x="193" y="155"/>
                    <a:pt x="192" y="156"/>
                    <a:pt x="192" y="156"/>
                  </a:cubicBezTo>
                  <a:cubicBezTo>
                    <a:pt x="192" y="156"/>
                    <a:pt x="193" y="156"/>
                    <a:pt x="193" y="156"/>
                  </a:cubicBezTo>
                  <a:cubicBezTo>
                    <a:pt x="193" y="155"/>
                    <a:pt x="193" y="155"/>
                    <a:pt x="193" y="155"/>
                  </a:cubicBezTo>
                  <a:moveTo>
                    <a:pt x="194" y="156"/>
                  </a:moveTo>
                  <a:cubicBezTo>
                    <a:pt x="193" y="157"/>
                    <a:pt x="194" y="157"/>
                    <a:pt x="195" y="157"/>
                  </a:cubicBezTo>
                  <a:cubicBezTo>
                    <a:pt x="194" y="156"/>
                    <a:pt x="194" y="156"/>
                    <a:pt x="194" y="156"/>
                  </a:cubicBezTo>
                  <a:moveTo>
                    <a:pt x="198" y="151"/>
                  </a:moveTo>
                  <a:cubicBezTo>
                    <a:pt x="197" y="151"/>
                    <a:pt x="196" y="151"/>
                    <a:pt x="195" y="152"/>
                  </a:cubicBezTo>
                  <a:cubicBezTo>
                    <a:pt x="196" y="152"/>
                    <a:pt x="197" y="152"/>
                    <a:pt x="198" y="151"/>
                  </a:cubicBezTo>
                  <a:moveTo>
                    <a:pt x="198" y="146"/>
                  </a:moveTo>
                  <a:cubicBezTo>
                    <a:pt x="198" y="147"/>
                    <a:pt x="199" y="147"/>
                    <a:pt x="199" y="147"/>
                  </a:cubicBezTo>
                  <a:cubicBezTo>
                    <a:pt x="199" y="145"/>
                    <a:pt x="198" y="146"/>
                    <a:pt x="198" y="146"/>
                  </a:cubicBezTo>
                  <a:moveTo>
                    <a:pt x="205" y="144"/>
                  </a:moveTo>
                  <a:cubicBezTo>
                    <a:pt x="206" y="143"/>
                    <a:pt x="207" y="143"/>
                    <a:pt x="208" y="143"/>
                  </a:cubicBezTo>
                  <a:cubicBezTo>
                    <a:pt x="206" y="142"/>
                    <a:pt x="204" y="143"/>
                    <a:pt x="203" y="144"/>
                  </a:cubicBezTo>
                  <a:cubicBezTo>
                    <a:pt x="204" y="144"/>
                    <a:pt x="204" y="144"/>
                    <a:pt x="205" y="144"/>
                  </a:cubicBezTo>
                  <a:moveTo>
                    <a:pt x="206" y="141"/>
                  </a:moveTo>
                  <a:cubicBezTo>
                    <a:pt x="203" y="140"/>
                    <a:pt x="204" y="143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moveTo>
                    <a:pt x="209" y="123"/>
                  </a:moveTo>
                  <a:cubicBezTo>
                    <a:pt x="208" y="124"/>
                    <a:pt x="208" y="124"/>
                    <a:pt x="208" y="124"/>
                  </a:cubicBezTo>
                  <a:cubicBezTo>
                    <a:pt x="210" y="125"/>
                    <a:pt x="211" y="124"/>
                    <a:pt x="211" y="122"/>
                  </a:cubicBezTo>
                  <a:cubicBezTo>
                    <a:pt x="210" y="123"/>
                    <a:pt x="209" y="123"/>
                    <a:pt x="209" y="123"/>
                  </a:cubicBezTo>
                  <a:moveTo>
                    <a:pt x="209" y="141"/>
                  </a:moveTo>
                  <a:cubicBezTo>
                    <a:pt x="209" y="141"/>
                    <a:pt x="208" y="141"/>
                    <a:pt x="208" y="141"/>
                  </a:cubicBezTo>
                  <a:cubicBezTo>
                    <a:pt x="208" y="141"/>
                    <a:pt x="209" y="141"/>
                    <a:pt x="209" y="141"/>
                  </a:cubicBezTo>
                  <a:moveTo>
                    <a:pt x="210" y="140"/>
                  </a:moveTo>
                  <a:cubicBezTo>
                    <a:pt x="210" y="140"/>
                    <a:pt x="209" y="140"/>
                    <a:pt x="209" y="140"/>
                  </a:cubicBezTo>
                  <a:cubicBezTo>
                    <a:pt x="209" y="140"/>
                    <a:pt x="210" y="140"/>
                    <a:pt x="210" y="140"/>
                  </a:cubicBezTo>
                  <a:moveTo>
                    <a:pt x="211" y="123"/>
                  </a:moveTo>
                  <a:cubicBezTo>
                    <a:pt x="212" y="123"/>
                    <a:pt x="213" y="123"/>
                    <a:pt x="214" y="122"/>
                  </a:cubicBezTo>
                  <a:cubicBezTo>
                    <a:pt x="213" y="122"/>
                    <a:pt x="211" y="122"/>
                    <a:pt x="211" y="123"/>
                  </a:cubicBezTo>
                  <a:moveTo>
                    <a:pt x="212" y="135"/>
                  </a:moveTo>
                  <a:cubicBezTo>
                    <a:pt x="213" y="135"/>
                    <a:pt x="214" y="135"/>
                    <a:pt x="215" y="135"/>
                  </a:cubicBezTo>
                  <a:cubicBezTo>
                    <a:pt x="214" y="134"/>
                    <a:pt x="213" y="134"/>
                    <a:pt x="212" y="135"/>
                  </a:cubicBezTo>
                  <a:moveTo>
                    <a:pt x="215" y="122"/>
                  </a:moveTo>
                  <a:cubicBezTo>
                    <a:pt x="214" y="123"/>
                    <a:pt x="214" y="123"/>
                    <a:pt x="214" y="123"/>
                  </a:cubicBezTo>
                  <a:cubicBezTo>
                    <a:pt x="216" y="122"/>
                    <a:pt x="219" y="122"/>
                    <a:pt x="220" y="121"/>
                  </a:cubicBezTo>
                  <a:cubicBezTo>
                    <a:pt x="219" y="121"/>
                    <a:pt x="219" y="120"/>
                    <a:pt x="218" y="120"/>
                  </a:cubicBezTo>
                  <a:cubicBezTo>
                    <a:pt x="217" y="120"/>
                    <a:pt x="216" y="121"/>
                    <a:pt x="215" y="121"/>
                  </a:cubicBezTo>
                  <a:cubicBezTo>
                    <a:pt x="216" y="121"/>
                    <a:pt x="215" y="121"/>
                    <a:pt x="214" y="121"/>
                  </a:cubicBezTo>
                  <a:cubicBezTo>
                    <a:pt x="215" y="122"/>
                    <a:pt x="215" y="122"/>
                    <a:pt x="215" y="122"/>
                  </a:cubicBezTo>
                  <a:moveTo>
                    <a:pt x="221" y="121"/>
                  </a:moveTo>
                  <a:cubicBezTo>
                    <a:pt x="222" y="120"/>
                    <a:pt x="220" y="120"/>
                    <a:pt x="220" y="120"/>
                  </a:cubicBezTo>
                  <a:cubicBezTo>
                    <a:pt x="221" y="121"/>
                    <a:pt x="221" y="121"/>
                    <a:pt x="221" y="121"/>
                  </a:cubicBezTo>
                  <a:moveTo>
                    <a:pt x="220" y="132"/>
                  </a:moveTo>
                  <a:cubicBezTo>
                    <a:pt x="220" y="133"/>
                    <a:pt x="221" y="133"/>
                    <a:pt x="221" y="131"/>
                  </a:cubicBezTo>
                  <a:cubicBezTo>
                    <a:pt x="220" y="131"/>
                    <a:pt x="220" y="131"/>
                    <a:pt x="220" y="132"/>
                  </a:cubicBezTo>
                  <a:moveTo>
                    <a:pt x="221" y="121"/>
                  </a:moveTo>
                  <a:cubicBezTo>
                    <a:pt x="223" y="122"/>
                    <a:pt x="228" y="120"/>
                    <a:pt x="229" y="119"/>
                  </a:cubicBezTo>
                  <a:cubicBezTo>
                    <a:pt x="228" y="119"/>
                    <a:pt x="227" y="119"/>
                    <a:pt x="226" y="120"/>
                  </a:cubicBezTo>
                  <a:cubicBezTo>
                    <a:pt x="226" y="118"/>
                    <a:pt x="222" y="121"/>
                    <a:pt x="221" y="121"/>
                  </a:cubicBezTo>
                  <a:moveTo>
                    <a:pt x="227" y="118"/>
                  </a:moveTo>
                  <a:cubicBezTo>
                    <a:pt x="229" y="118"/>
                    <a:pt x="231" y="118"/>
                    <a:pt x="232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2" y="115"/>
                    <a:pt x="229" y="114"/>
                    <a:pt x="229" y="114"/>
                  </a:cubicBezTo>
                  <a:cubicBezTo>
                    <a:pt x="229" y="114"/>
                    <a:pt x="229" y="115"/>
                    <a:pt x="228" y="116"/>
                  </a:cubicBezTo>
                  <a:cubicBezTo>
                    <a:pt x="227" y="115"/>
                    <a:pt x="224" y="116"/>
                    <a:pt x="223" y="117"/>
                  </a:cubicBezTo>
                  <a:cubicBezTo>
                    <a:pt x="224" y="118"/>
                    <a:pt x="227" y="116"/>
                    <a:pt x="229" y="117"/>
                  </a:cubicBezTo>
                  <a:cubicBezTo>
                    <a:pt x="228" y="117"/>
                    <a:pt x="227" y="117"/>
                    <a:pt x="226" y="117"/>
                  </a:cubicBezTo>
                  <a:cubicBezTo>
                    <a:pt x="227" y="118"/>
                    <a:pt x="227" y="118"/>
                    <a:pt x="227" y="118"/>
                  </a:cubicBezTo>
                  <a:moveTo>
                    <a:pt x="226" y="119"/>
                  </a:moveTo>
                  <a:cubicBezTo>
                    <a:pt x="226" y="119"/>
                    <a:pt x="227" y="119"/>
                    <a:pt x="228" y="118"/>
                  </a:cubicBezTo>
                  <a:cubicBezTo>
                    <a:pt x="227" y="118"/>
                    <a:pt x="225" y="118"/>
                    <a:pt x="224" y="118"/>
                  </a:cubicBezTo>
                  <a:cubicBezTo>
                    <a:pt x="225" y="118"/>
                    <a:pt x="225" y="118"/>
                    <a:pt x="226" y="119"/>
                  </a:cubicBezTo>
                  <a:moveTo>
                    <a:pt x="228" y="115"/>
                  </a:moveTo>
                  <a:cubicBezTo>
                    <a:pt x="228" y="114"/>
                    <a:pt x="228" y="114"/>
                    <a:pt x="226" y="115"/>
                  </a:cubicBezTo>
                  <a:cubicBezTo>
                    <a:pt x="227" y="115"/>
                    <a:pt x="227" y="115"/>
                    <a:pt x="228" y="115"/>
                  </a:cubicBezTo>
                  <a:moveTo>
                    <a:pt x="226" y="121"/>
                  </a:moveTo>
                  <a:cubicBezTo>
                    <a:pt x="227" y="121"/>
                    <a:pt x="227" y="121"/>
                    <a:pt x="228" y="121"/>
                  </a:cubicBezTo>
                  <a:cubicBezTo>
                    <a:pt x="227" y="121"/>
                    <a:pt x="227" y="121"/>
                    <a:pt x="226" y="121"/>
                  </a:cubicBezTo>
                  <a:moveTo>
                    <a:pt x="228" y="124"/>
                  </a:moveTo>
                  <a:cubicBezTo>
                    <a:pt x="229" y="124"/>
                    <a:pt x="230" y="124"/>
                    <a:pt x="230" y="124"/>
                  </a:cubicBezTo>
                  <a:cubicBezTo>
                    <a:pt x="230" y="123"/>
                    <a:pt x="228" y="123"/>
                    <a:pt x="228" y="124"/>
                  </a:cubicBezTo>
                  <a:moveTo>
                    <a:pt x="232" y="117"/>
                  </a:moveTo>
                  <a:cubicBezTo>
                    <a:pt x="233" y="118"/>
                    <a:pt x="233" y="118"/>
                    <a:pt x="233" y="118"/>
                  </a:cubicBezTo>
                  <a:cubicBezTo>
                    <a:pt x="232" y="118"/>
                    <a:pt x="231" y="118"/>
                    <a:pt x="230" y="118"/>
                  </a:cubicBezTo>
                  <a:cubicBezTo>
                    <a:pt x="231" y="119"/>
                    <a:pt x="229" y="120"/>
                    <a:pt x="229" y="121"/>
                  </a:cubicBezTo>
                  <a:cubicBezTo>
                    <a:pt x="230" y="120"/>
                    <a:pt x="232" y="119"/>
                    <a:pt x="233" y="119"/>
                  </a:cubicBezTo>
                  <a:cubicBezTo>
                    <a:pt x="233" y="119"/>
                    <a:pt x="232" y="120"/>
                    <a:pt x="232" y="120"/>
                  </a:cubicBezTo>
                  <a:cubicBezTo>
                    <a:pt x="233" y="120"/>
                    <a:pt x="234" y="121"/>
                    <a:pt x="234" y="121"/>
                  </a:cubicBezTo>
                  <a:cubicBezTo>
                    <a:pt x="235" y="120"/>
                    <a:pt x="236" y="119"/>
                    <a:pt x="237" y="119"/>
                  </a:cubicBezTo>
                  <a:cubicBezTo>
                    <a:pt x="236" y="121"/>
                    <a:pt x="238" y="119"/>
                    <a:pt x="238" y="118"/>
                  </a:cubicBezTo>
                  <a:cubicBezTo>
                    <a:pt x="239" y="118"/>
                    <a:pt x="240" y="118"/>
                    <a:pt x="241" y="118"/>
                  </a:cubicBezTo>
                  <a:cubicBezTo>
                    <a:pt x="243" y="118"/>
                    <a:pt x="245" y="116"/>
                    <a:pt x="243" y="115"/>
                  </a:cubicBezTo>
                  <a:cubicBezTo>
                    <a:pt x="242" y="115"/>
                    <a:pt x="241" y="115"/>
                    <a:pt x="240" y="115"/>
                  </a:cubicBezTo>
                  <a:cubicBezTo>
                    <a:pt x="239" y="116"/>
                    <a:pt x="237" y="117"/>
                    <a:pt x="235" y="118"/>
                  </a:cubicBezTo>
                  <a:cubicBezTo>
                    <a:pt x="235" y="118"/>
                    <a:pt x="240" y="114"/>
                    <a:pt x="236" y="116"/>
                  </a:cubicBezTo>
                  <a:cubicBezTo>
                    <a:pt x="237" y="115"/>
                    <a:pt x="237" y="114"/>
                    <a:pt x="235" y="114"/>
                  </a:cubicBezTo>
                  <a:cubicBezTo>
                    <a:pt x="234" y="115"/>
                    <a:pt x="233" y="117"/>
                    <a:pt x="235" y="117"/>
                  </a:cubicBezTo>
                  <a:cubicBezTo>
                    <a:pt x="234" y="116"/>
                    <a:pt x="233" y="116"/>
                    <a:pt x="232" y="117"/>
                  </a:cubicBezTo>
                  <a:moveTo>
                    <a:pt x="235" y="114"/>
                  </a:moveTo>
                  <a:cubicBezTo>
                    <a:pt x="236" y="114"/>
                    <a:pt x="239" y="113"/>
                    <a:pt x="239" y="111"/>
                  </a:cubicBezTo>
                  <a:cubicBezTo>
                    <a:pt x="237" y="110"/>
                    <a:pt x="233" y="113"/>
                    <a:pt x="232" y="115"/>
                  </a:cubicBezTo>
                  <a:cubicBezTo>
                    <a:pt x="233" y="115"/>
                    <a:pt x="234" y="115"/>
                    <a:pt x="235" y="114"/>
                  </a:cubicBezTo>
                  <a:moveTo>
                    <a:pt x="234" y="123"/>
                  </a:moveTo>
                  <a:cubicBezTo>
                    <a:pt x="234" y="123"/>
                    <a:pt x="233" y="123"/>
                    <a:pt x="233" y="123"/>
                  </a:cubicBezTo>
                  <a:cubicBezTo>
                    <a:pt x="234" y="124"/>
                    <a:pt x="235" y="123"/>
                    <a:pt x="237" y="123"/>
                  </a:cubicBezTo>
                  <a:cubicBezTo>
                    <a:pt x="236" y="123"/>
                    <a:pt x="235" y="123"/>
                    <a:pt x="234" y="123"/>
                  </a:cubicBezTo>
                  <a:moveTo>
                    <a:pt x="239" y="119"/>
                  </a:moveTo>
                  <a:cubicBezTo>
                    <a:pt x="242" y="121"/>
                    <a:pt x="242" y="117"/>
                    <a:pt x="239" y="119"/>
                  </a:cubicBezTo>
                  <a:moveTo>
                    <a:pt x="243" y="115"/>
                  </a:moveTo>
                  <a:cubicBezTo>
                    <a:pt x="243" y="115"/>
                    <a:pt x="243" y="115"/>
                    <a:pt x="244" y="115"/>
                  </a:cubicBezTo>
                  <a:cubicBezTo>
                    <a:pt x="243" y="114"/>
                    <a:pt x="242" y="114"/>
                    <a:pt x="241" y="115"/>
                  </a:cubicBezTo>
                  <a:cubicBezTo>
                    <a:pt x="242" y="115"/>
                    <a:pt x="242" y="115"/>
                    <a:pt x="243" y="115"/>
                  </a:cubicBezTo>
                  <a:moveTo>
                    <a:pt x="247" y="111"/>
                  </a:moveTo>
                  <a:cubicBezTo>
                    <a:pt x="248" y="111"/>
                    <a:pt x="248" y="111"/>
                    <a:pt x="249" y="111"/>
                  </a:cubicBezTo>
                  <a:cubicBezTo>
                    <a:pt x="247" y="111"/>
                    <a:pt x="247" y="112"/>
                    <a:pt x="248" y="112"/>
                  </a:cubicBezTo>
                  <a:cubicBezTo>
                    <a:pt x="248" y="112"/>
                    <a:pt x="247" y="113"/>
                    <a:pt x="246" y="113"/>
                  </a:cubicBezTo>
                  <a:cubicBezTo>
                    <a:pt x="247" y="113"/>
                    <a:pt x="249" y="113"/>
                    <a:pt x="251" y="113"/>
                  </a:cubicBezTo>
                  <a:cubicBezTo>
                    <a:pt x="252" y="112"/>
                    <a:pt x="255" y="113"/>
                    <a:pt x="256" y="112"/>
                  </a:cubicBezTo>
                  <a:cubicBezTo>
                    <a:pt x="255" y="112"/>
                    <a:pt x="255" y="112"/>
                    <a:pt x="256" y="111"/>
                  </a:cubicBezTo>
                  <a:cubicBezTo>
                    <a:pt x="257" y="111"/>
                    <a:pt x="258" y="109"/>
                    <a:pt x="256" y="110"/>
                  </a:cubicBezTo>
                  <a:cubicBezTo>
                    <a:pt x="259" y="109"/>
                    <a:pt x="255" y="109"/>
                    <a:pt x="254" y="109"/>
                  </a:cubicBezTo>
                  <a:cubicBezTo>
                    <a:pt x="251" y="108"/>
                    <a:pt x="255" y="111"/>
                    <a:pt x="252" y="108"/>
                  </a:cubicBezTo>
                  <a:cubicBezTo>
                    <a:pt x="255" y="110"/>
                    <a:pt x="250" y="109"/>
                    <a:pt x="249" y="109"/>
                  </a:cubicBezTo>
                  <a:cubicBezTo>
                    <a:pt x="250" y="110"/>
                    <a:pt x="251" y="110"/>
                    <a:pt x="252" y="110"/>
                  </a:cubicBezTo>
                  <a:cubicBezTo>
                    <a:pt x="250" y="110"/>
                    <a:pt x="248" y="110"/>
                    <a:pt x="246" y="110"/>
                  </a:cubicBezTo>
                  <a:cubicBezTo>
                    <a:pt x="247" y="110"/>
                    <a:pt x="247" y="110"/>
                    <a:pt x="247" y="111"/>
                  </a:cubicBezTo>
                  <a:moveTo>
                    <a:pt x="248" y="116"/>
                  </a:moveTo>
                  <a:cubicBezTo>
                    <a:pt x="248" y="115"/>
                    <a:pt x="246" y="116"/>
                    <a:pt x="246" y="116"/>
                  </a:cubicBezTo>
                  <a:cubicBezTo>
                    <a:pt x="246" y="116"/>
                    <a:pt x="247" y="116"/>
                    <a:pt x="248" y="116"/>
                  </a:cubicBezTo>
                  <a:moveTo>
                    <a:pt x="248" y="115"/>
                  </a:moveTo>
                  <a:cubicBezTo>
                    <a:pt x="249" y="116"/>
                    <a:pt x="250" y="116"/>
                    <a:pt x="251" y="115"/>
                  </a:cubicBezTo>
                  <a:cubicBezTo>
                    <a:pt x="251" y="115"/>
                    <a:pt x="249" y="114"/>
                    <a:pt x="248" y="115"/>
                  </a:cubicBezTo>
                  <a:moveTo>
                    <a:pt x="264" y="107"/>
                  </a:moveTo>
                  <a:cubicBezTo>
                    <a:pt x="265" y="107"/>
                    <a:pt x="266" y="107"/>
                    <a:pt x="266" y="107"/>
                  </a:cubicBezTo>
                  <a:cubicBezTo>
                    <a:pt x="265" y="106"/>
                    <a:pt x="264" y="105"/>
                    <a:pt x="263" y="106"/>
                  </a:cubicBezTo>
                  <a:cubicBezTo>
                    <a:pt x="264" y="106"/>
                    <a:pt x="264" y="107"/>
                    <a:pt x="263" y="107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59" y="107"/>
                    <a:pt x="262" y="107"/>
                  </a:cubicBezTo>
                  <a:cubicBezTo>
                    <a:pt x="261" y="107"/>
                    <a:pt x="257" y="108"/>
                    <a:pt x="261" y="108"/>
                  </a:cubicBezTo>
                  <a:cubicBezTo>
                    <a:pt x="260" y="108"/>
                    <a:pt x="259" y="108"/>
                    <a:pt x="258" y="109"/>
                  </a:cubicBezTo>
                  <a:cubicBezTo>
                    <a:pt x="259" y="109"/>
                    <a:pt x="265" y="109"/>
                    <a:pt x="264" y="107"/>
                  </a:cubicBezTo>
                  <a:moveTo>
                    <a:pt x="263" y="104"/>
                  </a:moveTo>
                  <a:cubicBezTo>
                    <a:pt x="264" y="104"/>
                    <a:pt x="265" y="104"/>
                    <a:pt x="266" y="103"/>
                  </a:cubicBezTo>
                  <a:cubicBezTo>
                    <a:pt x="265" y="104"/>
                    <a:pt x="264" y="104"/>
                    <a:pt x="263" y="103"/>
                  </a:cubicBezTo>
                  <a:cubicBezTo>
                    <a:pt x="263" y="104"/>
                    <a:pt x="263" y="104"/>
                    <a:pt x="263" y="104"/>
                  </a:cubicBezTo>
                  <a:moveTo>
                    <a:pt x="264" y="104"/>
                  </a:moveTo>
                  <a:cubicBezTo>
                    <a:pt x="263" y="108"/>
                    <a:pt x="272" y="105"/>
                    <a:pt x="273" y="104"/>
                  </a:cubicBezTo>
                  <a:cubicBezTo>
                    <a:pt x="271" y="105"/>
                    <a:pt x="270" y="104"/>
                    <a:pt x="270" y="104"/>
                  </a:cubicBezTo>
                  <a:cubicBezTo>
                    <a:pt x="269" y="105"/>
                    <a:pt x="269" y="104"/>
                    <a:pt x="268" y="104"/>
                  </a:cubicBezTo>
                  <a:cubicBezTo>
                    <a:pt x="267" y="104"/>
                    <a:pt x="266" y="104"/>
                    <a:pt x="264" y="104"/>
                  </a:cubicBezTo>
                  <a:moveTo>
                    <a:pt x="267" y="102"/>
                  </a:moveTo>
                  <a:cubicBezTo>
                    <a:pt x="267" y="103"/>
                    <a:pt x="268" y="103"/>
                    <a:pt x="268" y="103"/>
                  </a:cubicBezTo>
                  <a:cubicBezTo>
                    <a:pt x="268" y="102"/>
                    <a:pt x="267" y="101"/>
                    <a:pt x="267" y="102"/>
                  </a:cubicBezTo>
                  <a:moveTo>
                    <a:pt x="269" y="103"/>
                  </a:moveTo>
                  <a:cubicBezTo>
                    <a:pt x="270" y="103"/>
                    <a:pt x="270" y="103"/>
                    <a:pt x="271" y="103"/>
                  </a:cubicBezTo>
                  <a:cubicBezTo>
                    <a:pt x="270" y="103"/>
                    <a:pt x="270" y="103"/>
                    <a:pt x="269" y="103"/>
                  </a:cubicBezTo>
                  <a:moveTo>
                    <a:pt x="273" y="104"/>
                  </a:moveTo>
                  <a:cubicBezTo>
                    <a:pt x="272" y="105"/>
                    <a:pt x="272" y="105"/>
                    <a:pt x="271" y="106"/>
                  </a:cubicBezTo>
                  <a:cubicBezTo>
                    <a:pt x="272" y="106"/>
                    <a:pt x="274" y="106"/>
                    <a:pt x="274" y="104"/>
                  </a:cubicBezTo>
                  <a:cubicBezTo>
                    <a:pt x="274" y="104"/>
                    <a:pt x="274" y="104"/>
                    <a:pt x="273" y="104"/>
                  </a:cubicBezTo>
                  <a:moveTo>
                    <a:pt x="275" y="103"/>
                  </a:moveTo>
                  <a:cubicBezTo>
                    <a:pt x="274" y="102"/>
                    <a:pt x="273" y="102"/>
                    <a:pt x="271" y="102"/>
                  </a:cubicBezTo>
                  <a:cubicBezTo>
                    <a:pt x="273" y="103"/>
                    <a:pt x="273" y="105"/>
                    <a:pt x="276" y="103"/>
                  </a:cubicBezTo>
                  <a:cubicBezTo>
                    <a:pt x="276" y="103"/>
                    <a:pt x="275" y="103"/>
                    <a:pt x="275" y="103"/>
                  </a:cubicBezTo>
                  <a:moveTo>
                    <a:pt x="279" y="103"/>
                  </a:moveTo>
                  <a:cubicBezTo>
                    <a:pt x="280" y="105"/>
                    <a:pt x="283" y="104"/>
                    <a:pt x="283" y="102"/>
                  </a:cubicBezTo>
                  <a:cubicBezTo>
                    <a:pt x="282" y="102"/>
                    <a:pt x="280" y="102"/>
                    <a:pt x="279" y="103"/>
                  </a:cubicBezTo>
                  <a:moveTo>
                    <a:pt x="282" y="106"/>
                  </a:moveTo>
                  <a:cubicBezTo>
                    <a:pt x="283" y="105"/>
                    <a:pt x="283" y="105"/>
                    <a:pt x="283" y="105"/>
                  </a:cubicBezTo>
                  <a:cubicBezTo>
                    <a:pt x="282" y="105"/>
                    <a:pt x="281" y="105"/>
                    <a:pt x="281" y="106"/>
                  </a:cubicBezTo>
                  <a:cubicBezTo>
                    <a:pt x="282" y="106"/>
                    <a:pt x="282" y="106"/>
                    <a:pt x="282" y="106"/>
                  </a:cubicBezTo>
                  <a:moveTo>
                    <a:pt x="283" y="104"/>
                  </a:moveTo>
                  <a:cubicBezTo>
                    <a:pt x="284" y="105"/>
                    <a:pt x="285" y="105"/>
                    <a:pt x="286" y="104"/>
                  </a:cubicBezTo>
                  <a:cubicBezTo>
                    <a:pt x="285" y="105"/>
                    <a:pt x="283" y="104"/>
                    <a:pt x="283" y="104"/>
                  </a:cubicBezTo>
                  <a:moveTo>
                    <a:pt x="291" y="104"/>
                  </a:moveTo>
                  <a:cubicBezTo>
                    <a:pt x="291" y="104"/>
                    <a:pt x="291" y="104"/>
                    <a:pt x="290" y="104"/>
                  </a:cubicBezTo>
                  <a:cubicBezTo>
                    <a:pt x="291" y="104"/>
                    <a:pt x="291" y="104"/>
                    <a:pt x="291" y="104"/>
                  </a:cubicBezTo>
                  <a:moveTo>
                    <a:pt x="308" y="97"/>
                  </a:moveTo>
                  <a:cubicBezTo>
                    <a:pt x="309" y="97"/>
                    <a:pt x="309" y="97"/>
                    <a:pt x="309" y="97"/>
                  </a:cubicBezTo>
                  <a:cubicBezTo>
                    <a:pt x="307" y="97"/>
                    <a:pt x="306" y="97"/>
                    <a:pt x="305" y="96"/>
                  </a:cubicBezTo>
                  <a:cubicBezTo>
                    <a:pt x="307" y="99"/>
                    <a:pt x="298" y="96"/>
                    <a:pt x="302" y="98"/>
                  </a:cubicBezTo>
                  <a:cubicBezTo>
                    <a:pt x="301" y="98"/>
                    <a:pt x="300" y="97"/>
                    <a:pt x="299" y="98"/>
                  </a:cubicBezTo>
                  <a:cubicBezTo>
                    <a:pt x="298" y="99"/>
                    <a:pt x="295" y="98"/>
                    <a:pt x="294" y="98"/>
                  </a:cubicBezTo>
                  <a:cubicBezTo>
                    <a:pt x="295" y="99"/>
                    <a:pt x="296" y="99"/>
                    <a:pt x="297" y="99"/>
                  </a:cubicBezTo>
                  <a:cubicBezTo>
                    <a:pt x="296" y="99"/>
                    <a:pt x="296" y="99"/>
                    <a:pt x="295" y="100"/>
                  </a:cubicBezTo>
                  <a:cubicBezTo>
                    <a:pt x="297" y="99"/>
                    <a:pt x="300" y="99"/>
                    <a:pt x="302" y="99"/>
                  </a:cubicBezTo>
                  <a:cubicBezTo>
                    <a:pt x="304" y="99"/>
                    <a:pt x="306" y="98"/>
                    <a:pt x="308" y="97"/>
                  </a:cubicBezTo>
                  <a:moveTo>
                    <a:pt x="302" y="102"/>
                  </a:moveTo>
                  <a:cubicBezTo>
                    <a:pt x="302" y="102"/>
                    <a:pt x="303" y="102"/>
                    <a:pt x="303" y="102"/>
                  </a:cubicBezTo>
                  <a:cubicBezTo>
                    <a:pt x="303" y="101"/>
                    <a:pt x="300" y="100"/>
                    <a:pt x="299" y="101"/>
                  </a:cubicBezTo>
                  <a:cubicBezTo>
                    <a:pt x="299" y="102"/>
                    <a:pt x="301" y="102"/>
                    <a:pt x="302" y="102"/>
                  </a:cubicBezTo>
                  <a:moveTo>
                    <a:pt x="310" y="99"/>
                  </a:moveTo>
                  <a:cubicBezTo>
                    <a:pt x="309" y="98"/>
                    <a:pt x="309" y="98"/>
                    <a:pt x="309" y="98"/>
                  </a:cubicBezTo>
                  <a:cubicBezTo>
                    <a:pt x="307" y="100"/>
                    <a:pt x="305" y="99"/>
                    <a:pt x="303" y="100"/>
                  </a:cubicBezTo>
                  <a:cubicBezTo>
                    <a:pt x="304" y="101"/>
                    <a:pt x="306" y="100"/>
                    <a:pt x="305" y="102"/>
                  </a:cubicBezTo>
                  <a:cubicBezTo>
                    <a:pt x="306" y="101"/>
                    <a:pt x="311" y="100"/>
                    <a:pt x="310" y="99"/>
                  </a:cubicBezTo>
                  <a:moveTo>
                    <a:pt x="313" y="99"/>
                  </a:moveTo>
                  <a:cubicBezTo>
                    <a:pt x="315" y="98"/>
                    <a:pt x="313" y="98"/>
                    <a:pt x="312" y="98"/>
                  </a:cubicBezTo>
                  <a:cubicBezTo>
                    <a:pt x="308" y="97"/>
                    <a:pt x="311" y="100"/>
                    <a:pt x="313" y="99"/>
                  </a:cubicBezTo>
                  <a:moveTo>
                    <a:pt x="313" y="95"/>
                  </a:moveTo>
                  <a:cubicBezTo>
                    <a:pt x="313" y="95"/>
                    <a:pt x="314" y="96"/>
                    <a:pt x="315" y="95"/>
                  </a:cubicBezTo>
                  <a:cubicBezTo>
                    <a:pt x="315" y="95"/>
                    <a:pt x="314" y="94"/>
                    <a:pt x="313" y="95"/>
                  </a:cubicBezTo>
                  <a:moveTo>
                    <a:pt x="314" y="94"/>
                  </a:moveTo>
                  <a:cubicBezTo>
                    <a:pt x="314" y="94"/>
                    <a:pt x="314" y="94"/>
                    <a:pt x="315" y="94"/>
                  </a:cubicBezTo>
                  <a:cubicBezTo>
                    <a:pt x="315" y="94"/>
                    <a:pt x="314" y="94"/>
                    <a:pt x="314" y="94"/>
                  </a:cubicBezTo>
                  <a:moveTo>
                    <a:pt x="332" y="95"/>
                  </a:moveTo>
                  <a:cubicBezTo>
                    <a:pt x="333" y="95"/>
                    <a:pt x="333" y="95"/>
                    <a:pt x="334" y="95"/>
                  </a:cubicBezTo>
                  <a:cubicBezTo>
                    <a:pt x="332" y="95"/>
                    <a:pt x="332" y="94"/>
                    <a:pt x="333" y="94"/>
                  </a:cubicBezTo>
                  <a:cubicBezTo>
                    <a:pt x="332" y="93"/>
                    <a:pt x="331" y="93"/>
                    <a:pt x="330" y="93"/>
                  </a:cubicBezTo>
                  <a:cubicBezTo>
                    <a:pt x="329" y="93"/>
                    <a:pt x="328" y="94"/>
                    <a:pt x="326" y="94"/>
                  </a:cubicBezTo>
                  <a:cubicBezTo>
                    <a:pt x="327" y="94"/>
                    <a:pt x="328" y="95"/>
                    <a:pt x="328" y="95"/>
                  </a:cubicBezTo>
                  <a:cubicBezTo>
                    <a:pt x="329" y="96"/>
                    <a:pt x="331" y="95"/>
                    <a:pt x="332" y="95"/>
                  </a:cubicBezTo>
                  <a:moveTo>
                    <a:pt x="0" y="97"/>
                  </a:moveTo>
                  <a:cubicBezTo>
                    <a:pt x="1" y="96"/>
                    <a:pt x="3" y="95"/>
                    <a:pt x="5" y="95"/>
                  </a:cubicBezTo>
                  <a:cubicBezTo>
                    <a:pt x="6" y="95"/>
                    <a:pt x="9" y="95"/>
                    <a:pt x="9" y="94"/>
                  </a:cubicBezTo>
                  <a:cubicBezTo>
                    <a:pt x="11" y="92"/>
                    <a:pt x="5" y="94"/>
                    <a:pt x="4" y="94"/>
                  </a:cubicBezTo>
                  <a:cubicBezTo>
                    <a:pt x="3" y="95"/>
                    <a:pt x="0" y="95"/>
                    <a:pt x="0" y="97"/>
                  </a:cubicBezTo>
                  <a:moveTo>
                    <a:pt x="133" y="187"/>
                  </a:moveTo>
                  <a:cubicBezTo>
                    <a:pt x="136" y="186"/>
                    <a:pt x="138" y="187"/>
                    <a:pt x="141" y="186"/>
                  </a:cubicBezTo>
                  <a:cubicBezTo>
                    <a:pt x="140" y="186"/>
                    <a:pt x="140" y="186"/>
                    <a:pt x="139" y="186"/>
                  </a:cubicBezTo>
                  <a:cubicBezTo>
                    <a:pt x="138" y="187"/>
                    <a:pt x="137" y="186"/>
                    <a:pt x="136" y="186"/>
                  </a:cubicBezTo>
                  <a:cubicBezTo>
                    <a:pt x="140" y="185"/>
                    <a:pt x="134" y="186"/>
                    <a:pt x="137" y="185"/>
                  </a:cubicBezTo>
                  <a:cubicBezTo>
                    <a:pt x="136" y="185"/>
                    <a:pt x="135" y="185"/>
                    <a:pt x="133" y="185"/>
                  </a:cubicBezTo>
                  <a:cubicBezTo>
                    <a:pt x="135" y="185"/>
                    <a:pt x="136" y="185"/>
                    <a:pt x="137" y="185"/>
                  </a:cubicBezTo>
                  <a:cubicBezTo>
                    <a:pt x="136" y="185"/>
                    <a:pt x="133" y="185"/>
                    <a:pt x="133" y="184"/>
                  </a:cubicBezTo>
                  <a:cubicBezTo>
                    <a:pt x="134" y="184"/>
                    <a:pt x="135" y="184"/>
                    <a:pt x="135" y="183"/>
                  </a:cubicBezTo>
                  <a:cubicBezTo>
                    <a:pt x="132" y="184"/>
                    <a:pt x="137" y="182"/>
                    <a:pt x="138" y="182"/>
                  </a:cubicBezTo>
                  <a:cubicBezTo>
                    <a:pt x="139" y="182"/>
                    <a:pt x="139" y="183"/>
                    <a:pt x="140" y="183"/>
                  </a:cubicBezTo>
                  <a:cubicBezTo>
                    <a:pt x="141" y="183"/>
                    <a:pt x="144" y="182"/>
                    <a:pt x="142" y="184"/>
                  </a:cubicBezTo>
                  <a:cubicBezTo>
                    <a:pt x="142" y="183"/>
                    <a:pt x="149" y="182"/>
                    <a:pt x="150" y="183"/>
                  </a:cubicBezTo>
                  <a:cubicBezTo>
                    <a:pt x="149" y="182"/>
                    <a:pt x="147" y="183"/>
                    <a:pt x="146" y="182"/>
                  </a:cubicBezTo>
                  <a:cubicBezTo>
                    <a:pt x="145" y="182"/>
                    <a:pt x="138" y="182"/>
                    <a:pt x="142" y="182"/>
                  </a:cubicBezTo>
                  <a:cubicBezTo>
                    <a:pt x="140" y="182"/>
                    <a:pt x="137" y="183"/>
                    <a:pt x="135" y="182"/>
                  </a:cubicBezTo>
                  <a:cubicBezTo>
                    <a:pt x="136" y="182"/>
                    <a:pt x="137" y="181"/>
                    <a:pt x="137" y="181"/>
                  </a:cubicBezTo>
                  <a:cubicBezTo>
                    <a:pt x="137" y="180"/>
                    <a:pt x="134" y="180"/>
                    <a:pt x="134" y="179"/>
                  </a:cubicBezTo>
                  <a:cubicBezTo>
                    <a:pt x="134" y="178"/>
                    <a:pt x="138" y="180"/>
                    <a:pt x="138" y="181"/>
                  </a:cubicBezTo>
                  <a:cubicBezTo>
                    <a:pt x="138" y="181"/>
                    <a:pt x="139" y="181"/>
                    <a:pt x="139" y="180"/>
                  </a:cubicBezTo>
                  <a:cubicBezTo>
                    <a:pt x="137" y="180"/>
                    <a:pt x="138" y="178"/>
                    <a:pt x="140" y="180"/>
                  </a:cubicBezTo>
                  <a:cubicBezTo>
                    <a:pt x="140" y="179"/>
                    <a:pt x="142" y="179"/>
                    <a:pt x="142" y="180"/>
                  </a:cubicBezTo>
                  <a:cubicBezTo>
                    <a:pt x="142" y="180"/>
                    <a:pt x="145" y="180"/>
                    <a:pt x="146" y="180"/>
                  </a:cubicBezTo>
                  <a:cubicBezTo>
                    <a:pt x="145" y="180"/>
                    <a:pt x="142" y="179"/>
                    <a:pt x="144" y="178"/>
                  </a:cubicBezTo>
                  <a:cubicBezTo>
                    <a:pt x="146" y="177"/>
                    <a:pt x="146" y="178"/>
                    <a:pt x="148" y="179"/>
                  </a:cubicBezTo>
                  <a:cubicBezTo>
                    <a:pt x="145" y="175"/>
                    <a:pt x="156" y="178"/>
                    <a:pt x="151" y="180"/>
                  </a:cubicBezTo>
                  <a:cubicBezTo>
                    <a:pt x="152" y="180"/>
                    <a:pt x="153" y="180"/>
                    <a:pt x="154" y="180"/>
                  </a:cubicBezTo>
                  <a:cubicBezTo>
                    <a:pt x="153" y="180"/>
                    <a:pt x="152" y="179"/>
                    <a:pt x="153" y="178"/>
                  </a:cubicBezTo>
                  <a:cubicBezTo>
                    <a:pt x="154" y="178"/>
                    <a:pt x="155" y="179"/>
                    <a:pt x="156" y="178"/>
                  </a:cubicBezTo>
                  <a:cubicBezTo>
                    <a:pt x="153" y="178"/>
                    <a:pt x="153" y="177"/>
                    <a:pt x="151" y="177"/>
                  </a:cubicBezTo>
                  <a:cubicBezTo>
                    <a:pt x="149" y="176"/>
                    <a:pt x="147" y="177"/>
                    <a:pt x="145" y="177"/>
                  </a:cubicBezTo>
                  <a:cubicBezTo>
                    <a:pt x="147" y="176"/>
                    <a:pt x="148" y="176"/>
                    <a:pt x="149" y="176"/>
                  </a:cubicBezTo>
                  <a:cubicBezTo>
                    <a:pt x="148" y="176"/>
                    <a:pt x="147" y="176"/>
                    <a:pt x="146" y="175"/>
                  </a:cubicBezTo>
                  <a:cubicBezTo>
                    <a:pt x="148" y="175"/>
                    <a:pt x="150" y="174"/>
                    <a:pt x="153" y="175"/>
                  </a:cubicBezTo>
                  <a:cubicBezTo>
                    <a:pt x="154" y="176"/>
                    <a:pt x="158" y="176"/>
                    <a:pt x="159" y="175"/>
                  </a:cubicBezTo>
                  <a:cubicBezTo>
                    <a:pt x="159" y="176"/>
                    <a:pt x="158" y="176"/>
                    <a:pt x="157" y="176"/>
                  </a:cubicBezTo>
                  <a:cubicBezTo>
                    <a:pt x="157" y="174"/>
                    <a:pt x="161" y="174"/>
                    <a:pt x="163" y="174"/>
                  </a:cubicBezTo>
                  <a:cubicBezTo>
                    <a:pt x="161" y="173"/>
                    <a:pt x="158" y="175"/>
                    <a:pt x="156" y="174"/>
                  </a:cubicBezTo>
                  <a:cubicBezTo>
                    <a:pt x="157" y="174"/>
                    <a:pt x="157" y="174"/>
                    <a:pt x="158" y="174"/>
                  </a:cubicBezTo>
                  <a:cubicBezTo>
                    <a:pt x="156" y="174"/>
                    <a:pt x="154" y="175"/>
                    <a:pt x="152" y="174"/>
                  </a:cubicBezTo>
                  <a:cubicBezTo>
                    <a:pt x="153" y="173"/>
                    <a:pt x="154" y="173"/>
                    <a:pt x="154" y="173"/>
                  </a:cubicBezTo>
                  <a:cubicBezTo>
                    <a:pt x="153" y="173"/>
                    <a:pt x="153" y="173"/>
                    <a:pt x="152" y="172"/>
                  </a:cubicBezTo>
                  <a:cubicBezTo>
                    <a:pt x="153" y="172"/>
                    <a:pt x="155" y="171"/>
                    <a:pt x="156" y="172"/>
                  </a:cubicBezTo>
                  <a:cubicBezTo>
                    <a:pt x="157" y="173"/>
                    <a:pt x="158" y="172"/>
                    <a:pt x="160" y="172"/>
                  </a:cubicBezTo>
                  <a:cubicBezTo>
                    <a:pt x="161" y="172"/>
                    <a:pt x="162" y="171"/>
                    <a:pt x="163" y="173"/>
                  </a:cubicBezTo>
                  <a:cubicBezTo>
                    <a:pt x="163" y="174"/>
                    <a:pt x="166" y="174"/>
                    <a:pt x="167" y="175"/>
                  </a:cubicBezTo>
                  <a:cubicBezTo>
                    <a:pt x="166" y="173"/>
                    <a:pt x="162" y="173"/>
                    <a:pt x="162" y="171"/>
                  </a:cubicBezTo>
                  <a:cubicBezTo>
                    <a:pt x="163" y="170"/>
                    <a:pt x="164" y="171"/>
                    <a:pt x="165" y="172"/>
                  </a:cubicBezTo>
                  <a:cubicBezTo>
                    <a:pt x="166" y="173"/>
                    <a:pt x="165" y="173"/>
                    <a:pt x="168" y="173"/>
                  </a:cubicBezTo>
                  <a:cubicBezTo>
                    <a:pt x="165" y="172"/>
                    <a:pt x="167" y="172"/>
                    <a:pt x="168" y="172"/>
                  </a:cubicBezTo>
                  <a:cubicBezTo>
                    <a:pt x="167" y="172"/>
                    <a:pt x="163" y="171"/>
                    <a:pt x="167" y="171"/>
                  </a:cubicBezTo>
                  <a:cubicBezTo>
                    <a:pt x="166" y="171"/>
                    <a:pt x="163" y="170"/>
                    <a:pt x="165" y="170"/>
                  </a:cubicBezTo>
                  <a:cubicBezTo>
                    <a:pt x="167" y="170"/>
                    <a:pt x="169" y="170"/>
                    <a:pt x="171" y="170"/>
                  </a:cubicBezTo>
                  <a:cubicBezTo>
                    <a:pt x="170" y="170"/>
                    <a:pt x="168" y="170"/>
                    <a:pt x="167" y="169"/>
                  </a:cubicBezTo>
                  <a:cubicBezTo>
                    <a:pt x="168" y="169"/>
                    <a:pt x="168" y="169"/>
                    <a:pt x="168" y="168"/>
                  </a:cubicBezTo>
                  <a:cubicBezTo>
                    <a:pt x="169" y="167"/>
                    <a:pt x="170" y="168"/>
                    <a:pt x="171" y="168"/>
                  </a:cubicBezTo>
                  <a:cubicBezTo>
                    <a:pt x="172" y="167"/>
                    <a:pt x="173" y="168"/>
                    <a:pt x="172" y="169"/>
                  </a:cubicBezTo>
                  <a:cubicBezTo>
                    <a:pt x="173" y="168"/>
                    <a:pt x="174" y="168"/>
                    <a:pt x="176" y="168"/>
                  </a:cubicBezTo>
                  <a:cubicBezTo>
                    <a:pt x="175" y="168"/>
                    <a:pt x="174" y="168"/>
                    <a:pt x="173" y="168"/>
                  </a:cubicBezTo>
                  <a:cubicBezTo>
                    <a:pt x="174" y="167"/>
                    <a:pt x="175" y="167"/>
                    <a:pt x="175" y="167"/>
                  </a:cubicBezTo>
                  <a:cubicBezTo>
                    <a:pt x="175" y="167"/>
                    <a:pt x="174" y="167"/>
                    <a:pt x="173" y="167"/>
                  </a:cubicBezTo>
                  <a:cubicBezTo>
                    <a:pt x="174" y="166"/>
                    <a:pt x="176" y="166"/>
                    <a:pt x="177" y="166"/>
                  </a:cubicBezTo>
                  <a:cubicBezTo>
                    <a:pt x="179" y="166"/>
                    <a:pt x="182" y="168"/>
                    <a:pt x="179" y="169"/>
                  </a:cubicBezTo>
                  <a:cubicBezTo>
                    <a:pt x="180" y="168"/>
                    <a:pt x="182" y="168"/>
                    <a:pt x="183" y="168"/>
                  </a:cubicBezTo>
                  <a:cubicBezTo>
                    <a:pt x="180" y="168"/>
                    <a:pt x="183" y="167"/>
                    <a:pt x="184" y="167"/>
                  </a:cubicBezTo>
                  <a:cubicBezTo>
                    <a:pt x="186" y="167"/>
                    <a:pt x="187" y="168"/>
                    <a:pt x="189" y="167"/>
                  </a:cubicBezTo>
                  <a:cubicBezTo>
                    <a:pt x="188" y="166"/>
                    <a:pt x="188" y="166"/>
                    <a:pt x="189" y="166"/>
                  </a:cubicBezTo>
                  <a:cubicBezTo>
                    <a:pt x="189" y="166"/>
                    <a:pt x="188" y="166"/>
                    <a:pt x="187" y="166"/>
                  </a:cubicBezTo>
                  <a:cubicBezTo>
                    <a:pt x="189" y="165"/>
                    <a:pt x="191" y="164"/>
                    <a:pt x="193" y="164"/>
                  </a:cubicBezTo>
                  <a:cubicBezTo>
                    <a:pt x="193" y="163"/>
                    <a:pt x="193" y="163"/>
                    <a:pt x="192" y="163"/>
                  </a:cubicBezTo>
                  <a:cubicBezTo>
                    <a:pt x="192" y="162"/>
                    <a:pt x="194" y="162"/>
                    <a:pt x="195" y="162"/>
                  </a:cubicBezTo>
                  <a:cubicBezTo>
                    <a:pt x="194" y="162"/>
                    <a:pt x="191" y="162"/>
                    <a:pt x="194" y="161"/>
                  </a:cubicBezTo>
                  <a:cubicBezTo>
                    <a:pt x="191" y="161"/>
                    <a:pt x="190" y="163"/>
                    <a:pt x="187" y="163"/>
                  </a:cubicBezTo>
                  <a:cubicBezTo>
                    <a:pt x="188" y="163"/>
                    <a:pt x="189" y="163"/>
                    <a:pt x="190" y="163"/>
                  </a:cubicBezTo>
                  <a:cubicBezTo>
                    <a:pt x="191" y="164"/>
                    <a:pt x="187" y="165"/>
                    <a:pt x="186" y="166"/>
                  </a:cubicBezTo>
                  <a:cubicBezTo>
                    <a:pt x="182" y="167"/>
                    <a:pt x="181" y="167"/>
                    <a:pt x="179" y="165"/>
                  </a:cubicBezTo>
                  <a:cubicBezTo>
                    <a:pt x="180" y="165"/>
                    <a:pt x="181" y="165"/>
                    <a:pt x="182" y="164"/>
                  </a:cubicBezTo>
                  <a:cubicBezTo>
                    <a:pt x="180" y="164"/>
                    <a:pt x="178" y="165"/>
                    <a:pt x="177" y="165"/>
                  </a:cubicBezTo>
                  <a:cubicBezTo>
                    <a:pt x="178" y="165"/>
                    <a:pt x="179" y="164"/>
                    <a:pt x="177" y="164"/>
                  </a:cubicBezTo>
                  <a:cubicBezTo>
                    <a:pt x="178" y="164"/>
                    <a:pt x="181" y="162"/>
                    <a:pt x="183" y="163"/>
                  </a:cubicBezTo>
                  <a:cubicBezTo>
                    <a:pt x="182" y="162"/>
                    <a:pt x="181" y="162"/>
                    <a:pt x="180" y="163"/>
                  </a:cubicBezTo>
                  <a:cubicBezTo>
                    <a:pt x="181" y="163"/>
                    <a:pt x="181" y="162"/>
                    <a:pt x="182" y="162"/>
                  </a:cubicBezTo>
                  <a:cubicBezTo>
                    <a:pt x="179" y="163"/>
                    <a:pt x="182" y="161"/>
                    <a:pt x="182" y="161"/>
                  </a:cubicBezTo>
                  <a:cubicBezTo>
                    <a:pt x="183" y="161"/>
                    <a:pt x="183" y="160"/>
                    <a:pt x="184" y="160"/>
                  </a:cubicBezTo>
                  <a:cubicBezTo>
                    <a:pt x="183" y="158"/>
                    <a:pt x="190" y="158"/>
                    <a:pt x="190" y="156"/>
                  </a:cubicBezTo>
                  <a:cubicBezTo>
                    <a:pt x="191" y="157"/>
                    <a:pt x="192" y="158"/>
                    <a:pt x="193" y="158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58"/>
                    <a:pt x="195" y="158"/>
                    <a:pt x="196" y="158"/>
                  </a:cubicBezTo>
                  <a:cubicBezTo>
                    <a:pt x="194" y="158"/>
                    <a:pt x="196" y="156"/>
                    <a:pt x="197" y="156"/>
                  </a:cubicBezTo>
                  <a:cubicBezTo>
                    <a:pt x="196" y="156"/>
                    <a:pt x="195" y="156"/>
                    <a:pt x="194" y="156"/>
                  </a:cubicBezTo>
                  <a:cubicBezTo>
                    <a:pt x="194" y="155"/>
                    <a:pt x="197" y="155"/>
                    <a:pt x="198" y="154"/>
                  </a:cubicBezTo>
                  <a:cubicBezTo>
                    <a:pt x="198" y="154"/>
                    <a:pt x="197" y="154"/>
                    <a:pt x="196" y="154"/>
                  </a:cubicBezTo>
                  <a:cubicBezTo>
                    <a:pt x="198" y="153"/>
                    <a:pt x="202" y="153"/>
                    <a:pt x="204" y="153"/>
                  </a:cubicBezTo>
                  <a:cubicBezTo>
                    <a:pt x="200" y="152"/>
                    <a:pt x="197" y="155"/>
                    <a:pt x="193" y="155"/>
                  </a:cubicBezTo>
                  <a:cubicBezTo>
                    <a:pt x="194" y="154"/>
                    <a:pt x="194" y="154"/>
                    <a:pt x="193" y="154"/>
                  </a:cubicBezTo>
                  <a:cubicBezTo>
                    <a:pt x="194" y="154"/>
                    <a:pt x="195" y="154"/>
                    <a:pt x="196" y="153"/>
                  </a:cubicBezTo>
                  <a:cubicBezTo>
                    <a:pt x="195" y="154"/>
                    <a:pt x="195" y="154"/>
                    <a:pt x="194" y="153"/>
                  </a:cubicBezTo>
                  <a:cubicBezTo>
                    <a:pt x="194" y="153"/>
                    <a:pt x="195" y="153"/>
                    <a:pt x="196" y="153"/>
                  </a:cubicBezTo>
                  <a:cubicBezTo>
                    <a:pt x="192" y="153"/>
                    <a:pt x="200" y="152"/>
                    <a:pt x="196" y="153"/>
                  </a:cubicBezTo>
                  <a:cubicBezTo>
                    <a:pt x="197" y="153"/>
                    <a:pt x="198" y="152"/>
                    <a:pt x="199" y="152"/>
                  </a:cubicBezTo>
                  <a:cubicBezTo>
                    <a:pt x="196" y="152"/>
                    <a:pt x="199" y="151"/>
                    <a:pt x="200" y="152"/>
                  </a:cubicBezTo>
                  <a:cubicBezTo>
                    <a:pt x="201" y="150"/>
                    <a:pt x="202" y="150"/>
                    <a:pt x="203" y="152"/>
                  </a:cubicBezTo>
                  <a:cubicBezTo>
                    <a:pt x="202" y="152"/>
                    <a:pt x="201" y="152"/>
                    <a:pt x="200" y="152"/>
                  </a:cubicBezTo>
                  <a:cubicBezTo>
                    <a:pt x="202" y="153"/>
                    <a:pt x="206" y="151"/>
                    <a:pt x="208" y="150"/>
                  </a:cubicBezTo>
                  <a:cubicBezTo>
                    <a:pt x="207" y="150"/>
                    <a:pt x="207" y="150"/>
                    <a:pt x="206" y="151"/>
                  </a:cubicBezTo>
                  <a:cubicBezTo>
                    <a:pt x="205" y="151"/>
                    <a:pt x="202" y="151"/>
                    <a:pt x="204" y="151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3" y="149"/>
                    <a:pt x="202" y="150"/>
                    <a:pt x="201" y="150"/>
                  </a:cubicBezTo>
                  <a:cubicBezTo>
                    <a:pt x="201" y="149"/>
                    <a:pt x="202" y="147"/>
                    <a:pt x="203" y="147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5" y="149"/>
                    <a:pt x="206" y="148"/>
                    <a:pt x="207" y="148"/>
                  </a:cubicBezTo>
                  <a:cubicBezTo>
                    <a:pt x="207" y="148"/>
                    <a:pt x="204" y="147"/>
                    <a:pt x="204" y="147"/>
                  </a:cubicBezTo>
                  <a:cubicBezTo>
                    <a:pt x="202" y="145"/>
                    <a:pt x="206" y="146"/>
                    <a:pt x="207" y="146"/>
                  </a:cubicBezTo>
                  <a:cubicBezTo>
                    <a:pt x="204" y="145"/>
                    <a:pt x="208" y="142"/>
                    <a:pt x="211" y="144"/>
                  </a:cubicBezTo>
                  <a:cubicBezTo>
                    <a:pt x="211" y="143"/>
                    <a:pt x="208" y="142"/>
                    <a:pt x="206" y="142"/>
                  </a:cubicBezTo>
                  <a:cubicBezTo>
                    <a:pt x="208" y="142"/>
                    <a:pt x="211" y="141"/>
                    <a:pt x="212" y="141"/>
                  </a:cubicBezTo>
                  <a:cubicBezTo>
                    <a:pt x="214" y="140"/>
                    <a:pt x="213" y="141"/>
                    <a:pt x="214" y="141"/>
                  </a:cubicBezTo>
                  <a:cubicBezTo>
                    <a:pt x="215" y="142"/>
                    <a:pt x="216" y="141"/>
                    <a:pt x="217" y="141"/>
                  </a:cubicBezTo>
                  <a:cubicBezTo>
                    <a:pt x="215" y="141"/>
                    <a:pt x="219" y="140"/>
                    <a:pt x="220" y="139"/>
                  </a:cubicBezTo>
                  <a:cubicBezTo>
                    <a:pt x="217" y="140"/>
                    <a:pt x="213" y="140"/>
                    <a:pt x="210" y="141"/>
                  </a:cubicBezTo>
                  <a:cubicBezTo>
                    <a:pt x="211" y="140"/>
                    <a:pt x="212" y="140"/>
                    <a:pt x="214" y="140"/>
                  </a:cubicBezTo>
                  <a:cubicBezTo>
                    <a:pt x="212" y="140"/>
                    <a:pt x="211" y="140"/>
                    <a:pt x="210" y="140"/>
                  </a:cubicBezTo>
                  <a:cubicBezTo>
                    <a:pt x="211" y="139"/>
                    <a:pt x="211" y="138"/>
                    <a:pt x="209" y="138"/>
                  </a:cubicBezTo>
                  <a:cubicBezTo>
                    <a:pt x="211" y="137"/>
                    <a:pt x="211" y="138"/>
                    <a:pt x="212" y="138"/>
                  </a:cubicBezTo>
                  <a:cubicBezTo>
                    <a:pt x="213" y="138"/>
                    <a:pt x="216" y="137"/>
                    <a:pt x="216" y="137"/>
                  </a:cubicBezTo>
                  <a:cubicBezTo>
                    <a:pt x="214" y="136"/>
                    <a:pt x="212" y="138"/>
                    <a:pt x="211" y="136"/>
                  </a:cubicBezTo>
                  <a:cubicBezTo>
                    <a:pt x="212" y="136"/>
                    <a:pt x="213" y="136"/>
                    <a:pt x="214" y="136"/>
                  </a:cubicBezTo>
                  <a:cubicBezTo>
                    <a:pt x="213" y="136"/>
                    <a:pt x="212" y="136"/>
                    <a:pt x="212" y="136"/>
                  </a:cubicBezTo>
                  <a:cubicBezTo>
                    <a:pt x="213" y="135"/>
                    <a:pt x="215" y="136"/>
                    <a:pt x="217" y="136"/>
                  </a:cubicBezTo>
                  <a:cubicBezTo>
                    <a:pt x="216" y="136"/>
                    <a:pt x="213" y="136"/>
                    <a:pt x="216" y="135"/>
                  </a:cubicBezTo>
                  <a:cubicBezTo>
                    <a:pt x="212" y="135"/>
                    <a:pt x="218" y="135"/>
                    <a:pt x="218" y="135"/>
                  </a:cubicBezTo>
                  <a:cubicBezTo>
                    <a:pt x="217" y="135"/>
                    <a:pt x="216" y="134"/>
                    <a:pt x="214" y="134"/>
                  </a:cubicBezTo>
                  <a:cubicBezTo>
                    <a:pt x="216" y="133"/>
                    <a:pt x="218" y="133"/>
                    <a:pt x="219" y="133"/>
                  </a:cubicBezTo>
                  <a:cubicBezTo>
                    <a:pt x="221" y="133"/>
                    <a:pt x="222" y="132"/>
                    <a:pt x="224" y="133"/>
                  </a:cubicBezTo>
                  <a:cubicBezTo>
                    <a:pt x="224" y="132"/>
                    <a:pt x="223" y="132"/>
                    <a:pt x="222" y="132"/>
                  </a:cubicBezTo>
                  <a:cubicBezTo>
                    <a:pt x="222" y="131"/>
                    <a:pt x="228" y="130"/>
                    <a:pt x="228" y="131"/>
                  </a:cubicBezTo>
                  <a:cubicBezTo>
                    <a:pt x="229" y="130"/>
                    <a:pt x="231" y="131"/>
                    <a:pt x="233" y="132"/>
                  </a:cubicBezTo>
                  <a:cubicBezTo>
                    <a:pt x="233" y="131"/>
                    <a:pt x="233" y="130"/>
                    <a:pt x="234" y="131"/>
                  </a:cubicBezTo>
                  <a:cubicBezTo>
                    <a:pt x="233" y="131"/>
                    <a:pt x="231" y="130"/>
                    <a:pt x="229" y="130"/>
                  </a:cubicBezTo>
                  <a:cubicBezTo>
                    <a:pt x="227" y="130"/>
                    <a:pt x="225" y="131"/>
                    <a:pt x="223" y="130"/>
                  </a:cubicBezTo>
                  <a:cubicBezTo>
                    <a:pt x="224" y="130"/>
                    <a:pt x="224" y="129"/>
                    <a:pt x="225" y="129"/>
                  </a:cubicBezTo>
                  <a:cubicBezTo>
                    <a:pt x="226" y="129"/>
                    <a:pt x="227" y="130"/>
                    <a:pt x="228" y="129"/>
                  </a:cubicBezTo>
                  <a:cubicBezTo>
                    <a:pt x="227" y="129"/>
                    <a:pt x="226" y="129"/>
                    <a:pt x="225" y="128"/>
                  </a:cubicBezTo>
                  <a:cubicBezTo>
                    <a:pt x="226" y="128"/>
                    <a:pt x="228" y="127"/>
                    <a:pt x="229" y="128"/>
                  </a:cubicBezTo>
                  <a:cubicBezTo>
                    <a:pt x="229" y="128"/>
                    <a:pt x="228" y="128"/>
                    <a:pt x="228" y="128"/>
                  </a:cubicBezTo>
                  <a:cubicBezTo>
                    <a:pt x="229" y="128"/>
                    <a:pt x="230" y="128"/>
                    <a:pt x="232" y="128"/>
                  </a:cubicBezTo>
                  <a:cubicBezTo>
                    <a:pt x="233" y="129"/>
                    <a:pt x="234" y="130"/>
                    <a:pt x="235" y="129"/>
                  </a:cubicBezTo>
                  <a:cubicBezTo>
                    <a:pt x="232" y="129"/>
                    <a:pt x="235" y="127"/>
                    <a:pt x="237" y="128"/>
                  </a:cubicBezTo>
                  <a:cubicBezTo>
                    <a:pt x="234" y="127"/>
                    <a:pt x="232" y="128"/>
                    <a:pt x="230" y="128"/>
                  </a:cubicBezTo>
                  <a:cubicBezTo>
                    <a:pt x="234" y="127"/>
                    <a:pt x="228" y="128"/>
                    <a:pt x="231" y="126"/>
                  </a:cubicBezTo>
                  <a:cubicBezTo>
                    <a:pt x="232" y="126"/>
                    <a:pt x="233" y="126"/>
                    <a:pt x="234" y="126"/>
                  </a:cubicBezTo>
                  <a:cubicBezTo>
                    <a:pt x="231" y="126"/>
                    <a:pt x="235" y="126"/>
                    <a:pt x="236" y="126"/>
                  </a:cubicBezTo>
                  <a:cubicBezTo>
                    <a:pt x="233" y="124"/>
                    <a:pt x="230" y="127"/>
                    <a:pt x="227" y="127"/>
                  </a:cubicBezTo>
                  <a:cubicBezTo>
                    <a:pt x="227" y="126"/>
                    <a:pt x="228" y="126"/>
                    <a:pt x="229" y="126"/>
                  </a:cubicBezTo>
                  <a:cubicBezTo>
                    <a:pt x="228" y="126"/>
                    <a:pt x="227" y="125"/>
                    <a:pt x="227" y="125"/>
                  </a:cubicBezTo>
                  <a:cubicBezTo>
                    <a:pt x="227" y="125"/>
                    <a:pt x="228" y="125"/>
                    <a:pt x="229" y="125"/>
                  </a:cubicBezTo>
                  <a:cubicBezTo>
                    <a:pt x="225" y="125"/>
                    <a:pt x="232" y="124"/>
                    <a:pt x="233" y="124"/>
                  </a:cubicBezTo>
                  <a:cubicBezTo>
                    <a:pt x="234" y="124"/>
                    <a:pt x="237" y="125"/>
                    <a:pt x="237" y="123"/>
                  </a:cubicBezTo>
                  <a:cubicBezTo>
                    <a:pt x="235" y="122"/>
                    <a:pt x="233" y="123"/>
                    <a:pt x="231" y="123"/>
                  </a:cubicBezTo>
                  <a:cubicBezTo>
                    <a:pt x="232" y="122"/>
                    <a:pt x="233" y="122"/>
                    <a:pt x="235" y="122"/>
                  </a:cubicBezTo>
                  <a:cubicBezTo>
                    <a:pt x="233" y="124"/>
                    <a:pt x="237" y="121"/>
                    <a:pt x="238" y="121"/>
                  </a:cubicBezTo>
                  <a:cubicBezTo>
                    <a:pt x="240" y="122"/>
                    <a:pt x="239" y="125"/>
                    <a:pt x="241" y="125"/>
                  </a:cubicBezTo>
                  <a:cubicBezTo>
                    <a:pt x="240" y="124"/>
                    <a:pt x="240" y="124"/>
                    <a:pt x="240" y="123"/>
                  </a:cubicBezTo>
                  <a:cubicBezTo>
                    <a:pt x="240" y="123"/>
                    <a:pt x="244" y="125"/>
                    <a:pt x="241" y="123"/>
                  </a:cubicBezTo>
                  <a:cubicBezTo>
                    <a:pt x="242" y="124"/>
                    <a:pt x="242" y="124"/>
                    <a:pt x="242" y="122"/>
                  </a:cubicBezTo>
                  <a:cubicBezTo>
                    <a:pt x="243" y="123"/>
                    <a:pt x="244" y="123"/>
                    <a:pt x="244" y="123"/>
                  </a:cubicBezTo>
                  <a:cubicBezTo>
                    <a:pt x="243" y="123"/>
                    <a:pt x="242" y="122"/>
                    <a:pt x="240" y="122"/>
                  </a:cubicBezTo>
                  <a:cubicBezTo>
                    <a:pt x="241" y="122"/>
                    <a:pt x="242" y="122"/>
                    <a:pt x="242" y="121"/>
                  </a:cubicBezTo>
                  <a:cubicBezTo>
                    <a:pt x="241" y="121"/>
                    <a:pt x="240" y="121"/>
                    <a:pt x="240" y="121"/>
                  </a:cubicBezTo>
                  <a:cubicBezTo>
                    <a:pt x="241" y="121"/>
                    <a:pt x="241" y="121"/>
                    <a:pt x="240" y="120"/>
                  </a:cubicBezTo>
                  <a:cubicBezTo>
                    <a:pt x="241" y="121"/>
                    <a:pt x="243" y="122"/>
                    <a:pt x="245" y="122"/>
                  </a:cubicBezTo>
                  <a:cubicBezTo>
                    <a:pt x="243" y="121"/>
                    <a:pt x="242" y="121"/>
                    <a:pt x="241" y="120"/>
                  </a:cubicBezTo>
                  <a:cubicBezTo>
                    <a:pt x="243" y="120"/>
                    <a:pt x="245" y="119"/>
                    <a:pt x="247" y="120"/>
                  </a:cubicBezTo>
                  <a:cubicBezTo>
                    <a:pt x="247" y="120"/>
                    <a:pt x="248" y="120"/>
                    <a:pt x="249" y="120"/>
                  </a:cubicBezTo>
                  <a:cubicBezTo>
                    <a:pt x="250" y="120"/>
                    <a:pt x="250" y="121"/>
                    <a:pt x="251" y="121"/>
                  </a:cubicBezTo>
                  <a:cubicBezTo>
                    <a:pt x="250" y="121"/>
                    <a:pt x="250" y="121"/>
                    <a:pt x="250" y="120"/>
                  </a:cubicBezTo>
                  <a:cubicBezTo>
                    <a:pt x="250" y="120"/>
                    <a:pt x="252" y="120"/>
                    <a:pt x="253" y="120"/>
                  </a:cubicBezTo>
                  <a:cubicBezTo>
                    <a:pt x="249" y="119"/>
                    <a:pt x="254" y="119"/>
                    <a:pt x="255" y="119"/>
                  </a:cubicBezTo>
                  <a:cubicBezTo>
                    <a:pt x="253" y="119"/>
                    <a:pt x="251" y="119"/>
                    <a:pt x="248" y="119"/>
                  </a:cubicBezTo>
                  <a:cubicBezTo>
                    <a:pt x="246" y="119"/>
                    <a:pt x="244" y="119"/>
                    <a:pt x="242" y="119"/>
                  </a:cubicBezTo>
                  <a:cubicBezTo>
                    <a:pt x="244" y="118"/>
                    <a:pt x="243" y="117"/>
                    <a:pt x="246" y="117"/>
                  </a:cubicBezTo>
                  <a:cubicBezTo>
                    <a:pt x="248" y="116"/>
                    <a:pt x="250" y="117"/>
                    <a:pt x="253" y="117"/>
                  </a:cubicBezTo>
                  <a:cubicBezTo>
                    <a:pt x="252" y="117"/>
                    <a:pt x="251" y="116"/>
                    <a:pt x="250" y="116"/>
                  </a:cubicBezTo>
                  <a:cubicBezTo>
                    <a:pt x="251" y="115"/>
                    <a:pt x="253" y="116"/>
                    <a:pt x="254" y="116"/>
                  </a:cubicBezTo>
                  <a:cubicBezTo>
                    <a:pt x="252" y="116"/>
                    <a:pt x="253" y="115"/>
                    <a:pt x="254" y="115"/>
                  </a:cubicBezTo>
                  <a:cubicBezTo>
                    <a:pt x="250" y="115"/>
                    <a:pt x="255" y="112"/>
                    <a:pt x="257" y="113"/>
                  </a:cubicBezTo>
                  <a:cubicBezTo>
                    <a:pt x="254" y="111"/>
                    <a:pt x="262" y="108"/>
                    <a:pt x="261" y="112"/>
                  </a:cubicBezTo>
                  <a:cubicBezTo>
                    <a:pt x="262" y="110"/>
                    <a:pt x="264" y="111"/>
                    <a:pt x="266" y="111"/>
                  </a:cubicBezTo>
                  <a:cubicBezTo>
                    <a:pt x="264" y="110"/>
                    <a:pt x="262" y="110"/>
                    <a:pt x="261" y="109"/>
                  </a:cubicBezTo>
                  <a:cubicBezTo>
                    <a:pt x="263" y="109"/>
                    <a:pt x="264" y="109"/>
                    <a:pt x="265" y="110"/>
                  </a:cubicBezTo>
                  <a:cubicBezTo>
                    <a:pt x="267" y="110"/>
                    <a:pt x="270" y="110"/>
                    <a:pt x="269" y="112"/>
                  </a:cubicBezTo>
                  <a:cubicBezTo>
                    <a:pt x="270" y="112"/>
                    <a:pt x="271" y="110"/>
                    <a:pt x="269" y="110"/>
                  </a:cubicBezTo>
                  <a:cubicBezTo>
                    <a:pt x="268" y="110"/>
                    <a:pt x="267" y="110"/>
                    <a:pt x="266" y="109"/>
                  </a:cubicBezTo>
                  <a:cubicBezTo>
                    <a:pt x="267" y="109"/>
                    <a:pt x="267" y="109"/>
                    <a:pt x="268" y="109"/>
                  </a:cubicBezTo>
                  <a:cubicBezTo>
                    <a:pt x="268" y="109"/>
                    <a:pt x="267" y="109"/>
                    <a:pt x="266" y="109"/>
                  </a:cubicBezTo>
                  <a:cubicBezTo>
                    <a:pt x="266" y="106"/>
                    <a:pt x="271" y="106"/>
                    <a:pt x="273" y="106"/>
                  </a:cubicBezTo>
                  <a:cubicBezTo>
                    <a:pt x="272" y="108"/>
                    <a:pt x="273" y="109"/>
                    <a:pt x="272" y="110"/>
                  </a:cubicBezTo>
                  <a:cubicBezTo>
                    <a:pt x="273" y="109"/>
                    <a:pt x="274" y="108"/>
                    <a:pt x="275" y="108"/>
                  </a:cubicBezTo>
                  <a:cubicBezTo>
                    <a:pt x="273" y="108"/>
                    <a:pt x="275" y="105"/>
                    <a:pt x="275" y="107"/>
                  </a:cubicBezTo>
                  <a:cubicBezTo>
                    <a:pt x="276" y="106"/>
                    <a:pt x="278" y="106"/>
                    <a:pt x="278" y="105"/>
                  </a:cubicBezTo>
                  <a:cubicBezTo>
                    <a:pt x="281" y="106"/>
                    <a:pt x="276" y="110"/>
                    <a:pt x="275" y="111"/>
                  </a:cubicBezTo>
                  <a:cubicBezTo>
                    <a:pt x="276" y="110"/>
                    <a:pt x="278" y="110"/>
                    <a:pt x="279" y="109"/>
                  </a:cubicBezTo>
                  <a:cubicBezTo>
                    <a:pt x="280" y="108"/>
                    <a:pt x="282" y="109"/>
                    <a:pt x="284" y="109"/>
                  </a:cubicBezTo>
                  <a:cubicBezTo>
                    <a:pt x="280" y="108"/>
                    <a:pt x="282" y="105"/>
                    <a:pt x="285" y="105"/>
                  </a:cubicBezTo>
                  <a:cubicBezTo>
                    <a:pt x="285" y="105"/>
                    <a:pt x="284" y="105"/>
                    <a:pt x="284" y="106"/>
                  </a:cubicBezTo>
                  <a:cubicBezTo>
                    <a:pt x="285" y="107"/>
                    <a:pt x="286" y="105"/>
                    <a:pt x="287" y="106"/>
                  </a:cubicBezTo>
                  <a:cubicBezTo>
                    <a:pt x="285" y="103"/>
                    <a:pt x="295" y="107"/>
                    <a:pt x="296" y="107"/>
                  </a:cubicBezTo>
                  <a:cubicBezTo>
                    <a:pt x="295" y="106"/>
                    <a:pt x="294" y="106"/>
                    <a:pt x="293" y="106"/>
                  </a:cubicBezTo>
                  <a:cubicBezTo>
                    <a:pt x="295" y="106"/>
                    <a:pt x="295" y="106"/>
                    <a:pt x="294" y="106"/>
                  </a:cubicBezTo>
                  <a:cubicBezTo>
                    <a:pt x="293" y="105"/>
                    <a:pt x="293" y="104"/>
                    <a:pt x="295" y="105"/>
                  </a:cubicBezTo>
                  <a:cubicBezTo>
                    <a:pt x="295" y="104"/>
                    <a:pt x="291" y="104"/>
                    <a:pt x="294" y="103"/>
                  </a:cubicBezTo>
                  <a:cubicBezTo>
                    <a:pt x="292" y="104"/>
                    <a:pt x="288" y="104"/>
                    <a:pt x="287" y="102"/>
                  </a:cubicBezTo>
                  <a:cubicBezTo>
                    <a:pt x="288" y="102"/>
                    <a:pt x="289" y="102"/>
                    <a:pt x="289" y="102"/>
                  </a:cubicBezTo>
                  <a:cubicBezTo>
                    <a:pt x="290" y="102"/>
                    <a:pt x="290" y="102"/>
                    <a:pt x="290" y="101"/>
                  </a:cubicBezTo>
                  <a:cubicBezTo>
                    <a:pt x="291" y="102"/>
                    <a:pt x="292" y="102"/>
                    <a:pt x="292" y="103"/>
                  </a:cubicBezTo>
                  <a:cubicBezTo>
                    <a:pt x="293" y="100"/>
                    <a:pt x="295" y="103"/>
                    <a:pt x="297" y="102"/>
                  </a:cubicBezTo>
                  <a:cubicBezTo>
                    <a:pt x="296" y="103"/>
                    <a:pt x="298" y="103"/>
                    <a:pt x="299" y="103"/>
                  </a:cubicBezTo>
                  <a:cubicBezTo>
                    <a:pt x="298" y="103"/>
                    <a:pt x="298" y="103"/>
                    <a:pt x="298" y="102"/>
                  </a:cubicBezTo>
                  <a:cubicBezTo>
                    <a:pt x="299" y="102"/>
                    <a:pt x="301" y="102"/>
                    <a:pt x="303" y="102"/>
                  </a:cubicBezTo>
                  <a:cubicBezTo>
                    <a:pt x="302" y="104"/>
                    <a:pt x="299" y="104"/>
                    <a:pt x="298" y="104"/>
                  </a:cubicBezTo>
                  <a:cubicBezTo>
                    <a:pt x="300" y="104"/>
                    <a:pt x="302" y="104"/>
                    <a:pt x="304" y="103"/>
                  </a:cubicBezTo>
                  <a:cubicBezTo>
                    <a:pt x="303" y="106"/>
                    <a:pt x="307" y="105"/>
                    <a:pt x="309" y="104"/>
                  </a:cubicBezTo>
                  <a:cubicBezTo>
                    <a:pt x="309" y="104"/>
                    <a:pt x="307" y="104"/>
                    <a:pt x="306" y="103"/>
                  </a:cubicBezTo>
                  <a:cubicBezTo>
                    <a:pt x="307" y="103"/>
                    <a:pt x="308" y="102"/>
                    <a:pt x="306" y="102"/>
                  </a:cubicBezTo>
                  <a:cubicBezTo>
                    <a:pt x="307" y="102"/>
                    <a:pt x="311" y="102"/>
                    <a:pt x="307" y="102"/>
                  </a:cubicBezTo>
                  <a:cubicBezTo>
                    <a:pt x="309" y="102"/>
                    <a:pt x="310" y="100"/>
                    <a:pt x="311" y="100"/>
                  </a:cubicBezTo>
                  <a:cubicBezTo>
                    <a:pt x="313" y="99"/>
                    <a:pt x="314" y="100"/>
                    <a:pt x="316" y="100"/>
                  </a:cubicBezTo>
                  <a:cubicBezTo>
                    <a:pt x="314" y="98"/>
                    <a:pt x="319" y="98"/>
                    <a:pt x="320" y="98"/>
                  </a:cubicBezTo>
                  <a:cubicBezTo>
                    <a:pt x="319" y="97"/>
                    <a:pt x="317" y="97"/>
                    <a:pt x="316" y="96"/>
                  </a:cubicBezTo>
                  <a:cubicBezTo>
                    <a:pt x="318" y="96"/>
                    <a:pt x="319" y="97"/>
                    <a:pt x="320" y="96"/>
                  </a:cubicBezTo>
                  <a:cubicBezTo>
                    <a:pt x="317" y="95"/>
                    <a:pt x="322" y="95"/>
                    <a:pt x="324" y="95"/>
                  </a:cubicBezTo>
                  <a:cubicBezTo>
                    <a:pt x="324" y="95"/>
                    <a:pt x="328" y="98"/>
                    <a:pt x="326" y="95"/>
                  </a:cubicBezTo>
                  <a:cubicBezTo>
                    <a:pt x="328" y="95"/>
                    <a:pt x="330" y="96"/>
                    <a:pt x="331" y="96"/>
                  </a:cubicBezTo>
                  <a:cubicBezTo>
                    <a:pt x="330" y="98"/>
                    <a:pt x="326" y="98"/>
                    <a:pt x="324" y="100"/>
                  </a:cubicBezTo>
                  <a:cubicBezTo>
                    <a:pt x="325" y="99"/>
                    <a:pt x="325" y="100"/>
                    <a:pt x="325" y="101"/>
                  </a:cubicBezTo>
                  <a:cubicBezTo>
                    <a:pt x="325" y="101"/>
                    <a:pt x="322" y="102"/>
                    <a:pt x="322" y="103"/>
                  </a:cubicBezTo>
                  <a:cubicBezTo>
                    <a:pt x="323" y="103"/>
                    <a:pt x="325" y="104"/>
                    <a:pt x="325" y="103"/>
                  </a:cubicBezTo>
                  <a:cubicBezTo>
                    <a:pt x="326" y="103"/>
                    <a:pt x="326" y="102"/>
                    <a:pt x="327" y="102"/>
                  </a:cubicBezTo>
                  <a:cubicBezTo>
                    <a:pt x="328" y="102"/>
                    <a:pt x="327" y="101"/>
                    <a:pt x="327" y="101"/>
                  </a:cubicBezTo>
                  <a:cubicBezTo>
                    <a:pt x="330" y="99"/>
                    <a:pt x="335" y="96"/>
                    <a:pt x="339" y="95"/>
                  </a:cubicBezTo>
                  <a:cubicBezTo>
                    <a:pt x="339" y="97"/>
                    <a:pt x="339" y="98"/>
                    <a:pt x="336" y="98"/>
                  </a:cubicBezTo>
                  <a:cubicBezTo>
                    <a:pt x="339" y="97"/>
                    <a:pt x="338" y="100"/>
                    <a:pt x="337" y="101"/>
                  </a:cubicBezTo>
                  <a:cubicBezTo>
                    <a:pt x="338" y="101"/>
                    <a:pt x="338" y="100"/>
                    <a:pt x="339" y="100"/>
                  </a:cubicBezTo>
                  <a:cubicBezTo>
                    <a:pt x="340" y="99"/>
                    <a:pt x="342" y="100"/>
                    <a:pt x="343" y="100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8"/>
                    <a:pt x="344" y="99"/>
                    <a:pt x="344" y="99"/>
                  </a:cubicBezTo>
                  <a:cubicBezTo>
                    <a:pt x="343" y="99"/>
                    <a:pt x="343" y="98"/>
                    <a:pt x="343" y="97"/>
                  </a:cubicBezTo>
                  <a:cubicBezTo>
                    <a:pt x="345" y="97"/>
                    <a:pt x="346" y="96"/>
                    <a:pt x="347" y="97"/>
                  </a:cubicBezTo>
                  <a:cubicBezTo>
                    <a:pt x="347" y="96"/>
                    <a:pt x="345" y="96"/>
                    <a:pt x="344" y="95"/>
                  </a:cubicBezTo>
                  <a:cubicBezTo>
                    <a:pt x="345" y="95"/>
                    <a:pt x="353" y="92"/>
                    <a:pt x="353" y="94"/>
                  </a:cubicBezTo>
                  <a:cubicBezTo>
                    <a:pt x="353" y="95"/>
                    <a:pt x="356" y="95"/>
                    <a:pt x="356" y="95"/>
                  </a:cubicBezTo>
                  <a:cubicBezTo>
                    <a:pt x="357" y="96"/>
                    <a:pt x="351" y="97"/>
                    <a:pt x="350" y="97"/>
                  </a:cubicBezTo>
                  <a:cubicBezTo>
                    <a:pt x="351" y="97"/>
                    <a:pt x="352" y="97"/>
                    <a:pt x="353" y="97"/>
                  </a:cubicBezTo>
                  <a:cubicBezTo>
                    <a:pt x="351" y="98"/>
                    <a:pt x="350" y="98"/>
                    <a:pt x="348" y="98"/>
                  </a:cubicBezTo>
                  <a:cubicBezTo>
                    <a:pt x="350" y="98"/>
                    <a:pt x="353" y="97"/>
                    <a:pt x="354" y="98"/>
                  </a:cubicBezTo>
                  <a:cubicBezTo>
                    <a:pt x="353" y="99"/>
                    <a:pt x="351" y="99"/>
                    <a:pt x="350" y="100"/>
                  </a:cubicBezTo>
                  <a:cubicBezTo>
                    <a:pt x="351" y="100"/>
                    <a:pt x="353" y="99"/>
                    <a:pt x="355" y="100"/>
                  </a:cubicBezTo>
                  <a:cubicBezTo>
                    <a:pt x="354" y="100"/>
                    <a:pt x="353" y="101"/>
                    <a:pt x="353" y="102"/>
                  </a:cubicBezTo>
                  <a:cubicBezTo>
                    <a:pt x="353" y="100"/>
                    <a:pt x="355" y="99"/>
                    <a:pt x="357" y="100"/>
                  </a:cubicBezTo>
                  <a:cubicBezTo>
                    <a:pt x="354" y="100"/>
                    <a:pt x="358" y="96"/>
                    <a:pt x="359" y="96"/>
                  </a:cubicBezTo>
                  <a:cubicBezTo>
                    <a:pt x="361" y="95"/>
                    <a:pt x="366" y="96"/>
                    <a:pt x="364" y="98"/>
                  </a:cubicBezTo>
                  <a:cubicBezTo>
                    <a:pt x="365" y="98"/>
                    <a:pt x="368" y="96"/>
                    <a:pt x="368" y="98"/>
                  </a:cubicBezTo>
                  <a:cubicBezTo>
                    <a:pt x="371" y="97"/>
                    <a:pt x="374" y="99"/>
                    <a:pt x="371" y="99"/>
                  </a:cubicBezTo>
                  <a:cubicBezTo>
                    <a:pt x="374" y="99"/>
                    <a:pt x="378" y="99"/>
                    <a:pt x="380" y="101"/>
                  </a:cubicBezTo>
                  <a:cubicBezTo>
                    <a:pt x="381" y="102"/>
                    <a:pt x="376" y="102"/>
                    <a:pt x="376" y="102"/>
                  </a:cubicBezTo>
                  <a:cubicBezTo>
                    <a:pt x="373" y="103"/>
                    <a:pt x="371" y="104"/>
                    <a:pt x="368" y="104"/>
                  </a:cubicBezTo>
                  <a:cubicBezTo>
                    <a:pt x="365" y="103"/>
                    <a:pt x="360" y="102"/>
                    <a:pt x="358" y="103"/>
                  </a:cubicBezTo>
                  <a:cubicBezTo>
                    <a:pt x="359" y="104"/>
                    <a:pt x="361" y="104"/>
                    <a:pt x="362" y="104"/>
                  </a:cubicBezTo>
                  <a:cubicBezTo>
                    <a:pt x="364" y="104"/>
                    <a:pt x="369" y="104"/>
                    <a:pt x="365" y="105"/>
                  </a:cubicBezTo>
                  <a:cubicBezTo>
                    <a:pt x="367" y="105"/>
                    <a:pt x="370" y="106"/>
                    <a:pt x="366" y="107"/>
                  </a:cubicBezTo>
                  <a:cubicBezTo>
                    <a:pt x="368" y="107"/>
                    <a:pt x="369" y="107"/>
                    <a:pt x="370" y="107"/>
                  </a:cubicBezTo>
                  <a:cubicBezTo>
                    <a:pt x="370" y="107"/>
                    <a:pt x="371" y="107"/>
                    <a:pt x="372" y="107"/>
                  </a:cubicBezTo>
                  <a:cubicBezTo>
                    <a:pt x="371" y="107"/>
                    <a:pt x="372" y="106"/>
                    <a:pt x="372" y="106"/>
                  </a:cubicBezTo>
                  <a:cubicBezTo>
                    <a:pt x="373" y="106"/>
                    <a:pt x="375" y="106"/>
                    <a:pt x="375" y="107"/>
                  </a:cubicBezTo>
                  <a:cubicBezTo>
                    <a:pt x="376" y="105"/>
                    <a:pt x="379" y="106"/>
                    <a:pt x="379" y="108"/>
                  </a:cubicBezTo>
                  <a:cubicBezTo>
                    <a:pt x="380" y="110"/>
                    <a:pt x="373" y="108"/>
                    <a:pt x="372" y="108"/>
                  </a:cubicBezTo>
                  <a:cubicBezTo>
                    <a:pt x="373" y="109"/>
                    <a:pt x="370" y="110"/>
                    <a:pt x="368" y="110"/>
                  </a:cubicBezTo>
                  <a:cubicBezTo>
                    <a:pt x="367" y="111"/>
                    <a:pt x="365" y="111"/>
                    <a:pt x="364" y="111"/>
                  </a:cubicBezTo>
                  <a:cubicBezTo>
                    <a:pt x="363" y="112"/>
                    <a:pt x="364" y="113"/>
                    <a:pt x="362" y="114"/>
                  </a:cubicBezTo>
                  <a:cubicBezTo>
                    <a:pt x="361" y="114"/>
                    <a:pt x="360" y="114"/>
                    <a:pt x="359" y="113"/>
                  </a:cubicBezTo>
                  <a:cubicBezTo>
                    <a:pt x="358" y="112"/>
                    <a:pt x="360" y="112"/>
                    <a:pt x="361" y="111"/>
                  </a:cubicBezTo>
                  <a:cubicBezTo>
                    <a:pt x="363" y="110"/>
                    <a:pt x="364" y="108"/>
                    <a:pt x="361" y="107"/>
                  </a:cubicBezTo>
                  <a:cubicBezTo>
                    <a:pt x="359" y="107"/>
                    <a:pt x="356" y="107"/>
                    <a:pt x="354" y="106"/>
                  </a:cubicBezTo>
                  <a:cubicBezTo>
                    <a:pt x="351" y="105"/>
                    <a:pt x="350" y="103"/>
                    <a:pt x="346" y="104"/>
                  </a:cubicBezTo>
                  <a:cubicBezTo>
                    <a:pt x="342" y="106"/>
                    <a:pt x="334" y="104"/>
                    <a:pt x="331" y="109"/>
                  </a:cubicBezTo>
                  <a:cubicBezTo>
                    <a:pt x="331" y="110"/>
                    <a:pt x="330" y="111"/>
                    <a:pt x="330" y="112"/>
                  </a:cubicBezTo>
                  <a:cubicBezTo>
                    <a:pt x="330" y="113"/>
                    <a:pt x="330" y="114"/>
                    <a:pt x="330" y="114"/>
                  </a:cubicBezTo>
                  <a:cubicBezTo>
                    <a:pt x="328" y="115"/>
                    <a:pt x="327" y="115"/>
                    <a:pt x="326" y="115"/>
                  </a:cubicBezTo>
                  <a:cubicBezTo>
                    <a:pt x="325" y="115"/>
                    <a:pt x="324" y="116"/>
                    <a:pt x="324" y="117"/>
                  </a:cubicBezTo>
                  <a:cubicBezTo>
                    <a:pt x="322" y="119"/>
                    <a:pt x="319" y="117"/>
                    <a:pt x="317" y="116"/>
                  </a:cubicBezTo>
                  <a:cubicBezTo>
                    <a:pt x="316" y="116"/>
                    <a:pt x="315" y="116"/>
                    <a:pt x="313" y="116"/>
                  </a:cubicBezTo>
                  <a:cubicBezTo>
                    <a:pt x="312" y="115"/>
                    <a:pt x="312" y="116"/>
                    <a:pt x="310" y="117"/>
                  </a:cubicBezTo>
                  <a:cubicBezTo>
                    <a:pt x="306" y="118"/>
                    <a:pt x="302" y="117"/>
                    <a:pt x="299" y="116"/>
                  </a:cubicBezTo>
                  <a:cubicBezTo>
                    <a:pt x="297" y="116"/>
                    <a:pt x="295" y="114"/>
                    <a:pt x="293" y="113"/>
                  </a:cubicBezTo>
                  <a:cubicBezTo>
                    <a:pt x="291" y="111"/>
                    <a:pt x="289" y="111"/>
                    <a:pt x="285" y="112"/>
                  </a:cubicBezTo>
                  <a:cubicBezTo>
                    <a:pt x="286" y="112"/>
                    <a:pt x="286" y="113"/>
                    <a:pt x="286" y="113"/>
                  </a:cubicBezTo>
                  <a:cubicBezTo>
                    <a:pt x="284" y="114"/>
                    <a:pt x="280" y="113"/>
                    <a:pt x="277" y="114"/>
                  </a:cubicBezTo>
                  <a:cubicBezTo>
                    <a:pt x="281" y="115"/>
                    <a:pt x="277" y="117"/>
                    <a:pt x="275" y="118"/>
                  </a:cubicBezTo>
                  <a:cubicBezTo>
                    <a:pt x="276" y="118"/>
                    <a:pt x="277" y="119"/>
                    <a:pt x="278" y="119"/>
                  </a:cubicBezTo>
                  <a:cubicBezTo>
                    <a:pt x="273" y="121"/>
                    <a:pt x="269" y="118"/>
                    <a:pt x="264" y="119"/>
                  </a:cubicBezTo>
                  <a:cubicBezTo>
                    <a:pt x="262" y="119"/>
                    <a:pt x="261" y="118"/>
                    <a:pt x="259" y="118"/>
                  </a:cubicBezTo>
                  <a:cubicBezTo>
                    <a:pt x="257" y="119"/>
                    <a:pt x="259" y="121"/>
                    <a:pt x="258" y="122"/>
                  </a:cubicBezTo>
                  <a:cubicBezTo>
                    <a:pt x="257" y="125"/>
                    <a:pt x="252" y="122"/>
                    <a:pt x="249" y="123"/>
                  </a:cubicBezTo>
                  <a:cubicBezTo>
                    <a:pt x="245" y="124"/>
                    <a:pt x="243" y="127"/>
                    <a:pt x="239" y="129"/>
                  </a:cubicBezTo>
                  <a:cubicBezTo>
                    <a:pt x="240" y="130"/>
                    <a:pt x="242" y="131"/>
                    <a:pt x="242" y="132"/>
                  </a:cubicBezTo>
                  <a:cubicBezTo>
                    <a:pt x="241" y="133"/>
                    <a:pt x="236" y="135"/>
                    <a:pt x="235" y="136"/>
                  </a:cubicBezTo>
                  <a:cubicBezTo>
                    <a:pt x="234" y="137"/>
                    <a:pt x="234" y="137"/>
                    <a:pt x="233" y="138"/>
                  </a:cubicBezTo>
                  <a:cubicBezTo>
                    <a:pt x="231" y="138"/>
                    <a:pt x="233" y="139"/>
                    <a:pt x="232" y="140"/>
                  </a:cubicBezTo>
                  <a:cubicBezTo>
                    <a:pt x="231" y="141"/>
                    <a:pt x="226" y="141"/>
                    <a:pt x="224" y="141"/>
                  </a:cubicBezTo>
                  <a:cubicBezTo>
                    <a:pt x="224" y="142"/>
                    <a:pt x="225" y="149"/>
                    <a:pt x="223" y="150"/>
                  </a:cubicBezTo>
                  <a:cubicBezTo>
                    <a:pt x="222" y="150"/>
                    <a:pt x="221" y="152"/>
                    <a:pt x="220" y="153"/>
                  </a:cubicBezTo>
                  <a:cubicBezTo>
                    <a:pt x="218" y="154"/>
                    <a:pt x="217" y="155"/>
                    <a:pt x="215" y="156"/>
                  </a:cubicBezTo>
                  <a:cubicBezTo>
                    <a:pt x="217" y="157"/>
                    <a:pt x="222" y="158"/>
                    <a:pt x="220" y="161"/>
                  </a:cubicBezTo>
                  <a:cubicBezTo>
                    <a:pt x="218" y="162"/>
                    <a:pt x="212" y="161"/>
                    <a:pt x="210" y="161"/>
                  </a:cubicBezTo>
                  <a:cubicBezTo>
                    <a:pt x="208" y="162"/>
                    <a:pt x="201" y="164"/>
                    <a:pt x="201" y="166"/>
                  </a:cubicBezTo>
                  <a:cubicBezTo>
                    <a:pt x="201" y="167"/>
                    <a:pt x="200" y="168"/>
                    <a:pt x="200" y="169"/>
                  </a:cubicBezTo>
                  <a:cubicBezTo>
                    <a:pt x="200" y="169"/>
                    <a:pt x="202" y="171"/>
                    <a:pt x="201" y="172"/>
                  </a:cubicBezTo>
                  <a:cubicBezTo>
                    <a:pt x="200" y="173"/>
                    <a:pt x="201" y="175"/>
                    <a:pt x="201" y="176"/>
                  </a:cubicBezTo>
                  <a:cubicBezTo>
                    <a:pt x="203" y="179"/>
                    <a:pt x="201" y="181"/>
                    <a:pt x="201" y="183"/>
                  </a:cubicBezTo>
                  <a:cubicBezTo>
                    <a:pt x="202" y="185"/>
                    <a:pt x="204" y="185"/>
                    <a:pt x="206" y="186"/>
                  </a:cubicBezTo>
                  <a:cubicBezTo>
                    <a:pt x="206" y="186"/>
                    <a:pt x="208" y="186"/>
                    <a:pt x="208" y="187"/>
                  </a:cubicBezTo>
                  <a:cubicBezTo>
                    <a:pt x="208" y="188"/>
                    <a:pt x="207" y="190"/>
                    <a:pt x="206" y="190"/>
                  </a:cubicBezTo>
                  <a:cubicBezTo>
                    <a:pt x="204" y="190"/>
                    <a:pt x="202" y="191"/>
                    <a:pt x="203" y="193"/>
                  </a:cubicBezTo>
                  <a:cubicBezTo>
                    <a:pt x="203" y="194"/>
                    <a:pt x="205" y="194"/>
                    <a:pt x="205" y="196"/>
                  </a:cubicBezTo>
                  <a:cubicBezTo>
                    <a:pt x="206" y="197"/>
                    <a:pt x="204" y="197"/>
                    <a:pt x="204" y="199"/>
                  </a:cubicBezTo>
                  <a:cubicBezTo>
                    <a:pt x="205" y="200"/>
                    <a:pt x="203" y="201"/>
                    <a:pt x="202" y="201"/>
                  </a:cubicBezTo>
                  <a:cubicBezTo>
                    <a:pt x="200" y="202"/>
                    <a:pt x="198" y="201"/>
                    <a:pt x="199" y="203"/>
                  </a:cubicBezTo>
                  <a:cubicBezTo>
                    <a:pt x="199" y="203"/>
                    <a:pt x="197" y="204"/>
                    <a:pt x="197" y="205"/>
                  </a:cubicBezTo>
                  <a:cubicBezTo>
                    <a:pt x="196" y="205"/>
                    <a:pt x="198" y="207"/>
                    <a:pt x="198" y="208"/>
                  </a:cubicBezTo>
                  <a:cubicBezTo>
                    <a:pt x="198" y="208"/>
                    <a:pt x="197" y="211"/>
                    <a:pt x="195" y="211"/>
                  </a:cubicBezTo>
                  <a:cubicBezTo>
                    <a:pt x="194" y="211"/>
                    <a:pt x="194" y="210"/>
                    <a:pt x="194" y="210"/>
                  </a:cubicBezTo>
                  <a:cubicBezTo>
                    <a:pt x="193" y="209"/>
                    <a:pt x="192" y="209"/>
                    <a:pt x="191" y="209"/>
                  </a:cubicBezTo>
                  <a:cubicBezTo>
                    <a:pt x="189" y="208"/>
                    <a:pt x="188" y="208"/>
                    <a:pt x="187" y="206"/>
                  </a:cubicBezTo>
                  <a:cubicBezTo>
                    <a:pt x="187" y="205"/>
                    <a:pt x="187" y="205"/>
                    <a:pt x="187" y="204"/>
                  </a:cubicBezTo>
                  <a:cubicBezTo>
                    <a:pt x="187" y="203"/>
                    <a:pt x="187" y="201"/>
                    <a:pt x="188" y="203"/>
                  </a:cubicBezTo>
                  <a:cubicBezTo>
                    <a:pt x="189" y="201"/>
                    <a:pt x="186" y="201"/>
                    <a:pt x="186" y="203"/>
                  </a:cubicBezTo>
                  <a:cubicBezTo>
                    <a:pt x="185" y="203"/>
                    <a:pt x="187" y="204"/>
                    <a:pt x="186" y="205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5" y="205"/>
                    <a:pt x="184" y="205"/>
                    <a:pt x="183" y="205"/>
                  </a:cubicBezTo>
                  <a:cubicBezTo>
                    <a:pt x="185" y="206"/>
                    <a:pt x="185" y="207"/>
                    <a:pt x="184" y="208"/>
                  </a:cubicBezTo>
                  <a:cubicBezTo>
                    <a:pt x="184" y="207"/>
                    <a:pt x="184" y="208"/>
                    <a:pt x="183" y="209"/>
                  </a:cubicBezTo>
                  <a:cubicBezTo>
                    <a:pt x="183" y="209"/>
                    <a:pt x="182" y="209"/>
                    <a:pt x="181" y="210"/>
                  </a:cubicBezTo>
                  <a:cubicBezTo>
                    <a:pt x="180" y="210"/>
                    <a:pt x="181" y="211"/>
                    <a:pt x="179" y="210"/>
                  </a:cubicBezTo>
                  <a:cubicBezTo>
                    <a:pt x="178" y="210"/>
                    <a:pt x="177" y="209"/>
                    <a:pt x="176" y="209"/>
                  </a:cubicBezTo>
                  <a:cubicBezTo>
                    <a:pt x="179" y="210"/>
                    <a:pt x="176" y="212"/>
                    <a:pt x="174" y="211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74" y="213"/>
                    <a:pt x="173" y="213"/>
                    <a:pt x="172" y="213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0" y="214"/>
                    <a:pt x="170" y="216"/>
                    <a:pt x="168" y="216"/>
                  </a:cubicBezTo>
                  <a:cubicBezTo>
                    <a:pt x="166" y="217"/>
                    <a:pt x="163" y="218"/>
                    <a:pt x="161" y="219"/>
                  </a:cubicBezTo>
                  <a:cubicBezTo>
                    <a:pt x="160" y="219"/>
                    <a:pt x="159" y="220"/>
                    <a:pt x="158" y="220"/>
                  </a:cubicBezTo>
                  <a:cubicBezTo>
                    <a:pt x="157" y="220"/>
                    <a:pt x="156" y="219"/>
                    <a:pt x="155" y="219"/>
                  </a:cubicBezTo>
                  <a:cubicBezTo>
                    <a:pt x="153" y="219"/>
                    <a:pt x="150" y="220"/>
                    <a:pt x="148" y="218"/>
                  </a:cubicBezTo>
                  <a:cubicBezTo>
                    <a:pt x="149" y="218"/>
                    <a:pt x="150" y="217"/>
                    <a:pt x="151" y="217"/>
                  </a:cubicBezTo>
                  <a:cubicBezTo>
                    <a:pt x="147" y="219"/>
                    <a:pt x="134" y="213"/>
                    <a:pt x="140" y="211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41" y="210"/>
                    <a:pt x="143" y="212"/>
                    <a:pt x="145" y="212"/>
                  </a:cubicBezTo>
                  <a:cubicBezTo>
                    <a:pt x="145" y="211"/>
                    <a:pt x="144" y="211"/>
                    <a:pt x="144" y="211"/>
                  </a:cubicBezTo>
                  <a:cubicBezTo>
                    <a:pt x="145" y="210"/>
                    <a:pt x="147" y="210"/>
                    <a:pt x="148" y="210"/>
                  </a:cubicBezTo>
                  <a:cubicBezTo>
                    <a:pt x="147" y="210"/>
                    <a:pt x="145" y="210"/>
                    <a:pt x="143" y="211"/>
                  </a:cubicBezTo>
                  <a:cubicBezTo>
                    <a:pt x="143" y="210"/>
                    <a:pt x="143" y="210"/>
                    <a:pt x="142" y="209"/>
                  </a:cubicBezTo>
                  <a:cubicBezTo>
                    <a:pt x="143" y="209"/>
                    <a:pt x="144" y="209"/>
                    <a:pt x="144" y="209"/>
                  </a:cubicBezTo>
                  <a:cubicBezTo>
                    <a:pt x="141" y="208"/>
                    <a:pt x="147" y="207"/>
                    <a:pt x="148" y="207"/>
                  </a:cubicBezTo>
                  <a:cubicBezTo>
                    <a:pt x="147" y="207"/>
                    <a:pt x="146" y="207"/>
                    <a:pt x="145" y="207"/>
                  </a:cubicBezTo>
                  <a:cubicBezTo>
                    <a:pt x="144" y="208"/>
                    <a:pt x="143" y="207"/>
                    <a:pt x="145" y="207"/>
                  </a:cubicBezTo>
                  <a:cubicBezTo>
                    <a:pt x="144" y="207"/>
                    <a:pt x="144" y="207"/>
                    <a:pt x="143" y="207"/>
                  </a:cubicBezTo>
                  <a:cubicBezTo>
                    <a:pt x="144" y="206"/>
                    <a:pt x="146" y="205"/>
                    <a:pt x="148" y="205"/>
                  </a:cubicBezTo>
                  <a:cubicBezTo>
                    <a:pt x="147" y="205"/>
                    <a:pt x="146" y="204"/>
                    <a:pt x="145" y="205"/>
                  </a:cubicBezTo>
                  <a:cubicBezTo>
                    <a:pt x="145" y="206"/>
                    <a:pt x="143" y="206"/>
                    <a:pt x="142" y="207"/>
                  </a:cubicBezTo>
                  <a:cubicBezTo>
                    <a:pt x="142" y="206"/>
                    <a:pt x="143" y="206"/>
                    <a:pt x="144" y="206"/>
                  </a:cubicBezTo>
                  <a:cubicBezTo>
                    <a:pt x="142" y="206"/>
                    <a:pt x="141" y="206"/>
                    <a:pt x="140" y="206"/>
                  </a:cubicBezTo>
                  <a:cubicBezTo>
                    <a:pt x="141" y="206"/>
                    <a:pt x="141" y="206"/>
                    <a:pt x="142" y="207"/>
                  </a:cubicBezTo>
                  <a:cubicBezTo>
                    <a:pt x="141" y="207"/>
                    <a:pt x="140" y="207"/>
                    <a:pt x="139" y="207"/>
                  </a:cubicBezTo>
                  <a:cubicBezTo>
                    <a:pt x="139" y="207"/>
                    <a:pt x="139" y="206"/>
                    <a:pt x="139" y="205"/>
                  </a:cubicBezTo>
                  <a:cubicBezTo>
                    <a:pt x="139" y="205"/>
                    <a:pt x="138" y="206"/>
                    <a:pt x="138" y="206"/>
                  </a:cubicBezTo>
                  <a:cubicBezTo>
                    <a:pt x="141" y="206"/>
                    <a:pt x="137" y="209"/>
                    <a:pt x="138" y="206"/>
                  </a:cubicBezTo>
                  <a:cubicBezTo>
                    <a:pt x="137" y="208"/>
                    <a:pt x="136" y="206"/>
                    <a:pt x="136" y="206"/>
                  </a:cubicBezTo>
                  <a:cubicBezTo>
                    <a:pt x="136" y="205"/>
                    <a:pt x="137" y="204"/>
                    <a:pt x="138" y="203"/>
                  </a:cubicBezTo>
                  <a:cubicBezTo>
                    <a:pt x="138" y="204"/>
                    <a:pt x="138" y="205"/>
                    <a:pt x="137" y="205"/>
                  </a:cubicBezTo>
                  <a:cubicBezTo>
                    <a:pt x="138" y="206"/>
                    <a:pt x="138" y="205"/>
                    <a:pt x="139" y="204"/>
                  </a:cubicBezTo>
                  <a:cubicBezTo>
                    <a:pt x="139" y="203"/>
                    <a:pt x="141" y="204"/>
                    <a:pt x="142" y="204"/>
                  </a:cubicBezTo>
                  <a:cubicBezTo>
                    <a:pt x="139" y="203"/>
                    <a:pt x="144" y="203"/>
                    <a:pt x="144" y="203"/>
                  </a:cubicBezTo>
                  <a:cubicBezTo>
                    <a:pt x="143" y="203"/>
                    <a:pt x="141" y="203"/>
                    <a:pt x="140" y="202"/>
                  </a:cubicBezTo>
                  <a:cubicBezTo>
                    <a:pt x="141" y="201"/>
                    <a:pt x="143" y="200"/>
                    <a:pt x="145" y="200"/>
                  </a:cubicBezTo>
                  <a:cubicBezTo>
                    <a:pt x="142" y="199"/>
                    <a:pt x="148" y="197"/>
                    <a:pt x="148" y="196"/>
                  </a:cubicBezTo>
                  <a:cubicBezTo>
                    <a:pt x="149" y="197"/>
                    <a:pt x="148" y="198"/>
                    <a:pt x="148" y="199"/>
                  </a:cubicBezTo>
                  <a:cubicBezTo>
                    <a:pt x="150" y="197"/>
                    <a:pt x="150" y="196"/>
                    <a:pt x="153" y="196"/>
                  </a:cubicBezTo>
                  <a:cubicBezTo>
                    <a:pt x="151" y="195"/>
                    <a:pt x="148" y="196"/>
                    <a:pt x="146" y="197"/>
                  </a:cubicBezTo>
                  <a:cubicBezTo>
                    <a:pt x="145" y="197"/>
                    <a:pt x="143" y="198"/>
                    <a:pt x="143" y="199"/>
                  </a:cubicBezTo>
                  <a:cubicBezTo>
                    <a:pt x="140" y="203"/>
                    <a:pt x="141" y="198"/>
                    <a:pt x="139" y="199"/>
                  </a:cubicBezTo>
                  <a:cubicBezTo>
                    <a:pt x="139" y="198"/>
                    <a:pt x="139" y="197"/>
                    <a:pt x="139" y="197"/>
                  </a:cubicBezTo>
                  <a:cubicBezTo>
                    <a:pt x="139" y="197"/>
                    <a:pt x="138" y="199"/>
                    <a:pt x="137" y="199"/>
                  </a:cubicBezTo>
                  <a:cubicBezTo>
                    <a:pt x="136" y="199"/>
                    <a:pt x="136" y="197"/>
                    <a:pt x="135" y="197"/>
                  </a:cubicBezTo>
                  <a:cubicBezTo>
                    <a:pt x="136" y="197"/>
                    <a:pt x="136" y="196"/>
                    <a:pt x="137" y="196"/>
                  </a:cubicBezTo>
                  <a:cubicBezTo>
                    <a:pt x="138" y="198"/>
                    <a:pt x="141" y="195"/>
                    <a:pt x="140" y="193"/>
                  </a:cubicBezTo>
                  <a:cubicBezTo>
                    <a:pt x="138" y="194"/>
                    <a:pt x="138" y="195"/>
                    <a:pt x="136" y="195"/>
                  </a:cubicBezTo>
                  <a:cubicBezTo>
                    <a:pt x="134" y="195"/>
                    <a:pt x="134" y="193"/>
                    <a:pt x="133" y="193"/>
                  </a:cubicBezTo>
                  <a:cubicBezTo>
                    <a:pt x="134" y="193"/>
                    <a:pt x="136" y="193"/>
                    <a:pt x="137" y="194"/>
                  </a:cubicBezTo>
                  <a:cubicBezTo>
                    <a:pt x="137" y="193"/>
                    <a:pt x="136" y="192"/>
                    <a:pt x="138" y="192"/>
                  </a:cubicBezTo>
                  <a:cubicBezTo>
                    <a:pt x="136" y="192"/>
                    <a:pt x="134" y="194"/>
                    <a:pt x="133" y="191"/>
                  </a:cubicBezTo>
                  <a:cubicBezTo>
                    <a:pt x="134" y="192"/>
                    <a:pt x="135" y="192"/>
                    <a:pt x="135" y="191"/>
                  </a:cubicBezTo>
                  <a:cubicBezTo>
                    <a:pt x="134" y="191"/>
                    <a:pt x="133" y="190"/>
                    <a:pt x="135" y="190"/>
                  </a:cubicBezTo>
                  <a:cubicBezTo>
                    <a:pt x="138" y="191"/>
                    <a:pt x="140" y="190"/>
                    <a:pt x="142" y="190"/>
                  </a:cubicBezTo>
                  <a:cubicBezTo>
                    <a:pt x="144" y="190"/>
                    <a:pt x="147" y="191"/>
                    <a:pt x="148" y="190"/>
                  </a:cubicBezTo>
                  <a:cubicBezTo>
                    <a:pt x="150" y="189"/>
                    <a:pt x="154" y="191"/>
                    <a:pt x="151" y="192"/>
                  </a:cubicBezTo>
                  <a:cubicBezTo>
                    <a:pt x="152" y="191"/>
                    <a:pt x="153" y="191"/>
                    <a:pt x="154" y="191"/>
                  </a:cubicBezTo>
                  <a:cubicBezTo>
                    <a:pt x="151" y="190"/>
                    <a:pt x="157" y="189"/>
                    <a:pt x="158" y="189"/>
                  </a:cubicBezTo>
                  <a:cubicBezTo>
                    <a:pt x="155" y="189"/>
                    <a:pt x="156" y="187"/>
                    <a:pt x="158" y="186"/>
                  </a:cubicBezTo>
                  <a:cubicBezTo>
                    <a:pt x="156" y="187"/>
                    <a:pt x="154" y="188"/>
                    <a:pt x="156" y="189"/>
                  </a:cubicBezTo>
                  <a:cubicBezTo>
                    <a:pt x="155" y="189"/>
                    <a:pt x="154" y="190"/>
                    <a:pt x="152" y="189"/>
                  </a:cubicBezTo>
                  <a:cubicBezTo>
                    <a:pt x="153" y="189"/>
                    <a:pt x="153" y="189"/>
                    <a:pt x="154" y="188"/>
                  </a:cubicBezTo>
                  <a:cubicBezTo>
                    <a:pt x="152" y="189"/>
                    <a:pt x="147" y="189"/>
                    <a:pt x="149" y="188"/>
                  </a:cubicBezTo>
                  <a:cubicBezTo>
                    <a:pt x="148" y="188"/>
                    <a:pt x="148" y="189"/>
                    <a:pt x="147" y="189"/>
                  </a:cubicBezTo>
                  <a:cubicBezTo>
                    <a:pt x="146" y="190"/>
                    <a:pt x="145" y="189"/>
                    <a:pt x="143" y="189"/>
                  </a:cubicBezTo>
                  <a:cubicBezTo>
                    <a:pt x="142" y="189"/>
                    <a:pt x="139" y="190"/>
                    <a:pt x="138" y="190"/>
                  </a:cubicBezTo>
                  <a:cubicBezTo>
                    <a:pt x="137" y="190"/>
                    <a:pt x="136" y="189"/>
                    <a:pt x="134" y="189"/>
                  </a:cubicBezTo>
                  <a:cubicBezTo>
                    <a:pt x="136" y="189"/>
                    <a:pt x="135" y="188"/>
                    <a:pt x="134" y="188"/>
                  </a:cubicBezTo>
                  <a:cubicBezTo>
                    <a:pt x="136" y="187"/>
                    <a:pt x="137" y="187"/>
                    <a:pt x="139" y="187"/>
                  </a:cubicBezTo>
                  <a:cubicBezTo>
                    <a:pt x="137" y="187"/>
                    <a:pt x="136" y="187"/>
                    <a:pt x="134" y="188"/>
                  </a:cubicBezTo>
                  <a:cubicBezTo>
                    <a:pt x="135" y="187"/>
                    <a:pt x="135" y="186"/>
                    <a:pt x="133" y="187"/>
                  </a:cubicBezTo>
                  <a:moveTo>
                    <a:pt x="134" y="194"/>
                  </a:moveTo>
                  <a:cubicBezTo>
                    <a:pt x="133" y="194"/>
                    <a:pt x="133" y="194"/>
                    <a:pt x="133" y="194"/>
                  </a:cubicBezTo>
                  <a:cubicBezTo>
                    <a:pt x="133" y="194"/>
                    <a:pt x="134" y="194"/>
                    <a:pt x="135" y="194"/>
                  </a:cubicBezTo>
                  <a:cubicBezTo>
                    <a:pt x="135" y="194"/>
                    <a:pt x="134" y="194"/>
                    <a:pt x="134" y="194"/>
                  </a:cubicBezTo>
                  <a:moveTo>
                    <a:pt x="134" y="182"/>
                  </a:moveTo>
                  <a:cubicBezTo>
                    <a:pt x="135" y="182"/>
                    <a:pt x="135" y="183"/>
                    <a:pt x="136" y="183"/>
                  </a:cubicBezTo>
                  <a:cubicBezTo>
                    <a:pt x="134" y="183"/>
                    <a:pt x="133" y="183"/>
                    <a:pt x="132" y="182"/>
                  </a:cubicBezTo>
                  <a:cubicBezTo>
                    <a:pt x="133" y="182"/>
                    <a:pt x="134" y="182"/>
                    <a:pt x="134" y="182"/>
                  </a:cubicBezTo>
                  <a:moveTo>
                    <a:pt x="139" y="196"/>
                  </a:moveTo>
                  <a:cubicBezTo>
                    <a:pt x="138" y="196"/>
                    <a:pt x="137" y="196"/>
                    <a:pt x="136" y="195"/>
                  </a:cubicBezTo>
                  <a:cubicBezTo>
                    <a:pt x="138" y="195"/>
                    <a:pt x="139" y="195"/>
                    <a:pt x="140" y="194"/>
                  </a:cubicBezTo>
                  <a:cubicBezTo>
                    <a:pt x="140" y="195"/>
                    <a:pt x="140" y="196"/>
                    <a:pt x="139" y="196"/>
                  </a:cubicBezTo>
                  <a:moveTo>
                    <a:pt x="145" y="206"/>
                  </a:moveTo>
                  <a:cubicBezTo>
                    <a:pt x="145" y="204"/>
                    <a:pt x="146" y="205"/>
                    <a:pt x="148" y="205"/>
                  </a:cubicBezTo>
                  <a:cubicBezTo>
                    <a:pt x="147" y="205"/>
                    <a:pt x="146" y="205"/>
                    <a:pt x="145" y="206"/>
                  </a:cubicBezTo>
                  <a:moveTo>
                    <a:pt x="160" y="171"/>
                  </a:moveTo>
                  <a:cubicBezTo>
                    <a:pt x="160" y="170"/>
                    <a:pt x="160" y="170"/>
                    <a:pt x="160" y="170"/>
                  </a:cubicBezTo>
                  <a:cubicBezTo>
                    <a:pt x="161" y="171"/>
                    <a:pt x="160" y="171"/>
                    <a:pt x="160" y="171"/>
                  </a:cubicBezTo>
                  <a:moveTo>
                    <a:pt x="370" y="105"/>
                  </a:moveTo>
                  <a:cubicBezTo>
                    <a:pt x="368" y="105"/>
                    <a:pt x="368" y="108"/>
                    <a:pt x="371" y="106"/>
                  </a:cubicBezTo>
                  <a:cubicBezTo>
                    <a:pt x="370" y="106"/>
                    <a:pt x="370" y="106"/>
                    <a:pt x="370" y="10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571"/>
            <p:cNvSpPr>
              <a:spLocks/>
            </p:cNvSpPr>
            <p:nvPr/>
          </p:nvSpPr>
          <p:spPr bwMode="auto">
            <a:xfrm>
              <a:off x="4923423" y="1917486"/>
              <a:ext cx="100128" cy="91349"/>
            </a:xfrm>
            <a:custGeom>
              <a:avLst/>
              <a:gdLst>
                <a:gd name="T0" fmla="*/ 0 w 34"/>
                <a:gd name="T1" fmla="*/ 4 h 31"/>
                <a:gd name="T2" fmla="*/ 2 w 34"/>
                <a:gd name="T3" fmla="*/ 3 h 31"/>
                <a:gd name="T4" fmla="*/ 3 w 34"/>
                <a:gd name="T5" fmla="*/ 2 h 31"/>
                <a:gd name="T6" fmla="*/ 8 w 34"/>
                <a:gd name="T7" fmla="*/ 2 h 31"/>
                <a:gd name="T8" fmla="*/ 16 w 34"/>
                <a:gd name="T9" fmla="*/ 4 h 31"/>
                <a:gd name="T10" fmla="*/ 18 w 34"/>
                <a:gd name="T11" fmla="*/ 5 h 31"/>
                <a:gd name="T12" fmla="*/ 21 w 34"/>
                <a:gd name="T13" fmla="*/ 5 h 31"/>
                <a:gd name="T14" fmla="*/ 22 w 34"/>
                <a:gd name="T15" fmla="*/ 6 h 31"/>
                <a:gd name="T16" fmla="*/ 24 w 34"/>
                <a:gd name="T17" fmla="*/ 7 h 31"/>
                <a:gd name="T18" fmla="*/ 26 w 34"/>
                <a:gd name="T19" fmla="*/ 11 h 31"/>
                <a:gd name="T20" fmla="*/ 27 w 34"/>
                <a:gd name="T21" fmla="*/ 13 h 31"/>
                <a:gd name="T22" fmla="*/ 28 w 34"/>
                <a:gd name="T23" fmla="*/ 13 h 31"/>
                <a:gd name="T24" fmla="*/ 27 w 34"/>
                <a:gd name="T25" fmla="*/ 16 h 31"/>
                <a:gd name="T26" fmla="*/ 31 w 34"/>
                <a:gd name="T27" fmla="*/ 20 h 31"/>
                <a:gd name="T28" fmla="*/ 33 w 34"/>
                <a:gd name="T29" fmla="*/ 21 h 31"/>
                <a:gd name="T30" fmla="*/ 25 w 34"/>
                <a:gd name="T31" fmla="*/ 21 h 31"/>
                <a:gd name="T32" fmla="*/ 25 w 34"/>
                <a:gd name="T33" fmla="*/ 20 h 31"/>
                <a:gd name="T34" fmla="*/ 21 w 34"/>
                <a:gd name="T35" fmla="*/ 25 h 31"/>
                <a:gd name="T36" fmla="*/ 18 w 34"/>
                <a:gd name="T37" fmla="*/ 29 h 31"/>
                <a:gd name="T38" fmla="*/ 17 w 34"/>
                <a:gd name="T39" fmla="*/ 30 h 31"/>
                <a:gd name="T40" fmla="*/ 15 w 34"/>
                <a:gd name="T41" fmla="*/ 31 h 31"/>
                <a:gd name="T42" fmla="*/ 14 w 34"/>
                <a:gd name="T43" fmla="*/ 27 h 31"/>
                <a:gd name="T44" fmla="*/ 14 w 34"/>
                <a:gd name="T45" fmla="*/ 24 h 31"/>
                <a:gd name="T46" fmla="*/ 15 w 34"/>
                <a:gd name="T47" fmla="*/ 19 h 31"/>
                <a:gd name="T48" fmla="*/ 13 w 34"/>
                <a:gd name="T49" fmla="*/ 16 h 31"/>
                <a:gd name="T50" fmla="*/ 6 w 34"/>
                <a:gd name="T51" fmla="*/ 8 h 31"/>
                <a:gd name="T52" fmla="*/ 0 w 34"/>
                <a:gd name="T5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1">
                  <a:moveTo>
                    <a:pt x="0" y="4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1" y="0"/>
                    <a:pt x="13" y="5"/>
                    <a:pt x="16" y="4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1" y="6"/>
                    <a:pt x="22" y="7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5" y="9"/>
                    <a:pt x="25" y="9"/>
                    <a:pt x="26" y="11"/>
                  </a:cubicBezTo>
                  <a:cubicBezTo>
                    <a:pt x="26" y="11"/>
                    <a:pt x="26" y="12"/>
                    <a:pt x="27" y="13"/>
                  </a:cubicBezTo>
                  <a:cubicBezTo>
                    <a:pt x="27" y="13"/>
                    <a:pt x="27" y="12"/>
                    <a:pt x="28" y="13"/>
                  </a:cubicBezTo>
                  <a:cubicBezTo>
                    <a:pt x="29" y="14"/>
                    <a:pt x="26" y="17"/>
                    <a:pt x="27" y="16"/>
                  </a:cubicBezTo>
                  <a:cubicBezTo>
                    <a:pt x="28" y="13"/>
                    <a:pt x="34" y="19"/>
                    <a:pt x="31" y="20"/>
                  </a:cubicBezTo>
                  <a:cubicBezTo>
                    <a:pt x="32" y="20"/>
                    <a:pt x="32" y="21"/>
                    <a:pt x="33" y="21"/>
                  </a:cubicBezTo>
                  <a:cubicBezTo>
                    <a:pt x="30" y="23"/>
                    <a:pt x="27" y="19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1" y="21"/>
                    <a:pt x="23" y="23"/>
                    <a:pt x="21" y="25"/>
                  </a:cubicBezTo>
                  <a:cubicBezTo>
                    <a:pt x="20" y="27"/>
                    <a:pt x="19" y="27"/>
                    <a:pt x="18" y="29"/>
                  </a:cubicBezTo>
                  <a:cubicBezTo>
                    <a:pt x="18" y="29"/>
                    <a:pt x="18" y="30"/>
                    <a:pt x="17" y="30"/>
                  </a:cubicBezTo>
                  <a:cubicBezTo>
                    <a:pt x="17" y="30"/>
                    <a:pt x="15" y="30"/>
                    <a:pt x="15" y="31"/>
                  </a:cubicBezTo>
                  <a:cubicBezTo>
                    <a:pt x="14" y="30"/>
                    <a:pt x="15" y="29"/>
                    <a:pt x="14" y="27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2"/>
                    <a:pt x="16" y="21"/>
                    <a:pt x="15" y="19"/>
                  </a:cubicBezTo>
                  <a:cubicBezTo>
                    <a:pt x="15" y="18"/>
                    <a:pt x="14" y="16"/>
                    <a:pt x="13" y="16"/>
                  </a:cubicBezTo>
                  <a:cubicBezTo>
                    <a:pt x="11" y="13"/>
                    <a:pt x="8" y="11"/>
                    <a:pt x="6" y="8"/>
                  </a:cubicBezTo>
                  <a:cubicBezTo>
                    <a:pt x="5" y="6"/>
                    <a:pt x="4" y="4"/>
                    <a:pt x="0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572"/>
            <p:cNvSpPr>
              <a:spLocks/>
            </p:cNvSpPr>
            <p:nvPr/>
          </p:nvSpPr>
          <p:spPr bwMode="auto">
            <a:xfrm>
              <a:off x="5160568" y="2312747"/>
              <a:ext cx="47429" cy="49188"/>
            </a:xfrm>
            <a:custGeom>
              <a:avLst/>
              <a:gdLst>
                <a:gd name="T0" fmla="*/ 0 w 16"/>
                <a:gd name="T1" fmla="*/ 16 h 17"/>
                <a:gd name="T2" fmla="*/ 5 w 16"/>
                <a:gd name="T3" fmla="*/ 8 h 17"/>
                <a:gd name="T4" fmla="*/ 6 w 16"/>
                <a:gd name="T5" fmla="*/ 4 h 17"/>
                <a:gd name="T6" fmla="*/ 9 w 16"/>
                <a:gd name="T7" fmla="*/ 1 h 17"/>
                <a:gd name="T8" fmla="*/ 12 w 16"/>
                <a:gd name="T9" fmla="*/ 1 h 17"/>
                <a:gd name="T10" fmla="*/ 12 w 16"/>
                <a:gd name="T11" fmla="*/ 3 h 17"/>
                <a:gd name="T12" fmla="*/ 13 w 16"/>
                <a:gd name="T13" fmla="*/ 3 h 17"/>
                <a:gd name="T14" fmla="*/ 14 w 16"/>
                <a:gd name="T15" fmla="*/ 5 h 17"/>
                <a:gd name="T16" fmla="*/ 13 w 16"/>
                <a:gd name="T17" fmla="*/ 9 h 17"/>
                <a:gd name="T18" fmla="*/ 10 w 16"/>
                <a:gd name="T19" fmla="*/ 12 h 17"/>
                <a:gd name="T20" fmla="*/ 6 w 16"/>
                <a:gd name="T21" fmla="*/ 15 h 17"/>
                <a:gd name="T22" fmla="*/ 5 w 16"/>
                <a:gd name="T23" fmla="*/ 14 h 17"/>
                <a:gd name="T24" fmla="*/ 4 w 16"/>
                <a:gd name="T25" fmla="*/ 16 h 17"/>
                <a:gd name="T26" fmla="*/ 0 w 16"/>
                <a:gd name="T2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cubicBezTo>
                    <a:pt x="3" y="14"/>
                    <a:pt x="3" y="11"/>
                    <a:pt x="5" y="8"/>
                  </a:cubicBezTo>
                  <a:cubicBezTo>
                    <a:pt x="6" y="7"/>
                    <a:pt x="5" y="6"/>
                    <a:pt x="6" y="4"/>
                  </a:cubicBezTo>
                  <a:cubicBezTo>
                    <a:pt x="7" y="4"/>
                    <a:pt x="9" y="3"/>
                    <a:pt x="9" y="1"/>
                  </a:cubicBezTo>
                  <a:cubicBezTo>
                    <a:pt x="10" y="1"/>
                    <a:pt x="11" y="2"/>
                    <a:pt x="12" y="1"/>
                  </a:cubicBezTo>
                  <a:cubicBezTo>
                    <a:pt x="13" y="0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6" y="7"/>
                    <a:pt x="11" y="7"/>
                    <a:pt x="13" y="9"/>
                  </a:cubicBezTo>
                  <a:cubicBezTo>
                    <a:pt x="11" y="9"/>
                    <a:pt x="8" y="10"/>
                    <a:pt x="10" y="12"/>
                  </a:cubicBezTo>
                  <a:cubicBezTo>
                    <a:pt x="9" y="12"/>
                    <a:pt x="6" y="14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3" y="17"/>
                    <a:pt x="2" y="16"/>
                    <a:pt x="0" y="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574"/>
            <p:cNvSpPr>
              <a:spLocks/>
            </p:cNvSpPr>
            <p:nvPr/>
          </p:nvSpPr>
          <p:spPr bwMode="auto">
            <a:xfrm>
              <a:off x="6421828" y="2437474"/>
              <a:ext cx="235388" cy="114187"/>
            </a:xfrm>
            <a:custGeom>
              <a:avLst/>
              <a:gdLst>
                <a:gd name="T0" fmla="*/ 1 w 79"/>
                <a:gd name="T1" fmla="*/ 14 h 39"/>
                <a:gd name="T2" fmla="*/ 3 w 79"/>
                <a:gd name="T3" fmla="*/ 11 h 39"/>
                <a:gd name="T4" fmla="*/ 3 w 79"/>
                <a:gd name="T5" fmla="*/ 9 h 39"/>
                <a:gd name="T6" fmla="*/ 5 w 79"/>
                <a:gd name="T7" fmla="*/ 6 h 39"/>
                <a:gd name="T8" fmla="*/ 10 w 79"/>
                <a:gd name="T9" fmla="*/ 3 h 39"/>
                <a:gd name="T10" fmla="*/ 12 w 79"/>
                <a:gd name="T11" fmla="*/ 4 h 39"/>
                <a:gd name="T12" fmla="*/ 14 w 79"/>
                <a:gd name="T13" fmla="*/ 1 h 39"/>
                <a:gd name="T14" fmla="*/ 16 w 79"/>
                <a:gd name="T15" fmla="*/ 0 h 39"/>
                <a:gd name="T16" fmla="*/ 20 w 79"/>
                <a:gd name="T17" fmla="*/ 1 h 39"/>
                <a:gd name="T18" fmla="*/ 27 w 79"/>
                <a:gd name="T19" fmla="*/ 7 h 39"/>
                <a:gd name="T20" fmla="*/ 32 w 79"/>
                <a:gd name="T21" fmla="*/ 9 h 39"/>
                <a:gd name="T22" fmla="*/ 36 w 79"/>
                <a:gd name="T23" fmla="*/ 11 h 39"/>
                <a:gd name="T24" fmla="*/ 39 w 79"/>
                <a:gd name="T25" fmla="*/ 12 h 39"/>
                <a:gd name="T26" fmla="*/ 41 w 79"/>
                <a:gd name="T27" fmla="*/ 15 h 39"/>
                <a:gd name="T28" fmla="*/ 47 w 79"/>
                <a:gd name="T29" fmla="*/ 18 h 39"/>
                <a:gd name="T30" fmla="*/ 49 w 79"/>
                <a:gd name="T31" fmla="*/ 18 h 39"/>
                <a:gd name="T32" fmla="*/ 49 w 79"/>
                <a:gd name="T33" fmla="*/ 20 h 39"/>
                <a:gd name="T34" fmla="*/ 54 w 79"/>
                <a:gd name="T35" fmla="*/ 20 h 39"/>
                <a:gd name="T36" fmla="*/ 57 w 79"/>
                <a:gd name="T37" fmla="*/ 24 h 39"/>
                <a:gd name="T38" fmla="*/ 59 w 79"/>
                <a:gd name="T39" fmla="*/ 22 h 39"/>
                <a:gd name="T40" fmla="*/ 62 w 79"/>
                <a:gd name="T41" fmla="*/ 24 h 39"/>
                <a:gd name="T42" fmla="*/ 64 w 79"/>
                <a:gd name="T43" fmla="*/ 23 h 39"/>
                <a:gd name="T44" fmla="*/ 66 w 79"/>
                <a:gd name="T45" fmla="*/ 23 h 39"/>
                <a:gd name="T46" fmla="*/ 68 w 79"/>
                <a:gd name="T47" fmla="*/ 25 h 39"/>
                <a:gd name="T48" fmla="*/ 71 w 79"/>
                <a:gd name="T49" fmla="*/ 25 h 39"/>
                <a:gd name="T50" fmla="*/ 77 w 79"/>
                <a:gd name="T51" fmla="*/ 25 h 39"/>
                <a:gd name="T52" fmla="*/ 76 w 79"/>
                <a:gd name="T53" fmla="*/ 31 h 39"/>
                <a:gd name="T54" fmla="*/ 77 w 79"/>
                <a:gd name="T55" fmla="*/ 37 h 39"/>
                <a:gd name="T56" fmla="*/ 72 w 79"/>
                <a:gd name="T57" fmla="*/ 39 h 39"/>
                <a:gd name="T58" fmla="*/ 67 w 79"/>
                <a:gd name="T59" fmla="*/ 37 h 39"/>
                <a:gd name="T60" fmla="*/ 63 w 79"/>
                <a:gd name="T61" fmla="*/ 38 h 39"/>
                <a:gd name="T62" fmla="*/ 57 w 79"/>
                <a:gd name="T63" fmla="*/ 36 h 39"/>
                <a:gd name="T64" fmla="*/ 55 w 79"/>
                <a:gd name="T65" fmla="*/ 35 h 39"/>
                <a:gd name="T66" fmla="*/ 50 w 79"/>
                <a:gd name="T67" fmla="*/ 35 h 39"/>
                <a:gd name="T68" fmla="*/ 47 w 79"/>
                <a:gd name="T69" fmla="*/ 33 h 39"/>
                <a:gd name="T70" fmla="*/ 45 w 79"/>
                <a:gd name="T71" fmla="*/ 31 h 39"/>
                <a:gd name="T72" fmla="*/ 37 w 79"/>
                <a:gd name="T73" fmla="*/ 30 h 39"/>
                <a:gd name="T74" fmla="*/ 33 w 79"/>
                <a:gd name="T75" fmla="*/ 29 h 39"/>
                <a:gd name="T76" fmla="*/ 29 w 79"/>
                <a:gd name="T77" fmla="*/ 29 h 39"/>
                <a:gd name="T78" fmla="*/ 26 w 79"/>
                <a:gd name="T79" fmla="*/ 27 h 39"/>
                <a:gd name="T80" fmla="*/ 23 w 79"/>
                <a:gd name="T81" fmla="*/ 26 h 39"/>
                <a:gd name="T82" fmla="*/ 19 w 79"/>
                <a:gd name="T83" fmla="*/ 24 h 39"/>
                <a:gd name="T84" fmla="*/ 14 w 79"/>
                <a:gd name="T85" fmla="*/ 22 h 39"/>
                <a:gd name="T86" fmla="*/ 10 w 79"/>
                <a:gd name="T87" fmla="*/ 19 h 39"/>
                <a:gd name="T88" fmla="*/ 5 w 79"/>
                <a:gd name="T89" fmla="*/ 17 h 39"/>
                <a:gd name="T90" fmla="*/ 3 w 79"/>
                <a:gd name="T91" fmla="*/ 16 h 39"/>
                <a:gd name="T92" fmla="*/ 1 w 79"/>
                <a:gd name="T9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39">
                  <a:moveTo>
                    <a:pt x="1" y="14"/>
                  </a:moveTo>
                  <a:cubicBezTo>
                    <a:pt x="2" y="13"/>
                    <a:pt x="3" y="12"/>
                    <a:pt x="3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6" y="4"/>
                    <a:pt x="8" y="2"/>
                    <a:pt x="10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3" y="3"/>
                    <a:pt x="13" y="2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1" y="3"/>
                    <a:pt x="25" y="5"/>
                    <a:pt x="27" y="7"/>
                  </a:cubicBezTo>
                  <a:cubicBezTo>
                    <a:pt x="29" y="8"/>
                    <a:pt x="31" y="8"/>
                    <a:pt x="32" y="9"/>
                  </a:cubicBezTo>
                  <a:cubicBezTo>
                    <a:pt x="33" y="11"/>
                    <a:pt x="34" y="12"/>
                    <a:pt x="36" y="11"/>
                  </a:cubicBezTo>
                  <a:cubicBezTo>
                    <a:pt x="37" y="11"/>
                    <a:pt x="39" y="11"/>
                    <a:pt x="39" y="12"/>
                  </a:cubicBezTo>
                  <a:cubicBezTo>
                    <a:pt x="40" y="13"/>
                    <a:pt x="40" y="14"/>
                    <a:pt x="41" y="15"/>
                  </a:cubicBezTo>
                  <a:cubicBezTo>
                    <a:pt x="43" y="16"/>
                    <a:pt x="45" y="18"/>
                    <a:pt x="47" y="18"/>
                  </a:cubicBezTo>
                  <a:cubicBezTo>
                    <a:pt x="48" y="18"/>
                    <a:pt x="49" y="17"/>
                    <a:pt x="49" y="18"/>
                  </a:cubicBezTo>
                  <a:cubicBezTo>
                    <a:pt x="50" y="19"/>
                    <a:pt x="48" y="19"/>
                    <a:pt x="49" y="20"/>
                  </a:cubicBezTo>
                  <a:cubicBezTo>
                    <a:pt x="50" y="21"/>
                    <a:pt x="54" y="22"/>
                    <a:pt x="54" y="20"/>
                  </a:cubicBezTo>
                  <a:cubicBezTo>
                    <a:pt x="55" y="22"/>
                    <a:pt x="57" y="22"/>
                    <a:pt x="57" y="24"/>
                  </a:cubicBezTo>
                  <a:cubicBezTo>
                    <a:pt x="58" y="26"/>
                    <a:pt x="58" y="22"/>
                    <a:pt x="59" y="22"/>
                  </a:cubicBezTo>
                  <a:cubicBezTo>
                    <a:pt x="59" y="23"/>
                    <a:pt x="61" y="25"/>
                    <a:pt x="62" y="24"/>
                  </a:cubicBezTo>
                  <a:cubicBezTo>
                    <a:pt x="63" y="23"/>
                    <a:pt x="63" y="22"/>
                    <a:pt x="64" y="23"/>
                  </a:cubicBezTo>
                  <a:cubicBezTo>
                    <a:pt x="64" y="23"/>
                    <a:pt x="65" y="23"/>
                    <a:pt x="66" y="23"/>
                  </a:cubicBezTo>
                  <a:cubicBezTo>
                    <a:pt x="67" y="24"/>
                    <a:pt x="67" y="24"/>
                    <a:pt x="68" y="25"/>
                  </a:cubicBezTo>
                  <a:cubicBezTo>
                    <a:pt x="69" y="25"/>
                    <a:pt x="70" y="25"/>
                    <a:pt x="71" y="25"/>
                  </a:cubicBezTo>
                  <a:cubicBezTo>
                    <a:pt x="73" y="26"/>
                    <a:pt x="75" y="24"/>
                    <a:pt x="77" y="25"/>
                  </a:cubicBezTo>
                  <a:cubicBezTo>
                    <a:pt x="79" y="25"/>
                    <a:pt x="76" y="30"/>
                    <a:pt x="76" y="31"/>
                  </a:cubicBezTo>
                  <a:cubicBezTo>
                    <a:pt x="76" y="33"/>
                    <a:pt x="79" y="34"/>
                    <a:pt x="77" y="37"/>
                  </a:cubicBezTo>
                  <a:cubicBezTo>
                    <a:pt x="76" y="39"/>
                    <a:pt x="74" y="38"/>
                    <a:pt x="72" y="39"/>
                  </a:cubicBezTo>
                  <a:cubicBezTo>
                    <a:pt x="70" y="39"/>
                    <a:pt x="67" y="39"/>
                    <a:pt x="67" y="37"/>
                  </a:cubicBezTo>
                  <a:cubicBezTo>
                    <a:pt x="66" y="38"/>
                    <a:pt x="65" y="39"/>
                    <a:pt x="63" y="38"/>
                  </a:cubicBezTo>
                  <a:cubicBezTo>
                    <a:pt x="62" y="37"/>
                    <a:pt x="58" y="36"/>
                    <a:pt x="57" y="36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3" y="34"/>
                    <a:pt x="52" y="36"/>
                    <a:pt x="50" y="35"/>
                  </a:cubicBezTo>
                  <a:cubicBezTo>
                    <a:pt x="49" y="35"/>
                    <a:pt x="48" y="33"/>
                    <a:pt x="47" y="33"/>
                  </a:cubicBezTo>
                  <a:cubicBezTo>
                    <a:pt x="45" y="33"/>
                    <a:pt x="45" y="32"/>
                    <a:pt x="45" y="31"/>
                  </a:cubicBezTo>
                  <a:cubicBezTo>
                    <a:pt x="44" y="29"/>
                    <a:pt x="36" y="27"/>
                    <a:pt x="37" y="30"/>
                  </a:cubicBezTo>
                  <a:cubicBezTo>
                    <a:pt x="36" y="29"/>
                    <a:pt x="35" y="28"/>
                    <a:pt x="33" y="29"/>
                  </a:cubicBezTo>
                  <a:cubicBezTo>
                    <a:pt x="31" y="29"/>
                    <a:pt x="31" y="29"/>
                    <a:pt x="29" y="29"/>
                  </a:cubicBezTo>
                  <a:cubicBezTo>
                    <a:pt x="28" y="28"/>
                    <a:pt x="27" y="28"/>
                    <a:pt x="26" y="27"/>
                  </a:cubicBezTo>
                  <a:cubicBezTo>
                    <a:pt x="26" y="26"/>
                    <a:pt x="24" y="27"/>
                    <a:pt x="23" y="26"/>
                  </a:cubicBezTo>
                  <a:cubicBezTo>
                    <a:pt x="22" y="25"/>
                    <a:pt x="21" y="25"/>
                    <a:pt x="19" y="24"/>
                  </a:cubicBezTo>
                  <a:cubicBezTo>
                    <a:pt x="17" y="24"/>
                    <a:pt x="16" y="23"/>
                    <a:pt x="14" y="22"/>
                  </a:cubicBezTo>
                  <a:cubicBezTo>
                    <a:pt x="12" y="22"/>
                    <a:pt x="12" y="20"/>
                    <a:pt x="10" y="19"/>
                  </a:cubicBezTo>
                  <a:cubicBezTo>
                    <a:pt x="9" y="18"/>
                    <a:pt x="7" y="18"/>
                    <a:pt x="5" y="17"/>
                  </a:cubicBezTo>
                  <a:cubicBezTo>
                    <a:pt x="5" y="18"/>
                    <a:pt x="3" y="17"/>
                    <a:pt x="3" y="16"/>
                  </a:cubicBezTo>
                  <a:cubicBezTo>
                    <a:pt x="2" y="16"/>
                    <a:pt x="0" y="15"/>
                    <a:pt x="1" y="1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575"/>
            <p:cNvSpPr>
              <a:spLocks noEditPoints="1"/>
            </p:cNvSpPr>
            <p:nvPr/>
          </p:nvSpPr>
          <p:spPr bwMode="auto">
            <a:xfrm>
              <a:off x="5197457" y="2792331"/>
              <a:ext cx="189716" cy="163375"/>
            </a:xfrm>
            <a:custGeom>
              <a:avLst/>
              <a:gdLst>
                <a:gd name="T0" fmla="*/ 34 w 64"/>
                <a:gd name="T1" fmla="*/ 20 h 55"/>
                <a:gd name="T2" fmla="*/ 33 w 64"/>
                <a:gd name="T3" fmla="*/ 22 h 55"/>
                <a:gd name="T4" fmla="*/ 38 w 64"/>
                <a:gd name="T5" fmla="*/ 23 h 55"/>
                <a:gd name="T6" fmla="*/ 35 w 64"/>
                <a:gd name="T7" fmla="*/ 22 h 55"/>
                <a:gd name="T8" fmla="*/ 34 w 64"/>
                <a:gd name="T9" fmla="*/ 20 h 55"/>
                <a:gd name="T10" fmla="*/ 0 w 64"/>
                <a:gd name="T11" fmla="*/ 27 h 55"/>
                <a:gd name="T12" fmla="*/ 2 w 64"/>
                <a:gd name="T13" fmla="*/ 22 h 55"/>
                <a:gd name="T14" fmla="*/ 5 w 64"/>
                <a:gd name="T15" fmla="*/ 17 h 55"/>
                <a:gd name="T16" fmla="*/ 7 w 64"/>
                <a:gd name="T17" fmla="*/ 9 h 55"/>
                <a:gd name="T18" fmla="*/ 10 w 64"/>
                <a:gd name="T19" fmla="*/ 9 h 55"/>
                <a:gd name="T20" fmla="*/ 12 w 64"/>
                <a:gd name="T21" fmla="*/ 6 h 55"/>
                <a:gd name="T22" fmla="*/ 17 w 64"/>
                <a:gd name="T23" fmla="*/ 4 h 55"/>
                <a:gd name="T24" fmla="*/ 21 w 64"/>
                <a:gd name="T25" fmla="*/ 0 h 55"/>
                <a:gd name="T26" fmla="*/ 26 w 64"/>
                <a:gd name="T27" fmla="*/ 15 h 55"/>
                <a:gd name="T28" fmla="*/ 27 w 64"/>
                <a:gd name="T29" fmla="*/ 18 h 55"/>
                <a:gd name="T30" fmla="*/ 29 w 64"/>
                <a:gd name="T31" fmla="*/ 22 h 55"/>
                <a:gd name="T32" fmla="*/ 30 w 64"/>
                <a:gd name="T33" fmla="*/ 24 h 55"/>
                <a:gd name="T34" fmla="*/ 32 w 64"/>
                <a:gd name="T35" fmla="*/ 28 h 55"/>
                <a:gd name="T36" fmla="*/ 32 w 64"/>
                <a:gd name="T37" fmla="*/ 24 h 55"/>
                <a:gd name="T38" fmla="*/ 34 w 64"/>
                <a:gd name="T39" fmla="*/ 26 h 55"/>
                <a:gd name="T40" fmla="*/ 36 w 64"/>
                <a:gd name="T41" fmla="*/ 29 h 55"/>
                <a:gd name="T42" fmla="*/ 40 w 64"/>
                <a:gd name="T43" fmla="*/ 29 h 55"/>
                <a:gd name="T44" fmla="*/ 43 w 64"/>
                <a:gd name="T45" fmla="*/ 32 h 55"/>
                <a:gd name="T46" fmla="*/ 47 w 64"/>
                <a:gd name="T47" fmla="*/ 35 h 55"/>
                <a:gd name="T48" fmla="*/ 51 w 64"/>
                <a:gd name="T49" fmla="*/ 39 h 55"/>
                <a:gd name="T50" fmla="*/ 54 w 64"/>
                <a:gd name="T51" fmla="*/ 41 h 55"/>
                <a:gd name="T52" fmla="*/ 55 w 64"/>
                <a:gd name="T53" fmla="*/ 41 h 55"/>
                <a:gd name="T54" fmla="*/ 56 w 64"/>
                <a:gd name="T55" fmla="*/ 45 h 55"/>
                <a:gd name="T56" fmla="*/ 58 w 64"/>
                <a:gd name="T57" fmla="*/ 46 h 55"/>
                <a:gd name="T58" fmla="*/ 63 w 64"/>
                <a:gd name="T59" fmla="*/ 49 h 55"/>
                <a:gd name="T60" fmla="*/ 61 w 64"/>
                <a:gd name="T61" fmla="*/ 53 h 55"/>
                <a:gd name="T62" fmla="*/ 57 w 64"/>
                <a:gd name="T63" fmla="*/ 53 h 55"/>
                <a:gd name="T64" fmla="*/ 48 w 64"/>
                <a:gd name="T65" fmla="*/ 44 h 55"/>
                <a:gd name="T66" fmla="*/ 44 w 64"/>
                <a:gd name="T67" fmla="*/ 39 h 55"/>
                <a:gd name="T68" fmla="*/ 37 w 64"/>
                <a:gd name="T69" fmla="*/ 35 h 55"/>
                <a:gd name="T70" fmla="*/ 32 w 64"/>
                <a:gd name="T71" fmla="*/ 33 h 55"/>
                <a:gd name="T72" fmla="*/ 27 w 64"/>
                <a:gd name="T73" fmla="*/ 34 h 55"/>
                <a:gd name="T74" fmla="*/ 25 w 64"/>
                <a:gd name="T75" fmla="*/ 32 h 55"/>
                <a:gd name="T76" fmla="*/ 22 w 64"/>
                <a:gd name="T77" fmla="*/ 34 h 55"/>
                <a:gd name="T78" fmla="*/ 18 w 64"/>
                <a:gd name="T79" fmla="*/ 33 h 55"/>
                <a:gd name="T80" fmla="*/ 14 w 64"/>
                <a:gd name="T81" fmla="*/ 29 h 55"/>
                <a:gd name="T82" fmla="*/ 11 w 64"/>
                <a:gd name="T83" fmla="*/ 37 h 55"/>
                <a:gd name="T84" fmla="*/ 7 w 64"/>
                <a:gd name="T85" fmla="*/ 34 h 55"/>
                <a:gd name="T86" fmla="*/ 5 w 64"/>
                <a:gd name="T87" fmla="*/ 35 h 55"/>
                <a:gd name="T88" fmla="*/ 1 w 64"/>
                <a:gd name="T89" fmla="*/ 35 h 55"/>
                <a:gd name="T90" fmla="*/ 0 w 64"/>
                <a:gd name="T9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55">
                  <a:moveTo>
                    <a:pt x="34" y="20"/>
                  </a:moveTo>
                  <a:cubicBezTo>
                    <a:pt x="34" y="21"/>
                    <a:pt x="35" y="23"/>
                    <a:pt x="33" y="22"/>
                  </a:cubicBezTo>
                  <a:cubicBezTo>
                    <a:pt x="34" y="23"/>
                    <a:pt x="37" y="23"/>
                    <a:pt x="38" y="23"/>
                  </a:cubicBezTo>
                  <a:cubicBezTo>
                    <a:pt x="37" y="22"/>
                    <a:pt x="35" y="23"/>
                    <a:pt x="35" y="22"/>
                  </a:cubicBezTo>
                  <a:cubicBezTo>
                    <a:pt x="35" y="21"/>
                    <a:pt x="35" y="19"/>
                    <a:pt x="34" y="20"/>
                  </a:cubicBezTo>
                  <a:moveTo>
                    <a:pt x="0" y="27"/>
                  </a:moveTo>
                  <a:cubicBezTo>
                    <a:pt x="2" y="26"/>
                    <a:pt x="2" y="24"/>
                    <a:pt x="2" y="22"/>
                  </a:cubicBezTo>
                  <a:cubicBezTo>
                    <a:pt x="3" y="20"/>
                    <a:pt x="4" y="19"/>
                    <a:pt x="5" y="17"/>
                  </a:cubicBezTo>
                  <a:cubicBezTo>
                    <a:pt x="5" y="16"/>
                    <a:pt x="4" y="9"/>
                    <a:pt x="7" y="9"/>
                  </a:cubicBezTo>
                  <a:cubicBezTo>
                    <a:pt x="7" y="9"/>
                    <a:pt x="9" y="9"/>
                    <a:pt x="10" y="9"/>
                  </a:cubicBezTo>
                  <a:cubicBezTo>
                    <a:pt x="11" y="7"/>
                    <a:pt x="10" y="6"/>
                    <a:pt x="12" y="6"/>
                  </a:cubicBezTo>
                  <a:cubicBezTo>
                    <a:pt x="13" y="5"/>
                    <a:pt x="15" y="4"/>
                    <a:pt x="17" y="4"/>
                  </a:cubicBezTo>
                  <a:cubicBezTo>
                    <a:pt x="19" y="3"/>
                    <a:pt x="19" y="1"/>
                    <a:pt x="21" y="0"/>
                  </a:cubicBezTo>
                  <a:cubicBezTo>
                    <a:pt x="23" y="4"/>
                    <a:pt x="25" y="9"/>
                    <a:pt x="26" y="15"/>
                  </a:cubicBezTo>
                  <a:cubicBezTo>
                    <a:pt x="26" y="16"/>
                    <a:pt x="26" y="17"/>
                    <a:pt x="27" y="18"/>
                  </a:cubicBezTo>
                  <a:cubicBezTo>
                    <a:pt x="28" y="20"/>
                    <a:pt x="28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1" y="25"/>
                    <a:pt x="31" y="27"/>
                    <a:pt x="32" y="28"/>
                  </a:cubicBezTo>
                  <a:cubicBezTo>
                    <a:pt x="33" y="27"/>
                    <a:pt x="31" y="24"/>
                    <a:pt x="32" y="24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34" y="27"/>
                    <a:pt x="35" y="28"/>
                    <a:pt x="36" y="29"/>
                  </a:cubicBezTo>
                  <a:cubicBezTo>
                    <a:pt x="37" y="29"/>
                    <a:pt x="38" y="28"/>
                    <a:pt x="40" y="29"/>
                  </a:cubicBezTo>
                  <a:cubicBezTo>
                    <a:pt x="41" y="30"/>
                    <a:pt x="41" y="31"/>
                    <a:pt x="43" y="32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9" y="37"/>
                    <a:pt x="49" y="38"/>
                    <a:pt x="51" y="39"/>
                  </a:cubicBezTo>
                  <a:cubicBezTo>
                    <a:pt x="52" y="40"/>
                    <a:pt x="53" y="40"/>
                    <a:pt x="54" y="41"/>
                  </a:cubicBezTo>
                  <a:cubicBezTo>
                    <a:pt x="54" y="41"/>
                    <a:pt x="56" y="43"/>
                    <a:pt x="55" y="41"/>
                  </a:cubicBezTo>
                  <a:cubicBezTo>
                    <a:pt x="56" y="42"/>
                    <a:pt x="56" y="44"/>
                    <a:pt x="56" y="45"/>
                  </a:cubicBezTo>
                  <a:cubicBezTo>
                    <a:pt x="57" y="46"/>
                    <a:pt x="58" y="45"/>
                    <a:pt x="58" y="46"/>
                  </a:cubicBezTo>
                  <a:cubicBezTo>
                    <a:pt x="59" y="47"/>
                    <a:pt x="62" y="51"/>
                    <a:pt x="63" y="49"/>
                  </a:cubicBezTo>
                  <a:cubicBezTo>
                    <a:pt x="64" y="50"/>
                    <a:pt x="62" y="51"/>
                    <a:pt x="61" y="53"/>
                  </a:cubicBezTo>
                  <a:cubicBezTo>
                    <a:pt x="59" y="55"/>
                    <a:pt x="58" y="52"/>
                    <a:pt x="57" y="53"/>
                  </a:cubicBezTo>
                  <a:cubicBezTo>
                    <a:pt x="55" y="54"/>
                    <a:pt x="50" y="45"/>
                    <a:pt x="48" y="44"/>
                  </a:cubicBezTo>
                  <a:cubicBezTo>
                    <a:pt x="46" y="42"/>
                    <a:pt x="45" y="41"/>
                    <a:pt x="44" y="39"/>
                  </a:cubicBezTo>
                  <a:cubicBezTo>
                    <a:pt x="42" y="37"/>
                    <a:pt x="39" y="36"/>
                    <a:pt x="37" y="35"/>
                  </a:cubicBezTo>
                  <a:cubicBezTo>
                    <a:pt x="36" y="33"/>
                    <a:pt x="34" y="34"/>
                    <a:pt x="32" y="33"/>
                  </a:cubicBezTo>
                  <a:cubicBezTo>
                    <a:pt x="31" y="33"/>
                    <a:pt x="28" y="32"/>
                    <a:pt x="27" y="34"/>
                  </a:cubicBezTo>
                  <a:cubicBezTo>
                    <a:pt x="26" y="33"/>
                    <a:pt x="26" y="32"/>
                    <a:pt x="25" y="32"/>
                  </a:cubicBezTo>
                  <a:cubicBezTo>
                    <a:pt x="25" y="32"/>
                    <a:pt x="22" y="33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7" y="31"/>
                    <a:pt x="15" y="31"/>
                    <a:pt x="14" y="29"/>
                  </a:cubicBezTo>
                  <a:cubicBezTo>
                    <a:pt x="13" y="32"/>
                    <a:pt x="12" y="35"/>
                    <a:pt x="11" y="37"/>
                  </a:cubicBezTo>
                  <a:cubicBezTo>
                    <a:pt x="10" y="36"/>
                    <a:pt x="9" y="33"/>
                    <a:pt x="7" y="34"/>
                  </a:cubicBezTo>
                  <a:cubicBezTo>
                    <a:pt x="6" y="34"/>
                    <a:pt x="6" y="35"/>
                    <a:pt x="5" y="35"/>
                  </a:cubicBezTo>
                  <a:cubicBezTo>
                    <a:pt x="4" y="35"/>
                    <a:pt x="2" y="34"/>
                    <a:pt x="1" y="35"/>
                  </a:cubicBezTo>
                  <a:cubicBezTo>
                    <a:pt x="1" y="33"/>
                    <a:pt x="0" y="30"/>
                    <a:pt x="0" y="2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576"/>
            <p:cNvSpPr>
              <a:spLocks noEditPoints="1"/>
            </p:cNvSpPr>
            <p:nvPr/>
          </p:nvSpPr>
          <p:spPr bwMode="auto">
            <a:xfrm>
              <a:off x="-608204" y="1267500"/>
              <a:ext cx="2901952" cy="1494967"/>
            </a:xfrm>
            <a:custGeom>
              <a:avLst/>
              <a:gdLst>
                <a:gd name="T0" fmla="*/ 489 w 979"/>
                <a:gd name="T1" fmla="*/ 364 h 504"/>
                <a:gd name="T2" fmla="*/ 841 w 979"/>
                <a:gd name="T3" fmla="*/ 391 h 504"/>
                <a:gd name="T4" fmla="*/ 833 w 979"/>
                <a:gd name="T5" fmla="*/ 429 h 504"/>
                <a:gd name="T6" fmla="*/ 928 w 979"/>
                <a:gd name="T7" fmla="*/ 291 h 504"/>
                <a:gd name="T8" fmla="*/ 779 w 979"/>
                <a:gd name="T9" fmla="*/ 231 h 504"/>
                <a:gd name="T10" fmla="*/ 102 w 979"/>
                <a:gd name="T11" fmla="*/ 476 h 504"/>
                <a:gd name="T12" fmla="*/ 137 w 979"/>
                <a:gd name="T13" fmla="*/ 500 h 504"/>
                <a:gd name="T14" fmla="*/ 343 w 979"/>
                <a:gd name="T15" fmla="*/ 134 h 504"/>
                <a:gd name="T16" fmla="*/ 10 w 979"/>
                <a:gd name="T17" fmla="*/ 179 h 504"/>
                <a:gd name="T18" fmla="*/ 46 w 979"/>
                <a:gd name="T19" fmla="*/ 167 h 504"/>
                <a:gd name="T20" fmla="*/ 212 w 979"/>
                <a:gd name="T21" fmla="*/ 112 h 504"/>
                <a:gd name="T22" fmla="*/ 163 w 979"/>
                <a:gd name="T23" fmla="*/ 137 h 504"/>
                <a:gd name="T24" fmla="*/ 90 w 979"/>
                <a:gd name="T25" fmla="*/ 155 h 504"/>
                <a:gd name="T26" fmla="*/ 85 w 979"/>
                <a:gd name="T27" fmla="*/ 122 h 504"/>
                <a:gd name="T28" fmla="*/ 168 w 979"/>
                <a:gd name="T29" fmla="*/ 132 h 504"/>
                <a:gd name="T30" fmla="*/ 166 w 979"/>
                <a:gd name="T31" fmla="*/ 127 h 504"/>
                <a:gd name="T32" fmla="*/ 93 w 979"/>
                <a:gd name="T33" fmla="*/ 150 h 504"/>
                <a:gd name="T34" fmla="*/ 99 w 979"/>
                <a:gd name="T35" fmla="*/ 121 h 504"/>
                <a:gd name="T36" fmla="*/ 51 w 979"/>
                <a:gd name="T37" fmla="*/ 101 h 504"/>
                <a:gd name="T38" fmla="*/ 53 w 979"/>
                <a:gd name="T39" fmla="*/ 83 h 504"/>
                <a:gd name="T40" fmla="*/ 31 w 979"/>
                <a:gd name="T41" fmla="*/ 59 h 504"/>
                <a:gd name="T42" fmla="*/ 76 w 979"/>
                <a:gd name="T43" fmla="*/ 45 h 504"/>
                <a:gd name="T44" fmla="*/ 98 w 979"/>
                <a:gd name="T45" fmla="*/ 11 h 504"/>
                <a:gd name="T46" fmla="*/ 187 w 979"/>
                <a:gd name="T47" fmla="*/ 9 h 504"/>
                <a:gd name="T48" fmla="*/ 310 w 979"/>
                <a:gd name="T49" fmla="*/ 120 h 504"/>
                <a:gd name="T50" fmla="*/ 371 w 979"/>
                <a:gd name="T51" fmla="*/ 147 h 504"/>
                <a:gd name="T52" fmla="*/ 351 w 979"/>
                <a:gd name="T53" fmla="*/ 130 h 504"/>
                <a:gd name="T54" fmla="*/ 319 w 979"/>
                <a:gd name="T55" fmla="*/ 123 h 504"/>
                <a:gd name="T56" fmla="*/ 235 w 979"/>
                <a:gd name="T57" fmla="*/ 106 h 504"/>
                <a:gd name="T58" fmla="*/ 204 w 979"/>
                <a:gd name="T59" fmla="*/ 105 h 504"/>
                <a:gd name="T60" fmla="*/ 175 w 979"/>
                <a:gd name="T61" fmla="*/ 113 h 504"/>
                <a:gd name="T62" fmla="*/ 151 w 979"/>
                <a:gd name="T63" fmla="*/ 119 h 504"/>
                <a:gd name="T64" fmla="*/ 110 w 979"/>
                <a:gd name="T65" fmla="*/ 148 h 504"/>
                <a:gd name="T66" fmla="*/ 9 w 979"/>
                <a:gd name="T67" fmla="*/ 78 h 504"/>
                <a:gd name="T68" fmla="*/ 327 w 979"/>
                <a:gd name="T69" fmla="*/ 134 h 504"/>
                <a:gd name="T70" fmla="*/ 333 w 979"/>
                <a:gd name="T71" fmla="*/ 134 h 504"/>
                <a:gd name="T72" fmla="*/ 347 w 979"/>
                <a:gd name="T73" fmla="*/ 144 h 504"/>
                <a:gd name="T74" fmla="*/ 356 w 979"/>
                <a:gd name="T75" fmla="*/ 159 h 504"/>
                <a:gd name="T76" fmla="*/ 354 w 979"/>
                <a:gd name="T77" fmla="*/ 154 h 504"/>
                <a:gd name="T78" fmla="*/ 367 w 979"/>
                <a:gd name="T79" fmla="*/ 155 h 504"/>
                <a:gd name="T80" fmla="*/ 440 w 979"/>
                <a:gd name="T81" fmla="*/ 242 h 504"/>
                <a:gd name="T82" fmla="*/ 449 w 979"/>
                <a:gd name="T83" fmla="*/ 233 h 504"/>
                <a:gd name="T84" fmla="*/ 739 w 979"/>
                <a:gd name="T85" fmla="*/ 222 h 504"/>
                <a:gd name="T86" fmla="*/ 813 w 979"/>
                <a:gd name="T87" fmla="*/ 239 h 504"/>
                <a:gd name="T88" fmla="*/ 793 w 979"/>
                <a:gd name="T89" fmla="*/ 263 h 504"/>
                <a:gd name="T90" fmla="*/ 823 w 979"/>
                <a:gd name="T91" fmla="*/ 286 h 504"/>
                <a:gd name="T92" fmla="*/ 936 w 979"/>
                <a:gd name="T93" fmla="*/ 253 h 504"/>
                <a:gd name="T94" fmla="*/ 964 w 979"/>
                <a:gd name="T95" fmla="*/ 259 h 504"/>
                <a:gd name="T96" fmla="*/ 939 w 979"/>
                <a:gd name="T97" fmla="*/ 285 h 504"/>
                <a:gd name="T98" fmla="*/ 894 w 979"/>
                <a:gd name="T99" fmla="*/ 324 h 504"/>
                <a:gd name="T100" fmla="*/ 886 w 979"/>
                <a:gd name="T101" fmla="*/ 315 h 504"/>
                <a:gd name="T102" fmla="*/ 895 w 979"/>
                <a:gd name="T103" fmla="*/ 338 h 504"/>
                <a:gd name="T104" fmla="*/ 886 w 979"/>
                <a:gd name="T105" fmla="*/ 351 h 504"/>
                <a:gd name="T106" fmla="*/ 845 w 979"/>
                <a:gd name="T107" fmla="*/ 381 h 504"/>
                <a:gd name="T108" fmla="*/ 841 w 979"/>
                <a:gd name="T109" fmla="*/ 438 h 504"/>
                <a:gd name="T110" fmla="*/ 802 w 979"/>
                <a:gd name="T111" fmla="*/ 395 h 504"/>
                <a:gd name="T112" fmla="*/ 764 w 979"/>
                <a:gd name="T113" fmla="*/ 398 h 504"/>
                <a:gd name="T114" fmla="*/ 724 w 979"/>
                <a:gd name="T115" fmla="*/ 401 h 504"/>
                <a:gd name="T116" fmla="*/ 690 w 979"/>
                <a:gd name="T117" fmla="*/ 424 h 504"/>
                <a:gd name="T118" fmla="*/ 619 w 979"/>
                <a:gd name="T119" fmla="*/ 393 h 504"/>
                <a:gd name="T120" fmla="*/ 456 w 979"/>
                <a:gd name="T121" fmla="*/ 33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04">
                  <a:moveTo>
                    <a:pt x="453" y="231"/>
                  </a:moveTo>
                  <a:cubicBezTo>
                    <a:pt x="452" y="230"/>
                    <a:pt x="452" y="230"/>
                    <a:pt x="452" y="230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3" y="231"/>
                    <a:pt x="453" y="231"/>
                    <a:pt x="453" y="231"/>
                  </a:cubicBezTo>
                  <a:moveTo>
                    <a:pt x="452" y="228"/>
                  </a:moveTo>
                  <a:cubicBezTo>
                    <a:pt x="451" y="228"/>
                    <a:pt x="451" y="228"/>
                    <a:pt x="452" y="229"/>
                  </a:cubicBezTo>
                  <a:cubicBezTo>
                    <a:pt x="452" y="228"/>
                    <a:pt x="452" y="228"/>
                    <a:pt x="452" y="228"/>
                  </a:cubicBezTo>
                  <a:moveTo>
                    <a:pt x="453" y="223"/>
                  </a:moveTo>
                  <a:cubicBezTo>
                    <a:pt x="451" y="222"/>
                    <a:pt x="451" y="223"/>
                    <a:pt x="453" y="224"/>
                  </a:cubicBezTo>
                  <a:cubicBezTo>
                    <a:pt x="452" y="223"/>
                    <a:pt x="452" y="223"/>
                    <a:pt x="453" y="223"/>
                  </a:cubicBezTo>
                  <a:moveTo>
                    <a:pt x="451" y="221"/>
                  </a:moveTo>
                  <a:cubicBezTo>
                    <a:pt x="452" y="222"/>
                    <a:pt x="451" y="222"/>
                    <a:pt x="451" y="222"/>
                  </a:cubicBezTo>
                  <a:cubicBezTo>
                    <a:pt x="450" y="223"/>
                    <a:pt x="452" y="224"/>
                    <a:pt x="451" y="224"/>
                  </a:cubicBezTo>
                  <a:cubicBezTo>
                    <a:pt x="453" y="224"/>
                    <a:pt x="454" y="226"/>
                    <a:pt x="453" y="226"/>
                  </a:cubicBezTo>
                  <a:cubicBezTo>
                    <a:pt x="450" y="224"/>
                    <a:pt x="449" y="222"/>
                    <a:pt x="451" y="221"/>
                  </a:cubicBezTo>
                  <a:moveTo>
                    <a:pt x="476" y="360"/>
                  </a:moveTo>
                  <a:cubicBezTo>
                    <a:pt x="475" y="359"/>
                    <a:pt x="475" y="359"/>
                    <a:pt x="475" y="359"/>
                  </a:cubicBezTo>
                  <a:cubicBezTo>
                    <a:pt x="475" y="359"/>
                    <a:pt x="474" y="359"/>
                    <a:pt x="474" y="360"/>
                  </a:cubicBezTo>
                  <a:cubicBezTo>
                    <a:pt x="474" y="360"/>
                    <a:pt x="475" y="361"/>
                    <a:pt x="476" y="360"/>
                  </a:cubicBezTo>
                  <a:moveTo>
                    <a:pt x="477" y="359"/>
                  </a:moveTo>
                  <a:cubicBezTo>
                    <a:pt x="476" y="360"/>
                    <a:pt x="480" y="360"/>
                    <a:pt x="480" y="359"/>
                  </a:cubicBezTo>
                  <a:cubicBezTo>
                    <a:pt x="479" y="360"/>
                    <a:pt x="478" y="359"/>
                    <a:pt x="477" y="359"/>
                  </a:cubicBezTo>
                  <a:moveTo>
                    <a:pt x="489" y="369"/>
                  </a:moveTo>
                  <a:cubicBezTo>
                    <a:pt x="489" y="369"/>
                    <a:pt x="489" y="369"/>
                    <a:pt x="489" y="369"/>
                  </a:cubicBezTo>
                  <a:cubicBezTo>
                    <a:pt x="489" y="370"/>
                    <a:pt x="490" y="371"/>
                    <a:pt x="491" y="371"/>
                  </a:cubicBezTo>
                  <a:cubicBezTo>
                    <a:pt x="490" y="370"/>
                    <a:pt x="490" y="370"/>
                    <a:pt x="489" y="369"/>
                  </a:cubicBezTo>
                  <a:moveTo>
                    <a:pt x="489" y="364"/>
                  </a:moveTo>
                  <a:cubicBezTo>
                    <a:pt x="490" y="365"/>
                    <a:pt x="491" y="366"/>
                    <a:pt x="492" y="366"/>
                  </a:cubicBezTo>
                  <a:cubicBezTo>
                    <a:pt x="491" y="365"/>
                    <a:pt x="490" y="365"/>
                    <a:pt x="489" y="364"/>
                  </a:cubicBezTo>
                  <a:moveTo>
                    <a:pt x="691" y="422"/>
                  </a:moveTo>
                  <a:cubicBezTo>
                    <a:pt x="692" y="421"/>
                    <a:pt x="692" y="420"/>
                    <a:pt x="693" y="419"/>
                  </a:cubicBezTo>
                  <a:cubicBezTo>
                    <a:pt x="692" y="421"/>
                    <a:pt x="690" y="422"/>
                    <a:pt x="690" y="424"/>
                  </a:cubicBezTo>
                  <a:cubicBezTo>
                    <a:pt x="691" y="423"/>
                    <a:pt x="691" y="422"/>
                    <a:pt x="691" y="422"/>
                  </a:cubicBezTo>
                  <a:moveTo>
                    <a:pt x="696" y="416"/>
                  </a:moveTo>
                  <a:cubicBezTo>
                    <a:pt x="696" y="416"/>
                    <a:pt x="696" y="416"/>
                    <a:pt x="696" y="416"/>
                  </a:cubicBezTo>
                  <a:cubicBezTo>
                    <a:pt x="697" y="415"/>
                    <a:pt x="698" y="415"/>
                    <a:pt x="699" y="414"/>
                  </a:cubicBezTo>
                  <a:cubicBezTo>
                    <a:pt x="698" y="414"/>
                    <a:pt x="697" y="415"/>
                    <a:pt x="696" y="416"/>
                  </a:cubicBezTo>
                  <a:moveTo>
                    <a:pt x="446" y="219"/>
                  </a:moveTo>
                  <a:cubicBezTo>
                    <a:pt x="445" y="219"/>
                    <a:pt x="445" y="220"/>
                    <a:pt x="447" y="221"/>
                  </a:cubicBezTo>
                  <a:cubicBezTo>
                    <a:pt x="447" y="220"/>
                    <a:pt x="447" y="220"/>
                    <a:pt x="446" y="219"/>
                  </a:cubicBezTo>
                  <a:moveTo>
                    <a:pt x="448" y="218"/>
                  </a:moveTo>
                  <a:cubicBezTo>
                    <a:pt x="448" y="218"/>
                    <a:pt x="447" y="219"/>
                    <a:pt x="447" y="219"/>
                  </a:cubicBezTo>
                  <a:cubicBezTo>
                    <a:pt x="448" y="219"/>
                    <a:pt x="450" y="219"/>
                    <a:pt x="448" y="218"/>
                  </a:cubicBezTo>
                  <a:moveTo>
                    <a:pt x="448" y="220"/>
                  </a:moveTo>
                  <a:cubicBezTo>
                    <a:pt x="448" y="220"/>
                    <a:pt x="448" y="220"/>
                    <a:pt x="448" y="221"/>
                  </a:cubicBezTo>
                  <a:cubicBezTo>
                    <a:pt x="448" y="220"/>
                    <a:pt x="448" y="220"/>
                    <a:pt x="448" y="220"/>
                  </a:cubicBezTo>
                  <a:moveTo>
                    <a:pt x="450" y="218"/>
                  </a:moveTo>
                  <a:cubicBezTo>
                    <a:pt x="450" y="218"/>
                    <a:pt x="450" y="218"/>
                    <a:pt x="451" y="219"/>
                  </a:cubicBezTo>
                  <a:cubicBezTo>
                    <a:pt x="450" y="218"/>
                    <a:pt x="450" y="218"/>
                    <a:pt x="450" y="218"/>
                  </a:cubicBezTo>
                  <a:moveTo>
                    <a:pt x="805" y="401"/>
                  </a:moveTo>
                  <a:cubicBezTo>
                    <a:pt x="804" y="401"/>
                    <a:pt x="804" y="400"/>
                    <a:pt x="804" y="399"/>
                  </a:cubicBezTo>
                  <a:cubicBezTo>
                    <a:pt x="804" y="400"/>
                    <a:pt x="804" y="401"/>
                    <a:pt x="805" y="401"/>
                  </a:cubicBezTo>
                  <a:moveTo>
                    <a:pt x="842" y="389"/>
                  </a:moveTo>
                  <a:cubicBezTo>
                    <a:pt x="842" y="390"/>
                    <a:pt x="841" y="390"/>
                    <a:pt x="841" y="391"/>
                  </a:cubicBezTo>
                  <a:cubicBezTo>
                    <a:pt x="841" y="390"/>
                    <a:pt x="841" y="389"/>
                    <a:pt x="842" y="389"/>
                  </a:cubicBezTo>
                  <a:moveTo>
                    <a:pt x="714" y="405"/>
                  </a:moveTo>
                  <a:cubicBezTo>
                    <a:pt x="713" y="406"/>
                    <a:pt x="713" y="406"/>
                    <a:pt x="712" y="407"/>
                  </a:cubicBezTo>
                  <a:cubicBezTo>
                    <a:pt x="713" y="406"/>
                    <a:pt x="714" y="405"/>
                    <a:pt x="715" y="404"/>
                  </a:cubicBezTo>
                  <a:cubicBezTo>
                    <a:pt x="714" y="405"/>
                    <a:pt x="714" y="405"/>
                    <a:pt x="714" y="405"/>
                  </a:cubicBezTo>
                  <a:moveTo>
                    <a:pt x="744" y="402"/>
                  </a:moveTo>
                  <a:cubicBezTo>
                    <a:pt x="743" y="401"/>
                    <a:pt x="742" y="402"/>
                    <a:pt x="741" y="402"/>
                  </a:cubicBezTo>
                  <a:cubicBezTo>
                    <a:pt x="742" y="403"/>
                    <a:pt x="744" y="403"/>
                    <a:pt x="744" y="402"/>
                  </a:cubicBezTo>
                  <a:moveTo>
                    <a:pt x="749" y="405"/>
                  </a:moveTo>
                  <a:cubicBezTo>
                    <a:pt x="750" y="403"/>
                    <a:pt x="747" y="406"/>
                    <a:pt x="749" y="405"/>
                  </a:cubicBezTo>
                  <a:moveTo>
                    <a:pt x="768" y="397"/>
                  </a:moveTo>
                  <a:cubicBezTo>
                    <a:pt x="767" y="397"/>
                    <a:pt x="767" y="397"/>
                    <a:pt x="767" y="397"/>
                  </a:cubicBezTo>
                  <a:cubicBezTo>
                    <a:pt x="768" y="398"/>
                    <a:pt x="768" y="398"/>
                    <a:pt x="768" y="397"/>
                  </a:cubicBezTo>
                  <a:moveTo>
                    <a:pt x="807" y="402"/>
                  </a:moveTo>
                  <a:cubicBezTo>
                    <a:pt x="808" y="402"/>
                    <a:pt x="810" y="401"/>
                    <a:pt x="810" y="401"/>
                  </a:cubicBezTo>
                  <a:cubicBezTo>
                    <a:pt x="810" y="401"/>
                    <a:pt x="808" y="402"/>
                    <a:pt x="807" y="402"/>
                  </a:cubicBezTo>
                  <a:moveTo>
                    <a:pt x="849" y="414"/>
                  </a:moveTo>
                  <a:cubicBezTo>
                    <a:pt x="849" y="415"/>
                    <a:pt x="849" y="415"/>
                    <a:pt x="849" y="415"/>
                  </a:cubicBezTo>
                  <a:cubicBezTo>
                    <a:pt x="848" y="414"/>
                    <a:pt x="848" y="413"/>
                    <a:pt x="848" y="412"/>
                  </a:cubicBezTo>
                  <a:cubicBezTo>
                    <a:pt x="849" y="413"/>
                    <a:pt x="849" y="413"/>
                    <a:pt x="849" y="414"/>
                  </a:cubicBezTo>
                  <a:moveTo>
                    <a:pt x="851" y="419"/>
                  </a:moveTo>
                  <a:cubicBezTo>
                    <a:pt x="852" y="421"/>
                    <a:pt x="853" y="423"/>
                    <a:pt x="853" y="425"/>
                  </a:cubicBezTo>
                  <a:cubicBezTo>
                    <a:pt x="852" y="423"/>
                    <a:pt x="851" y="421"/>
                    <a:pt x="851" y="419"/>
                  </a:cubicBezTo>
                  <a:moveTo>
                    <a:pt x="853" y="443"/>
                  </a:moveTo>
                  <a:cubicBezTo>
                    <a:pt x="852" y="444"/>
                    <a:pt x="851" y="445"/>
                    <a:pt x="850" y="446"/>
                  </a:cubicBezTo>
                  <a:cubicBezTo>
                    <a:pt x="851" y="445"/>
                    <a:pt x="851" y="443"/>
                    <a:pt x="853" y="443"/>
                  </a:cubicBezTo>
                  <a:moveTo>
                    <a:pt x="833" y="429"/>
                  </a:moveTo>
                  <a:cubicBezTo>
                    <a:pt x="833" y="430"/>
                    <a:pt x="833" y="430"/>
                    <a:pt x="833" y="430"/>
                  </a:cubicBezTo>
                  <a:cubicBezTo>
                    <a:pt x="833" y="429"/>
                    <a:pt x="833" y="429"/>
                    <a:pt x="833" y="429"/>
                  </a:cubicBezTo>
                  <a:moveTo>
                    <a:pt x="834" y="432"/>
                  </a:moveTo>
                  <a:cubicBezTo>
                    <a:pt x="835" y="432"/>
                    <a:pt x="835" y="432"/>
                    <a:pt x="835" y="432"/>
                  </a:cubicBezTo>
                  <a:cubicBezTo>
                    <a:pt x="835" y="432"/>
                    <a:pt x="834" y="432"/>
                    <a:pt x="834" y="432"/>
                  </a:cubicBezTo>
                  <a:moveTo>
                    <a:pt x="835" y="432"/>
                  </a:moveTo>
                  <a:cubicBezTo>
                    <a:pt x="835" y="431"/>
                    <a:pt x="835" y="431"/>
                    <a:pt x="834" y="430"/>
                  </a:cubicBezTo>
                  <a:cubicBezTo>
                    <a:pt x="835" y="431"/>
                    <a:pt x="835" y="431"/>
                    <a:pt x="835" y="432"/>
                  </a:cubicBezTo>
                  <a:moveTo>
                    <a:pt x="837" y="431"/>
                  </a:move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7" y="431"/>
                  </a:cubicBezTo>
                  <a:moveTo>
                    <a:pt x="898" y="348"/>
                  </a:moveTo>
                  <a:cubicBezTo>
                    <a:pt x="897" y="348"/>
                    <a:pt x="897" y="348"/>
                    <a:pt x="896" y="348"/>
                  </a:cubicBezTo>
                  <a:cubicBezTo>
                    <a:pt x="898" y="347"/>
                    <a:pt x="898" y="345"/>
                    <a:pt x="898" y="343"/>
                  </a:cubicBezTo>
                  <a:cubicBezTo>
                    <a:pt x="898" y="344"/>
                    <a:pt x="898" y="346"/>
                    <a:pt x="898" y="348"/>
                  </a:cubicBezTo>
                  <a:moveTo>
                    <a:pt x="911" y="296"/>
                  </a:moveTo>
                  <a:cubicBezTo>
                    <a:pt x="911" y="296"/>
                    <a:pt x="911" y="297"/>
                    <a:pt x="910" y="297"/>
                  </a:cubicBezTo>
                  <a:cubicBezTo>
                    <a:pt x="910" y="296"/>
                    <a:pt x="910" y="296"/>
                    <a:pt x="911" y="296"/>
                  </a:cubicBezTo>
                  <a:moveTo>
                    <a:pt x="917" y="296"/>
                  </a:moveTo>
                  <a:cubicBezTo>
                    <a:pt x="917" y="296"/>
                    <a:pt x="913" y="296"/>
                    <a:pt x="916" y="296"/>
                  </a:cubicBezTo>
                  <a:cubicBezTo>
                    <a:pt x="915" y="296"/>
                    <a:pt x="914" y="296"/>
                    <a:pt x="913" y="296"/>
                  </a:cubicBezTo>
                  <a:cubicBezTo>
                    <a:pt x="915" y="296"/>
                    <a:pt x="912" y="296"/>
                    <a:pt x="912" y="296"/>
                  </a:cubicBezTo>
                  <a:cubicBezTo>
                    <a:pt x="912" y="295"/>
                    <a:pt x="913" y="294"/>
                    <a:pt x="914" y="294"/>
                  </a:cubicBezTo>
                  <a:cubicBezTo>
                    <a:pt x="915" y="294"/>
                    <a:pt x="915" y="293"/>
                    <a:pt x="916" y="293"/>
                  </a:cubicBezTo>
                  <a:cubicBezTo>
                    <a:pt x="917" y="293"/>
                    <a:pt x="918" y="293"/>
                    <a:pt x="919" y="293"/>
                  </a:cubicBezTo>
                  <a:cubicBezTo>
                    <a:pt x="921" y="293"/>
                    <a:pt x="922" y="293"/>
                    <a:pt x="923" y="293"/>
                  </a:cubicBezTo>
                  <a:cubicBezTo>
                    <a:pt x="925" y="292"/>
                    <a:pt x="926" y="291"/>
                    <a:pt x="928" y="291"/>
                  </a:cubicBezTo>
                  <a:cubicBezTo>
                    <a:pt x="927" y="291"/>
                    <a:pt x="926" y="292"/>
                    <a:pt x="925" y="293"/>
                  </a:cubicBezTo>
                  <a:cubicBezTo>
                    <a:pt x="927" y="294"/>
                    <a:pt x="927" y="292"/>
                    <a:pt x="927" y="292"/>
                  </a:cubicBezTo>
                  <a:cubicBezTo>
                    <a:pt x="928" y="292"/>
                    <a:pt x="930" y="292"/>
                    <a:pt x="932" y="292"/>
                  </a:cubicBezTo>
                  <a:cubicBezTo>
                    <a:pt x="929" y="295"/>
                    <a:pt x="922" y="295"/>
                    <a:pt x="917" y="296"/>
                  </a:cubicBezTo>
                  <a:moveTo>
                    <a:pt x="938" y="286"/>
                  </a:moveTo>
                  <a:cubicBezTo>
                    <a:pt x="938" y="287"/>
                    <a:pt x="938" y="288"/>
                    <a:pt x="937" y="288"/>
                  </a:cubicBezTo>
                  <a:cubicBezTo>
                    <a:pt x="937" y="287"/>
                    <a:pt x="937" y="286"/>
                    <a:pt x="938" y="286"/>
                  </a:cubicBezTo>
                  <a:moveTo>
                    <a:pt x="944" y="288"/>
                  </a:moveTo>
                  <a:cubicBezTo>
                    <a:pt x="946" y="289"/>
                    <a:pt x="943" y="289"/>
                    <a:pt x="942" y="289"/>
                  </a:cubicBezTo>
                  <a:cubicBezTo>
                    <a:pt x="943" y="289"/>
                    <a:pt x="943" y="288"/>
                    <a:pt x="944" y="288"/>
                  </a:cubicBezTo>
                  <a:moveTo>
                    <a:pt x="950" y="290"/>
                  </a:moveTo>
                  <a:cubicBezTo>
                    <a:pt x="949" y="290"/>
                    <a:pt x="948" y="290"/>
                    <a:pt x="947" y="290"/>
                  </a:cubicBezTo>
                  <a:cubicBezTo>
                    <a:pt x="948" y="289"/>
                    <a:pt x="950" y="290"/>
                    <a:pt x="949" y="288"/>
                  </a:cubicBezTo>
                  <a:cubicBezTo>
                    <a:pt x="950" y="289"/>
                    <a:pt x="950" y="289"/>
                    <a:pt x="950" y="290"/>
                  </a:cubicBezTo>
                  <a:moveTo>
                    <a:pt x="961" y="260"/>
                  </a:moveTo>
                  <a:cubicBezTo>
                    <a:pt x="960" y="261"/>
                    <a:pt x="960" y="261"/>
                    <a:pt x="960" y="261"/>
                  </a:cubicBezTo>
                  <a:cubicBezTo>
                    <a:pt x="960" y="260"/>
                    <a:pt x="960" y="260"/>
                    <a:pt x="961" y="260"/>
                  </a:cubicBezTo>
                  <a:moveTo>
                    <a:pt x="963" y="261"/>
                  </a:moveTo>
                  <a:cubicBezTo>
                    <a:pt x="963" y="261"/>
                    <a:pt x="963" y="262"/>
                    <a:pt x="962" y="262"/>
                  </a:cubicBezTo>
                  <a:cubicBezTo>
                    <a:pt x="962" y="261"/>
                    <a:pt x="962" y="261"/>
                    <a:pt x="963" y="261"/>
                  </a:cubicBezTo>
                  <a:moveTo>
                    <a:pt x="965" y="262"/>
                  </a:moveTo>
                  <a:cubicBezTo>
                    <a:pt x="964" y="262"/>
                    <a:pt x="964" y="262"/>
                    <a:pt x="964" y="262"/>
                  </a:cubicBezTo>
                  <a:cubicBezTo>
                    <a:pt x="965" y="262"/>
                    <a:pt x="965" y="262"/>
                    <a:pt x="965" y="262"/>
                  </a:cubicBezTo>
                  <a:moveTo>
                    <a:pt x="967" y="259"/>
                  </a:moveTo>
                  <a:cubicBezTo>
                    <a:pt x="968" y="260"/>
                    <a:pt x="966" y="261"/>
                    <a:pt x="966" y="261"/>
                  </a:cubicBezTo>
                  <a:cubicBezTo>
                    <a:pt x="964" y="260"/>
                    <a:pt x="965" y="259"/>
                    <a:pt x="967" y="259"/>
                  </a:cubicBezTo>
                  <a:moveTo>
                    <a:pt x="779" y="231"/>
                  </a:moveTo>
                  <a:cubicBezTo>
                    <a:pt x="779" y="231"/>
                    <a:pt x="779" y="231"/>
                    <a:pt x="779" y="231"/>
                  </a:cubicBezTo>
                  <a:cubicBezTo>
                    <a:pt x="780" y="231"/>
                    <a:pt x="781" y="231"/>
                    <a:pt x="781" y="230"/>
                  </a:cubicBezTo>
                  <a:cubicBezTo>
                    <a:pt x="779" y="230"/>
                    <a:pt x="776" y="230"/>
                    <a:pt x="775" y="231"/>
                  </a:cubicBezTo>
                  <a:cubicBezTo>
                    <a:pt x="774" y="231"/>
                    <a:pt x="773" y="232"/>
                    <a:pt x="773" y="233"/>
                  </a:cubicBezTo>
                  <a:cubicBezTo>
                    <a:pt x="774" y="234"/>
                    <a:pt x="775" y="233"/>
                    <a:pt x="775" y="233"/>
                  </a:cubicBezTo>
                  <a:cubicBezTo>
                    <a:pt x="774" y="233"/>
                    <a:pt x="774" y="234"/>
                    <a:pt x="775" y="235"/>
                  </a:cubicBezTo>
                  <a:cubicBezTo>
                    <a:pt x="776" y="233"/>
                    <a:pt x="777" y="232"/>
                    <a:pt x="779" y="231"/>
                  </a:cubicBezTo>
                  <a:moveTo>
                    <a:pt x="775" y="223"/>
                  </a:moveTo>
                  <a:cubicBezTo>
                    <a:pt x="773" y="223"/>
                    <a:pt x="767" y="225"/>
                    <a:pt x="768" y="227"/>
                  </a:cubicBezTo>
                  <a:cubicBezTo>
                    <a:pt x="771" y="226"/>
                    <a:pt x="772" y="224"/>
                    <a:pt x="775" y="223"/>
                  </a:cubicBezTo>
                  <a:moveTo>
                    <a:pt x="821" y="243"/>
                  </a:moveTo>
                  <a:cubicBezTo>
                    <a:pt x="820" y="244"/>
                    <a:pt x="820" y="244"/>
                    <a:pt x="819" y="245"/>
                  </a:cubicBezTo>
                  <a:cubicBezTo>
                    <a:pt x="821" y="245"/>
                    <a:pt x="823" y="245"/>
                    <a:pt x="821" y="243"/>
                  </a:cubicBezTo>
                  <a:moveTo>
                    <a:pt x="803" y="247"/>
                  </a:moveTo>
                  <a:cubicBezTo>
                    <a:pt x="802" y="246"/>
                    <a:pt x="802" y="246"/>
                    <a:pt x="802" y="246"/>
                  </a:cubicBezTo>
                  <a:cubicBezTo>
                    <a:pt x="802" y="247"/>
                    <a:pt x="802" y="247"/>
                    <a:pt x="802" y="248"/>
                  </a:cubicBezTo>
                  <a:cubicBezTo>
                    <a:pt x="803" y="248"/>
                    <a:pt x="803" y="247"/>
                    <a:pt x="803" y="247"/>
                  </a:cubicBezTo>
                  <a:moveTo>
                    <a:pt x="785" y="254"/>
                  </a:moveTo>
                  <a:cubicBezTo>
                    <a:pt x="785" y="254"/>
                    <a:pt x="786" y="256"/>
                    <a:pt x="787" y="255"/>
                  </a:cubicBezTo>
                  <a:cubicBezTo>
                    <a:pt x="788" y="254"/>
                    <a:pt x="788" y="252"/>
                    <a:pt x="789" y="251"/>
                  </a:cubicBezTo>
                  <a:cubicBezTo>
                    <a:pt x="787" y="251"/>
                    <a:pt x="787" y="253"/>
                    <a:pt x="785" y="254"/>
                  </a:cubicBezTo>
                  <a:moveTo>
                    <a:pt x="95" y="477"/>
                  </a:moveTo>
                  <a:cubicBezTo>
                    <a:pt x="95" y="476"/>
                    <a:pt x="96" y="476"/>
                    <a:pt x="96" y="475"/>
                  </a:cubicBezTo>
                  <a:cubicBezTo>
                    <a:pt x="95" y="475"/>
                    <a:pt x="94" y="476"/>
                    <a:pt x="95" y="477"/>
                  </a:cubicBezTo>
                  <a:moveTo>
                    <a:pt x="102" y="476"/>
                  </a:moveTo>
                  <a:cubicBezTo>
                    <a:pt x="103" y="476"/>
                    <a:pt x="104" y="473"/>
                    <a:pt x="102" y="473"/>
                  </a:cubicBezTo>
                  <a:cubicBezTo>
                    <a:pt x="99" y="473"/>
                    <a:pt x="98" y="476"/>
                    <a:pt x="102" y="476"/>
                  </a:cubicBezTo>
                  <a:moveTo>
                    <a:pt x="118" y="482"/>
                  </a:moveTo>
                  <a:cubicBezTo>
                    <a:pt x="120" y="483"/>
                    <a:pt x="116" y="478"/>
                    <a:pt x="116" y="478"/>
                  </a:cubicBezTo>
                  <a:cubicBezTo>
                    <a:pt x="115" y="478"/>
                    <a:pt x="113" y="479"/>
                    <a:pt x="113" y="480"/>
                  </a:cubicBezTo>
                  <a:cubicBezTo>
                    <a:pt x="114" y="481"/>
                    <a:pt x="116" y="481"/>
                    <a:pt x="118" y="482"/>
                  </a:cubicBezTo>
                  <a:moveTo>
                    <a:pt x="126" y="484"/>
                  </a:moveTo>
                  <a:cubicBezTo>
                    <a:pt x="127" y="484"/>
                    <a:pt x="128" y="484"/>
                    <a:pt x="127" y="483"/>
                  </a:cubicBezTo>
                  <a:cubicBezTo>
                    <a:pt x="126" y="483"/>
                    <a:pt x="122" y="482"/>
                    <a:pt x="123" y="484"/>
                  </a:cubicBezTo>
                  <a:cubicBezTo>
                    <a:pt x="124" y="484"/>
                    <a:pt x="125" y="484"/>
                    <a:pt x="126" y="484"/>
                  </a:cubicBezTo>
                  <a:moveTo>
                    <a:pt x="126" y="487"/>
                  </a:moveTo>
                  <a:cubicBezTo>
                    <a:pt x="128" y="487"/>
                    <a:pt x="126" y="485"/>
                    <a:pt x="125" y="486"/>
                  </a:cubicBezTo>
                  <a:cubicBezTo>
                    <a:pt x="125" y="486"/>
                    <a:pt x="126" y="487"/>
                    <a:pt x="126" y="487"/>
                  </a:cubicBezTo>
                  <a:moveTo>
                    <a:pt x="131" y="489"/>
                  </a:moveTo>
                  <a:cubicBezTo>
                    <a:pt x="132" y="488"/>
                    <a:pt x="136" y="488"/>
                    <a:pt x="134" y="487"/>
                  </a:cubicBezTo>
                  <a:cubicBezTo>
                    <a:pt x="133" y="485"/>
                    <a:pt x="132" y="486"/>
                    <a:pt x="131" y="485"/>
                  </a:cubicBezTo>
                  <a:cubicBezTo>
                    <a:pt x="130" y="485"/>
                    <a:pt x="129" y="484"/>
                    <a:pt x="128" y="485"/>
                  </a:cubicBezTo>
                  <a:cubicBezTo>
                    <a:pt x="128" y="486"/>
                    <a:pt x="128" y="486"/>
                    <a:pt x="129" y="487"/>
                  </a:cubicBezTo>
                  <a:cubicBezTo>
                    <a:pt x="131" y="487"/>
                    <a:pt x="130" y="488"/>
                    <a:pt x="131" y="489"/>
                  </a:cubicBezTo>
                  <a:moveTo>
                    <a:pt x="138" y="504"/>
                  </a:moveTo>
                  <a:cubicBezTo>
                    <a:pt x="139" y="504"/>
                    <a:pt x="140" y="503"/>
                    <a:pt x="141" y="502"/>
                  </a:cubicBezTo>
                  <a:cubicBezTo>
                    <a:pt x="142" y="501"/>
                    <a:pt x="144" y="501"/>
                    <a:pt x="146" y="500"/>
                  </a:cubicBezTo>
                  <a:cubicBezTo>
                    <a:pt x="147" y="499"/>
                    <a:pt x="145" y="498"/>
                    <a:pt x="144" y="497"/>
                  </a:cubicBezTo>
                  <a:cubicBezTo>
                    <a:pt x="144" y="496"/>
                    <a:pt x="144" y="495"/>
                    <a:pt x="143" y="495"/>
                  </a:cubicBezTo>
                  <a:cubicBezTo>
                    <a:pt x="142" y="494"/>
                    <a:pt x="141" y="494"/>
                    <a:pt x="140" y="493"/>
                  </a:cubicBezTo>
                  <a:cubicBezTo>
                    <a:pt x="139" y="493"/>
                    <a:pt x="137" y="491"/>
                    <a:pt x="137" y="493"/>
                  </a:cubicBezTo>
                  <a:cubicBezTo>
                    <a:pt x="136" y="493"/>
                    <a:pt x="137" y="494"/>
                    <a:pt x="137" y="494"/>
                  </a:cubicBezTo>
                  <a:cubicBezTo>
                    <a:pt x="137" y="495"/>
                    <a:pt x="136" y="495"/>
                    <a:pt x="135" y="496"/>
                  </a:cubicBezTo>
                  <a:cubicBezTo>
                    <a:pt x="134" y="497"/>
                    <a:pt x="136" y="499"/>
                    <a:pt x="137" y="500"/>
                  </a:cubicBezTo>
                  <a:cubicBezTo>
                    <a:pt x="137" y="502"/>
                    <a:pt x="136" y="503"/>
                    <a:pt x="138" y="504"/>
                  </a:cubicBezTo>
                  <a:moveTo>
                    <a:pt x="380" y="158"/>
                  </a:moveTo>
                  <a:cubicBezTo>
                    <a:pt x="378" y="158"/>
                    <a:pt x="377" y="159"/>
                    <a:pt x="378" y="160"/>
                  </a:cubicBezTo>
                  <a:cubicBezTo>
                    <a:pt x="379" y="159"/>
                    <a:pt x="380" y="159"/>
                    <a:pt x="380" y="158"/>
                  </a:cubicBezTo>
                  <a:moveTo>
                    <a:pt x="377" y="160"/>
                  </a:moveTo>
                  <a:cubicBezTo>
                    <a:pt x="376" y="160"/>
                    <a:pt x="376" y="160"/>
                    <a:pt x="377" y="161"/>
                  </a:cubicBezTo>
                  <a:cubicBezTo>
                    <a:pt x="377" y="160"/>
                    <a:pt x="377" y="160"/>
                    <a:pt x="377" y="160"/>
                  </a:cubicBezTo>
                  <a:moveTo>
                    <a:pt x="354" y="140"/>
                  </a:moveTo>
                  <a:cubicBezTo>
                    <a:pt x="352" y="140"/>
                    <a:pt x="352" y="142"/>
                    <a:pt x="354" y="143"/>
                  </a:cubicBezTo>
                  <a:cubicBezTo>
                    <a:pt x="354" y="143"/>
                    <a:pt x="355" y="143"/>
                    <a:pt x="355" y="143"/>
                  </a:cubicBezTo>
                  <a:cubicBezTo>
                    <a:pt x="356" y="142"/>
                    <a:pt x="355" y="141"/>
                    <a:pt x="354" y="140"/>
                  </a:cubicBezTo>
                  <a:moveTo>
                    <a:pt x="348" y="154"/>
                  </a:moveTo>
                  <a:cubicBezTo>
                    <a:pt x="346" y="153"/>
                    <a:pt x="346" y="154"/>
                    <a:pt x="347" y="155"/>
                  </a:cubicBezTo>
                  <a:cubicBezTo>
                    <a:pt x="347" y="155"/>
                    <a:pt x="348" y="154"/>
                    <a:pt x="348" y="154"/>
                  </a:cubicBezTo>
                  <a:moveTo>
                    <a:pt x="348" y="153"/>
                  </a:moveTo>
                  <a:cubicBezTo>
                    <a:pt x="347" y="153"/>
                    <a:pt x="347" y="153"/>
                    <a:pt x="348" y="154"/>
                  </a:cubicBezTo>
                  <a:cubicBezTo>
                    <a:pt x="348" y="153"/>
                    <a:pt x="348" y="153"/>
                    <a:pt x="348" y="153"/>
                  </a:cubicBezTo>
                  <a:moveTo>
                    <a:pt x="348" y="148"/>
                  </a:moveTo>
                  <a:cubicBezTo>
                    <a:pt x="348" y="149"/>
                    <a:pt x="348" y="149"/>
                    <a:pt x="348" y="149"/>
                  </a:cubicBezTo>
                  <a:cubicBezTo>
                    <a:pt x="348" y="148"/>
                    <a:pt x="348" y="148"/>
                    <a:pt x="348" y="148"/>
                  </a:cubicBezTo>
                  <a:moveTo>
                    <a:pt x="337" y="133"/>
                  </a:moveTo>
                  <a:cubicBezTo>
                    <a:pt x="337" y="133"/>
                    <a:pt x="338" y="133"/>
                    <a:pt x="339" y="133"/>
                  </a:cubicBezTo>
                  <a:cubicBezTo>
                    <a:pt x="338" y="133"/>
                    <a:pt x="336" y="134"/>
                    <a:pt x="339" y="135"/>
                  </a:cubicBezTo>
                  <a:cubicBezTo>
                    <a:pt x="337" y="135"/>
                    <a:pt x="337" y="136"/>
                    <a:pt x="337" y="138"/>
                  </a:cubicBezTo>
                  <a:cubicBezTo>
                    <a:pt x="339" y="138"/>
                    <a:pt x="340" y="137"/>
                    <a:pt x="341" y="137"/>
                  </a:cubicBezTo>
                  <a:cubicBezTo>
                    <a:pt x="341" y="136"/>
                    <a:pt x="340" y="135"/>
                    <a:pt x="341" y="135"/>
                  </a:cubicBezTo>
                  <a:cubicBezTo>
                    <a:pt x="342" y="135"/>
                    <a:pt x="343" y="135"/>
                    <a:pt x="343" y="134"/>
                  </a:cubicBezTo>
                  <a:cubicBezTo>
                    <a:pt x="343" y="134"/>
                    <a:pt x="342" y="134"/>
                    <a:pt x="342" y="134"/>
                  </a:cubicBezTo>
                  <a:cubicBezTo>
                    <a:pt x="343" y="134"/>
                    <a:pt x="343" y="133"/>
                    <a:pt x="342" y="132"/>
                  </a:cubicBezTo>
                  <a:cubicBezTo>
                    <a:pt x="341" y="131"/>
                    <a:pt x="340" y="130"/>
                    <a:pt x="340" y="130"/>
                  </a:cubicBezTo>
                  <a:cubicBezTo>
                    <a:pt x="339" y="129"/>
                    <a:pt x="340" y="129"/>
                    <a:pt x="340" y="128"/>
                  </a:cubicBezTo>
                  <a:cubicBezTo>
                    <a:pt x="342" y="130"/>
                    <a:pt x="341" y="131"/>
                    <a:pt x="344" y="133"/>
                  </a:cubicBezTo>
                  <a:cubicBezTo>
                    <a:pt x="343" y="131"/>
                    <a:pt x="341" y="128"/>
                    <a:pt x="341" y="127"/>
                  </a:cubicBezTo>
                  <a:cubicBezTo>
                    <a:pt x="339" y="127"/>
                    <a:pt x="337" y="127"/>
                    <a:pt x="336" y="127"/>
                  </a:cubicBezTo>
                  <a:cubicBezTo>
                    <a:pt x="336" y="127"/>
                    <a:pt x="335" y="126"/>
                    <a:pt x="334" y="125"/>
                  </a:cubicBezTo>
                  <a:cubicBezTo>
                    <a:pt x="333" y="125"/>
                    <a:pt x="334" y="128"/>
                    <a:pt x="335" y="127"/>
                  </a:cubicBezTo>
                  <a:cubicBezTo>
                    <a:pt x="335" y="129"/>
                    <a:pt x="335" y="131"/>
                    <a:pt x="337" y="133"/>
                  </a:cubicBezTo>
                  <a:moveTo>
                    <a:pt x="366" y="155"/>
                  </a:moveTo>
                  <a:cubicBezTo>
                    <a:pt x="367" y="155"/>
                    <a:pt x="367" y="154"/>
                    <a:pt x="367" y="153"/>
                  </a:cubicBezTo>
                  <a:cubicBezTo>
                    <a:pt x="367" y="153"/>
                    <a:pt x="367" y="154"/>
                    <a:pt x="367" y="154"/>
                  </a:cubicBezTo>
                  <a:cubicBezTo>
                    <a:pt x="368" y="154"/>
                    <a:pt x="369" y="153"/>
                    <a:pt x="368" y="152"/>
                  </a:cubicBezTo>
                  <a:cubicBezTo>
                    <a:pt x="369" y="154"/>
                    <a:pt x="368" y="154"/>
                    <a:pt x="367" y="155"/>
                  </a:cubicBezTo>
                  <a:cubicBezTo>
                    <a:pt x="369" y="155"/>
                    <a:pt x="369" y="155"/>
                    <a:pt x="369" y="154"/>
                  </a:cubicBezTo>
                  <a:cubicBezTo>
                    <a:pt x="369" y="155"/>
                    <a:pt x="369" y="155"/>
                    <a:pt x="369" y="155"/>
                  </a:cubicBezTo>
                  <a:cubicBezTo>
                    <a:pt x="372" y="156"/>
                    <a:pt x="372" y="153"/>
                    <a:pt x="372" y="152"/>
                  </a:cubicBezTo>
                  <a:cubicBezTo>
                    <a:pt x="372" y="151"/>
                    <a:pt x="371" y="150"/>
                    <a:pt x="369" y="149"/>
                  </a:cubicBezTo>
                  <a:cubicBezTo>
                    <a:pt x="366" y="148"/>
                    <a:pt x="367" y="150"/>
                    <a:pt x="365" y="150"/>
                  </a:cubicBezTo>
                  <a:cubicBezTo>
                    <a:pt x="368" y="150"/>
                    <a:pt x="365" y="150"/>
                    <a:pt x="365" y="150"/>
                  </a:cubicBezTo>
                  <a:cubicBezTo>
                    <a:pt x="368" y="151"/>
                    <a:pt x="365" y="151"/>
                    <a:pt x="365" y="151"/>
                  </a:cubicBezTo>
                  <a:cubicBezTo>
                    <a:pt x="364" y="151"/>
                    <a:pt x="366" y="152"/>
                    <a:pt x="365" y="152"/>
                  </a:cubicBezTo>
                  <a:cubicBezTo>
                    <a:pt x="364" y="153"/>
                    <a:pt x="363" y="153"/>
                    <a:pt x="366" y="155"/>
                  </a:cubicBezTo>
                  <a:moveTo>
                    <a:pt x="22" y="172"/>
                  </a:moveTo>
                  <a:cubicBezTo>
                    <a:pt x="17" y="170"/>
                    <a:pt x="16" y="173"/>
                    <a:pt x="16" y="174"/>
                  </a:cubicBezTo>
                  <a:cubicBezTo>
                    <a:pt x="14" y="176"/>
                    <a:pt x="11" y="177"/>
                    <a:pt x="10" y="179"/>
                  </a:cubicBezTo>
                  <a:cubicBezTo>
                    <a:pt x="14" y="176"/>
                    <a:pt x="19" y="175"/>
                    <a:pt x="22" y="172"/>
                  </a:cubicBezTo>
                  <a:moveTo>
                    <a:pt x="23" y="174"/>
                  </a:moveTo>
                  <a:cubicBezTo>
                    <a:pt x="27" y="175"/>
                    <a:pt x="28" y="173"/>
                    <a:pt x="31" y="172"/>
                  </a:cubicBezTo>
                  <a:cubicBezTo>
                    <a:pt x="32" y="172"/>
                    <a:pt x="36" y="171"/>
                    <a:pt x="35" y="170"/>
                  </a:cubicBezTo>
                  <a:cubicBezTo>
                    <a:pt x="35" y="170"/>
                    <a:pt x="34" y="170"/>
                    <a:pt x="33" y="170"/>
                  </a:cubicBezTo>
                  <a:cubicBezTo>
                    <a:pt x="34" y="169"/>
                    <a:pt x="38" y="169"/>
                    <a:pt x="35" y="167"/>
                  </a:cubicBezTo>
                  <a:cubicBezTo>
                    <a:pt x="35" y="168"/>
                    <a:pt x="34" y="168"/>
                    <a:pt x="33" y="169"/>
                  </a:cubicBezTo>
                  <a:cubicBezTo>
                    <a:pt x="33" y="168"/>
                    <a:pt x="33" y="168"/>
                    <a:pt x="33" y="167"/>
                  </a:cubicBezTo>
                  <a:cubicBezTo>
                    <a:pt x="31" y="167"/>
                    <a:pt x="25" y="169"/>
                    <a:pt x="32" y="170"/>
                  </a:cubicBezTo>
                  <a:cubicBezTo>
                    <a:pt x="32" y="170"/>
                    <a:pt x="30" y="170"/>
                    <a:pt x="29" y="170"/>
                  </a:cubicBezTo>
                  <a:cubicBezTo>
                    <a:pt x="29" y="170"/>
                    <a:pt x="29" y="171"/>
                    <a:pt x="28" y="171"/>
                  </a:cubicBezTo>
                  <a:cubicBezTo>
                    <a:pt x="31" y="172"/>
                    <a:pt x="22" y="174"/>
                    <a:pt x="21" y="174"/>
                  </a:cubicBezTo>
                  <a:cubicBezTo>
                    <a:pt x="22" y="174"/>
                    <a:pt x="22" y="174"/>
                    <a:pt x="23" y="174"/>
                  </a:cubicBezTo>
                  <a:moveTo>
                    <a:pt x="37" y="170"/>
                  </a:moveTo>
                  <a:cubicBezTo>
                    <a:pt x="37" y="170"/>
                    <a:pt x="38" y="169"/>
                    <a:pt x="38" y="169"/>
                  </a:cubicBezTo>
                  <a:cubicBezTo>
                    <a:pt x="37" y="169"/>
                    <a:pt x="36" y="169"/>
                    <a:pt x="37" y="170"/>
                  </a:cubicBezTo>
                  <a:moveTo>
                    <a:pt x="40" y="167"/>
                  </a:moveTo>
                  <a:cubicBezTo>
                    <a:pt x="40" y="167"/>
                    <a:pt x="42" y="167"/>
                    <a:pt x="42" y="166"/>
                  </a:cubicBezTo>
                  <a:cubicBezTo>
                    <a:pt x="40" y="166"/>
                    <a:pt x="42" y="165"/>
                    <a:pt x="39" y="165"/>
                  </a:cubicBezTo>
                  <a:cubicBezTo>
                    <a:pt x="38" y="165"/>
                    <a:pt x="38" y="166"/>
                    <a:pt x="39" y="167"/>
                  </a:cubicBezTo>
                  <a:cubicBezTo>
                    <a:pt x="39" y="167"/>
                    <a:pt x="40" y="167"/>
                    <a:pt x="40" y="167"/>
                  </a:cubicBezTo>
                  <a:moveTo>
                    <a:pt x="43" y="166"/>
                  </a:moveTo>
                  <a:cubicBezTo>
                    <a:pt x="44" y="166"/>
                    <a:pt x="43" y="165"/>
                    <a:pt x="44" y="164"/>
                  </a:cubicBezTo>
                  <a:cubicBezTo>
                    <a:pt x="42" y="164"/>
                    <a:pt x="42" y="165"/>
                    <a:pt x="43" y="166"/>
                  </a:cubicBezTo>
                  <a:moveTo>
                    <a:pt x="46" y="167"/>
                  </a:moveTo>
                  <a:cubicBezTo>
                    <a:pt x="45" y="166"/>
                    <a:pt x="45" y="166"/>
                    <a:pt x="44" y="167"/>
                  </a:cubicBezTo>
                  <a:cubicBezTo>
                    <a:pt x="45" y="167"/>
                    <a:pt x="45" y="167"/>
                    <a:pt x="46" y="167"/>
                  </a:cubicBezTo>
                  <a:moveTo>
                    <a:pt x="49" y="166"/>
                  </a:moveTo>
                  <a:cubicBezTo>
                    <a:pt x="48" y="166"/>
                    <a:pt x="47" y="166"/>
                    <a:pt x="47" y="167"/>
                  </a:cubicBezTo>
                  <a:cubicBezTo>
                    <a:pt x="48" y="167"/>
                    <a:pt x="49" y="166"/>
                    <a:pt x="49" y="166"/>
                  </a:cubicBezTo>
                  <a:moveTo>
                    <a:pt x="50" y="161"/>
                  </a:moveTo>
                  <a:cubicBezTo>
                    <a:pt x="49" y="162"/>
                    <a:pt x="51" y="163"/>
                    <a:pt x="53" y="163"/>
                  </a:cubicBezTo>
                  <a:cubicBezTo>
                    <a:pt x="55" y="163"/>
                    <a:pt x="55" y="162"/>
                    <a:pt x="57" y="161"/>
                  </a:cubicBezTo>
                  <a:cubicBezTo>
                    <a:pt x="59" y="161"/>
                    <a:pt x="62" y="162"/>
                    <a:pt x="63" y="161"/>
                  </a:cubicBezTo>
                  <a:cubicBezTo>
                    <a:pt x="64" y="161"/>
                    <a:pt x="64" y="160"/>
                    <a:pt x="65" y="160"/>
                  </a:cubicBezTo>
                  <a:cubicBezTo>
                    <a:pt x="66" y="161"/>
                    <a:pt x="68" y="161"/>
                    <a:pt x="67" y="160"/>
                  </a:cubicBezTo>
                  <a:cubicBezTo>
                    <a:pt x="65" y="160"/>
                    <a:pt x="64" y="158"/>
                    <a:pt x="63" y="157"/>
                  </a:cubicBezTo>
                  <a:cubicBezTo>
                    <a:pt x="59" y="157"/>
                    <a:pt x="59" y="159"/>
                    <a:pt x="55" y="158"/>
                  </a:cubicBezTo>
                  <a:cubicBezTo>
                    <a:pt x="52" y="158"/>
                    <a:pt x="52" y="161"/>
                    <a:pt x="50" y="161"/>
                  </a:cubicBezTo>
                  <a:moveTo>
                    <a:pt x="70" y="163"/>
                  </a:moveTo>
                  <a:cubicBezTo>
                    <a:pt x="70" y="163"/>
                    <a:pt x="69" y="163"/>
                    <a:pt x="70" y="163"/>
                  </a:cubicBezTo>
                  <a:cubicBezTo>
                    <a:pt x="71" y="164"/>
                    <a:pt x="72" y="163"/>
                    <a:pt x="72" y="163"/>
                  </a:cubicBezTo>
                  <a:cubicBezTo>
                    <a:pt x="71" y="163"/>
                    <a:pt x="71" y="163"/>
                    <a:pt x="70" y="163"/>
                  </a:cubicBezTo>
                  <a:moveTo>
                    <a:pt x="76" y="158"/>
                  </a:moveTo>
                  <a:cubicBezTo>
                    <a:pt x="74" y="158"/>
                    <a:pt x="73" y="158"/>
                    <a:pt x="75" y="159"/>
                  </a:cubicBezTo>
                  <a:cubicBezTo>
                    <a:pt x="75" y="159"/>
                    <a:pt x="76" y="159"/>
                    <a:pt x="76" y="158"/>
                  </a:cubicBezTo>
                  <a:moveTo>
                    <a:pt x="185" y="116"/>
                  </a:moveTo>
                  <a:cubicBezTo>
                    <a:pt x="184" y="115"/>
                    <a:pt x="184" y="116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moveTo>
                    <a:pt x="173" y="105"/>
                  </a:moveTo>
                  <a:cubicBezTo>
                    <a:pt x="172" y="105"/>
                    <a:pt x="172" y="106"/>
                    <a:pt x="172" y="106"/>
                  </a:cubicBezTo>
                  <a:cubicBezTo>
                    <a:pt x="172" y="106"/>
                    <a:pt x="173" y="105"/>
                    <a:pt x="173" y="105"/>
                  </a:cubicBezTo>
                  <a:moveTo>
                    <a:pt x="213" y="110"/>
                  </a:moveTo>
                  <a:cubicBezTo>
                    <a:pt x="213" y="110"/>
                    <a:pt x="212" y="111"/>
                    <a:pt x="212" y="112"/>
                  </a:cubicBezTo>
                  <a:cubicBezTo>
                    <a:pt x="214" y="111"/>
                    <a:pt x="216" y="111"/>
                    <a:pt x="216" y="109"/>
                  </a:cubicBezTo>
                  <a:cubicBezTo>
                    <a:pt x="216" y="108"/>
                    <a:pt x="220" y="108"/>
                    <a:pt x="220" y="107"/>
                  </a:cubicBezTo>
                  <a:cubicBezTo>
                    <a:pt x="218" y="107"/>
                    <a:pt x="218" y="107"/>
                    <a:pt x="218" y="106"/>
                  </a:cubicBezTo>
                  <a:cubicBezTo>
                    <a:pt x="217" y="108"/>
                    <a:pt x="216" y="109"/>
                    <a:pt x="213" y="110"/>
                  </a:cubicBezTo>
                  <a:moveTo>
                    <a:pt x="214" y="106"/>
                  </a:moveTo>
                  <a:cubicBezTo>
                    <a:pt x="213" y="105"/>
                    <a:pt x="213" y="105"/>
                    <a:pt x="213" y="105"/>
                  </a:cubicBezTo>
                  <a:cubicBezTo>
                    <a:pt x="212" y="105"/>
                    <a:pt x="211" y="107"/>
                    <a:pt x="213" y="108"/>
                  </a:cubicBezTo>
                  <a:cubicBezTo>
                    <a:pt x="212" y="107"/>
                    <a:pt x="212" y="106"/>
                    <a:pt x="214" y="106"/>
                  </a:cubicBezTo>
                  <a:moveTo>
                    <a:pt x="208" y="102"/>
                  </a:moveTo>
                  <a:cubicBezTo>
                    <a:pt x="208" y="102"/>
                    <a:pt x="208" y="103"/>
                    <a:pt x="209" y="103"/>
                  </a:cubicBezTo>
                  <a:cubicBezTo>
                    <a:pt x="208" y="102"/>
                    <a:pt x="208" y="102"/>
                    <a:pt x="208" y="102"/>
                  </a:cubicBezTo>
                  <a:moveTo>
                    <a:pt x="210" y="101"/>
                  </a:moveTo>
                  <a:cubicBezTo>
                    <a:pt x="209" y="101"/>
                    <a:pt x="209" y="101"/>
                    <a:pt x="209" y="102"/>
                  </a:cubicBezTo>
                  <a:cubicBezTo>
                    <a:pt x="210" y="102"/>
                    <a:pt x="211" y="102"/>
                    <a:pt x="210" y="101"/>
                  </a:cubicBezTo>
                  <a:moveTo>
                    <a:pt x="228" y="106"/>
                  </a:move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1" y="106"/>
                    <a:pt x="224" y="106"/>
                  </a:cubicBezTo>
                  <a:cubicBezTo>
                    <a:pt x="223" y="106"/>
                    <a:pt x="223" y="107"/>
                    <a:pt x="224" y="107"/>
                  </a:cubicBezTo>
                  <a:cubicBezTo>
                    <a:pt x="225" y="107"/>
                    <a:pt x="226" y="106"/>
                    <a:pt x="228" y="106"/>
                  </a:cubicBezTo>
                  <a:moveTo>
                    <a:pt x="246" y="110"/>
                  </a:moveTo>
                  <a:cubicBezTo>
                    <a:pt x="245" y="110"/>
                    <a:pt x="243" y="110"/>
                    <a:pt x="243" y="111"/>
                  </a:cubicBezTo>
                  <a:cubicBezTo>
                    <a:pt x="244" y="111"/>
                    <a:pt x="245" y="110"/>
                    <a:pt x="246" y="110"/>
                  </a:cubicBezTo>
                  <a:cubicBezTo>
                    <a:pt x="246" y="110"/>
                    <a:pt x="246" y="110"/>
                    <a:pt x="246" y="110"/>
                  </a:cubicBezTo>
                  <a:moveTo>
                    <a:pt x="152" y="142"/>
                  </a:moveTo>
                  <a:cubicBezTo>
                    <a:pt x="150" y="142"/>
                    <a:pt x="149" y="142"/>
                    <a:pt x="150" y="143"/>
                  </a:cubicBezTo>
                  <a:cubicBezTo>
                    <a:pt x="151" y="143"/>
                    <a:pt x="152" y="143"/>
                    <a:pt x="152" y="142"/>
                  </a:cubicBezTo>
                  <a:moveTo>
                    <a:pt x="163" y="137"/>
                  </a:moveTo>
                  <a:cubicBezTo>
                    <a:pt x="160" y="136"/>
                    <a:pt x="157" y="136"/>
                    <a:pt x="159" y="138"/>
                  </a:cubicBezTo>
                  <a:cubicBezTo>
                    <a:pt x="161" y="138"/>
                    <a:pt x="162" y="137"/>
                    <a:pt x="163" y="137"/>
                  </a:cubicBezTo>
                  <a:moveTo>
                    <a:pt x="160" y="127"/>
                  </a:moveTo>
                  <a:cubicBezTo>
                    <a:pt x="159" y="128"/>
                    <a:pt x="159" y="128"/>
                    <a:pt x="159" y="128"/>
                  </a:cubicBezTo>
                  <a:cubicBezTo>
                    <a:pt x="160" y="128"/>
                    <a:pt x="161" y="128"/>
                    <a:pt x="161" y="128"/>
                  </a:cubicBezTo>
                  <a:cubicBezTo>
                    <a:pt x="161" y="128"/>
                    <a:pt x="160" y="128"/>
                    <a:pt x="160" y="127"/>
                  </a:cubicBezTo>
                  <a:moveTo>
                    <a:pt x="168" y="129"/>
                  </a:moveTo>
                  <a:cubicBezTo>
                    <a:pt x="167" y="129"/>
                    <a:pt x="167" y="129"/>
                    <a:pt x="167" y="129"/>
                  </a:cubicBezTo>
                  <a:cubicBezTo>
                    <a:pt x="168" y="129"/>
                    <a:pt x="168" y="129"/>
                    <a:pt x="168" y="129"/>
                  </a:cubicBezTo>
                  <a:moveTo>
                    <a:pt x="168" y="123"/>
                  </a:moveTo>
                  <a:cubicBezTo>
                    <a:pt x="166" y="122"/>
                    <a:pt x="166" y="123"/>
                    <a:pt x="167" y="124"/>
                  </a:cubicBezTo>
                  <a:cubicBezTo>
                    <a:pt x="168" y="124"/>
                    <a:pt x="168" y="124"/>
                    <a:pt x="168" y="123"/>
                  </a:cubicBezTo>
                  <a:moveTo>
                    <a:pt x="166" y="123"/>
                  </a:moveTo>
                  <a:cubicBezTo>
                    <a:pt x="166" y="123"/>
                    <a:pt x="166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moveTo>
                    <a:pt x="174" y="126"/>
                  </a:moveTo>
                  <a:cubicBezTo>
                    <a:pt x="173" y="127"/>
                    <a:pt x="173" y="127"/>
                    <a:pt x="173" y="127"/>
                  </a:cubicBezTo>
                  <a:cubicBezTo>
                    <a:pt x="174" y="126"/>
                    <a:pt x="174" y="126"/>
                    <a:pt x="174" y="126"/>
                  </a:cubicBezTo>
                  <a:moveTo>
                    <a:pt x="80" y="156"/>
                  </a:moveTo>
                  <a:cubicBezTo>
                    <a:pt x="79" y="156"/>
                    <a:pt x="79" y="156"/>
                    <a:pt x="79" y="156"/>
                  </a:cubicBezTo>
                  <a:cubicBezTo>
                    <a:pt x="79" y="156"/>
                    <a:pt x="80" y="156"/>
                    <a:pt x="80" y="157"/>
                  </a:cubicBezTo>
                  <a:cubicBezTo>
                    <a:pt x="80" y="156"/>
                    <a:pt x="80" y="156"/>
                    <a:pt x="80" y="156"/>
                  </a:cubicBezTo>
                  <a:moveTo>
                    <a:pt x="90" y="154"/>
                  </a:moveTo>
                  <a:cubicBezTo>
                    <a:pt x="88" y="154"/>
                    <a:pt x="88" y="155"/>
                    <a:pt x="89" y="156"/>
                  </a:cubicBezTo>
                  <a:cubicBezTo>
                    <a:pt x="90" y="156"/>
                    <a:pt x="91" y="156"/>
                    <a:pt x="91" y="156"/>
                  </a:cubicBezTo>
                  <a:cubicBezTo>
                    <a:pt x="92" y="156"/>
                    <a:pt x="91" y="154"/>
                    <a:pt x="91" y="154"/>
                  </a:cubicBezTo>
                  <a:cubicBezTo>
                    <a:pt x="91" y="154"/>
                    <a:pt x="91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moveTo>
                    <a:pt x="97" y="157"/>
                  </a:moveTo>
                  <a:cubicBezTo>
                    <a:pt x="98" y="157"/>
                    <a:pt x="98" y="156"/>
                    <a:pt x="97" y="155"/>
                  </a:cubicBezTo>
                  <a:cubicBezTo>
                    <a:pt x="98" y="156"/>
                    <a:pt x="96" y="156"/>
                    <a:pt x="96" y="156"/>
                  </a:cubicBezTo>
                  <a:cubicBezTo>
                    <a:pt x="95" y="157"/>
                    <a:pt x="95" y="158"/>
                    <a:pt x="95" y="159"/>
                  </a:cubicBezTo>
                  <a:cubicBezTo>
                    <a:pt x="95" y="158"/>
                    <a:pt x="96" y="158"/>
                    <a:pt x="97" y="157"/>
                  </a:cubicBezTo>
                  <a:moveTo>
                    <a:pt x="93" y="154"/>
                  </a:moveTo>
                  <a:cubicBezTo>
                    <a:pt x="92" y="154"/>
                    <a:pt x="92" y="155"/>
                    <a:pt x="92" y="155"/>
                  </a:cubicBezTo>
                  <a:cubicBezTo>
                    <a:pt x="93" y="155"/>
                    <a:pt x="94" y="155"/>
                    <a:pt x="93" y="154"/>
                  </a:cubicBezTo>
                  <a:moveTo>
                    <a:pt x="95" y="153"/>
                  </a:moveTo>
                  <a:cubicBezTo>
                    <a:pt x="94" y="153"/>
                    <a:pt x="93" y="153"/>
                    <a:pt x="93" y="154"/>
                  </a:cubicBezTo>
                  <a:cubicBezTo>
                    <a:pt x="94" y="154"/>
                    <a:pt x="94" y="154"/>
                    <a:pt x="95" y="153"/>
                  </a:cubicBezTo>
                  <a:moveTo>
                    <a:pt x="101" y="155"/>
                  </a:moveTo>
                  <a:cubicBezTo>
                    <a:pt x="100" y="155"/>
                    <a:pt x="101" y="157"/>
                    <a:pt x="100" y="157"/>
                  </a:cubicBezTo>
                  <a:cubicBezTo>
                    <a:pt x="102" y="157"/>
                    <a:pt x="101" y="156"/>
                    <a:pt x="101" y="155"/>
                  </a:cubicBezTo>
                  <a:moveTo>
                    <a:pt x="103" y="157"/>
                  </a:moveTo>
                  <a:cubicBezTo>
                    <a:pt x="102" y="157"/>
                    <a:pt x="102" y="158"/>
                    <a:pt x="102" y="158"/>
                  </a:cubicBezTo>
                  <a:cubicBezTo>
                    <a:pt x="103" y="158"/>
                    <a:pt x="103" y="158"/>
                    <a:pt x="103" y="157"/>
                  </a:cubicBezTo>
                  <a:moveTo>
                    <a:pt x="29" y="110"/>
                  </a:moveTo>
                  <a:cubicBezTo>
                    <a:pt x="29" y="110"/>
                    <a:pt x="37" y="111"/>
                    <a:pt x="38" y="112"/>
                  </a:cubicBezTo>
                  <a:cubicBezTo>
                    <a:pt x="36" y="110"/>
                    <a:pt x="42" y="111"/>
                    <a:pt x="43" y="111"/>
                  </a:cubicBezTo>
                  <a:cubicBezTo>
                    <a:pt x="45" y="110"/>
                    <a:pt x="43" y="108"/>
                    <a:pt x="41" y="106"/>
                  </a:cubicBezTo>
                  <a:cubicBezTo>
                    <a:pt x="41" y="106"/>
                    <a:pt x="40" y="106"/>
                    <a:pt x="39" y="106"/>
                  </a:cubicBezTo>
                  <a:cubicBezTo>
                    <a:pt x="37" y="106"/>
                    <a:pt x="37" y="106"/>
                    <a:pt x="36" y="106"/>
                  </a:cubicBezTo>
                  <a:cubicBezTo>
                    <a:pt x="34" y="106"/>
                    <a:pt x="32" y="106"/>
                    <a:pt x="32" y="107"/>
                  </a:cubicBezTo>
                  <a:cubicBezTo>
                    <a:pt x="32" y="108"/>
                    <a:pt x="22" y="106"/>
                    <a:pt x="29" y="110"/>
                  </a:cubicBezTo>
                  <a:moveTo>
                    <a:pt x="85" y="122"/>
                  </a:moveTo>
                  <a:cubicBezTo>
                    <a:pt x="85" y="123"/>
                    <a:pt x="85" y="123"/>
                    <a:pt x="85" y="123"/>
                  </a:cubicBezTo>
                  <a:cubicBezTo>
                    <a:pt x="88" y="124"/>
                    <a:pt x="88" y="122"/>
                    <a:pt x="89" y="121"/>
                  </a:cubicBezTo>
                  <a:cubicBezTo>
                    <a:pt x="88" y="122"/>
                    <a:pt x="86" y="122"/>
                    <a:pt x="85" y="122"/>
                  </a:cubicBezTo>
                  <a:moveTo>
                    <a:pt x="122" y="142"/>
                  </a:moveTo>
                  <a:cubicBezTo>
                    <a:pt x="122" y="143"/>
                    <a:pt x="122" y="143"/>
                    <a:pt x="122" y="143"/>
                  </a:cubicBezTo>
                  <a:cubicBezTo>
                    <a:pt x="123" y="143"/>
                    <a:pt x="123" y="143"/>
                    <a:pt x="123" y="142"/>
                  </a:cubicBezTo>
                  <a:cubicBezTo>
                    <a:pt x="123" y="142"/>
                    <a:pt x="122" y="142"/>
                    <a:pt x="122" y="142"/>
                  </a:cubicBezTo>
                  <a:moveTo>
                    <a:pt x="138" y="149"/>
                  </a:moveTo>
                  <a:cubicBezTo>
                    <a:pt x="137" y="149"/>
                    <a:pt x="137" y="149"/>
                    <a:pt x="138" y="150"/>
                  </a:cubicBezTo>
                  <a:cubicBezTo>
                    <a:pt x="138" y="150"/>
                    <a:pt x="138" y="149"/>
                    <a:pt x="138" y="149"/>
                  </a:cubicBezTo>
                  <a:moveTo>
                    <a:pt x="149" y="142"/>
                  </a:moveTo>
                  <a:cubicBezTo>
                    <a:pt x="146" y="142"/>
                    <a:pt x="145" y="143"/>
                    <a:pt x="146" y="144"/>
                  </a:cubicBezTo>
                  <a:cubicBezTo>
                    <a:pt x="147" y="143"/>
                    <a:pt x="148" y="143"/>
                    <a:pt x="149" y="142"/>
                  </a:cubicBezTo>
                  <a:moveTo>
                    <a:pt x="154" y="143"/>
                  </a:moveTo>
                  <a:cubicBezTo>
                    <a:pt x="153" y="143"/>
                    <a:pt x="152" y="143"/>
                    <a:pt x="152" y="143"/>
                  </a:cubicBezTo>
                  <a:cubicBezTo>
                    <a:pt x="153" y="143"/>
                    <a:pt x="154" y="143"/>
                    <a:pt x="154" y="143"/>
                  </a:cubicBezTo>
                  <a:moveTo>
                    <a:pt x="153" y="139"/>
                  </a:moveTo>
                  <a:cubicBezTo>
                    <a:pt x="153" y="139"/>
                    <a:pt x="152" y="140"/>
                    <a:pt x="151" y="140"/>
                  </a:cubicBezTo>
                  <a:cubicBezTo>
                    <a:pt x="155" y="141"/>
                    <a:pt x="156" y="139"/>
                    <a:pt x="157" y="138"/>
                  </a:cubicBezTo>
                  <a:cubicBezTo>
                    <a:pt x="156" y="138"/>
                    <a:pt x="155" y="138"/>
                    <a:pt x="155" y="138"/>
                  </a:cubicBezTo>
                  <a:cubicBezTo>
                    <a:pt x="157" y="137"/>
                    <a:pt x="160" y="137"/>
                    <a:pt x="162" y="136"/>
                  </a:cubicBezTo>
                  <a:cubicBezTo>
                    <a:pt x="161" y="136"/>
                    <a:pt x="161" y="135"/>
                    <a:pt x="160" y="135"/>
                  </a:cubicBezTo>
                  <a:cubicBezTo>
                    <a:pt x="161" y="135"/>
                    <a:pt x="166" y="136"/>
                    <a:pt x="166" y="135"/>
                  </a:cubicBezTo>
                  <a:cubicBezTo>
                    <a:pt x="165" y="134"/>
                    <a:pt x="162" y="134"/>
                    <a:pt x="162" y="134"/>
                  </a:cubicBezTo>
                  <a:cubicBezTo>
                    <a:pt x="163" y="133"/>
                    <a:pt x="167" y="135"/>
                    <a:pt x="168" y="134"/>
                  </a:cubicBezTo>
                  <a:cubicBezTo>
                    <a:pt x="169" y="134"/>
                    <a:pt x="169" y="133"/>
                    <a:pt x="170" y="132"/>
                  </a:cubicBezTo>
                  <a:cubicBezTo>
                    <a:pt x="169" y="132"/>
                    <a:pt x="168" y="132"/>
                    <a:pt x="168" y="132"/>
                  </a:cubicBezTo>
                  <a:cubicBezTo>
                    <a:pt x="167" y="132"/>
                    <a:pt x="169" y="130"/>
                    <a:pt x="166" y="130"/>
                  </a:cubicBezTo>
                  <a:cubicBezTo>
                    <a:pt x="164" y="129"/>
                    <a:pt x="163" y="130"/>
                    <a:pt x="163" y="131"/>
                  </a:cubicBezTo>
                  <a:cubicBezTo>
                    <a:pt x="163" y="131"/>
                    <a:pt x="163" y="130"/>
                    <a:pt x="163" y="130"/>
                  </a:cubicBezTo>
                  <a:cubicBezTo>
                    <a:pt x="162" y="129"/>
                    <a:pt x="161" y="129"/>
                    <a:pt x="159" y="129"/>
                  </a:cubicBezTo>
                  <a:cubicBezTo>
                    <a:pt x="164" y="131"/>
                    <a:pt x="156" y="130"/>
                    <a:pt x="159" y="131"/>
                  </a:cubicBezTo>
                  <a:cubicBezTo>
                    <a:pt x="157" y="131"/>
                    <a:pt x="157" y="131"/>
                    <a:pt x="157" y="132"/>
                  </a:cubicBezTo>
                  <a:cubicBezTo>
                    <a:pt x="157" y="131"/>
                    <a:pt x="157" y="131"/>
                    <a:pt x="156" y="130"/>
                  </a:cubicBezTo>
                  <a:cubicBezTo>
                    <a:pt x="154" y="130"/>
                    <a:pt x="153" y="130"/>
                    <a:pt x="153" y="131"/>
                  </a:cubicBezTo>
                  <a:cubicBezTo>
                    <a:pt x="154" y="131"/>
                    <a:pt x="155" y="132"/>
                    <a:pt x="155" y="132"/>
                  </a:cubicBezTo>
                  <a:cubicBezTo>
                    <a:pt x="155" y="132"/>
                    <a:pt x="154" y="132"/>
                    <a:pt x="154" y="132"/>
                  </a:cubicBezTo>
                  <a:cubicBezTo>
                    <a:pt x="154" y="133"/>
                    <a:pt x="155" y="133"/>
                    <a:pt x="156" y="133"/>
                  </a:cubicBezTo>
                  <a:cubicBezTo>
                    <a:pt x="153" y="132"/>
                    <a:pt x="154" y="134"/>
                    <a:pt x="156" y="135"/>
                  </a:cubicBezTo>
                  <a:cubicBezTo>
                    <a:pt x="153" y="135"/>
                    <a:pt x="153" y="133"/>
                    <a:pt x="152" y="132"/>
                  </a:cubicBezTo>
                  <a:cubicBezTo>
                    <a:pt x="148" y="131"/>
                    <a:pt x="147" y="133"/>
                    <a:pt x="146" y="134"/>
                  </a:cubicBezTo>
                  <a:cubicBezTo>
                    <a:pt x="145" y="135"/>
                    <a:pt x="146" y="136"/>
                    <a:pt x="147" y="137"/>
                  </a:cubicBezTo>
                  <a:cubicBezTo>
                    <a:pt x="149" y="140"/>
                    <a:pt x="151" y="138"/>
                    <a:pt x="151" y="137"/>
                  </a:cubicBezTo>
                  <a:cubicBezTo>
                    <a:pt x="150" y="137"/>
                    <a:pt x="149" y="137"/>
                    <a:pt x="149" y="138"/>
                  </a:cubicBezTo>
                  <a:cubicBezTo>
                    <a:pt x="148" y="137"/>
                    <a:pt x="150" y="137"/>
                    <a:pt x="152" y="137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3" y="138"/>
                    <a:pt x="153" y="137"/>
                    <a:pt x="154" y="137"/>
                  </a:cubicBezTo>
                  <a:cubicBezTo>
                    <a:pt x="154" y="138"/>
                    <a:pt x="153" y="138"/>
                    <a:pt x="153" y="138"/>
                  </a:cubicBezTo>
                  <a:cubicBezTo>
                    <a:pt x="155" y="138"/>
                    <a:pt x="154" y="139"/>
                    <a:pt x="153" y="139"/>
                  </a:cubicBezTo>
                  <a:moveTo>
                    <a:pt x="158" y="129"/>
                  </a:moveTo>
                  <a:cubicBezTo>
                    <a:pt x="154" y="129"/>
                    <a:pt x="164" y="131"/>
                    <a:pt x="158" y="129"/>
                  </a:cubicBezTo>
                  <a:moveTo>
                    <a:pt x="163" y="129"/>
                  </a:moveTo>
                  <a:cubicBezTo>
                    <a:pt x="165" y="129"/>
                    <a:pt x="165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8" y="127"/>
                    <a:pt x="169" y="127"/>
                    <a:pt x="169" y="126"/>
                  </a:cubicBezTo>
                  <a:cubicBezTo>
                    <a:pt x="171" y="128"/>
                    <a:pt x="172" y="126"/>
                    <a:pt x="172" y="126"/>
                  </a:cubicBezTo>
                  <a:cubicBezTo>
                    <a:pt x="171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1" y="125"/>
                  </a:cubicBezTo>
                  <a:cubicBezTo>
                    <a:pt x="170" y="125"/>
                    <a:pt x="168" y="125"/>
                    <a:pt x="168" y="126"/>
                  </a:cubicBezTo>
                  <a:cubicBezTo>
                    <a:pt x="166" y="124"/>
                    <a:pt x="163" y="124"/>
                    <a:pt x="164" y="125"/>
                  </a:cubicBezTo>
                  <a:cubicBezTo>
                    <a:pt x="165" y="127"/>
                    <a:pt x="159" y="125"/>
                    <a:pt x="163" y="127"/>
                  </a:cubicBezTo>
                  <a:cubicBezTo>
                    <a:pt x="161" y="127"/>
                    <a:pt x="159" y="127"/>
                    <a:pt x="163" y="129"/>
                  </a:cubicBezTo>
                  <a:moveTo>
                    <a:pt x="159" y="115"/>
                  </a:moveTo>
                  <a:cubicBezTo>
                    <a:pt x="158" y="115"/>
                    <a:pt x="158" y="116"/>
                    <a:pt x="157" y="116"/>
                  </a:cubicBezTo>
                  <a:cubicBezTo>
                    <a:pt x="159" y="116"/>
                    <a:pt x="159" y="116"/>
                    <a:pt x="159" y="115"/>
                  </a:cubicBezTo>
                  <a:moveTo>
                    <a:pt x="170" y="120"/>
                  </a:moveTo>
                  <a:cubicBezTo>
                    <a:pt x="169" y="119"/>
                    <a:pt x="168" y="120"/>
                    <a:pt x="168" y="120"/>
                  </a:cubicBezTo>
                  <a:cubicBezTo>
                    <a:pt x="169" y="120"/>
                    <a:pt x="170" y="120"/>
                    <a:pt x="170" y="120"/>
                  </a:cubicBezTo>
                  <a:moveTo>
                    <a:pt x="71" y="158"/>
                  </a:moveTo>
                  <a:cubicBezTo>
                    <a:pt x="71" y="158"/>
                    <a:pt x="71" y="158"/>
                    <a:pt x="70" y="158"/>
                  </a:cubicBezTo>
                  <a:cubicBezTo>
                    <a:pt x="69" y="157"/>
                    <a:pt x="65" y="156"/>
                    <a:pt x="67" y="157"/>
                  </a:cubicBezTo>
                  <a:cubicBezTo>
                    <a:pt x="69" y="159"/>
                    <a:pt x="67" y="159"/>
                    <a:pt x="65" y="159"/>
                  </a:cubicBezTo>
                  <a:cubicBezTo>
                    <a:pt x="65" y="157"/>
                    <a:pt x="66" y="156"/>
                    <a:pt x="68" y="155"/>
                  </a:cubicBezTo>
                  <a:cubicBezTo>
                    <a:pt x="66" y="156"/>
                    <a:pt x="69" y="156"/>
                    <a:pt x="69" y="156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6" y="150"/>
                    <a:pt x="79" y="149"/>
                    <a:pt x="84" y="148"/>
                  </a:cubicBezTo>
                  <a:cubicBezTo>
                    <a:pt x="82" y="149"/>
                    <a:pt x="87" y="148"/>
                    <a:pt x="87" y="148"/>
                  </a:cubicBezTo>
                  <a:cubicBezTo>
                    <a:pt x="87" y="149"/>
                    <a:pt x="87" y="149"/>
                    <a:pt x="89" y="151"/>
                  </a:cubicBezTo>
                  <a:cubicBezTo>
                    <a:pt x="90" y="151"/>
                    <a:pt x="88" y="147"/>
                    <a:pt x="93" y="150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6" y="147"/>
                    <a:pt x="99" y="143"/>
                    <a:pt x="100" y="142"/>
                  </a:cubicBezTo>
                  <a:cubicBezTo>
                    <a:pt x="101" y="142"/>
                    <a:pt x="103" y="141"/>
                    <a:pt x="104" y="140"/>
                  </a:cubicBezTo>
                  <a:cubicBezTo>
                    <a:pt x="105" y="140"/>
                    <a:pt x="106" y="140"/>
                    <a:pt x="108" y="140"/>
                  </a:cubicBezTo>
                  <a:cubicBezTo>
                    <a:pt x="109" y="140"/>
                    <a:pt x="108" y="139"/>
                    <a:pt x="108" y="139"/>
                  </a:cubicBezTo>
                  <a:cubicBezTo>
                    <a:pt x="108" y="137"/>
                    <a:pt x="110" y="136"/>
                    <a:pt x="111" y="136"/>
                  </a:cubicBezTo>
                  <a:cubicBezTo>
                    <a:pt x="113" y="134"/>
                    <a:pt x="114" y="133"/>
                    <a:pt x="117" y="133"/>
                  </a:cubicBezTo>
                  <a:cubicBezTo>
                    <a:pt x="118" y="135"/>
                    <a:pt x="120" y="134"/>
                    <a:pt x="120" y="133"/>
                  </a:cubicBezTo>
                  <a:cubicBezTo>
                    <a:pt x="120" y="133"/>
                    <a:pt x="120" y="134"/>
                    <a:pt x="118" y="134"/>
                  </a:cubicBezTo>
                  <a:cubicBezTo>
                    <a:pt x="119" y="133"/>
                    <a:pt x="117" y="132"/>
                    <a:pt x="117" y="131"/>
                  </a:cubicBezTo>
                  <a:cubicBezTo>
                    <a:pt x="117" y="130"/>
                    <a:pt x="118" y="130"/>
                    <a:pt x="118" y="129"/>
                  </a:cubicBezTo>
                  <a:cubicBezTo>
                    <a:pt x="118" y="128"/>
                    <a:pt x="118" y="126"/>
                    <a:pt x="123" y="127"/>
                  </a:cubicBezTo>
                  <a:cubicBezTo>
                    <a:pt x="121" y="127"/>
                    <a:pt x="120" y="126"/>
                    <a:pt x="120" y="127"/>
                  </a:cubicBezTo>
                  <a:cubicBezTo>
                    <a:pt x="117" y="124"/>
                    <a:pt x="120" y="123"/>
                    <a:pt x="122" y="123"/>
                  </a:cubicBezTo>
                  <a:cubicBezTo>
                    <a:pt x="124" y="122"/>
                    <a:pt x="124" y="119"/>
                    <a:pt x="127" y="118"/>
                  </a:cubicBezTo>
                  <a:cubicBezTo>
                    <a:pt x="125" y="118"/>
                    <a:pt x="125" y="120"/>
                    <a:pt x="123" y="120"/>
                  </a:cubicBezTo>
                  <a:cubicBezTo>
                    <a:pt x="122" y="121"/>
                    <a:pt x="121" y="121"/>
                    <a:pt x="119" y="121"/>
                  </a:cubicBezTo>
                  <a:cubicBezTo>
                    <a:pt x="118" y="122"/>
                    <a:pt x="116" y="124"/>
                    <a:pt x="112" y="122"/>
                  </a:cubicBezTo>
                  <a:cubicBezTo>
                    <a:pt x="112" y="122"/>
                    <a:pt x="111" y="122"/>
                    <a:pt x="110" y="121"/>
                  </a:cubicBezTo>
                  <a:cubicBezTo>
                    <a:pt x="109" y="120"/>
                    <a:pt x="110" y="120"/>
                    <a:pt x="110" y="120"/>
                  </a:cubicBezTo>
                  <a:cubicBezTo>
                    <a:pt x="111" y="119"/>
                    <a:pt x="112" y="118"/>
                    <a:pt x="114" y="120"/>
                  </a:cubicBezTo>
                  <a:cubicBezTo>
                    <a:pt x="115" y="120"/>
                    <a:pt x="115" y="120"/>
                    <a:pt x="114" y="119"/>
                  </a:cubicBezTo>
                  <a:cubicBezTo>
                    <a:pt x="113" y="119"/>
                    <a:pt x="111" y="118"/>
                    <a:pt x="110" y="118"/>
                  </a:cubicBezTo>
                  <a:cubicBezTo>
                    <a:pt x="111" y="118"/>
                    <a:pt x="110" y="119"/>
                    <a:pt x="110" y="119"/>
                  </a:cubicBezTo>
                  <a:cubicBezTo>
                    <a:pt x="110" y="120"/>
                    <a:pt x="108" y="121"/>
                    <a:pt x="108" y="119"/>
                  </a:cubicBezTo>
                  <a:cubicBezTo>
                    <a:pt x="107" y="121"/>
                    <a:pt x="106" y="121"/>
                    <a:pt x="107" y="123"/>
                  </a:cubicBezTo>
                  <a:cubicBezTo>
                    <a:pt x="108" y="124"/>
                    <a:pt x="108" y="125"/>
                    <a:pt x="106" y="125"/>
                  </a:cubicBezTo>
                  <a:cubicBezTo>
                    <a:pt x="103" y="124"/>
                    <a:pt x="102" y="121"/>
                    <a:pt x="99" y="121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7" y="120"/>
                    <a:pt x="98" y="121"/>
                    <a:pt x="97" y="121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4" y="120"/>
                    <a:pt x="93" y="120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89" y="118"/>
                    <a:pt x="87" y="121"/>
                    <a:pt x="84" y="121"/>
                  </a:cubicBezTo>
                  <a:cubicBezTo>
                    <a:pt x="83" y="121"/>
                    <a:pt x="83" y="122"/>
                    <a:pt x="81" y="123"/>
                  </a:cubicBezTo>
                  <a:cubicBezTo>
                    <a:pt x="81" y="123"/>
                    <a:pt x="80" y="123"/>
                    <a:pt x="80" y="123"/>
                  </a:cubicBezTo>
                  <a:cubicBezTo>
                    <a:pt x="79" y="123"/>
                    <a:pt x="77" y="123"/>
                    <a:pt x="77" y="123"/>
                  </a:cubicBezTo>
                  <a:cubicBezTo>
                    <a:pt x="76" y="122"/>
                    <a:pt x="81" y="122"/>
                    <a:pt x="80" y="121"/>
                  </a:cubicBezTo>
                  <a:cubicBezTo>
                    <a:pt x="78" y="119"/>
                    <a:pt x="80" y="119"/>
                    <a:pt x="81" y="118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5" y="116"/>
                    <a:pt x="79" y="116"/>
                    <a:pt x="80" y="114"/>
                  </a:cubicBezTo>
                  <a:cubicBezTo>
                    <a:pt x="80" y="114"/>
                    <a:pt x="77" y="112"/>
                    <a:pt x="77" y="111"/>
                  </a:cubicBezTo>
                  <a:cubicBezTo>
                    <a:pt x="76" y="110"/>
                    <a:pt x="76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3" y="105"/>
                    <a:pt x="76" y="104"/>
                    <a:pt x="78" y="103"/>
                  </a:cubicBezTo>
                  <a:cubicBezTo>
                    <a:pt x="77" y="103"/>
                    <a:pt x="77" y="104"/>
                    <a:pt x="76" y="102"/>
                  </a:cubicBezTo>
                  <a:cubicBezTo>
                    <a:pt x="76" y="103"/>
                    <a:pt x="71" y="107"/>
                    <a:pt x="72" y="107"/>
                  </a:cubicBezTo>
                  <a:cubicBezTo>
                    <a:pt x="79" y="111"/>
                    <a:pt x="60" y="112"/>
                    <a:pt x="58" y="111"/>
                  </a:cubicBezTo>
                  <a:cubicBezTo>
                    <a:pt x="56" y="110"/>
                    <a:pt x="57" y="110"/>
                    <a:pt x="58" y="110"/>
                  </a:cubicBezTo>
                  <a:cubicBezTo>
                    <a:pt x="55" y="109"/>
                    <a:pt x="52" y="107"/>
                    <a:pt x="52" y="106"/>
                  </a:cubicBezTo>
                  <a:cubicBezTo>
                    <a:pt x="52" y="108"/>
                    <a:pt x="47" y="106"/>
                    <a:pt x="49" y="105"/>
                  </a:cubicBezTo>
                  <a:cubicBezTo>
                    <a:pt x="48" y="105"/>
                    <a:pt x="47" y="105"/>
                    <a:pt x="46" y="105"/>
                  </a:cubicBezTo>
                  <a:cubicBezTo>
                    <a:pt x="45" y="103"/>
                    <a:pt x="48" y="103"/>
                    <a:pt x="49" y="102"/>
                  </a:cubicBezTo>
                  <a:cubicBezTo>
                    <a:pt x="49" y="102"/>
                    <a:pt x="50" y="102"/>
                    <a:pt x="49" y="101"/>
                  </a:cubicBezTo>
                  <a:cubicBezTo>
                    <a:pt x="49" y="101"/>
                    <a:pt x="51" y="101"/>
                    <a:pt x="51" y="101"/>
                  </a:cubicBezTo>
                  <a:cubicBezTo>
                    <a:pt x="52" y="102"/>
                    <a:pt x="53" y="101"/>
                    <a:pt x="55" y="102"/>
                  </a:cubicBezTo>
                  <a:cubicBezTo>
                    <a:pt x="57" y="103"/>
                    <a:pt x="54" y="104"/>
                    <a:pt x="54" y="104"/>
                  </a:cubicBezTo>
                  <a:cubicBezTo>
                    <a:pt x="56" y="104"/>
                    <a:pt x="56" y="102"/>
                    <a:pt x="59" y="102"/>
                  </a:cubicBezTo>
                  <a:cubicBezTo>
                    <a:pt x="60" y="103"/>
                    <a:pt x="60" y="103"/>
                    <a:pt x="60" y="104"/>
                  </a:cubicBezTo>
                  <a:cubicBezTo>
                    <a:pt x="62" y="104"/>
                    <a:pt x="64" y="104"/>
                    <a:pt x="63" y="103"/>
                  </a:cubicBezTo>
                  <a:cubicBezTo>
                    <a:pt x="63" y="102"/>
                    <a:pt x="61" y="101"/>
                    <a:pt x="60" y="101"/>
                  </a:cubicBezTo>
                  <a:cubicBezTo>
                    <a:pt x="60" y="101"/>
                    <a:pt x="62" y="101"/>
                    <a:pt x="62" y="101"/>
                  </a:cubicBezTo>
                  <a:cubicBezTo>
                    <a:pt x="61" y="101"/>
                    <a:pt x="60" y="101"/>
                    <a:pt x="61" y="100"/>
                  </a:cubicBezTo>
                  <a:cubicBezTo>
                    <a:pt x="58" y="100"/>
                    <a:pt x="59" y="102"/>
                    <a:pt x="55" y="101"/>
                  </a:cubicBezTo>
                  <a:cubicBezTo>
                    <a:pt x="53" y="101"/>
                    <a:pt x="48" y="100"/>
                    <a:pt x="48" y="101"/>
                  </a:cubicBezTo>
                  <a:cubicBezTo>
                    <a:pt x="46" y="99"/>
                    <a:pt x="49" y="99"/>
                    <a:pt x="50" y="99"/>
                  </a:cubicBezTo>
                  <a:cubicBezTo>
                    <a:pt x="49" y="99"/>
                    <a:pt x="48" y="99"/>
                    <a:pt x="49" y="99"/>
                  </a:cubicBezTo>
                  <a:cubicBezTo>
                    <a:pt x="47" y="99"/>
                    <a:pt x="47" y="98"/>
                    <a:pt x="48" y="98"/>
                  </a:cubicBezTo>
                  <a:cubicBezTo>
                    <a:pt x="47" y="98"/>
                    <a:pt x="47" y="98"/>
                    <a:pt x="46" y="98"/>
                  </a:cubicBezTo>
                  <a:cubicBezTo>
                    <a:pt x="45" y="97"/>
                    <a:pt x="46" y="97"/>
                    <a:pt x="46" y="96"/>
                  </a:cubicBezTo>
                  <a:cubicBezTo>
                    <a:pt x="44" y="97"/>
                    <a:pt x="47" y="100"/>
                    <a:pt x="44" y="99"/>
                  </a:cubicBezTo>
                  <a:cubicBezTo>
                    <a:pt x="42" y="98"/>
                    <a:pt x="43" y="98"/>
                    <a:pt x="41" y="97"/>
                  </a:cubicBezTo>
                  <a:cubicBezTo>
                    <a:pt x="39" y="96"/>
                    <a:pt x="41" y="95"/>
                    <a:pt x="41" y="95"/>
                  </a:cubicBezTo>
                  <a:cubicBezTo>
                    <a:pt x="40" y="95"/>
                    <a:pt x="39" y="94"/>
                    <a:pt x="38" y="95"/>
                  </a:cubicBezTo>
                  <a:cubicBezTo>
                    <a:pt x="35" y="93"/>
                    <a:pt x="39" y="93"/>
                    <a:pt x="41" y="93"/>
                  </a:cubicBezTo>
                  <a:cubicBezTo>
                    <a:pt x="39" y="93"/>
                    <a:pt x="39" y="92"/>
                    <a:pt x="40" y="92"/>
                  </a:cubicBezTo>
                  <a:cubicBezTo>
                    <a:pt x="43" y="92"/>
                    <a:pt x="41" y="89"/>
                    <a:pt x="42" y="89"/>
                  </a:cubicBezTo>
                  <a:cubicBezTo>
                    <a:pt x="44" y="88"/>
                    <a:pt x="45" y="87"/>
                    <a:pt x="46" y="86"/>
                  </a:cubicBezTo>
                  <a:cubicBezTo>
                    <a:pt x="47" y="85"/>
                    <a:pt x="47" y="85"/>
                    <a:pt x="49" y="85"/>
                  </a:cubicBezTo>
                  <a:cubicBezTo>
                    <a:pt x="51" y="85"/>
                    <a:pt x="51" y="86"/>
                    <a:pt x="51" y="87"/>
                  </a:cubicBezTo>
                  <a:cubicBezTo>
                    <a:pt x="51" y="86"/>
                    <a:pt x="52" y="86"/>
                    <a:pt x="52" y="86"/>
                  </a:cubicBezTo>
                  <a:cubicBezTo>
                    <a:pt x="48" y="85"/>
                    <a:pt x="52" y="83"/>
                    <a:pt x="53" y="83"/>
                  </a:cubicBezTo>
                  <a:cubicBezTo>
                    <a:pt x="52" y="83"/>
                    <a:pt x="51" y="84"/>
                    <a:pt x="50" y="84"/>
                  </a:cubicBezTo>
                  <a:cubicBezTo>
                    <a:pt x="49" y="82"/>
                    <a:pt x="50" y="80"/>
                    <a:pt x="55" y="80"/>
                  </a:cubicBezTo>
                  <a:cubicBezTo>
                    <a:pt x="50" y="79"/>
                    <a:pt x="55" y="78"/>
                    <a:pt x="56" y="78"/>
                  </a:cubicBezTo>
                  <a:cubicBezTo>
                    <a:pt x="57" y="78"/>
                    <a:pt x="59" y="78"/>
                    <a:pt x="60" y="79"/>
                  </a:cubicBezTo>
                  <a:cubicBezTo>
                    <a:pt x="63" y="80"/>
                    <a:pt x="60" y="80"/>
                    <a:pt x="60" y="81"/>
                  </a:cubicBezTo>
                  <a:cubicBezTo>
                    <a:pt x="61" y="79"/>
                    <a:pt x="67" y="80"/>
                    <a:pt x="69" y="79"/>
                  </a:cubicBezTo>
                  <a:cubicBezTo>
                    <a:pt x="70" y="78"/>
                    <a:pt x="72" y="76"/>
                    <a:pt x="75" y="75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81" y="77"/>
                    <a:pt x="86" y="76"/>
                    <a:pt x="88" y="74"/>
                  </a:cubicBezTo>
                  <a:cubicBezTo>
                    <a:pt x="88" y="73"/>
                    <a:pt x="87" y="71"/>
                    <a:pt x="87" y="70"/>
                  </a:cubicBezTo>
                  <a:cubicBezTo>
                    <a:pt x="87" y="69"/>
                    <a:pt x="84" y="66"/>
                    <a:pt x="82" y="67"/>
                  </a:cubicBezTo>
                  <a:cubicBezTo>
                    <a:pt x="82" y="67"/>
                    <a:pt x="94" y="65"/>
                    <a:pt x="86" y="62"/>
                  </a:cubicBezTo>
                  <a:cubicBezTo>
                    <a:pt x="86" y="62"/>
                    <a:pt x="87" y="62"/>
                    <a:pt x="87" y="62"/>
                  </a:cubicBezTo>
                  <a:cubicBezTo>
                    <a:pt x="85" y="62"/>
                    <a:pt x="85" y="63"/>
                    <a:pt x="84" y="64"/>
                  </a:cubicBezTo>
                  <a:cubicBezTo>
                    <a:pt x="82" y="64"/>
                    <a:pt x="79" y="63"/>
                    <a:pt x="78" y="64"/>
                  </a:cubicBezTo>
                  <a:cubicBezTo>
                    <a:pt x="81" y="64"/>
                    <a:pt x="78" y="65"/>
                    <a:pt x="78" y="65"/>
                  </a:cubicBezTo>
                  <a:cubicBezTo>
                    <a:pt x="77" y="65"/>
                    <a:pt x="75" y="65"/>
                    <a:pt x="74" y="65"/>
                  </a:cubicBezTo>
                  <a:cubicBezTo>
                    <a:pt x="72" y="66"/>
                    <a:pt x="72" y="67"/>
                    <a:pt x="70" y="68"/>
                  </a:cubicBezTo>
                  <a:cubicBezTo>
                    <a:pt x="69" y="66"/>
                    <a:pt x="66" y="64"/>
                    <a:pt x="65" y="65"/>
                  </a:cubicBezTo>
                  <a:cubicBezTo>
                    <a:pt x="65" y="66"/>
                    <a:pt x="66" y="66"/>
                    <a:pt x="67" y="66"/>
                  </a:cubicBezTo>
                  <a:cubicBezTo>
                    <a:pt x="67" y="67"/>
                    <a:pt x="68" y="67"/>
                    <a:pt x="65" y="67"/>
                  </a:cubicBezTo>
                  <a:cubicBezTo>
                    <a:pt x="64" y="66"/>
                    <a:pt x="62" y="66"/>
                    <a:pt x="61" y="66"/>
                  </a:cubicBezTo>
                  <a:cubicBezTo>
                    <a:pt x="59" y="65"/>
                    <a:pt x="57" y="65"/>
                    <a:pt x="55" y="66"/>
                  </a:cubicBezTo>
                  <a:cubicBezTo>
                    <a:pt x="51" y="66"/>
                    <a:pt x="50" y="67"/>
                    <a:pt x="44" y="66"/>
                  </a:cubicBezTo>
                  <a:cubicBezTo>
                    <a:pt x="43" y="66"/>
                    <a:pt x="36" y="65"/>
                    <a:pt x="35" y="64"/>
                  </a:cubicBezTo>
                  <a:cubicBezTo>
                    <a:pt x="35" y="64"/>
                    <a:pt x="37" y="63"/>
                    <a:pt x="35" y="62"/>
                  </a:cubicBezTo>
                  <a:cubicBezTo>
                    <a:pt x="31" y="61"/>
                    <a:pt x="30" y="59"/>
                    <a:pt x="31" y="59"/>
                  </a:cubicBezTo>
                  <a:cubicBezTo>
                    <a:pt x="31" y="59"/>
                    <a:pt x="31" y="59"/>
                    <a:pt x="31" y="60"/>
                  </a:cubicBezTo>
                  <a:cubicBezTo>
                    <a:pt x="34" y="61"/>
                    <a:pt x="35" y="60"/>
                    <a:pt x="35" y="59"/>
                  </a:cubicBezTo>
                  <a:cubicBezTo>
                    <a:pt x="35" y="59"/>
                    <a:pt x="37" y="59"/>
                    <a:pt x="39" y="59"/>
                  </a:cubicBezTo>
                  <a:cubicBezTo>
                    <a:pt x="33" y="57"/>
                    <a:pt x="30" y="58"/>
                    <a:pt x="26" y="58"/>
                  </a:cubicBezTo>
                  <a:cubicBezTo>
                    <a:pt x="25" y="57"/>
                    <a:pt x="22" y="56"/>
                    <a:pt x="20" y="56"/>
                  </a:cubicBezTo>
                  <a:cubicBezTo>
                    <a:pt x="17" y="55"/>
                    <a:pt x="21" y="54"/>
                    <a:pt x="22" y="54"/>
                  </a:cubicBezTo>
                  <a:cubicBezTo>
                    <a:pt x="21" y="54"/>
                    <a:pt x="20" y="55"/>
                    <a:pt x="20" y="55"/>
                  </a:cubicBezTo>
                  <a:cubicBezTo>
                    <a:pt x="24" y="56"/>
                    <a:pt x="23" y="54"/>
                    <a:pt x="25" y="53"/>
                  </a:cubicBezTo>
                  <a:cubicBezTo>
                    <a:pt x="26" y="53"/>
                    <a:pt x="30" y="53"/>
                    <a:pt x="30" y="52"/>
                  </a:cubicBezTo>
                  <a:cubicBezTo>
                    <a:pt x="30" y="49"/>
                    <a:pt x="40" y="51"/>
                    <a:pt x="43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39" y="48"/>
                    <a:pt x="44" y="48"/>
                    <a:pt x="47" y="48"/>
                  </a:cubicBezTo>
                  <a:cubicBezTo>
                    <a:pt x="52" y="47"/>
                    <a:pt x="53" y="45"/>
                    <a:pt x="60" y="46"/>
                  </a:cubicBezTo>
                  <a:cubicBezTo>
                    <a:pt x="58" y="46"/>
                    <a:pt x="59" y="47"/>
                    <a:pt x="59" y="48"/>
                  </a:cubicBezTo>
                  <a:cubicBezTo>
                    <a:pt x="59" y="49"/>
                    <a:pt x="58" y="49"/>
                    <a:pt x="56" y="50"/>
                  </a:cubicBezTo>
                  <a:cubicBezTo>
                    <a:pt x="57" y="50"/>
                    <a:pt x="58" y="50"/>
                    <a:pt x="59" y="51"/>
                  </a:cubicBezTo>
                  <a:cubicBezTo>
                    <a:pt x="61" y="51"/>
                    <a:pt x="62" y="51"/>
                    <a:pt x="63" y="51"/>
                  </a:cubicBezTo>
                  <a:cubicBezTo>
                    <a:pt x="64" y="51"/>
                    <a:pt x="65" y="51"/>
                    <a:pt x="67" y="51"/>
                  </a:cubicBezTo>
                  <a:cubicBezTo>
                    <a:pt x="68" y="51"/>
                    <a:pt x="71" y="50"/>
                    <a:pt x="70" y="52"/>
                  </a:cubicBezTo>
                  <a:cubicBezTo>
                    <a:pt x="71" y="50"/>
                    <a:pt x="78" y="52"/>
                    <a:pt x="79" y="51"/>
                  </a:cubicBezTo>
                  <a:cubicBezTo>
                    <a:pt x="81" y="51"/>
                    <a:pt x="79" y="48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6" y="50"/>
                    <a:pt x="87" y="50"/>
                    <a:pt x="85" y="49"/>
                  </a:cubicBezTo>
                  <a:cubicBezTo>
                    <a:pt x="81" y="47"/>
                    <a:pt x="79" y="48"/>
                    <a:pt x="77" y="49"/>
                  </a:cubicBezTo>
                  <a:cubicBezTo>
                    <a:pt x="77" y="48"/>
                    <a:pt x="79" y="47"/>
                    <a:pt x="76" y="46"/>
                  </a:cubicBezTo>
                  <a:cubicBezTo>
                    <a:pt x="74" y="45"/>
                    <a:pt x="72" y="45"/>
                    <a:pt x="71" y="44"/>
                  </a:cubicBezTo>
                  <a:cubicBezTo>
                    <a:pt x="69" y="41"/>
                    <a:pt x="77" y="44"/>
                    <a:pt x="76" y="45"/>
                  </a:cubicBezTo>
                  <a:cubicBezTo>
                    <a:pt x="75" y="47"/>
                    <a:pt x="85" y="47"/>
                    <a:pt x="84" y="47"/>
                  </a:cubicBezTo>
                  <a:cubicBezTo>
                    <a:pt x="91" y="49"/>
                    <a:pt x="96" y="48"/>
                    <a:pt x="93" y="46"/>
                  </a:cubicBezTo>
                  <a:cubicBezTo>
                    <a:pt x="92" y="46"/>
                    <a:pt x="91" y="46"/>
                    <a:pt x="91" y="46"/>
                  </a:cubicBezTo>
                  <a:cubicBezTo>
                    <a:pt x="89" y="46"/>
                    <a:pt x="87" y="45"/>
                    <a:pt x="86" y="45"/>
                  </a:cubicBezTo>
                  <a:cubicBezTo>
                    <a:pt x="85" y="46"/>
                    <a:pt x="85" y="47"/>
                    <a:pt x="82" y="46"/>
                  </a:cubicBezTo>
                  <a:cubicBezTo>
                    <a:pt x="76" y="45"/>
                    <a:pt x="79" y="42"/>
                    <a:pt x="81" y="42"/>
                  </a:cubicBezTo>
                  <a:cubicBezTo>
                    <a:pt x="76" y="40"/>
                    <a:pt x="76" y="43"/>
                    <a:pt x="74" y="41"/>
                  </a:cubicBezTo>
                  <a:cubicBezTo>
                    <a:pt x="74" y="42"/>
                    <a:pt x="74" y="42"/>
                    <a:pt x="73" y="42"/>
                  </a:cubicBezTo>
                  <a:cubicBezTo>
                    <a:pt x="72" y="41"/>
                    <a:pt x="73" y="41"/>
                    <a:pt x="73" y="41"/>
                  </a:cubicBezTo>
                  <a:cubicBezTo>
                    <a:pt x="72" y="40"/>
                    <a:pt x="72" y="41"/>
                    <a:pt x="72" y="42"/>
                  </a:cubicBezTo>
                  <a:cubicBezTo>
                    <a:pt x="71" y="42"/>
                    <a:pt x="66" y="42"/>
                    <a:pt x="64" y="41"/>
                  </a:cubicBezTo>
                  <a:cubicBezTo>
                    <a:pt x="59" y="41"/>
                    <a:pt x="60" y="40"/>
                    <a:pt x="59" y="38"/>
                  </a:cubicBezTo>
                  <a:cubicBezTo>
                    <a:pt x="57" y="36"/>
                    <a:pt x="49" y="33"/>
                    <a:pt x="44" y="32"/>
                  </a:cubicBezTo>
                  <a:cubicBezTo>
                    <a:pt x="42" y="32"/>
                    <a:pt x="41" y="32"/>
                    <a:pt x="38" y="31"/>
                  </a:cubicBezTo>
                  <a:cubicBezTo>
                    <a:pt x="35" y="29"/>
                    <a:pt x="34" y="29"/>
                    <a:pt x="32" y="29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8" y="24"/>
                    <a:pt x="42" y="24"/>
                    <a:pt x="46" y="24"/>
                  </a:cubicBezTo>
                  <a:cubicBezTo>
                    <a:pt x="56" y="23"/>
                    <a:pt x="61" y="22"/>
                    <a:pt x="66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7" y="16"/>
                    <a:pt x="70" y="15"/>
                  </a:cubicBezTo>
                  <a:cubicBezTo>
                    <a:pt x="73" y="14"/>
                    <a:pt x="73" y="11"/>
                    <a:pt x="78" y="10"/>
                  </a:cubicBezTo>
                  <a:cubicBezTo>
                    <a:pt x="78" y="11"/>
                    <a:pt x="80" y="11"/>
                    <a:pt x="79" y="12"/>
                  </a:cubicBezTo>
                  <a:cubicBezTo>
                    <a:pt x="82" y="11"/>
                    <a:pt x="86" y="11"/>
                    <a:pt x="88" y="10"/>
                  </a:cubicBezTo>
                  <a:cubicBezTo>
                    <a:pt x="90" y="9"/>
                    <a:pt x="91" y="8"/>
                    <a:pt x="96" y="8"/>
                  </a:cubicBezTo>
                  <a:cubicBezTo>
                    <a:pt x="96" y="8"/>
                    <a:pt x="96" y="9"/>
                    <a:pt x="94" y="9"/>
                  </a:cubicBezTo>
                  <a:cubicBezTo>
                    <a:pt x="97" y="8"/>
                    <a:pt x="95" y="10"/>
                    <a:pt x="95" y="10"/>
                  </a:cubicBezTo>
                  <a:cubicBezTo>
                    <a:pt x="96" y="10"/>
                    <a:pt x="96" y="10"/>
                    <a:pt x="98" y="11"/>
                  </a:cubicBezTo>
                  <a:cubicBezTo>
                    <a:pt x="97" y="10"/>
                    <a:pt x="97" y="9"/>
                    <a:pt x="97" y="9"/>
                  </a:cubicBezTo>
                  <a:cubicBezTo>
                    <a:pt x="98" y="8"/>
                    <a:pt x="101" y="9"/>
                    <a:pt x="102" y="8"/>
                  </a:cubicBezTo>
                  <a:cubicBezTo>
                    <a:pt x="101" y="8"/>
                    <a:pt x="100" y="8"/>
                    <a:pt x="99" y="9"/>
                  </a:cubicBezTo>
                  <a:cubicBezTo>
                    <a:pt x="97" y="7"/>
                    <a:pt x="95" y="7"/>
                    <a:pt x="95" y="7"/>
                  </a:cubicBezTo>
                  <a:cubicBezTo>
                    <a:pt x="96" y="6"/>
                    <a:pt x="100" y="6"/>
                    <a:pt x="102" y="5"/>
                  </a:cubicBezTo>
                  <a:cubicBezTo>
                    <a:pt x="102" y="5"/>
                    <a:pt x="102" y="6"/>
                    <a:pt x="101" y="6"/>
                  </a:cubicBezTo>
                  <a:cubicBezTo>
                    <a:pt x="109" y="7"/>
                    <a:pt x="114" y="5"/>
                    <a:pt x="118" y="4"/>
                  </a:cubicBezTo>
                  <a:cubicBezTo>
                    <a:pt x="122" y="3"/>
                    <a:pt x="124" y="1"/>
                    <a:pt x="128" y="0"/>
                  </a:cubicBezTo>
                  <a:cubicBezTo>
                    <a:pt x="128" y="0"/>
                    <a:pt x="127" y="0"/>
                    <a:pt x="128" y="1"/>
                  </a:cubicBezTo>
                  <a:cubicBezTo>
                    <a:pt x="129" y="1"/>
                    <a:pt x="135" y="1"/>
                    <a:pt x="137" y="3"/>
                  </a:cubicBezTo>
                  <a:cubicBezTo>
                    <a:pt x="138" y="4"/>
                    <a:pt x="134" y="4"/>
                    <a:pt x="131" y="4"/>
                  </a:cubicBezTo>
                  <a:cubicBezTo>
                    <a:pt x="134" y="5"/>
                    <a:pt x="134" y="6"/>
                    <a:pt x="133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8" y="4"/>
                    <a:pt x="139" y="3"/>
                    <a:pt x="140" y="3"/>
                  </a:cubicBezTo>
                  <a:cubicBezTo>
                    <a:pt x="140" y="3"/>
                    <a:pt x="142" y="1"/>
                    <a:pt x="142" y="3"/>
                  </a:cubicBezTo>
                  <a:cubicBezTo>
                    <a:pt x="142" y="3"/>
                    <a:pt x="143" y="2"/>
                    <a:pt x="145" y="3"/>
                  </a:cubicBezTo>
                  <a:cubicBezTo>
                    <a:pt x="148" y="4"/>
                    <a:pt x="145" y="5"/>
                    <a:pt x="145" y="5"/>
                  </a:cubicBezTo>
                  <a:cubicBezTo>
                    <a:pt x="151" y="7"/>
                    <a:pt x="152" y="5"/>
                    <a:pt x="154" y="5"/>
                  </a:cubicBezTo>
                  <a:cubicBezTo>
                    <a:pt x="157" y="4"/>
                    <a:pt x="162" y="4"/>
                    <a:pt x="168" y="5"/>
                  </a:cubicBezTo>
                  <a:cubicBezTo>
                    <a:pt x="169" y="6"/>
                    <a:pt x="167" y="6"/>
                    <a:pt x="167" y="7"/>
                  </a:cubicBezTo>
                  <a:cubicBezTo>
                    <a:pt x="168" y="7"/>
                    <a:pt x="169" y="8"/>
                    <a:pt x="170" y="8"/>
                  </a:cubicBezTo>
                  <a:cubicBezTo>
                    <a:pt x="169" y="8"/>
                    <a:pt x="167" y="8"/>
                    <a:pt x="166" y="8"/>
                  </a:cubicBezTo>
                  <a:cubicBezTo>
                    <a:pt x="169" y="8"/>
                    <a:pt x="171" y="8"/>
                    <a:pt x="174" y="8"/>
                  </a:cubicBezTo>
                  <a:cubicBezTo>
                    <a:pt x="173" y="8"/>
                    <a:pt x="173" y="8"/>
                    <a:pt x="172" y="9"/>
                  </a:cubicBezTo>
                  <a:cubicBezTo>
                    <a:pt x="177" y="10"/>
                    <a:pt x="179" y="10"/>
                    <a:pt x="181" y="9"/>
                  </a:cubicBezTo>
                  <a:cubicBezTo>
                    <a:pt x="182" y="9"/>
                    <a:pt x="183" y="9"/>
                    <a:pt x="184" y="9"/>
                  </a:cubicBezTo>
                  <a:cubicBezTo>
                    <a:pt x="185" y="9"/>
                    <a:pt x="187" y="8"/>
                    <a:pt x="187" y="9"/>
                  </a:cubicBezTo>
                  <a:cubicBezTo>
                    <a:pt x="191" y="9"/>
                    <a:pt x="193" y="8"/>
                    <a:pt x="198" y="9"/>
                  </a:cubicBezTo>
                  <a:cubicBezTo>
                    <a:pt x="199" y="9"/>
                    <a:pt x="202" y="9"/>
                    <a:pt x="204" y="10"/>
                  </a:cubicBezTo>
                  <a:cubicBezTo>
                    <a:pt x="208" y="11"/>
                    <a:pt x="208" y="10"/>
                    <a:pt x="211" y="11"/>
                  </a:cubicBezTo>
                  <a:cubicBezTo>
                    <a:pt x="219" y="12"/>
                    <a:pt x="221" y="11"/>
                    <a:pt x="226" y="12"/>
                  </a:cubicBezTo>
                  <a:cubicBezTo>
                    <a:pt x="227" y="12"/>
                    <a:pt x="229" y="11"/>
                    <a:pt x="232" y="13"/>
                  </a:cubicBezTo>
                  <a:cubicBezTo>
                    <a:pt x="233" y="13"/>
                    <a:pt x="236" y="13"/>
                    <a:pt x="236" y="13"/>
                  </a:cubicBezTo>
                  <a:cubicBezTo>
                    <a:pt x="238" y="13"/>
                    <a:pt x="241" y="14"/>
                    <a:pt x="243" y="13"/>
                  </a:cubicBezTo>
                  <a:cubicBezTo>
                    <a:pt x="244" y="13"/>
                    <a:pt x="245" y="13"/>
                    <a:pt x="246" y="13"/>
                  </a:cubicBezTo>
                  <a:cubicBezTo>
                    <a:pt x="246" y="13"/>
                    <a:pt x="247" y="13"/>
                    <a:pt x="248" y="13"/>
                  </a:cubicBezTo>
                  <a:cubicBezTo>
                    <a:pt x="246" y="11"/>
                    <a:pt x="254" y="12"/>
                    <a:pt x="259" y="13"/>
                  </a:cubicBezTo>
                  <a:cubicBezTo>
                    <a:pt x="261" y="13"/>
                    <a:pt x="265" y="15"/>
                    <a:pt x="268" y="15"/>
                  </a:cubicBezTo>
                  <a:cubicBezTo>
                    <a:pt x="270" y="16"/>
                    <a:pt x="270" y="16"/>
                    <a:pt x="272" y="17"/>
                  </a:cubicBezTo>
                  <a:cubicBezTo>
                    <a:pt x="275" y="18"/>
                    <a:pt x="274" y="16"/>
                    <a:pt x="276" y="17"/>
                  </a:cubicBezTo>
                  <a:cubicBezTo>
                    <a:pt x="274" y="23"/>
                    <a:pt x="276" y="31"/>
                    <a:pt x="276" y="39"/>
                  </a:cubicBezTo>
                  <a:cubicBezTo>
                    <a:pt x="275" y="46"/>
                    <a:pt x="276" y="54"/>
                    <a:pt x="277" y="62"/>
                  </a:cubicBezTo>
                  <a:cubicBezTo>
                    <a:pt x="276" y="70"/>
                    <a:pt x="276" y="77"/>
                    <a:pt x="276" y="85"/>
                  </a:cubicBezTo>
                  <a:cubicBezTo>
                    <a:pt x="276" y="89"/>
                    <a:pt x="276" y="93"/>
                    <a:pt x="276" y="97"/>
                  </a:cubicBezTo>
                  <a:cubicBezTo>
                    <a:pt x="276" y="99"/>
                    <a:pt x="277" y="101"/>
                    <a:pt x="276" y="102"/>
                  </a:cubicBezTo>
                  <a:cubicBezTo>
                    <a:pt x="276" y="103"/>
                    <a:pt x="275" y="105"/>
                    <a:pt x="278" y="107"/>
                  </a:cubicBezTo>
                  <a:cubicBezTo>
                    <a:pt x="279" y="107"/>
                    <a:pt x="281" y="107"/>
                    <a:pt x="282" y="107"/>
                  </a:cubicBezTo>
                  <a:cubicBezTo>
                    <a:pt x="282" y="106"/>
                    <a:pt x="285" y="107"/>
                    <a:pt x="286" y="108"/>
                  </a:cubicBezTo>
                  <a:cubicBezTo>
                    <a:pt x="288" y="108"/>
                    <a:pt x="288" y="107"/>
                    <a:pt x="290" y="106"/>
                  </a:cubicBezTo>
                  <a:cubicBezTo>
                    <a:pt x="291" y="106"/>
                    <a:pt x="293" y="106"/>
                    <a:pt x="295" y="106"/>
                  </a:cubicBezTo>
                  <a:cubicBezTo>
                    <a:pt x="295" y="107"/>
                    <a:pt x="294" y="108"/>
                    <a:pt x="294" y="109"/>
                  </a:cubicBezTo>
                  <a:cubicBezTo>
                    <a:pt x="295" y="110"/>
                    <a:pt x="298" y="110"/>
                    <a:pt x="299" y="111"/>
                  </a:cubicBezTo>
                  <a:cubicBezTo>
                    <a:pt x="301" y="113"/>
                    <a:pt x="304" y="114"/>
                    <a:pt x="307" y="116"/>
                  </a:cubicBezTo>
                  <a:cubicBezTo>
                    <a:pt x="310" y="117"/>
                    <a:pt x="309" y="119"/>
                    <a:pt x="310" y="120"/>
                  </a:cubicBezTo>
                  <a:cubicBezTo>
                    <a:pt x="313" y="119"/>
                    <a:pt x="316" y="118"/>
                    <a:pt x="318" y="117"/>
                  </a:cubicBezTo>
                  <a:cubicBezTo>
                    <a:pt x="319" y="117"/>
                    <a:pt x="319" y="116"/>
                    <a:pt x="319" y="115"/>
                  </a:cubicBezTo>
                  <a:cubicBezTo>
                    <a:pt x="320" y="115"/>
                    <a:pt x="320" y="115"/>
                    <a:pt x="321" y="115"/>
                  </a:cubicBezTo>
                  <a:cubicBezTo>
                    <a:pt x="321" y="114"/>
                    <a:pt x="321" y="114"/>
                    <a:pt x="321" y="113"/>
                  </a:cubicBezTo>
                  <a:cubicBezTo>
                    <a:pt x="321" y="113"/>
                    <a:pt x="323" y="113"/>
                    <a:pt x="324" y="113"/>
                  </a:cubicBezTo>
                  <a:cubicBezTo>
                    <a:pt x="325" y="113"/>
                    <a:pt x="327" y="111"/>
                    <a:pt x="329" y="112"/>
                  </a:cubicBezTo>
                  <a:cubicBezTo>
                    <a:pt x="336" y="113"/>
                    <a:pt x="331" y="115"/>
                    <a:pt x="335" y="117"/>
                  </a:cubicBezTo>
                  <a:cubicBezTo>
                    <a:pt x="336" y="117"/>
                    <a:pt x="338" y="118"/>
                    <a:pt x="338" y="118"/>
                  </a:cubicBezTo>
                  <a:cubicBezTo>
                    <a:pt x="339" y="119"/>
                    <a:pt x="340" y="120"/>
                    <a:pt x="342" y="121"/>
                  </a:cubicBezTo>
                  <a:cubicBezTo>
                    <a:pt x="347" y="123"/>
                    <a:pt x="346" y="124"/>
                    <a:pt x="349" y="126"/>
                  </a:cubicBezTo>
                  <a:cubicBezTo>
                    <a:pt x="351" y="128"/>
                    <a:pt x="352" y="130"/>
                    <a:pt x="355" y="132"/>
                  </a:cubicBezTo>
                  <a:cubicBezTo>
                    <a:pt x="356" y="133"/>
                    <a:pt x="358" y="135"/>
                    <a:pt x="359" y="136"/>
                  </a:cubicBezTo>
                  <a:cubicBezTo>
                    <a:pt x="359" y="137"/>
                    <a:pt x="358" y="138"/>
                    <a:pt x="361" y="138"/>
                  </a:cubicBezTo>
                  <a:cubicBezTo>
                    <a:pt x="360" y="139"/>
                    <a:pt x="362" y="141"/>
                    <a:pt x="364" y="142"/>
                  </a:cubicBezTo>
                  <a:cubicBezTo>
                    <a:pt x="365" y="142"/>
                    <a:pt x="371" y="144"/>
                    <a:pt x="373" y="145"/>
                  </a:cubicBezTo>
                  <a:cubicBezTo>
                    <a:pt x="376" y="146"/>
                    <a:pt x="378" y="147"/>
                    <a:pt x="380" y="147"/>
                  </a:cubicBezTo>
                  <a:cubicBezTo>
                    <a:pt x="381" y="149"/>
                    <a:pt x="380" y="149"/>
                    <a:pt x="379" y="150"/>
                  </a:cubicBezTo>
                  <a:cubicBezTo>
                    <a:pt x="378" y="151"/>
                    <a:pt x="380" y="153"/>
                    <a:pt x="381" y="154"/>
                  </a:cubicBezTo>
                  <a:cubicBezTo>
                    <a:pt x="382" y="157"/>
                    <a:pt x="377" y="159"/>
                    <a:pt x="374" y="160"/>
                  </a:cubicBezTo>
                  <a:cubicBezTo>
                    <a:pt x="374" y="159"/>
                    <a:pt x="374" y="159"/>
                    <a:pt x="374" y="158"/>
                  </a:cubicBezTo>
                  <a:cubicBezTo>
                    <a:pt x="374" y="159"/>
                    <a:pt x="374" y="160"/>
                    <a:pt x="373" y="160"/>
                  </a:cubicBezTo>
                  <a:cubicBezTo>
                    <a:pt x="370" y="157"/>
                    <a:pt x="375" y="156"/>
                    <a:pt x="376" y="155"/>
                  </a:cubicBezTo>
                  <a:cubicBezTo>
                    <a:pt x="376" y="155"/>
                    <a:pt x="372" y="158"/>
                    <a:pt x="371" y="156"/>
                  </a:cubicBezTo>
                  <a:cubicBezTo>
                    <a:pt x="370" y="155"/>
                    <a:pt x="374" y="155"/>
                    <a:pt x="375" y="155"/>
                  </a:cubicBezTo>
                  <a:cubicBezTo>
                    <a:pt x="374" y="155"/>
                    <a:pt x="374" y="155"/>
                    <a:pt x="373" y="155"/>
                  </a:cubicBezTo>
                  <a:cubicBezTo>
                    <a:pt x="372" y="153"/>
                    <a:pt x="373" y="152"/>
                    <a:pt x="371" y="150"/>
                  </a:cubicBezTo>
                  <a:cubicBezTo>
                    <a:pt x="369" y="148"/>
                    <a:pt x="370" y="148"/>
                    <a:pt x="371" y="147"/>
                  </a:cubicBezTo>
                  <a:cubicBezTo>
                    <a:pt x="369" y="148"/>
                    <a:pt x="368" y="149"/>
                    <a:pt x="366" y="149"/>
                  </a:cubicBezTo>
                  <a:cubicBezTo>
                    <a:pt x="366" y="149"/>
                    <a:pt x="366" y="148"/>
                    <a:pt x="367" y="148"/>
                  </a:cubicBezTo>
                  <a:cubicBezTo>
                    <a:pt x="366" y="148"/>
                    <a:pt x="362" y="149"/>
                    <a:pt x="363" y="150"/>
                  </a:cubicBezTo>
                  <a:cubicBezTo>
                    <a:pt x="364" y="151"/>
                    <a:pt x="363" y="150"/>
                    <a:pt x="363" y="151"/>
                  </a:cubicBezTo>
                  <a:cubicBezTo>
                    <a:pt x="363" y="152"/>
                    <a:pt x="362" y="151"/>
                    <a:pt x="362" y="152"/>
                  </a:cubicBezTo>
                  <a:cubicBezTo>
                    <a:pt x="362" y="153"/>
                    <a:pt x="360" y="153"/>
                    <a:pt x="360" y="152"/>
                  </a:cubicBezTo>
                  <a:cubicBezTo>
                    <a:pt x="359" y="151"/>
                    <a:pt x="360" y="150"/>
                    <a:pt x="361" y="149"/>
                  </a:cubicBezTo>
                  <a:cubicBezTo>
                    <a:pt x="362" y="149"/>
                    <a:pt x="362" y="148"/>
                    <a:pt x="362" y="147"/>
                  </a:cubicBezTo>
                  <a:cubicBezTo>
                    <a:pt x="362" y="146"/>
                    <a:pt x="364" y="146"/>
                    <a:pt x="366" y="146"/>
                  </a:cubicBezTo>
                  <a:cubicBezTo>
                    <a:pt x="364" y="146"/>
                    <a:pt x="363" y="146"/>
                    <a:pt x="361" y="145"/>
                  </a:cubicBezTo>
                  <a:cubicBezTo>
                    <a:pt x="362" y="146"/>
                    <a:pt x="362" y="147"/>
                    <a:pt x="360" y="147"/>
                  </a:cubicBezTo>
                  <a:cubicBezTo>
                    <a:pt x="357" y="146"/>
                    <a:pt x="358" y="144"/>
                    <a:pt x="358" y="143"/>
                  </a:cubicBezTo>
                  <a:cubicBezTo>
                    <a:pt x="359" y="144"/>
                    <a:pt x="360" y="144"/>
                    <a:pt x="360" y="144"/>
                  </a:cubicBezTo>
                  <a:cubicBezTo>
                    <a:pt x="359" y="144"/>
                    <a:pt x="358" y="143"/>
                    <a:pt x="358" y="142"/>
                  </a:cubicBezTo>
                  <a:cubicBezTo>
                    <a:pt x="358" y="142"/>
                    <a:pt x="357" y="142"/>
                    <a:pt x="357" y="142"/>
                  </a:cubicBezTo>
                  <a:cubicBezTo>
                    <a:pt x="357" y="142"/>
                    <a:pt x="357" y="141"/>
                    <a:pt x="358" y="140"/>
                  </a:cubicBezTo>
                  <a:cubicBezTo>
                    <a:pt x="357" y="141"/>
                    <a:pt x="356" y="141"/>
                    <a:pt x="354" y="140"/>
                  </a:cubicBezTo>
                  <a:cubicBezTo>
                    <a:pt x="352" y="139"/>
                    <a:pt x="354" y="139"/>
                    <a:pt x="354" y="138"/>
                  </a:cubicBezTo>
                  <a:cubicBezTo>
                    <a:pt x="353" y="138"/>
                    <a:pt x="351" y="138"/>
                    <a:pt x="350" y="137"/>
                  </a:cubicBezTo>
                  <a:cubicBezTo>
                    <a:pt x="350" y="138"/>
                    <a:pt x="346" y="137"/>
                    <a:pt x="347" y="136"/>
                  </a:cubicBezTo>
                  <a:cubicBezTo>
                    <a:pt x="348" y="135"/>
                    <a:pt x="350" y="135"/>
                    <a:pt x="351" y="135"/>
                  </a:cubicBezTo>
                  <a:cubicBezTo>
                    <a:pt x="350" y="135"/>
                    <a:pt x="350" y="135"/>
                    <a:pt x="348" y="135"/>
                  </a:cubicBezTo>
                  <a:cubicBezTo>
                    <a:pt x="349" y="135"/>
                    <a:pt x="346" y="133"/>
                    <a:pt x="348" y="133"/>
                  </a:cubicBezTo>
                  <a:cubicBezTo>
                    <a:pt x="347" y="133"/>
                    <a:pt x="345" y="132"/>
                    <a:pt x="346" y="132"/>
                  </a:cubicBezTo>
                  <a:cubicBezTo>
                    <a:pt x="347" y="131"/>
                    <a:pt x="349" y="133"/>
                    <a:pt x="350" y="133"/>
                  </a:cubicBezTo>
                  <a:cubicBezTo>
                    <a:pt x="350" y="132"/>
                    <a:pt x="347" y="132"/>
                    <a:pt x="347" y="131"/>
                  </a:cubicBezTo>
                  <a:cubicBezTo>
                    <a:pt x="345" y="129"/>
                    <a:pt x="349" y="130"/>
                    <a:pt x="351" y="130"/>
                  </a:cubicBezTo>
                  <a:cubicBezTo>
                    <a:pt x="347" y="129"/>
                    <a:pt x="346" y="130"/>
                    <a:pt x="346" y="131"/>
                  </a:cubicBezTo>
                  <a:cubicBezTo>
                    <a:pt x="343" y="130"/>
                    <a:pt x="344" y="128"/>
                    <a:pt x="345" y="127"/>
                  </a:cubicBezTo>
                  <a:cubicBezTo>
                    <a:pt x="345" y="128"/>
                    <a:pt x="344" y="129"/>
                    <a:pt x="343" y="129"/>
                  </a:cubicBezTo>
                  <a:cubicBezTo>
                    <a:pt x="341" y="128"/>
                    <a:pt x="341" y="127"/>
                    <a:pt x="342" y="127"/>
                  </a:cubicBezTo>
                  <a:cubicBezTo>
                    <a:pt x="342" y="125"/>
                    <a:pt x="343" y="124"/>
                    <a:pt x="344" y="124"/>
                  </a:cubicBezTo>
                  <a:cubicBezTo>
                    <a:pt x="342" y="124"/>
                    <a:pt x="341" y="125"/>
                    <a:pt x="341" y="126"/>
                  </a:cubicBezTo>
                  <a:cubicBezTo>
                    <a:pt x="341" y="127"/>
                    <a:pt x="338" y="125"/>
                    <a:pt x="335" y="125"/>
                  </a:cubicBezTo>
                  <a:cubicBezTo>
                    <a:pt x="335" y="124"/>
                    <a:pt x="334" y="124"/>
                    <a:pt x="333" y="123"/>
                  </a:cubicBezTo>
                  <a:cubicBezTo>
                    <a:pt x="333" y="122"/>
                    <a:pt x="334" y="122"/>
                    <a:pt x="333" y="121"/>
                  </a:cubicBezTo>
                  <a:cubicBezTo>
                    <a:pt x="333" y="123"/>
                    <a:pt x="331" y="119"/>
                    <a:pt x="330" y="118"/>
                  </a:cubicBezTo>
                  <a:cubicBezTo>
                    <a:pt x="330" y="117"/>
                    <a:pt x="330" y="116"/>
                    <a:pt x="330" y="115"/>
                  </a:cubicBezTo>
                  <a:cubicBezTo>
                    <a:pt x="330" y="115"/>
                    <a:pt x="330" y="116"/>
                    <a:pt x="329" y="116"/>
                  </a:cubicBezTo>
                  <a:cubicBezTo>
                    <a:pt x="328" y="117"/>
                    <a:pt x="330" y="117"/>
                    <a:pt x="330" y="118"/>
                  </a:cubicBezTo>
                  <a:cubicBezTo>
                    <a:pt x="327" y="116"/>
                    <a:pt x="329" y="119"/>
                    <a:pt x="329" y="120"/>
                  </a:cubicBezTo>
                  <a:cubicBezTo>
                    <a:pt x="330" y="121"/>
                    <a:pt x="330" y="122"/>
                    <a:pt x="331" y="123"/>
                  </a:cubicBezTo>
                  <a:cubicBezTo>
                    <a:pt x="332" y="125"/>
                    <a:pt x="333" y="126"/>
                    <a:pt x="331" y="126"/>
                  </a:cubicBezTo>
                  <a:cubicBezTo>
                    <a:pt x="330" y="127"/>
                    <a:pt x="329" y="125"/>
                    <a:pt x="329" y="125"/>
                  </a:cubicBezTo>
                  <a:cubicBezTo>
                    <a:pt x="329" y="125"/>
                    <a:pt x="326" y="125"/>
                    <a:pt x="325" y="125"/>
                  </a:cubicBezTo>
                  <a:cubicBezTo>
                    <a:pt x="324" y="123"/>
                    <a:pt x="323" y="121"/>
                    <a:pt x="326" y="120"/>
                  </a:cubicBezTo>
                  <a:cubicBezTo>
                    <a:pt x="324" y="120"/>
                    <a:pt x="323" y="120"/>
                    <a:pt x="323" y="121"/>
                  </a:cubicBezTo>
                  <a:cubicBezTo>
                    <a:pt x="322" y="118"/>
                    <a:pt x="322" y="121"/>
                    <a:pt x="322" y="121"/>
                  </a:cubicBezTo>
                  <a:cubicBezTo>
                    <a:pt x="320" y="122"/>
                    <a:pt x="319" y="120"/>
                    <a:pt x="317" y="119"/>
                  </a:cubicBezTo>
                  <a:cubicBezTo>
                    <a:pt x="319" y="120"/>
                    <a:pt x="316" y="120"/>
                    <a:pt x="315" y="119"/>
                  </a:cubicBezTo>
                  <a:cubicBezTo>
                    <a:pt x="316" y="120"/>
                    <a:pt x="313" y="120"/>
                    <a:pt x="313" y="121"/>
                  </a:cubicBezTo>
                  <a:cubicBezTo>
                    <a:pt x="314" y="120"/>
                    <a:pt x="316" y="121"/>
                    <a:pt x="317" y="121"/>
                  </a:cubicBezTo>
                  <a:cubicBezTo>
                    <a:pt x="318" y="121"/>
                    <a:pt x="320" y="123"/>
                    <a:pt x="320" y="122"/>
                  </a:cubicBezTo>
                  <a:cubicBezTo>
                    <a:pt x="320" y="122"/>
                    <a:pt x="319" y="123"/>
                    <a:pt x="319" y="123"/>
                  </a:cubicBezTo>
                  <a:cubicBezTo>
                    <a:pt x="320" y="123"/>
                    <a:pt x="320" y="122"/>
                    <a:pt x="322" y="123"/>
                  </a:cubicBezTo>
                  <a:cubicBezTo>
                    <a:pt x="321" y="123"/>
                    <a:pt x="322" y="124"/>
                    <a:pt x="323" y="124"/>
                  </a:cubicBezTo>
                  <a:cubicBezTo>
                    <a:pt x="324" y="125"/>
                    <a:pt x="322" y="126"/>
                    <a:pt x="321" y="126"/>
                  </a:cubicBezTo>
                  <a:cubicBezTo>
                    <a:pt x="321" y="124"/>
                    <a:pt x="319" y="125"/>
                    <a:pt x="318" y="125"/>
                  </a:cubicBezTo>
                  <a:cubicBezTo>
                    <a:pt x="321" y="125"/>
                    <a:pt x="319" y="125"/>
                    <a:pt x="318" y="125"/>
                  </a:cubicBezTo>
                  <a:cubicBezTo>
                    <a:pt x="317" y="125"/>
                    <a:pt x="318" y="127"/>
                    <a:pt x="317" y="127"/>
                  </a:cubicBezTo>
                  <a:cubicBezTo>
                    <a:pt x="317" y="125"/>
                    <a:pt x="307" y="124"/>
                    <a:pt x="309" y="123"/>
                  </a:cubicBezTo>
                  <a:cubicBezTo>
                    <a:pt x="308" y="123"/>
                    <a:pt x="306" y="122"/>
                    <a:pt x="305" y="121"/>
                  </a:cubicBezTo>
                  <a:cubicBezTo>
                    <a:pt x="304" y="119"/>
                    <a:pt x="302" y="118"/>
                    <a:pt x="300" y="118"/>
                  </a:cubicBezTo>
                  <a:cubicBezTo>
                    <a:pt x="300" y="118"/>
                    <a:pt x="300" y="118"/>
                    <a:pt x="301" y="117"/>
                  </a:cubicBezTo>
                  <a:cubicBezTo>
                    <a:pt x="299" y="117"/>
                    <a:pt x="296" y="118"/>
                    <a:pt x="293" y="116"/>
                  </a:cubicBezTo>
                  <a:cubicBezTo>
                    <a:pt x="293" y="116"/>
                    <a:pt x="290" y="115"/>
                    <a:pt x="289" y="114"/>
                  </a:cubicBezTo>
                  <a:cubicBezTo>
                    <a:pt x="289" y="113"/>
                    <a:pt x="290" y="113"/>
                    <a:pt x="290" y="112"/>
                  </a:cubicBezTo>
                  <a:cubicBezTo>
                    <a:pt x="290" y="112"/>
                    <a:pt x="289" y="111"/>
                    <a:pt x="290" y="110"/>
                  </a:cubicBezTo>
                  <a:cubicBezTo>
                    <a:pt x="292" y="109"/>
                    <a:pt x="293" y="113"/>
                    <a:pt x="293" y="113"/>
                  </a:cubicBezTo>
                  <a:cubicBezTo>
                    <a:pt x="293" y="112"/>
                    <a:pt x="293" y="110"/>
                    <a:pt x="296" y="111"/>
                  </a:cubicBezTo>
                  <a:cubicBezTo>
                    <a:pt x="295" y="111"/>
                    <a:pt x="291" y="109"/>
                    <a:pt x="290" y="110"/>
                  </a:cubicBezTo>
                  <a:cubicBezTo>
                    <a:pt x="289" y="110"/>
                    <a:pt x="289" y="111"/>
                    <a:pt x="287" y="111"/>
                  </a:cubicBezTo>
                  <a:cubicBezTo>
                    <a:pt x="284" y="112"/>
                    <a:pt x="280" y="113"/>
                    <a:pt x="273" y="111"/>
                  </a:cubicBezTo>
                  <a:cubicBezTo>
                    <a:pt x="274" y="110"/>
                    <a:pt x="275" y="110"/>
                    <a:pt x="273" y="109"/>
                  </a:cubicBezTo>
                  <a:cubicBezTo>
                    <a:pt x="271" y="109"/>
                    <a:pt x="272" y="110"/>
                    <a:pt x="270" y="110"/>
                  </a:cubicBezTo>
                  <a:cubicBezTo>
                    <a:pt x="267" y="109"/>
                    <a:pt x="264" y="109"/>
                    <a:pt x="260" y="109"/>
                  </a:cubicBezTo>
                  <a:cubicBezTo>
                    <a:pt x="255" y="108"/>
                    <a:pt x="254" y="111"/>
                    <a:pt x="247" y="109"/>
                  </a:cubicBezTo>
                  <a:cubicBezTo>
                    <a:pt x="250" y="109"/>
                    <a:pt x="241" y="107"/>
                    <a:pt x="240" y="107"/>
                  </a:cubicBezTo>
                  <a:cubicBezTo>
                    <a:pt x="239" y="105"/>
                    <a:pt x="242" y="104"/>
                    <a:pt x="242" y="103"/>
                  </a:cubicBezTo>
                  <a:cubicBezTo>
                    <a:pt x="239" y="103"/>
                    <a:pt x="239" y="105"/>
                    <a:pt x="237" y="106"/>
                  </a:cubicBezTo>
                  <a:cubicBezTo>
                    <a:pt x="237" y="106"/>
                    <a:pt x="236" y="106"/>
                    <a:pt x="235" y="106"/>
                  </a:cubicBezTo>
                  <a:cubicBezTo>
                    <a:pt x="234" y="106"/>
                    <a:pt x="232" y="105"/>
                    <a:pt x="231" y="105"/>
                  </a:cubicBezTo>
                  <a:cubicBezTo>
                    <a:pt x="231" y="104"/>
                    <a:pt x="232" y="104"/>
                    <a:pt x="233" y="103"/>
                  </a:cubicBezTo>
                  <a:cubicBezTo>
                    <a:pt x="232" y="103"/>
                    <a:pt x="228" y="104"/>
                    <a:pt x="230" y="103"/>
                  </a:cubicBezTo>
                  <a:cubicBezTo>
                    <a:pt x="229" y="103"/>
                    <a:pt x="228" y="103"/>
                    <a:pt x="227" y="103"/>
                  </a:cubicBezTo>
                  <a:cubicBezTo>
                    <a:pt x="227" y="103"/>
                    <a:pt x="228" y="103"/>
                    <a:pt x="229" y="102"/>
                  </a:cubicBezTo>
                  <a:cubicBezTo>
                    <a:pt x="227" y="102"/>
                    <a:pt x="226" y="103"/>
                    <a:pt x="223" y="103"/>
                  </a:cubicBezTo>
                  <a:cubicBezTo>
                    <a:pt x="224" y="102"/>
                    <a:pt x="226" y="101"/>
                    <a:pt x="228" y="101"/>
                  </a:cubicBezTo>
                  <a:cubicBezTo>
                    <a:pt x="226" y="101"/>
                    <a:pt x="226" y="102"/>
                    <a:pt x="223" y="101"/>
                  </a:cubicBezTo>
                  <a:cubicBezTo>
                    <a:pt x="220" y="100"/>
                    <a:pt x="225" y="99"/>
                    <a:pt x="226" y="99"/>
                  </a:cubicBezTo>
                  <a:cubicBezTo>
                    <a:pt x="223" y="98"/>
                    <a:pt x="222" y="99"/>
                    <a:pt x="221" y="100"/>
                  </a:cubicBezTo>
                  <a:cubicBezTo>
                    <a:pt x="220" y="100"/>
                    <a:pt x="217" y="100"/>
                    <a:pt x="216" y="101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15" y="100"/>
                    <a:pt x="215" y="100"/>
                    <a:pt x="215" y="101"/>
                  </a:cubicBezTo>
                  <a:cubicBezTo>
                    <a:pt x="214" y="100"/>
                    <a:pt x="215" y="99"/>
                    <a:pt x="214" y="98"/>
                  </a:cubicBezTo>
                  <a:cubicBezTo>
                    <a:pt x="214" y="99"/>
                    <a:pt x="215" y="101"/>
                    <a:pt x="213" y="101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2" y="101"/>
                    <a:pt x="212" y="101"/>
                    <a:pt x="212" y="102"/>
                  </a:cubicBezTo>
                  <a:cubicBezTo>
                    <a:pt x="208" y="100"/>
                    <a:pt x="212" y="98"/>
                    <a:pt x="212" y="97"/>
                  </a:cubicBezTo>
                  <a:cubicBezTo>
                    <a:pt x="211" y="98"/>
                    <a:pt x="210" y="98"/>
                    <a:pt x="210" y="99"/>
                  </a:cubicBezTo>
                  <a:cubicBezTo>
                    <a:pt x="209" y="100"/>
                    <a:pt x="205" y="99"/>
                    <a:pt x="206" y="100"/>
                  </a:cubicBezTo>
                  <a:cubicBezTo>
                    <a:pt x="207" y="100"/>
                    <a:pt x="207" y="99"/>
                    <a:pt x="208" y="99"/>
                  </a:cubicBezTo>
                  <a:cubicBezTo>
                    <a:pt x="208" y="101"/>
                    <a:pt x="205" y="101"/>
                    <a:pt x="204" y="102"/>
                  </a:cubicBezTo>
                  <a:cubicBezTo>
                    <a:pt x="207" y="102"/>
                    <a:pt x="203" y="103"/>
                    <a:pt x="203" y="103"/>
                  </a:cubicBezTo>
                  <a:cubicBezTo>
                    <a:pt x="205" y="103"/>
                    <a:pt x="205" y="102"/>
                    <a:pt x="206" y="102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7" y="103"/>
                    <a:pt x="207" y="103"/>
                    <a:pt x="207" y="102"/>
                  </a:cubicBezTo>
                  <a:cubicBezTo>
                    <a:pt x="209" y="105"/>
                    <a:pt x="205" y="104"/>
                    <a:pt x="204" y="105"/>
                  </a:cubicBezTo>
                  <a:cubicBezTo>
                    <a:pt x="206" y="105"/>
                    <a:pt x="207" y="104"/>
                    <a:pt x="209" y="104"/>
                  </a:cubicBezTo>
                  <a:cubicBezTo>
                    <a:pt x="213" y="106"/>
                    <a:pt x="206" y="106"/>
                    <a:pt x="206" y="108"/>
                  </a:cubicBezTo>
                  <a:cubicBezTo>
                    <a:pt x="207" y="108"/>
                    <a:pt x="208" y="107"/>
                    <a:pt x="208" y="107"/>
                  </a:cubicBezTo>
                  <a:cubicBezTo>
                    <a:pt x="208" y="107"/>
                    <a:pt x="208" y="109"/>
                    <a:pt x="209" y="108"/>
                  </a:cubicBezTo>
                  <a:cubicBezTo>
                    <a:pt x="209" y="109"/>
                    <a:pt x="208" y="109"/>
                    <a:pt x="207" y="110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4" y="111"/>
                    <a:pt x="202" y="110"/>
                    <a:pt x="200" y="110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199" y="109"/>
                    <a:pt x="199" y="110"/>
                    <a:pt x="198" y="111"/>
                  </a:cubicBezTo>
                  <a:cubicBezTo>
                    <a:pt x="198" y="110"/>
                    <a:pt x="198" y="109"/>
                    <a:pt x="197" y="109"/>
                  </a:cubicBezTo>
                  <a:cubicBezTo>
                    <a:pt x="196" y="109"/>
                    <a:pt x="194" y="111"/>
                    <a:pt x="196" y="112"/>
                  </a:cubicBezTo>
                  <a:cubicBezTo>
                    <a:pt x="195" y="111"/>
                    <a:pt x="194" y="111"/>
                    <a:pt x="195" y="111"/>
                  </a:cubicBezTo>
                  <a:cubicBezTo>
                    <a:pt x="194" y="111"/>
                    <a:pt x="193" y="111"/>
                    <a:pt x="193" y="111"/>
                  </a:cubicBezTo>
                  <a:cubicBezTo>
                    <a:pt x="193" y="111"/>
                    <a:pt x="194" y="112"/>
                    <a:pt x="194" y="113"/>
                  </a:cubicBezTo>
                  <a:cubicBezTo>
                    <a:pt x="191" y="111"/>
                    <a:pt x="191" y="112"/>
                    <a:pt x="191" y="113"/>
                  </a:cubicBezTo>
                  <a:cubicBezTo>
                    <a:pt x="191" y="114"/>
                    <a:pt x="189" y="114"/>
                    <a:pt x="188" y="115"/>
                  </a:cubicBezTo>
                  <a:cubicBezTo>
                    <a:pt x="188" y="114"/>
                    <a:pt x="189" y="113"/>
                    <a:pt x="189" y="113"/>
                  </a:cubicBezTo>
                  <a:cubicBezTo>
                    <a:pt x="188" y="113"/>
                    <a:pt x="188" y="114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4" y="114"/>
                    <a:pt x="185" y="115"/>
                    <a:pt x="184" y="116"/>
                  </a:cubicBezTo>
                  <a:cubicBezTo>
                    <a:pt x="182" y="116"/>
                    <a:pt x="182" y="117"/>
                    <a:pt x="179" y="116"/>
                  </a:cubicBezTo>
                  <a:cubicBezTo>
                    <a:pt x="182" y="118"/>
                    <a:pt x="179" y="117"/>
                    <a:pt x="178" y="117"/>
                  </a:cubicBezTo>
                  <a:cubicBezTo>
                    <a:pt x="177" y="117"/>
                    <a:pt x="176" y="117"/>
                    <a:pt x="175" y="117"/>
                  </a:cubicBezTo>
                  <a:cubicBezTo>
                    <a:pt x="175" y="118"/>
                    <a:pt x="173" y="117"/>
                    <a:pt x="172" y="116"/>
                  </a:cubicBezTo>
                  <a:cubicBezTo>
                    <a:pt x="172" y="116"/>
                    <a:pt x="173" y="116"/>
                    <a:pt x="173" y="116"/>
                  </a:cubicBezTo>
                  <a:cubicBezTo>
                    <a:pt x="176" y="114"/>
                    <a:pt x="178" y="113"/>
                    <a:pt x="181" y="112"/>
                  </a:cubicBezTo>
                  <a:cubicBezTo>
                    <a:pt x="178" y="112"/>
                    <a:pt x="179" y="114"/>
                    <a:pt x="175" y="113"/>
                  </a:cubicBezTo>
                  <a:cubicBezTo>
                    <a:pt x="172" y="111"/>
                    <a:pt x="177" y="108"/>
                    <a:pt x="177" y="108"/>
                  </a:cubicBezTo>
                  <a:cubicBezTo>
                    <a:pt x="178" y="107"/>
                    <a:pt x="179" y="106"/>
                    <a:pt x="179" y="105"/>
                  </a:cubicBezTo>
                  <a:cubicBezTo>
                    <a:pt x="179" y="105"/>
                    <a:pt x="177" y="103"/>
                    <a:pt x="178" y="103"/>
                  </a:cubicBezTo>
                  <a:cubicBezTo>
                    <a:pt x="181" y="101"/>
                    <a:pt x="184" y="101"/>
                    <a:pt x="187" y="100"/>
                  </a:cubicBezTo>
                  <a:cubicBezTo>
                    <a:pt x="189" y="101"/>
                    <a:pt x="191" y="101"/>
                    <a:pt x="191" y="100"/>
                  </a:cubicBezTo>
                  <a:cubicBezTo>
                    <a:pt x="193" y="100"/>
                    <a:pt x="197" y="101"/>
                    <a:pt x="200" y="101"/>
                  </a:cubicBezTo>
                  <a:cubicBezTo>
                    <a:pt x="196" y="100"/>
                    <a:pt x="189" y="99"/>
                    <a:pt x="191" y="97"/>
                  </a:cubicBezTo>
                  <a:cubicBezTo>
                    <a:pt x="192" y="96"/>
                    <a:pt x="195" y="96"/>
                    <a:pt x="197" y="95"/>
                  </a:cubicBezTo>
                  <a:cubicBezTo>
                    <a:pt x="193" y="94"/>
                    <a:pt x="193" y="96"/>
                    <a:pt x="191" y="97"/>
                  </a:cubicBezTo>
                  <a:cubicBezTo>
                    <a:pt x="191" y="97"/>
                    <a:pt x="187" y="98"/>
                    <a:pt x="185" y="96"/>
                  </a:cubicBezTo>
                  <a:cubicBezTo>
                    <a:pt x="186" y="97"/>
                    <a:pt x="184" y="98"/>
                    <a:pt x="182" y="98"/>
                  </a:cubicBezTo>
                  <a:cubicBezTo>
                    <a:pt x="180" y="98"/>
                    <a:pt x="180" y="99"/>
                    <a:pt x="179" y="100"/>
                  </a:cubicBezTo>
                  <a:cubicBezTo>
                    <a:pt x="177" y="100"/>
                    <a:pt x="175" y="100"/>
                    <a:pt x="175" y="101"/>
                  </a:cubicBezTo>
                  <a:cubicBezTo>
                    <a:pt x="175" y="102"/>
                    <a:pt x="174" y="102"/>
                    <a:pt x="173" y="103"/>
                  </a:cubicBezTo>
                  <a:cubicBezTo>
                    <a:pt x="171" y="103"/>
                    <a:pt x="169" y="104"/>
                    <a:pt x="169" y="106"/>
                  </a:cubicBezTo>
                  <a:cubicBezTo>
                    <a:pt x="170" y="106"/>
                    <a:pt x="168" y="107"/>
                    <a:pt x="167" y="107"/>
                  </a:cubicBezTo>
                  <a:cubicBezTo>
                    <a:pt x="166" y="108"/>
                    <a:pt x="163" y="106"/>
                    <a:pt x="162" y="107"/>
                  </a:cubicBezTo>
                  <a:cubicBezTo>
                    <a:pt x="164" y="106"/>
                    <a:pt x="167" y="109"/>
                    <a:pt x="167" y="109"/>
                  </a:cubicBezTo>
                  <a:cubicBezTo>
                    <a:pt x="165" y="111"/>
                    <a:pt x="162" y="110"/>
                    <a:pt x="160" y="111"/>
                  </a:cubicBezTo>
                  <a:cubicBezTo>
                    <a:pt x="163" y="111"/>
                    <a:pt x="163" y="112"/>
                    <a:pt x="162" y="113"/>
                  </a:cubicBezTo>
                  <a:cubicBezTo>
                    <a:pt x="161" y="113"/>
                    <a:pt x="159" y="113"/>
                    <a:pt x="159" y="113"/>
                  </a:cubicBezTo>
                  <a:cubicBezTo>
                    <a:pt x="160" y="112"/>
                    <a:pt x="158" y="113"/>
                    <a:pt x="158" y="113"/>
                  </a:cubicBezTo>
                  <a:cubicBezTo>
                    <a:pt x="157" y="113"/>
                    <a:pt x="155" y="114"/>
                    <a:pt x="155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3" y="116"/>
                    <a:pt x="152" y="116"/>
                  </a:cubicBezTo>
                  <a:cubicBezTo>
                    <a:pt x="155" y="116"/>
                    <a:pt x="152" y="116"/>
                    <a:pt x="152" y="116"/>
                  </a:cubicBezTo>
                  <a:cubicBezTo>
                    <a:pt x="151" y="117"/>
                    <a:pt x="150" y="117"/>
                    <a:pt x="151" y="119"/>
                  </a:cubicBezTo>
                  <a:cubicBezTo>
                    <a:pt x="153" y="119"/>
                    <a:pt x="154" y="118"/>
                    <a:pt x="157" y="119"/>
                  </a:cubicBezTo>
                  <a:cubicBezTo>
                    <a:pt x="161" y="120"/>
                    <a:pt x="158" y="122"/>
                    <a:pt x="158" y="122"/>
                  </a:cubicBezTo>
                  <a:cubicBezTo>
                    <a:pt x="156" y="122"/>
                    <a:pt x="154" y="123"/>
                    <a:pt x="153" y="124"/>
                  </a:cubicBezTo>
                  <a:cubicBezTo>
                    <a:pt x="153" y="124"/>
                    <a:pt x="152" y="124"/>
                    <a:pt x="152" y="125"/>
                  </a:cubicBezTo>
                  <a:cubicBezTo>
                    <a:pt x="152" y="126"/>
                    <a:pt x="149" y="125"/>
                    <a:pt x="149" y="126"/>
                  </a:cubicBezTo>
                  <a:cubicBezTo>
                    <a:pt x="150" y="126"/>
                    <a:pt x="150" y="126"/>
                    <a:pt x="151" y="126"/>
                  </a:cubicBezTo>
                  <a:cubicBezTo>
                    <a:pt x="150" y="126"/>
                    <a:pt x="151" y="129"/>
                    <a:pt x="148" y="127"/>
                  </a:cubicBezTo>
                  <a:cubicBezTo>
                    <a:pt x="149" y="128"/>
                    <a:pt x="146" y="128"/>
                    <a:pt x="144" y="128"/>
                  </a:cubicBezTo>
                  <a:cubicBezTo>
                    <a:pt x="143" y="129"/>
                    <a:pt x="142" y="129"/>
                    <a:pt x="142" y="130"/>
                  </a:cubicBezTo>
                  <a:cubicBezTo>
                    <a:pt x="141" y="131"/>
                    <a:pt x="139" y="131"/>
                    <a:pt x="138" y="131"/>
                  </a:cubicBezTo>
                  <a:cubicBezTo>
                    <a:pt x="136" y="132"/>
                    <a:pt x="136" y="133"/>
                    <a:pt x="134" y="133"/>
                  </a:cubicBezTo>
                  <a:cubicBezTo>
                    <a:pt x="133" y="133"/>
                    <a:pt x="134" y="134"/>
                    <a:pt x="132" y="134"/>
                  </a:cubicBezTo>
                  <a:cubicBezTo>
                    <a:pt x="130" y="133"/>
                    <a:pt x="129" y="135"/>
                    <a:pt x="128" y="135"/>
                  </a:cubicBezTo>
                  <a:cubicBezTo>
                    <a:pt x="130" y="135"/>
                    <a:pt x="130" y="136"/>
                    <a:pt x="130" y="137"/>
                  </a:cubicBezTo>
                  <a:cubicBezTo>
                    <a:pt x="130" y="138"/>
                    <a:pt x="128" y="138"/>
                    <a:pt x="127" y="138"/>
                  </a:cubicBezTo>
                  <a:cubicBezTo>
                    <a:pt x="127" y="139"/>
                    <a:pt x="126" y="139"/>
                    <a:pt x="125" y="139"/>
                  </a:cubicBezTo>
                  <a:cubicBezTo>
                    <a:pt x="123" y="139"/>
                    <a:pt x="124" y="140"/>
                    <a:pt x="123" y="140"/>
                  </a:cubicBezTo>
                  <a:cubicBezTo>
                    <a:pt x="122" y="141"/>
                    <a:pt x="121" y="140"/>
                    <a:pt x="120" y="140"/>
                  </a:cubicBezTo>
                  <a:cubicBezTo>
                    <a:pt x="120" y="140"/>
                    <a:pt x="118" y="140"/>
                    <a:pt x="119" y="141"/>
                  </a:cubicBezTo>
                  <a:cubicBezTo>
                    <a:pt x="120" y="142"/>
                    <a:pt x="119" y="142"/>
                    <a:pt x="118" y="142"/>
                  </a:cubicBezTo>
                  <a:cubicBezTo>
                    <a:pt x="115" y="142"/>
                    <a:pt x="115" y="142"/>
                    <a:pt x="114" y="142"/>
                  </a:cubicBezTo>
                  <a:cubicBezTo>
                    <a:pt x="117" y="143"/>
                    <a:pt x="114" y="143"/>
                    <a:pt x="113" y="143"/>
                  </a:cubicBezTo>
                  <a:cubicBezTo>
                    <a:pt x="110" y="143"/>
                    <a:pt x="109" y="144"/>
                    <a:pt x="109" y="145"/>
                  </a:cubicBezTo>
                  <a:cubicBezTo>
                    <a:pt x="110" y="145"/>
                    <a:pt x="110" y="145"/>
                    <a:pt x="111" y="145"/>
                  </a:cubicBezTo>
                  <a:cubicBezTo>
                    <a:pt x="111" y="146"/>
                    <a:pt x="111" y="146"/>
                    <a:pt x="113" y="146"/>
                  </a:cubicBezTo>
                  <a:cubicBezTo>
                    <a:pt x="113" y="146"/>
                    <a:pt x="111" y="146"/>
                    <a:pt x="111" y="147"/>
                  </a:cubicBezTo>
                  <a:cubicBezTo>
                    <a:pt x="110" y="147"/>
                    <a:pt x="111" y="148"/>
                    <a:pt x="110" y="148"/>
                  </a:cubicBezTo>
                  <a:cubicBezTo>
                    <a:pt x="109" y="147"/>
                    <a:pt x="109" y="147"/>
                    <a:pt x="110" y="146"/>
                  </a:cubicBezTo>
                  <a:cubicBezTo>
                    <a:pt x="108" y="146"/>
                    <a:pt x="109" y="147"/>
                    <a:pt x="109" y="148"/>
                  </a:cubicBezTo>
                  <a:cubicBezTo>
                    <a:pt x="108" y="149"/>
                    <a:pt x="107" y="149"/>
                    <a:pt x="105" y="149"/>
                  </a:cubicBezTo>
                  <a:cubicBezTo>
                    <a:pt x="103" y="149"/>
                    <a:pt x="101" y="149"/>
                    <a:pt x="101" y="150"/>
                  </a:cubicBezTo>
                  <a:cubicBezTo>
                    <a:pt x="100" y="151"/>
                    <a:pt x="101" y="152"/>
                    <a:pt x="99" y="152"/>
                  </a:cubicBezTo>
                  <a:cubicBezTo>
                    <a:pt x="99" y="152"/>
                    <a:pt x="99" y="151"/>
                    <a:pt x="99" y="150"/>
                  </a:cubicBezTo>
                  <a:cubicBezTo>
                    <a:pt x="96" y="149"/>
                    <a:pt x="95" y="150"/>
                    <a:pt x="95" y="151"/>
                  </a:cubicBezTo>
                  <a:cubicBezTo>
                    <a:pt x="94" y="151"/>
                    <a:pt x="94" y="151"/>
                    <a:pt x="93" y="151"/>
                  </a:cubicBezTo>
                  <a:cubicBezTo>
                    <a:pt x="92" y="151"/>
                    <a:pt x="92" y="153"/>
                    <a:pt x="91" y="153"/>
                  </a:cubicBezTo>
                  <a:cubicBezTo>
                    <a:pt x="90" y="151"/>
                    <a:pt x="90" y="153"/>
                    <a:pt x="90" y="153"/>
                  </a:cubicBezTo>
                  <a:cubicBezTo>
                    <a:pt x="90" y="153"/>
                    <a:pt x="89" y="153"/>
                    <a:pt x="88" y="153"/>
                  </a:cubicBezTo>
                  <a:cubicBezTo>
                    <a:pt x="87" y="153"/>
                    <a:pt x="86" y="154"/>
                    <a:pt x="86" y="154"/>
                  </a:cubicBezTo>
                  <a:cubicBezTo>
                    <a:pt x="85" y="154"/>
                    <a:pt x="83" y="154"/>
                    <a:pt x="82" y="154"/>
                  </a:cubicBezTo>
                  <a:cubicBezTo>
                    <a:pt x="82" y="153"/>
                    <a:pt x="83" y="152"/>
                    <a:pt x="86" y="153"/>
                  </a:cubicBezTo>
                  <a:cubicBezTo>
                    <a:pt x="79" y="150"/>
                    <a:pt x="80" y="153"/>
                    <a:pt x="79" y="155"/>
                  </a:cubicBezTo>
                  <a:cubicBezTo>
                    <a:pt x="79" y="155"/>
                    <a:pt x="78" y="155"/>
                    <a:pt x="77" y="155"/>
                  </a:cubicBezTo>
                  <a:cubicBezTo>
                    <a:pt x="77" y="156"/>
                    <a:pt x="78" y="157"/>
                    <a:pt x="77" y="157"/>
                  </a:cubicBezTo>
                  <a:cubicBezTo>
                    <a:pt x="77" y="157"/>
                    <a:pt x="75" y="156"/>
                    <a:pt x="76" y="157"/>
                  </a:cubicBezTo>
                  <a:cubicBezTo>
                    <a:pt x="76" y="158"/>
                    <a:pt x="75" y="158"/>
                    <a:pt x="74" y="157"/>
                  </a:cubicBezTo>
                  <a:cubicBezTo>
                    <a:pt x="75" y="157"/>
                    <a:pt x="73" y="156"/>
                    <a:pt x="72" y="155"/>
                  </a:cubicBezTo>
                  <a:cubicBezTo>
                    <a:pt x="69" y="155"/>
                    <a:pt x="74" y="158"/>
                    <a:pt x="71" y="158"/>
                  </a:cubicBezTo>
                  <a:moveTo>
                    <a:pt x="74" y="75"/>
                  </a:moveTo>
                  <a:cubicBezTo>
                    <a:pt x="71" y="74"/>
                    <a:pt x="70" y="75"/>
                    <a:pt x="70" y="75"/>
                  </a:cubicBezTo>
                  <a:cubicBezTo>
                    <a:pt x="72" y="75"/>
                    <a:pt x="73" y="75"/>
                    <a:pt x="74" y="75"/>
                  </a:cubicBezTo>
                  <a:moveTo>
                    <a:pt x="1" y="79"/>
                  </a:moveTo>
                  <a:cubicBezTo>
                    <a:pt x="1" y="78"/>
                    <a:pt x="0" y="76"/>
                    <a:pt x="4" y="76"/>
                  </a:cubicBezTo>
                  <a:cubicBezTo>
                    <a:pt x="5" y="77"/>
                    <a:pt x="7" y="77"/>
                    <a:pt x="9" y="78"/>
                  </a:cubicBezTo>
                  <a:cubicBezTo>
                    <a:pt x="10" y="78"/>
                    <a:pt x="10" y="77"/>
                    <a:pt x="12" y="78"/>
                  </a:cubicBezTo>
                  <a:cubicBezTo>
                    <a:pt x="14" y="79"/>
                    <a:pt x="10" y="79"/>
                    <a:pt x="8" y="79"/>
                  </a:cubicBezTo>
                  <a:cubicBezTo>
                    <a:pt x="10" y="79"/>
                    <a:pt x="6" y="79"/>
                    <a:pt x="6" y="79"/>
                  </a:cubicBezTo>
                  <a:cubicBezTo>
                    <a:pt x="5" y="80"/>
                    <a:pt x="5" y="81"/>
                    <a:pt x="4" y="81"/>
                  </a:cubicBezTo>
                  <a:cubicBezTo>
                    <a:pt x="4" y="81"/>
                    <a:pt x="3" y="80"/>
                    <a:pt x="2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0"/>
                    <a:pt x="2" y="79"/>
                    <a:pt x="1" y="79"/>
                  </a:cubicBezTo>
                  <a:moveTo>
                    <a:pt x="1" y="51"/>
                  </a:moveTo>
                  <a:cubicBezTo>
                    <a:pt x="1" y="48"/>
                    <a:pt x="6" y="53"/>
                    <a:pt x="1" y="51"/>
                  </a:cubicBezTo>
                  <a:moveTo>
                    <a:pt x="209" y="110"/>
                  </a:moveTo>
                  <a:cubicBezTo>
                    <a:pt x="209" y="109"/>
                    <a:pt x="210" y="109"/>
                    <a:pt x="211" y="108"/>
                  </a:cubicBezTo>
                  <a:cubicBezTo>
                    <a:pt x="211" y="109"/>
                    <a:pt x="210" y="109"/>
                    <a:pt x="209" y="110"/>
                  </a:cubicBezTo>
                  <a:moveTo>
                    <a:pt x="209" y="109"/>
                  </a:moveTo>
                  <a:cubicBezTo>
                    <a:pt x="209" y="109"/>
                    <a:pt x="209" y="109"/>
                    <a:pt x="208" y="109"/>
                  </a:cubicBezTo>
                  <a:cubicBezTo>
                    <a:pt x="209" y="109"/>
                    <a:pt x="208" y="108"/>
                    <a:pt x="210" y="108"/>
                  </a:cubicBezTo>
                  <a:cubicBezTo>
                    <a:pt x="209" y="109"/>
                    <a:pt x="209" y="109"/>
                    <a:pt x="209" y="109"/>
                  </a:cubicBezTo>
                  <a:moveTo>
                    <a:pt x="337" y="126"/>
                  </a:moveTo>
                  <a:cubicBezTo>
                    <a:pt x="338" y="126"/>
                    <a:pt x="339" y="126"/>
                    <a:pt x="339" y="126"/>
                  </a:cubicBezTo>
                  <a:cubicBezTo>
                    <a:pt x="338" y="127"/>
                    <a:pt x="335" y="125"/>
                    <a:pt x="337" y="126"/>
                  </a:cubicBezTo>
                  <a:moveTo>
                    <a:pt x="332" y="142"/>
                  </a:moveTo>
                  <a:cubicBezTo>
                    <a:pt x="333" y="142"/>
                    <a:pt x="332" y="141"/>
                    <a:pt x="334" y="141"/>
                  </a:cubicBezTo>
                  <a:cubicBezTo>
                    <a:pt x="333" y="142"/>
                    <a:pt x="333" y="144"/>
                    <a:pt x="336" y="146"/>
                  </a:cubicBezTo>
                  <a:cubicBezTo>
                    <a:pt x="338" y="145"/>
                    <a:pt x="337" y="143"/>
                    <a:pt x="337" y="142"/>
                  </a:cubicBezTo>
                  <a:cubicBezTo>
                    <a:pt x="336" y="141"/>
                    <a:pt x="336" y="140"/>
                    <a:pt x="336" y="139"/>
                  </a:cubicBezTo>
                  <a:cubicBezTo>
                    <a:pt x="335" y="138"/>
                    <a:pt x="333" y="136"/>
                    <a:pt x="333" y="135"/>
                  </a:cubicBezTo>
                  <a:cubicBezTo>
                    <a:pt x="331" y="134"/>
                    <a:pt x="329" y="133"/>
                    <a:pt x="329" y="134"/>
                  </a:cubicBezTo>
                  <a:cubicBezTo>
                    <a:pt x="331" y="134"/>
                    <a:pt x="328" y="134"/>
                    <a:pt x="327" y="134"/>
                  </a:cubicBezTo>
                  <a:cubicBezTo>
                    <a:pt x="327" y="134"/>
                    <a:pt x="327" y="136"/>
                    <a:pt x="329" y="136"/>
                  </a:cubicBezTo>
                  <a:cubicBezTo>
                    <a:pt x="329" y="136"/>
                    <a:pt x="328" y="137"/>
                    <a:pt x="330" y="137"/>
                  </a:cubicBezTo>
                  <a:cubicBezTo>
                    <a:pt x="328" y="137"/>
                    <a:pt x="331" y="140"/>
                    <a:pt x="329" y="140"/>
                  </a:cubicBezTo>
                  <a:cubicBezTo>
                    <a:pt x="333" y="140"/>
                    <a:pt x="330" y="142"/>
                    <a:pt x="332" y="141"/>
                  </a:cubicBezTo>
                  <a:cubicBezTo>
                    <a:pt x="332" y="141"/>
                    <a:pt x="332" y="142"/>
                    <a:pt x="332" y="142"/>
                  </a:cubicBezTo>
                  <a:moveTo>
                    <a:pt x="341" y="148"/>
                  </a:moveTo>
                  <a:cubicBezTo>
                    <a:pt x="342" y="148"/>
                    <a:pt x="342" y="147"/>
                    <a:pt x="341" y="147"/>
                  </a:cubicBezTo>
                  <a:cubicBezTo>
                    <a:pt x="341" y="146"/>
                    <a:pt x="342" y="146"/>
                    <a:pt x="342" y="145"/>
                  </a:cubicBezTo>
                  <a:cubicBezTo>
                    <a:pt x="343" y="147"/>
                    <a:pt x="343" y="146"/>
                    <a:pt x="343" y="145"/>
                  </a:cubicBezTo>
                  <a:cubicBezTo>
                    <a:pt x="343" y="145"/>
                    <a:pt x="344" y="145"/>
                    <a:pt x="344" y="144"/>
                  </a:cubicBezTo>
                  <a:cubicBezTo>
                    <a:pt x="344" y="144"/>
                    <a:pt x="343" y="143"/>
                    <a:pt x="343" y="142"/>
                  </a:cubicBezTo>
                  <a:cubicBezTo>
                    <a:pt x="343" y="142"/>
                    <a:pt x="344" y="142"/>
                    <a:pt x="345" y="142"/>
                  </a:cubicBezTo>
                  <a:cubicBezTo>
                    <a:pt x="345" y="142"/>
                    <a:pt x="345" y="141"/>
                    <a:pt x="345" y="141"/>
                  </a:cubicBezTo>
                  <a:cubicBezTo>
                    <a:pt x="343" y="141"/>
                    <a:pt x="343" y="142"/>
                    <a:pt x="342" y="142"/>
                  </a:cubicBezTo>
                  <a:cubicBezTo>
                    <a:pt x="343" y="141"/>
                    <a:pt x="344" y="140"/>
                    <a:pt x="340" y="139"/>
                  </a:cubicBezTo>
                  <a:cubicBezTo>
                    <a:pt x="343" y="141"/>
                    <a:pt x="338" y="138"/>
                    <a:pt x="340" y="140"/>
                  </a:cubicBezTo>
                  <a:cubicBezTo>
                    <a:pt x="338" y="139"/>
                    <a:pt x="339" y="141"/>
                    <a:pt x="339" y="141"/>
                  </a:cubicBezTo>
                  <a:cubicBezTo>
                    <a:pt x="341" y="141"/>
                    <a:pt x="340" y="142"/>
                    <a:pt x="339" y="143"/>
                  </a:cubicBezTo>
                  <a:cubicBezTo>
                    <a:pt x="345" y="144"/>
                    <a:pt x="338" y="145"/>
                    <a:pt x="341" y="145"/>
                  </a:cubicBezTo>
                  <a:cubicBezTo>
                    <a:pt x="340" y="145"/>
                    <a:pt x="340" y="146"/>
                    <a:pt x="341" y="148"/>
                  </a:cubicBezTo>
                  <a:moveTo>
                    <a:pt x="320" y="130"/>
                  </a:moveTo>
                  <a:cubicBezTo>
                    <a:pt x="320" y="131"/>
                    <a:pt x="322" y="132"/>
                    <a:pt x="324" y="132"/>
                  </a:cubicBezTo>
                  <a:cubicBezTo>
                    <a:pt x="322" y="132"/>
                    <a:pt x="324" y="133"/>
                    <a:pt x="325" y="134"/>
                  </a:cubicBezTo>
                  <a:cubicBezTo>
                    <a:pt x="322" y="133"/>
                    <a:pt x="325" y="135"/>
                    <a:pt x="327" y="134"/>
                  </a:cubicBezTo>
                  <a:cubicBezTo>
                    <a:pt x="328" y="134"/>
                    <a:pt x="327" y="132"/>
                    <a:pt x="325" y="132"/>
                  </a:cubicBezTo>
                  <a:cubicBezTo>
                    <a:pt x="326" y="132"/>
                    <a:pt x="326" y="132"/>
                    <a:pt x="325" y="131"/>
                  </a:cubicBezTo>
                  <a:cubicBezTo>
                    <a:pt x="327" y="132"/>
                    <a:pt x="331" y="134"/>
                    <a:pt x="333" y="134"/>
                  </a:cubicBezTo>
                  <a:cubicBezTo>
                    <a:pt x="335" y="134"/>
                    <a:pt x="334" y="132"/>
                    <a:pt x="334" y="131"/>
                  </a:cubicBezTo>
                  <a:cubicBezTo>
                    <a:pt x="332" y="131"/>
                    <a:pt x="332" y="131"/>
                    <a:pt x="331" y="131"/>
                  </a:cubicBezTo>
                  <a:cubicBezTo>
                    <a:pt x="330" y="131"/>
                    <a:pt x="328" y="130"/>
                    <a:pt x="326" y="130"/>
                  </a:cubicBezTo>
                  <a:cubicBezTo>
                    <a:pt x="328" y="129"/>
                    <a:pt x="332" y="131"/>
                    <a:pt x="333" y="131"/>
                  </a:cubicBezTo>
                  <a:cubicBezTo>
                    <a:pt x="333" y="130"/>
                    <a:pt x="332" y="130"/>
                    <a:pt x="331" y="130"/>
                  </a:cubicBezTo>
                  <a:cubicBezTo>
                    <a:pt x="333" y="130"/>
                    <a:pt x="335" y="129"/>
                    <a:pt x="332" y="128"/>
                  </a:cubicBezTo>
                  <a:cubicBezTo>
                    <a:pt x="328" y="127"/>
                    <a:pt x="328" y="129"/>
                    <a:pt x="327" y="129"/>
                  </a:cubicBezTo>
                  <a:cubicBezTo>
                    <a:pt x="326" y="128"/>
                    <a:pt x="329" y="128"/>
                    <a:pt x="328" y="127"/>
                  </a:cubicBezTo>
                  <a:cubicBezTo>
                    <a:pt x="325" y="126"/>
                    <a:pt x="321" y="126"/>
                    <a:pt x="322" y="128"/>
                  </a:cubicBezTo>
                  <a:cubicBezTo>
                    <a:pt x="320" y="126"/>
                    <a:pt x="320" y="127"/>
                    <a:pt x="320" y="128"/>
                  </a:cubicBezTo>
                  <a:cubicBezTo>
                    <a:pt x="320" y="128"/>
                    <a:pt x="322" y="129"/>
                    <a:pt x="323" y="130"/>
                  </a:cubicBezTo>
                  <a:cubicBezTo>
                    <a:pt x="322" y="129"/>
                    <a:pt x="320" y="129"/>
                    <a:pt x="320" y="129"/>
                  </a:cubicBezTo>
                  <a:cubicBezTo>
                    <a:pt x="320" y="129"/>
                    <a:pt x="319" y="128"/>
                    <a:pt x="319" y="128"/>
                  </a:cubicBezTo>
                  <a:cubicBezTo>
                    <a:pt x="318" y="128"/>
                    <a:pt x="317" y="129"/>
                    <a:pt x="319" y="130"/>
                  </a:cubicBezTo>
                  <a:cubicBezTo>
                    <a:pt x="320" y="130"/>
                    <a:pt x="320" y="130"/>
                    <a:pt x="320" y="130"/>
                  </a:cubicBezTo>
                  <a:moveTo>
                    <a:pt x="334" y="134"/>
                  </a:moveTo>
                  <a:cubicBezTo>
                    <a:pt x="334" y="134"/>
                    <a:pt x="333" y="134"/>
                    <a:pt x="333" y="134"/>
                  </a:cubicBezTo>
                  <a:cubicBezTo>
                    <a:pt x="334" y="135"/>
                    <a:pt x="334" y="135"/>
                    <a:pt x="335" y="135"/>
                  </a:cubicBezTo>
                  <a:cubicBezTo>
                    <a:pt x="334" y="134"/>
                    <a:pt x="334" y="134"/>
                    <a:pt x="334" y="134"/>
                  </a:cubicBezTo>
                  <a:moveTo>
                    <a:pt x="347" y="144"/>
                  </a:moveTo>
                  <a:cubicBezTo>
                    <a:pt x="347" y="144"/>
                    <a:pt x="348" y="144"/>
                    <a:pt x="349" y="143"/>
                  </a:cubicBezTo>
                  <a:cubicBezTo>
                    <a:pt x="350" y="143"/>
                    <a:pt x="353" y="142"/>
                    <a:pt x="350" y="142"/>
                  </a:cubicBezTo>
                  <a:cubicBezTo>
                    <a:pt x="350" y="142"/>
                    <a:pt x="350" y="141"/>
                    <a:pt x="349" y="140"/>
                  </a:cubicBezTo>
                  <a:cubicBezTo>
                    <a:pt x="355" y="144"/>
                    <a:pt x="353" y="139"/>
                    <a:pt x="350" y="138"/>
                  </a:cubicBezTo>
                  <a:cubicBezTo>
                    <a:pt x="348" y="138"/>
                    <a:pt x="339" y="137"/>
                    <a:pt x="345" y="139"/>
                  </a:cubicBezTo>
                  <a:cubicBezTo>
                    <a:pt x="343" y="139"/>
                    <a:pt x="345" y="141"/>
                    <a:pt x="345" y="140"/>
                  </a:cubicBezTo>
                  <a:cubicBezTo>
                    <a:pt x="345" y="141"/>
                    <a:pt x="344" y="142"/>
                    <a:pt x="347" y="144"/>
                  </a:cubicBezTo>
                  <a:moveTo>
                    <a:pt x="355" y="144"/>
                  </a:moveTo>
                  <a:cubicBezTo>
                    <a:pt x="354" y="144"/>
                    <a:pt x="349" y="143"/>
                    <a:pt x="352" y="145"/>
                  </a:cubicBezTo>
                  <a:cubicBezTo>
                    <a:pt x="355" y="147"/>
                    <a:pt x="355" y="144"/>
                    <a:pt x="355" y="144"/>
                  </a:cubicBezTo>
                  <a:moveTo>
                    <a:pt x="358" y="145"/>
                  </a:moveTo>
                  <a:cubicBezTo>
                    <a:pt x="356" y="144"/>
                    <a:pt x="355" y="146"/>
                    <a:pt x="355" y="147"/>
                  </a:cubicBezTo>
                  <a:cubicBezTo>
                    <a:pt x="356" y="147"/>
                    <a:pt x="358" y="148"/>
                    <a:pt x="359" y="149"/>
                  </a:cubicBezTo>
                  <a:cubicBezTo>
                    <a:pt x="360" y="149"/>
                    <a:pt x="359" y="147"/>
                    <a:pt x="360" y="147"/>
                  </a:cubicBezTo>
                  <a:cubicBezTo>
                    <a:pt x="359" y="146"/>
                    <a:pt x="358" y="146"/>
                    <a:pt x="357" y="146"/>
                  </a:cubicBezTo>
                  <a:cubicBezTo>
                    <a:pt x="358" y="146"/>
                    <a:pt x="358" y="145"/>
                    <a:pt x="358" y="145"/>
                  </a:cubicBezTo>
                  <a:moveTo>
                    <a:pt x="326" y="135"/>
                  </a:moveTo>
                  <a:cubicBezTo>
                    <a:pt x="325" y="135"/>
                    <a:pt x="325" y="138"/>
                    <a:pt x="325" y="138"/>
                  </a:cubicBezTo>
                  <a:cubicBezTo>
                    <a:pt x="327" y="138"/>
                    <a:pt x="329" y="137"/>
                    <a:pt x="326" y="135"/>
                  </a:cubicBezTo>
                  <a:moveTo>
                    <a:pt x="342" y="149"/>
                  </a:moveTo>
                  <a:cubicBezTo>
                    <a:pt x="340" y="148"/>
                    <a:pt x="339" y="149"/>
                    <a:pt x="340" y="150"/>
                  </a:cubicBezTo>
                  <a:cubicBezTo>
                    <a:pt x="341" y="149"/>
                    <a:pt x="341" y="149"/>
                    <a:pt x="342" y="149"/>
                  </a:cubicBezTo>
                  <a:moveTo>
                    <a:pt x="346" y="153"/>
                  </a:moveTo>
                  <a:cubicBezTo>
                    <a:pt x="346" y="153"/>
                    <a:pt x="346" y="153"/>
                    <a:pt x="346" y="152"/>
                  </a:cubicBezTo>
                  <a:cubicBezTo>
                    <a:pt x="346" y="153"/>
                    <a:pt x="345" y="153"/>
                    <a:pt x="345" y="153"/>
                  </a:cubicBezTo>
                  <a:cubicBezTo>
                    <a:pt x="345" y="153"/>
                    <a:pt x="346" y="153"/>
                    <a:pt x="346" y="153"/>
                  </a:cubicBezTo>
                  <a:moveTo>
                    <a:pt x="352" y="155"/>
                  </a:moveTo>
                  <a:cubicBezTo>
                    <a:pt x="350" y="155"/>
                    <a:pt x="351" y="160"/>
                    <a:pt x="355" y="161"/>
                  </a:cubicBezTo>
                  <a:cubicBezTo>
                    <a:pt x="356" y="161"/>
                    <a:pt x="354" y="159"/>
                    <a:pt x="354" y="159"/>
                  </a:cubicBezTo>
                  <a:cubicBezTo>
                    <a:pt x="353" y="158"/>
                    <a:pt x="352" y="156"/>
                    <a:pt x="352" y="155"/>
                  </a:cubicBezTo>
                  <a:moveTo>
                    <a:pt x="350" y="154"/>
                  </a:moveTo>
                  <a:cubicBezTo>
                    <a:pt x="349" y="155"/>
                    <a:pt x="348" y="155"/>
                    <a:pt x="349" y="156"/>
                  </a:cubicBezTo>
                  <a:cubicBezTo>
                    <a:pt x="350" y="156"/>
                    <a:pt x="351" y="156"/>
                    <a:pt x="350" y="154"/>
                  </a:cubicBezTo>
                  <a:moveTo>
                    <a:pt x="356" y="159"/>
                  </a:moveTo>
                  <a:cubicBezTo>
                    <a:pt x="354" y="158"/>
                    <a:pt x="355" y="159"/>
                    <a:pt x="356" y="160"/>
                  </a:cubicBezTo>
                  <a:cubicBezTo>
                    <a:pt x="355" y="159"/>
                    <a:pt x="356" y="159"/>
                    <a:pt x="356" y="159"/>
                  </a:cubicBezTo>
                  <a:moveTo>
                    <a:pt x="357" y="157"/>
                  </a:moveTo>
                  <a:cubicBezTo>
                    <a:pt x="357" y="158"/>
                    <a:pt x="357" y="158"/>
                    <a:pt x="357" y="158"/>
                  </a:cubicBezTo>
                  <a:cubicBezTo>
                    <a:pt x="360" y="158"/>
                    <a:pt x="357" y="160"/>
                    <a:pt x="360" y="159"/>
                  </a:cubicBezTo>
                  <a:cubicBezTo>
                    <a:pt x="359" y="160"/>
                    <a:pt x="359" y="160"/>
                    <a:pt x="359" y="160"/>
                  </a:cubicBezTo>
                  <a:cubicBezTo>
                    <a:pt x="363" y="162"/>
                    <a:pt x="363" y="159"/>
                    <a:pt x="362" y="158"/>
                  </a:cubicBezTo>
                  <a:cubicBezTo>
                    <a:pt x="362" y="158"/>
                    <a:pt x="361" y="158"/>
                    <a:pt x="360" y="158"/>
                  </a:cubicBezTo>
                  <a:cubicBezTo>
                    <a:pt x="361" y="157"/>
                    <a:pt x="362" y="157"/>
                    <a:pt x="362" y="156"/>
                  </a:cubicBezTo>
                  <a:cubicBezTo>
                    <a:pt x="362" y="156"/>
                    <a:pt x="361" y="156"/>
                    <a:pt x="360" y="156"/>
                  </a:cubicBezTo>
                  <a:cubicBezTo>
                    <a:pt x="361" y="156"/>
                    <a:pt x="361" y="155"/>
                    <a:pt x="361" y="154"/>
                  </a:cubicBezTo>
                  <a:cubicBezTo>
                    <a:pt x="359" y="154"/>
                    <a:pt x="358" y="154"/>
                    <a:pt x="358" y="154"/>
                  </a:cubicBezTo>
                  <a:cubicBezTo>
                    <a:pt x="358" y="154"/>
                    <a:pt x="359" y="154"/>
                    <a:pt x="359" y="153"/>
                  </a:cubicBezTo>
                  <a:cubicBezTo>
                    <a:pt x="357" y="153"/>
                    <a:pt x="357" y="153"/>
                    <a:pt x="356" y="153"/>
                  </a:cubicBezTo>
                  <a:cubicBezTo>
                    <a:pt x="357" y="153"/>
                    <a:pt x="357" y="152"/>
                    <a:pt x="360" y="153"/>
                  </a:cubicBezTo>
                  <a:cubicBezTo>
                    <a:pt x="360" y="153"/>
                    <a:pt x="358" y="150"/>
                    <a:pt x="356" y="149"/>
                  </a:cubicBezTo>
                  <a:cubicBezTo>
                    <a:pt x="355" y="148"/>
                    <a:pt x="353" y="148"/>
                    <a:pt x="352" y="148"/>
                  </a:cubicBezTo>
                  <a:cubicBezTo>
                    <a:pt x="352" y="147"/>
                    <a:pt x="352" y="146"/>
                    <a:pt x="350" y="145"/>
                  </a:cubicBezTo>
                  <a:cubicBezTo>
                    <a:pt x="349" y="145"/>
                    <a:pt x="346" y="145"/>
                    <a:pt x="346" y="146"/>
                  </a:cubicBezTo>
                  <a:cubicBezTo>
                    <a:pt x="347" y="146"/>
                    <a:pt x="348" y="146"/>
                    <a:pt x="349" y="146"/>
                  </a:cubicBezTo>
                  <a:cubicBezTo>
                    <a:pt x="350" y="147"/>
                    <a:pt x="343" y="147"/>
                    <a:pt x="345" y="149"/>
                  </a:cubicBezTo>
                  <a:cubicBezTo>
                    <a:pt x="346" y="148"/>
                    <a:pt x="350" y="149"/>
                    <a:pt x="349" y="147"/>
                  </a:cubicBezTo>
                  <a:cubicBezTo>
                    <a:pt x="350" y="148"/>
                    <a:pt x="349" y="149"/>
                    <a:pt x="350" y="150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51"/>
                    <a:pt x="347" y="150"/>
                    <a:pt x="350" y="152"/>
                  </a:cubicBezTo>
                  <a:cubicBezTo>
                    <a:pt x="351" y="152"/>
                    <a:pt x="351" y="152"/>
                    <a:pt x="352" y="151"/>
                  </a:cubicBezTo>
                  <a:cubicBezTo>
                    <a:pt x="352" y="152"/>
                    <a:pt x="351" y="153"/>
                    <a:pt x="354" y="154"/>
                  </a:cubicBezTo>
                  <a:cubicBezTo>
                    <a:pt x="353" y="154"/>
                    <a:pt x="350" y="154"/>
                    <a:pt x="350" y="155"/>
                  </a:cubicBezTo>
                  <a:cubicBezTo>
                    <a:pt x="351" y="155"/>
                    <a:pt x="352" y="155"/>
                    <a:pt x="353" y="155"/>
                  </a:cubicBezTo>
                  <a:cubicBezTo>
                    <a:pt x="351" y="156"/>
                    <a:pt x="354" y="156"/>
                    <a:pt x="354" y="155"/>
                  </a:cubicBezTo>
                  <a:cubicBezTo>
                    <a:pt x="354" y="156"/>
                    <a:pt x="357" y="157"/>
                    <a:pt x="356" y="155"/>
                  </a:cubicBezTo>
                  <a:cubicBezTo>
                    <a:pt x="357" y="156"/>
                    <a:pt x="357" y="157"/>
                    <a:pt x="356" y="157"/>
                  </a:cubicBezTo>
                  <a:cubicBezTo>
                    <a:pt x="357" y="156"/>
                    <a:pt x="357" y="157"/>
                    <a:pt x="357" y="157"/>
                  </a:cubicBezTo>
                  <a:moveTo>
                    <a:pt x="343" y="149"/>
                  </a:moveTo>
                  <a:cubicBezTo>
                    <a:pt x="344" y="149"/>
                    <a:pt x="344" y="149"/>
                    <a:pt x="344" y="149"/>
                  </a:cubicBezTo>
                  <a:cubicBezTo>
                    <a:pt x="344" y="149"/>
                    <a:pt x="343" y="149"/>
                    <a:pt x="343" y="149"/>
                  </a:cubicBezTo>
                  <a:moveTo>
                    <a:pt x="354" y="156"/>
                  </a:moveTo>
                  <a:cubicBezTo>
                    <a:pt x="354" y="157"/>
                    <a:pt x="355" y="157"/>
                    <a:pt x="354" y="157"/>
                  </a:cubicBezTo>
                  <a:cubicBezTo>
                    <a:pt x="356" y="158"/>
                    <a:pt x="356" y="157"/>
                    <a:pt x="354" y="156"/>
                  </a:cubicBezTo>
                  <a:moveTo>
                    <a:pt x="350" y="153"/>
                  </a:moveTo>
                  <a:cubicBezTo>
                    <a:pt x="349" y="153"/>
                    <a:pt x="349" y="153"/>
                    <a:pt x="349" y="153"/>
                  </a:cubicBezTo>
                  <a:cubicBezTo>
                    <a:pt x="350" y="153"/>
                    <a:pt x="350" y="153"/>
                    <a:pt x="350" y="153"/>
                  </a:cubicBezTo>
                  <a:moveTo>
                    <a:pt x="349" y="150"/>
                  </a:moveTo>
                  <a:cubicBezTo>
                    <a:pt x="348" y="150"/>
                    <a:pt x="344" y="149"/>
                    <a:pt x="347" y="151"/>
                  </a:cubicBezTo>
                  <a:cubicBezTo>
                    <a:pt x="347" y="150"/>
                    <a:pt x="348" y="150"/>
                    <a:pt x="349" y="150"/>
                  </a:cubicBezTo>
                  <a:moveTo>
                    <a:pt x="369" y="158"/>
                  </a:moveTo>
                  <a:cubicBezTo>
                    <a:pt x="369" y="158"/>
                    <a:pt x="368" y="158"/>
                    <a:pt x="367" y="159"/>
                  </a:cubicBezTo>
                  <a:cubicBezTo>
                    <a:pt x="369" y="159"/>
                    <a:pt x="370" y="159"/>
                    <a:pt x="369" y="158"/>
                  </a:cubicBezTo>
                  <a:moveTo>
                    <a:pt x="364" y="154"/>
                  </a:moveTo>
                  <a:cubicBezTo>
                    <a:pt x="363" y="154"/>
                    <a:pt x="363" y="155"/>
                    <a:pt x="365" y="156"/>
                  </a:cubicBezTo>
                  <a:cubicBezTo>
                    <a:pt x="365" y="156"/>
                    <a:pt x="366" y="155"/>
                    <a:pt x="364" y="154"/>
                  </a:cubicBezTo>
                  <a:moveTo>
                    <a:pt x="367" y="155"/>
                  </a:moveTo>
                  <a:cubicBezTo>
                    <a:pt x="365" y="155"/>
                    <a:pt x="366" y="157"/>
                    <a:pt x="367" y="157"/>
                  </a:cubicBezTo>
                  <a:cubicBezTo>
                    <a:pt x="369" y="158"/>
                    <a:pt x="369" y="157"/>
                    <a:pt x="367" y="155"/>
                  </a:cubicBezTo>
                  <a:moveTo>
                    <a:pt x="350" y="149"/>
                  </a:moveTo>
                  <a:cubicBezTo>
                    <a:pt x="350" y="150"/>
                    <a:pt x="350" y="150"/>
                    <a:pt x="350" y="150"/>
                  </a:cubicBezTo>
                  <a:cubicBezTo>
                    <a:pt x="349" y="149"/>
                    <a:pt x="349" y="149"/>
                    <a:pt x="350" y="149"/>
                  </a:cubicBezTo>
                  <a:moveTo>
                    <a:pt x="447" y="318"/>
                  </a:moveTo>
                  <a:cubicBezTo>
                    <a:pt x="446" y="316"/>
                    <a:pt x="442" y="314"/>
                    <a:pt x="441" y="312"/>
                  </a:cubicBezTo>
                  <a:cubicBezTo>
                    <a:pt x="440" y="309"/>
                    <a:pt x="441" y="306"/>
                    <a:pt x="440" y="304"/>
                  </a:cubicBezTo>
                  <a:cubicBezTo>
                    <a:pt x="439" y="302"/>
                    <a:pt x="435" y="300"/>
                    <a:pt x="435" y="299"/>
                  </a:cubicBezTo>
                  <a:cubicBezTo>
                    <a:pt x="435" y="297"/>
                    <a:pt x="435" y="295"/>
                    <a:pt x="437" y="294"/>
                  </a:cubicBezTo>
                  <a:cubicBezTo>
                    <a:pt x="436" y="295"/>
                    <a:pt x="436" y="294"/>
                    <a:pt x="436" y="294"/>
                  </a:cubicBezTo>
                  <a:cubicBezTo>
                    <a:pt x="437" y="293"/>
                    <a:pt x="437" y="292"/>
                    <a:pt x="436" y="291"/>
                  </a:cubicBezTo>
                  <a:cubicBezTo>
                    <a:pt x="436" y="290"/>
                    <a:pt x="437" y="289"/>
                    <a:pt x="437" y="288"/>
                  </a:cubicBezTo>
                  <a:cubicBezTo>
                    <a:pt x="437" y="286"/>
                    <a:pt x="435" y="285"/>
                    <a:pt x="435" y="284"/>
                  </a:cubicBezTo>
                  <a:cubicBezTo>
                    <a:pt x="436" y="283"/>
                    <a:pt x="435" y="282"/>
                    <a:pt x="434" y="281"/>
                  </a:cubicBezTo>
                  <a:cubicBezTo>
                    <a:pt x="433" y="280"/>
                    <a:pt x="433" y="279"/>
                    <a:pt x="434" y="278"/>
                  </a:cubicBezTo>
                  <a:cubicBezTo>
                    <a:pt x="434" y="277"/>
                    <a:pt x="433" y="276"/>
                    <a:pt x="433" y="275"/>
                  </a:cubicBezTo>
                  <a:cubicBezTo>
                    <a:pt x="432" y="274"/>
                    <a:pt x="433" y="272"/>
                    <a:pt x="433" y="272"/>
                  </a:cubicBezTo>
                  <a:cubicBezTo>
                    <a:pt x="433" y="271"/>
                    <a:pt x="434" y="269"/>
                    <a:pt x="435" y="270"/>
                  </a:cubicBezTo>
                  <a:cubicBezTo>
                    <a:pt x="434" y="270"/>
                    <a:pt x="435" y="270"/>
                    <a:pt x="436" y="269"/>
                  </a:cubicBezTo>
                  <a:cubicBezTo>
                    <a:pt x="436" y="269"/>
                    <a:pt x="436" y="268"/>
                    <a:pt x="435" y="269"/>
                  </a:cubicBezTo>
                  <a:cubicBezTo>
                    <a:pt x="435" y="268"/>
                    <a:pt x="435" y="266"/>
                    <a:pt x="437" y="266"/>
                  </a:cubicBezTo>
                  <a:cubicBezTo>
                    <a:pt x="435" y="267"/>
                    <a:pt x="436" y="265"/>
                    <a:pt x="436" y="264"/>
                  </a:cubicBezTo>
                  <a:cubicBezTo>
                    <a:pt x="436" y="264"/>
                    <a:pt x="436" y="263"/>
                    <a:pt x="437" y="262"/>
                  </a:cubicBezTo>
                  <a:cubicBezTo>
                    <a:pt x="437" y="261"/>
                    <a:pt x="437" y="259"/>
                    <a:pt x="437" y="258"/>
                  </a:cubicBezTo>
                  <a:cubicBezTo>
                    <a:pt x="438" y="256"/>
                    <a:pt x="438" y="254"/>
                    <a:pt x="438" y="252"/>
                  </a:cubicBezTo>
                  <a:cubicBezTo>
                    <a:pt x="438" y="251"/>
                    <a:pt x="438" y="249"/>
                    <a:pt x="439" y="249"/>
                  </a:cubicBezTo>
                  <a:cubicBezTo>
                    <a:pt x="438" y="248"/>
                    <a:pt x="438" y="246"/>
                    <a:pt x="438" y="245"/>
                  </a:cubicBezTo>
                  <a:cubicBezTo>
                    <a:pt x="439" y="244"/>
                    <a:pt x="438" y="242"/>
                    <a:pt x="440" y="242"/>
                  </a:cubicBezTo>
                  <a:cubicBezTo>
                    <a:pt x="441" y="242"/>
                    <a:pt x="445" y="243"/>
                    <a:pt x="445" y="242"/>
                  </a:cubicBezTo>
                  <a:cubicBezTo>
                    <a:pt x="445" y="243"/>
                    <a:pt x="443" y="242"/>
                    <a:pt x="442" y="242"/>
                  </a:cubicBezTo>
                  <a:cubicBezTo>
                    <a:pt x="441" y="241"/>
                    <a:pt x="440" y="241"/>
                    <a:pt x="439" y="242"/>
                  </a:cubicBezTo>
                  <a:cubicBezTo>
                    <a:pt x="437" y="242"/>
                    <a:pt x="437" y="239"/>
                    <a:pt x="437" y="239"/>
                  </a:cubicBezTo>
                  <a:cubicBezTo>
                    <a:pt x="437" y="239"/>
                    <a:pt x="438" y="240"/>
                    <a:pt x="438" y="240"/>
                  </a:cubicBezTo>
                  <a:cubicBezTo>
                    <a:pt x="439" y="240"/>
                    <a:pt x="437" y="237"/>
                    <a:pt x="440" y="238"/>
                  </a:cubicBezTo>
                  <a:cubicBezTo>
                    <a:pt x="439" y="237"/>
                    <a:pt x="438" y="237"/>
                    <a:pt x="437" y="237"/>
                  </a:cubicBezTo>
                  <a:cubicBezTo>
                    <a:pt x="436" y="235"/>
                    <a:pt x="438" y="235"/>
                    <a:pt x="439" y="235"/>
                  </a:cubicBezTo>
                  <a:cubicBezTo>
                    <a:pt x="439" y="235"/>
                    <a:pt x="438" y="234"/>
                    <a:pt x="437" y="234"/>
                  </a:cubicBezTo>
                  <a:cubicBezTo>
                    <a:pt x="436" y="235"/>
                    <a:pt x="436" y="235"/>
                    <a:pt x="436" y="235"/>
                  </a:cubicBezTo>
                  <a:cubicBezTo>
                    <a:pt x="435" y="232"/>
                    <a:pt x="435" y="229"/>
                    <a:pt x="433" y="227"/>
                  </a:cubicBezTo>
                  <a:cubicBezTo>
                    <a:pt x="431" y="225"/>
                    <a:pt x="430" y="221"/>
                    <a:pt x="432" y="221"/>
                  </a:cubicBezTo>
                  <a:cubicBezTo>
                    <a:pt x="435" y="222"/>
                    <a:pt x="438" y="223"/>
                    <a:pt x="441" y="223"/>
                  </a:cubicBezTo>
                  <a:cubicBezTo>
                    <a:pt x="443" y="224"/>
                    <a:pt x="447" y="223"/>
                    <a:pt x="449" y="225"/>
                  </a:cubicBezTo>
                  <a:cubicBezTo>
                    <a:pt x="448" y="224"/>
                    <a:pt x="448" y="224"/>
                    <a:pt x="449" y="223"/>
                  </a:cubicBezTo>
                  <a:cubicBezTo>
                    <a:pt x="449" y="224"/>
                    <a:pt x="450" y="225"/>
                    <a:pt x="451" y="226"/>
                  </a:cubicBezTo>
                  <a:cubicBezTo>
                    <a:pt x="451" y="226"/>
                    <a:pt x="449" y="227"/>
                    <a:pt x="449" y="228"/>
                  </a:cubicBezTo>
                  <a:cubicBezTo>
                    <a:pt x="450" y="226"/>
                    <a:pt x="448" y="228"/>
                    <a:pt x="448" y="228"/>
                  </a:cubicBezTo>
                  <a:cubicBezTo>
                    <a:pt x="447" y="229"/>
                    <a:pt x="446" y="230"/>
                    <a:pt x="446" y="231"/>
                  </a:cubicBezTo>
                  <a:cubicBezTo>
                    <a:pt x="447" y="231"/>
                    <a:pt x="448" y="231"/>
                    <a:pt x="449" y="230"/>
                  </a:cubicBezTo>
                  <a:cubicBezTo>
                    <a:pt x="448" y="230"/>
                    <a:pt x="447" y="231"/>
                    <a:pt x="447" y="231"/>
                  </a:cubicBezTo>
                  <a:cubicBezTo>
                    <a:pt x="446" y="230"/>
                    <a:pt x="447" y="229"/>
                    <a:pt x="448" y="228"/>
                  </a:cubicBezTo>
                  <a:cubicBezTo>
                    <a:pt x="450" y="228"/>
                    <a:pt x="450" y="227"/>
                    <a:pt x="451" y="226"/>
                  </a:cubicBezTo>
                  <a:cubicBezTo>
                    <a:pt x="453" y="227"/>
                    <a:pt x="450" y="228"/>
                    <a:pt x="450" y="229"/>
                  </a:cubicBezTo>
                  <a:cubicBezTo>
                    <a:pt x="451" y="228"/>
                    <a:pt x="452" y="232"/>
                    <a:pt x="450" y="23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49" y="231"/>
                    <a:pt x="450" y="232"/>
                    <a:pt x="449" y="233"/>
                  </a:cubicBezTo>
                  <a:cubicBezTo>
                    <a:pt x="449" y="232"/>
                    <a:pt x="449" y="231"/>
                    <a:pt x="449" y="231"/>
                  </a:cubicBezTo>
                  <a:cubicBezTo>
                    <a:pt x="448" y="232"/>
                    <a:pt x="448" y="233"/>
                    <a:pt x="447" y="233"/>
                  </a:cubicBezTo>
                  <a:cubicBezTo>
                    <a:pt x="448" y="233"/>
                    <a:pt x="448" y="233"/>
                    <a:pt x="447" y="234"/>
                  </a:cubicBezTo>
                  <a:cubicBezTo>
                    <a:pt x="448" y="233"/>
                    <a:pt x="448" y="233"/>
                    <a:pt x="448" y="234"/>
                  </a:cubicBezTo>
                  <a:cubicBezTo>
                    <a:pt x="448" y="233"/>
                    <a:pt x="448" y="233"/>
                    <a:pt x="450" y="233"/>
                  </a:cubicBezTo>
                  <a:cubicBezTo>
                    <a:pt x="451" y="233"/>
                    <a:pt x="451" y="232"/>
                    <a:pt x="452" y="232"/>
                  </a:cubicBezTo>
                  <a:cubicBezTo>
                    <a:pt x="453" y="231"/>
                    <a:pt x="455" y="230"/>
                    <a:pt x="453" y="228"/>
                  </a:cubicBezTo>
                  <a:cubicBezTo>
                    <a:pt x="452" y="227"/>
                    <a:pt x="455" y="226"/>
                    <a:pt x="454" y="224"/>
                  </a:cubicBezTo>
                  <a:cubicBezTo>
                    <a:pt x="453" y="223"/>
                    <a:pt x="453" y="223"/>
                    <a:pt x="452" y="221"/>
                  </a:cubicBezTo>
                  <a:cubicBezTo>
                    <a:pt x="451" y="221"/>
                    <a:pt x="450" y="222"/>
                    <a:pt x="450" y="220"/>
                  </a:cubicBezTo>
                  <a:cubicBezTo>
                    <a:pt x="453" y="221"/>
                    <a:pt x="451" y="219"/>
                    <a:pt x="452" y="218"/>
                  </a:cubicBezTo>
                  <a:cubicBezTo>
                    <a:pt x="450" y="218"/>
                    <a:pt x="449" y="216"/>
                    <a:pt x="450" y="216"/>
                  </a:cubicBezTo>
                  <a:cubicBezTo>
                    <a:pt x="450" y="215"/>
                    <a:pt x="454" y="215"/>
                    <a:pt x="456" y="215"/>
                  </a:cubicBezTo>
                  <a:cubicBezTo>
                    <a:pt x="463" y="215"/>
                    <a:pt x="469" y="215"/>
                    <a:pt x="476" y="215"/>
                  </a:cubicBezTo>
                  <a:cubicBezTo>
                    <a:pt x="489" y="215"/>
                    <a:pt x="502" y="215"/>
                    <a:pt x="515" y="215"/>
                  </a:cubicBezTo>
                  <a:cubicBezTo>
                    <a:pt x="541" y="215"/>
                    <a:pt x="567" y="215"/>
                    <a:pt x="593" y="215"/>
                  </a:cubicBezTo>
                  <a:cubicBezTo>
                    <a:pt x="620" y="215"/>
                    <a:pt x="646" y="215"/>
                    <a:pt x="672" y="215"/>
                  </a:cubicBezTo>
                  <a:cubicBezTo>
                    <a:pt x="685" y="215"/>
                    <a:pt x="698" y="215"/>
                    <a:pt x="710" y="215"/>
                  </a:cubicBezTo>
                  <a:cubicBezTo>
                    <a:pt x="712" y="215"/>
                    <a:pt x="711" y="214"/>
                    <a:pt x="711" y="213"/>
                  </a:cubicBezTo>
                  <a:cubicBezTo>
                    <a:pt x="711" y="212"/>
                    <a:pt x="713" y="211"/>
                    <a:pt x="714" y="213"/>
                  </a:cubicBezTo>
                  <a:cubicBezTo>
                    <a:pt x="716" y="214"/>
                    <a:pt x="714" y="218"/>
                    <a:pt x="718" y="218"/>
                  </a:cubicBezTo>
                  <a:cubicBezTo>
                    <a:pt x="719" y="218"/>
                    <a:pt x="723" y="218"/>
                    <a:pt x="724" y="220"/>
                  </a:cubicBezTo>
                  <a:cubicBezTo>
                    <a:pt x="725" y="221"/>
                    <a:pt x="728" y="219"/>
                    <a:pt x="729" y="219"/>
                  </a:cubicBezTo>
                  <a:cubicBezTo>
                    <a:pt x="730" y="218"/>
                    <a:pt x="733" y="220"/>
                    <a:pt x="735" y="220"/>
                  </a:cubicBezTo>
                  <a:cubicBezTo>
                    <a:pt x="735" y="221"/>
                    <a:pt x="736" y="221"/>
                    <a:pt x="737" y="221"/>
                  </a:cubicBezTo>
                  <a:cubicBezTo>
                    <a:pt x="737" y="221"/>
                    <a:pt x="738" y="223"/>
                    <a:pt x="738" y="223"/>
                  </a:cubicBezTo>
                  <a:cubicBezTo>
                    <a:pt x="739" y="222"/>
                    <a:pt x="738" y="222"/>
                    <a:pt x="739" y="222"/>
                  </a:cubicBezTo>
                  <a:cubicBezTo>
                    <a:pt x="740" y="222"/>
                    <a:pt x="741" y="222"/>
                    <a:pt x="742" y="223"/>
                  </a:cubicBezTo>
                  <a:cubicBezTo>
                    <a:pt x="743" y="223"/>
                    <a:pt x="743" y="223"/>
                    <a:pt x="744" y="224"/>
                  </a:cubicBezTo>
                  <a:cubicBezTo>
                    <a:pt x="744" y="224"/>
                    <a:pt x="745" y="224"/>
                    <a:pt x="745" y="224"/>
                  </a:cubicBezTo>
                  <a:cubicBezTo>
                    <a:pt x="748" y="224"/>
                    <a:pt x="749" y="223"/>
                    <a:pt x="752" y="223"/>
                  </a:cubicBezTo>
                  <a:cubicBezTo>
                    <a:pt x="752" y="224"/>
                    <a:pt x="755" y="224"/>
                    <a:pt x="756" y="224"/>
                  </a:cubicBezTo>
                  <a:cubicBezTo>
                    <a:pt x="757" y="224"/>
                    <a:pt x="758" y="224"/>
                    <a:pt x="759" y="224"/>
                  </a:cubicBezTo>
                  <a:cubicBezTo>
                    <a:pt x="761" y="225"/>
                    <a:pt x="762" y="225"/>
                    <a:pt x="764" y="225"/>
                  </a:cubicBezTo>
                  <a:cubicBezTo>
                    <a:pt x="759" y="226"/>
                    <a:pt x="754" y="228"/>
                    <a:pt x="750" y="230"/>
                  </a:cubicBezTo>
                  <a:cubicBezTo>
                    <a:pt x="748" y="231"/>
                    <a:pt x="747" y="232"/>
                    <a:pt x="745" y="233"/>
                  </a:cubicBezTo>
                  <a:cubicBezTo>
                    <a:pt x="744" y="235"/>
                    <a:pt x="741" y="235"/>
                    <a:pt x="740" y="237"/>
                  </a:cubicBezTo>
                  <a:cubicBezTo>
                    <a:pt x="744" y="239"/>
                    <a:pt x="750" y="235"/>
                    <a:pt x="752" y="235"/>
                  </a:cubicBezTo>
                  <a:cubicBezTo>
                    <a:pt x="753" y="236"/>
                    <a:pt x="752" y="238"/>
                    <a:pt x="751" y="238"/>
                  </a:cubicBezTo>
                  <a:cubicBezTo>
                    <a:pt x="752" y="238"/>
                    <a:pt x="753" y="238"/>
                    <a:pt x="753" y="238"/>
                  </a:cubicBezTo>
                  <a:cubicBezTo>
                    <a:pt x="755" y="238"/>
                    <a:pt x="754" y="238"/>
                    <a:pt x="756" y="238"/>
                  </a:cubicBezTo>
                  <a:cubicBezTo>
                    <a:pt x="758" y="238"/>
                    <a:pt x="759" y="237"/>
                    <a:pt x="761" y="237"/>
                  </a:cubicBezTo>
                  <a:cubicBezTo>
                    <a:pt x="762" y="236"/>
                    <a:pt x="765" y="236"/>
                    <a:pt x="767" y="236"/>
                  </a:cubicBezTo>
                  <a:cubicBezTo>
                    <a:pt x="769" y="235"/>
                    <a:pt x="771" y="234"/>
                    <a:pt x="773" y="232"/>
                  </a:cubicBezTo>
                  <a:cubicBezTo>
                    <a:pt x="773" y="233"/>
                    <a:pt x="774" y="234"/>
                    <a:pt x="774" y="234"/>
                  </a:cubicBezTo>
                  <a:cubicBezTo>
                    <a:pt x="775" y="235"/>
                    <a:pt x="774" y="236"/>
                    <a:pt x="775" y="237"/>
                  </a:cubicBezTo>
                  <a:cubicBezTo>
                    <a:pt x="775" y="236"/>
                    <a:pt x="778" y="234"/>
                    <a:pt x="776" y="236"/>
                  </a:cubicBezTo>
                  <a:cubicBezTo>
                    <a:pt x="778" y="234"/>
                    <a:pt x="781" y="236"/>
                    <a:pt x="784" y="238"/>
                  </a:cubicBezTo>
                  <a:cubicBezTo>
                    <a:pt x="786" y="240"/>
                    <a:pt x="787" y="239"/>
                    <a:pt x="790" y="240"/>
                  </a:cubicBezTo>
                  <a:cubicBezTo>
                    <a:pt x="793" y="240"/>
                    <a:pt x="794" y="238"/>
                    <a:pt x="797" y="238"/>
                  </a:cubicBezTo>
                  <a:cubicBezTo>
                    <a:pt x="798" y="237"/>
                    <a:pt x="800" y="238"/>
                    <a:pt x="802" y="237"/>
                  </a:cubicBezTo>
                  <a:cubicBezTo>
                    <a:pt x="804" y="237"/>
                    <a:pt x="806" y="237"/>
                    <a:pt x="807" y="237"/>
                  </a:cubicBezTo>
                  <a:cubicBezTo>
                    <a:pt x="807" y="238"/>
                    <a:pt x="807" y="238"/>
                    <a:pt x="808" y="239"/>
                  </a:cubicBezTo>
                  <a:cubicBezTo>
                    <a:pt x="810" y="240"/>
                    <a:pt x="811" y="240"/>
                    <a:pt x="813" y="239"/>
                  </a:cubicBezTo>
                  <a:cubicBezTo>
                    <a:pt x="815" y="239"/>
                    <a:pt x="816" y="242"/>
                    <a:pt x="815" y="242"/>
                  </a:cubicBezTo>
                  <a:cubicBezTo>
                    <a:pt x="816" y="242"/>
                    <a:pt x="817" y="243"/>
                    <a:pt x="818" y="244"/>
                  </a:cubicBezTo>
                  <a:cubicBezTo>
                    <a:pt x="817" y="246"/>
                    <a:pt x="812" y="243"/>
                    <a:pt x="811" y="244"/>
                  </a:cubicBezTo>
                  <a:cubicBezTo>
                    <a:pt x="810" y="246"/>
                    <a:pt x="810" y="246"/>
                    <a:pt x="810" y="246"/>
                  </a:cubicBezTo>
                  <a:cubicBezTo>
                    <a:pt x="809" y="246"/>
                    <a:pt x="808" y="244"/>
                    <a:pt x="806" y="244"/>
                  </a:cubicBezTo>
                  <a:cubicBezTo>
                    <a:pt x="802" y="243"/>
                    <a:pt x="801" y="245"/>
                    <a:pt x="798" y="245"/>
                  </a:cubicBezTo>
                  <a:cubicBezTo>
                    <a:pt x="794" y="244"/>
                    <a:pt x="794" y="247"/>
                    <a:pt x="792" y="248"/>
                  </a:cubicBezTo>
                  <a:cubicBezTo>
                    <a:pt x="792" y="247"/>
                    <a:pt x="793" y="246"/>
                    <a:pt x="793" y="245"/>
                  </a:cubicBezTo>
                  <a:cubicBezTo>
                    <a:pt x="791" y="246"/>
                    <a:pt x="791" y="247"/>
                    <a:pt x="789" y="247"/>
                  </a:cubicBezTo>
                  <a:cubicBezTo>
                    <a:pt x="789" y="247"/>
                    <a:pt x="789" y="246"/>
                    <a:pt x="789" y="246"/>
                  </a:cubicBezTo>
                  <a:cubicBezTo>
                    <a:pt x="786" y="247"/>
                    <a:pt x="785" y="250"/>
                    <a:pt x="784" y="252"/>
                  </a:cubicBezTo>
                  <a:cubicBezTo>
                    <a:pt x="783" y="253"/>
                    <a:pt x="783" y="253"/>
                    <a:pt x="783" y="254"/>
                  </a:cubicBezTo>
                  <a:cubicBezTo>
                    <a:pt x="782" y="254"/>
                    <a:pt x="781" y="254"/>
                    <a:pt x="781" y="255"/>
                  </a:cubicBezTo>
                  <a:cubicBezTo>
                    <a:pt x="780" y="256"/>
                    <a:pt x="779" y="257"/>
                    <a:pt x="779" y="258"/>
                  </a:cubicBezTo>
                  <a:cubicBezTo>
                    <a:pt x="781" y="258"/>
                    <a:pt x="782" y="254"/>
                    <a:pt x="785" y="255"/>
                  </a:cubicBezTo>
                  <a:cubicBezTo>
                    <a:pt x="786" y="256"/>
                    <a:pt x="784" y="258"/>
                    <a:pt x="784" y="258"/>
                  </a:cubicBezTo>
                  <a:cubicBezTo>
                    <a:pt x="784" y="260"/>
                    <a:pt x="784" y="261"/>
                    <a:pt x="783" y="262"/>
                  </a:cubicBezTo>
                  <a:cubicBezTo>
                    <a:pt x="782" y="264"/>
                    <a:pt x="782" y="267"/>
                    <a:pt x="781" y="269"/>
                  </a:cubicBezTo>
                  <a:cubicBezTo>
                    <a:pt x="780" y="270"/>
                    <a:pt x="780" y="271"/>
                    <a:pt x="780" y="273"/>
                  </a:cubicBezTo>
                  <a:cubicBezTo>
                    <a:pt x="780" y="274"/>
                    <a:pt x="781" y="275"/>
                    <a:pt x="781" y="277"/>
                  </a:cubicBezTo>
                  <a:cubicBezTo>
                    <a:pt x="780" y="278"/>
                    <a:pt x="781" y="283"/>
                    <a:pt x="783" y="285"/>
                  </a:cubicBezTo>
                  <a:cubicBezTo>
                    <a:pt x="785" y="287"/>
                    <a:pt x="788" y="286"/>
                    <a:pt x="789" y="285"/>
                  </a:cubicBezTo>
                  <a:cubicBezTo>
                    <a:pt x="792" y="284"/>
                    <a:pt x="793" y="282"/>
                    <a:pt x="795" y="280"/>
                  </a:cubicBezTo>
                  <a:cubicBezTo>
                    <a:pt x="795" y="278"/>
                    <a:pt x="796" y="277"/>
                    <a:pt x="796" y="276"/>
                  </a:cubicBezTo>
                  <a:cubicBezTo>
                    <a:pt x="796" y="274"/>
                    <a:pt x="794" y="271"/>
                    <a:pt x="795" y="271"/>
                  </a:cubicBezTo>
                  <a:cubicBezTo>
                    <a:pt x="792" y="269"/>
                    <a:pt x="793" y="267"/>
                    <a:pt x="794" y="266"/>
                  </a:cubicBezTo>
                  <a:cubicBezTo>
                    <a:pt x="794" y="265"/>
                    <a:pt x="793" y="264"/>
                    <a:pt x="793" y="263"/>
                  </a:cubicBezTo>
                  <a:cubicBezTo>
                    <a:pt x="793" y="262"/>
                    <a:pt x="795" y="261"/>
                    <a:pt x="795" y="260"/>
                  </a:cubicBezTo>
                  <a:cubicBezTo>
                    <a:pt x="796" y="260"/>
                    <a:pt x="796" y="259"/>
                    <a:pt x="796" y="258"/>
                  </a:cubicBezTo>
                  <a:cubicBezTo>
                    <a:pt x="796" y="257"/>
                    <a:pt x="797" y="256"/>
                    <a:pt x="797" y="256"/>
                  </a:cubicBezTo>
                  <a:cubicBezTo>
                    <a:pt x="798" y="255"/>
                    <a:pt x="798" y="255"/>
                    <a:pt x="799" y="254"/>
                  </a:cubicBezTo>
                  <a:cubicBezTo>
                    <a:pt x="801" y="254"/>
                    <a:pt x="801" y="252"/>
                    <a:pt x="802" y="252"/>
                  </a:cubicBezTo>
                  <a:cubicBezTo>
                    <a:pt x="802" y="253"/>
                    <a:pt x="802" y="255"/>
                    <a:pt x="802" y="256"/>
                  </a:cubicBezTo>
                  <a:cubicBezTo>
                    <a:pt x="802" y="255"/>
                    <a:pt x="803" y="255"/>
                    <a:pt x="803" y="254"/>
                  </a:cubicBezTo>
                  <a:cubicBezTo>
                    <a:pt x="803" y="255"/>
                    <a:pt x="803" y="256"/>
                    <a:pt x="802" y="256"/>
                  </a:cubicBezTo>
                  <a:cubicBezTo>
                    <a:pt x="804" y="255"/>
                    <a:pt x="804" y="254"/>
                    <a:pt x="804" y="252"/>
                  </a:cubicBezTo>
                  <a:cubicBezTo>
                    <a:pt x="804" y="250"/>
                    <a:pt x="807" y="251"/>
                    <a:pt x="808" y="250"/>
                  </a:cubicBezTo>
                  <a:cubicBezTo>
                    <a:pt x="805" y="249"/>
                    <a:pt x="808" y="246"/>
                    <a:pt x="809" y="246"/>
                  </a:cubicBezTo>
                  <a:cubicBezTo>
                    <a:pt x="810" y="246"/>
                    <a:pt x="813" y="247"/>
                    <a:pt x="814" y="247"/>
                  </a:cubicBezTo>
                  <a:cubicBezTo>
                    <a:pt x="816" y="248"/>
                    <a:pt x="818" y="249"/>
                    <a:pt x="821" y="250"/>
                  </a:cubicBezTo>
                  <a:cubicBezTo>
                    <a:pt x="823" y="251"/>
                    <a:pt x="824" y="253"/>
                    <a:pt x="823" y="253"/>
                  </a:cubicBezTo>
                  <a:cubicBezTo>
                    <a:pt x="822" y="254"/>
                    <a:pt x="824" y="256"/>
                    <a:pt x="824" y="257"/>
                  </a:cubicBezTo>
                  <a:cubicBezTo>
                    <a:pt x="824" y="258"/>
                    <a:pt x="824" y="260"/>
                    <a:pt x="823" y="260"/>
                  </a:cubicBezTo>
                  <a:cubicBezTo>
                    <a:pt x="821" y="261"/>
                    <a:pt x="821" y="262"/>
                    <a:pt x="820" y="263"/>
                  </a:cubicBezTo>
                  <a:cubicBezTo>
                    <a:pt x="819" y="264"/>
                    <a:pt x="817" y="264"/>
                    <a:pt x="818" y="266"/>
                  </a:cubicBezTo>
                  <a:cubicBezTo>
                    <a:pt x="818" y="268"/>
                    <a:pt x="821" y="266"/>
                    <a:pt x="821" y="266"/>
                  </a:cubicBezTo>
                  <a:cubicBezTo>
                    <a:pt x="823" y="266"/>
                    <a:pt x="826" y="261"/>
                    <a:pt x="828" y="263"/>
                  </a:cubicBezTo>
                  <a:cubicBezTo>
                    <a:pt x="830" y="265"/>
                    <a:pt x="830" y="268"/>
                    <a:pt x="831" y="270"/>
                  </a:cubicBezTo>
                  <a:cubicBezTo>
                    <a:pt x="832" y="272"/>
                    <a:pt x="833" y="277"/>
                    <a:pt x="830" y="277"/>
                  </a:cubicBezTo>
                  <a:cubicBezTo>
                    <a:pt x="830" y="276"/>
                    <a:pt x="828" y="276"/>
                    <a:pt x="828" y="277"/>
                  </a:cubicBezTo>
                  <a:cubicBezTo>
                    <a:pt x="828" y="277"/>
                    <a:pt x="828" y="278"/>
                    <a:pt x="827" y="279"/>
                  </a:cubicBezTo>
                  <a:cubicBezTo>
                    <a:pt x="827" y="280"/>
                    <a:pt x="826" y="280"/>
                    <a:pt x="825" y="281"/>
                  </a:cubicBezTo>
                  <a:cubicBezTo>
                    <a:pt x="825" y="281"/>
                    <a:pt x="824" y="282"/>
                    <a:pt x="824" y="283"/>
                  </a:cubicBezTo>
                  <a:cubicBezTo>
                    <a:pt x="823" y="283"/>
                    <a:pt x="821" y="285"/>
                    <a:pt x="823" y="286"/>
                  </a:cubicBezTo>
                  <a:cubicBezTo>
                    <a:pt x="824" y="286"/>
                    <a:pt x="825" y="286"/>
                    <a:pt x="825" y="286"/>
                  </a:cubicBezTo>
                  <a:cubicBezTo>
                    <a:pt x="826" y="287"/>
                    <a:pt x="826" y="287"/>
                    <a:pt x="827" y="287"/>
                  </a:cubicBezTo>
                  <a:cubicBezTo>
                    <a:pt x="827" y="287"/>
                    <a:pt x="828" y="287"/>
                    <a:pt x="829" y="287"/>
                  </a:cubicBezTo>
                  <a:cubicBezTo>
                    <a:pt x="828" y="288"/>
                    <a:pt x="827" y="287"/>
                    <a:pt x="826" y="288"/>
                  </a:cubicBezTo>
                  <a:cubicBezTo>
                    <a:pt x="827" y="288"/>
                    <a:pt x="828" y="288"/>
                    <a:pt x="829" y="288"/>
                  </a:cubicBezTo>
                  <a:cubicBezTo>
                    <a:pt x="830" y="288"/>
                    <a:pt x="831" y="288"/>
                    <a:pt x="831" y="288"/>
                  </a:cubicBezTo>
                  <a:cubicBezTo>
                    <a:pt x="834" y="288"/>
                    <a:pt x="835" y="287"/>
                    <a:pt x="838" y="287"/>
                  </a:cubicBezTo>
                  <a:cubicBezTo>
                    <a:pt x="840" y="288"/>
                    <a:pt x="841" y="286"/>
                    <a:pt x="843" y="285"/>
                  </a:cubicBezTo>
                  <a:cubicBezTo>
                    <a:pt x="845" y="284"/>
                    <a:pt x="847" y="284"/>
                    <a:pt x="849" y="283"/>
                  </a:cubicBezTo>
                  <a:cubicBezTo>
                    <a:pt x="853" y="282"/>
                    <a:pt x="857" y="280"/>
                    <a:pt x="861" y="278"/>
                  </a:cubicBezTo>
                  <a:cubicBezTo>
                    <a:pt x="862" y="277"/>
                    <a:pt x="864" y="276"/>
                    <a:pt x="865" y="275"/>
                  </a:cubicBezTo>
                  <a:cubicBezTo>
                    <a:pt x="866" y="275"/>
                    <a:pt x="866" y="272"/>
                    <a:pt x="864" y="272"/>
                  </a:cubicBezTo>
                  <a:cubicBezTo>
                    <a:pt x="864" y="270"/>
                    <a:pt x="866" y="270"/>
                    <a:pt x="869" y="269"/>
                  </a:cubicBezTo>
                  <a:cubicBezTo>
                    <a:pt x="870" y="269"/>
                    <a:pt x="872" y="269"/>
                    <a:pt x="874" y="269"/>
                  </a:cubicBezTo>
                  <a:cubicBezTo>
                    <a:pt x="876" y="270"/>
                    <a:pt x="877" y="271"/>
                    <a:pt x="878" y="271"/>
                  </a:cubicBezTo>
                  <a:cubicBezTo>
                    <a:pt x="880" y="270"/>
                    <a:pt x="882" y="270"/>
                    <a:pt x="884" y="270"/>
                  </a:cubicBezTo>
                  <a:cubicBezTo>
                    <a:pt x="885" y="270"/>
                    <a:pt x="887" y="269"/>
                    <a:pt x="888" y="268"/>
                  </a:cubicBezTo>
                  <a:cubicBezTo>
                    <a:pt x="889" y="268"/>
                    <a:pt x="891" y="268"/>
                    <a:pt x="891" y="267"/>
                  </a:cubicBezTo>
                  <a:cubicBezTo>
                    <a:pt x="891" y="265"/>
                    <a:pt x="891" y="264"/>
                    <a:pt x="892" y="263"/>
                  </a:cubicBezTo>
                  <a:cubicBezTo>
                    <a:pt x="892" y="264"/>
                    <a:pt x="890" y="264"/>
                    <a:pt x="891" y="263"/>
                  </a:cubicBezTo>
                  <a:cubicBezTo>
                    <a:pt x="890" y="263"/>
                    <a:pt x="889" y="263"/>
                    <a:pt x="890" y="262"/>
                  </a:cubicBezTo>
                  <a:cubicBezTo>
                    <a:pt x="890" y="262"/>
                    <a:pt x="891" y="261"/>
                    <a:pt x="892" y="261"/>
                  </a:cubicBezTo>
                  <a:cubicBezTo>
                    <a:pt x="894" y="260"/>
                    <a:pt x="895" y="259"/>
                    <a:pt x="896" y="258"/>
                  </a:cubicBezTo>
                  <a:cubicBezTo>
                    <a:pt x="898" y="256"/>
                    <a:pt x="900" y="254"/>
                    <a:pt x="903" y="254"/>
                  </a:cubicBezTo>
                  <a:cubicBezTo>
                    <a:pt x="906" y="253"/>
                    <a:pt x="911" y="254"/>
                    <a:pt x="914" y="254"/>
                  </a:cubicBezTo>
                  <a:cubicBezTo>
                    <a:pt x="920" y="254"/>
                    <a:pt x="925" y="254"/>
                    <a:pt x="931" y="254"/>
                  </a:cubicBezTo>
                  <a:cubicBezTo>
                    <a:pt x="932" y="254"/>
                    <a:pt x="936" y="254"/>
                    <a:pt x="936" y="253"/>
                  </a:cubicBezTo>
                  <a:cubicBezTo>
                    <a:pt x="936" y="253"/>
                    <a:pt x="936" y="252"/>
                    <a:pt x="937" y="251"/>
                  </a:cubicBezTo>
                  <a:cubicBezTo>
                    <a:pt x="938" y="251"/>
                    <a:pt x="940" y="251"/>
                    <a:pt x="940" y="250"/>
                  </a:cubicBezTo>
                  <a:cubicBezTo>
                    <a:pt x="941" y="251"/>
                    <a:pt x="941" y="251"/>
                    <a:pt x="941" y="251"/>
                  </a:cubicBezTo>
                  <a:cubicBezTo>
                    <a:pt x="942" y="251"/>
                    <a:pt x="941" y="250"/>
                    <a:pt x="943" y="250"/>
                  </a:cubicBezTo>
                  <a:cubicBezTo>
                    <a:pt x="945" y="247"/>
                    <a:pt x="945" y="247"/>
                    <a:pt x="945" y="247"/>
                  </a:cubicBezTo>
                  <a:cubicBezTo>
                    <a:pt x="947" y="246"/>
                    <a:pt x="947" y="245"/>
                    <a:pt x="947" y="244"/>
                  </a:cubicBezTo>
                  <a:cubicBezTo>
                    <a:pt x="947" y="243"/>
                    <a:pt x="948" y="241"/>
                    <a:pt x="949" y="241"/>
                  </a:cubicBezTo>
                  <a:cubicBezTo>
                    <a:pt x="950" y="240"/>
                    <a:pt x="949" y="238"/>
                    <a:pt x="950" y="237"/>
                  </a:cubicBezTo>
                  <a:cubicBezTo>
                    <a:pt x="950" y="236"/>
                    <a:pt x="952" y="235"/>
                    <a:pt x="953" y="234"/>
                  </a:cubicBezTo>
                  <a:cubicBezTo>
                    <a:pt x="954" y="233"/>
                    <a:pt x="957" y="228"/>
                    <a:pt x="959" y="232"/>
                  </a:cubicBezTo>
                  <a:cubicBezTo>
                    <a:pt x="959" y="234"/>
                    <a:pt x="964" y="232"/>
                    <a:pt x="965" y="231"/>
                  </a:cubicBezTo>
                  <a:cubicBezTo>
                    <a:pt x="969" y="230"/>
                    <a:pt x="971" y="235"/>
                    <a:pt x="971" y="237"/>
                  </a:cubicBezTo>
                  <a:cubicBezTo>
                    <a:pt x="971" y="239"/>
                    <a:pt x="971" y="241"/>
                    <a:pt x="971" y="243"/>
                  </a:cubicBezTo>
                  <a:cubicBezTo>
                    <a:pt x="971" y="244"/>
                    <a:pt x="970" y="246"/>
                    <a:pt x="972" y="247"/>
                  </a:cubicBezTo>
                  <a:cubicBezTo>
                    <a:pt x="973" y="248"/>
                    <a:pt x="974" y="247"/>
                    <a:pt x="974" y="249"/>
                  </a:cubicBezTo>
                  <a:cubicBezTo>
                    <a:pt x="974" y="250"/>
                    <a:pt x="974" y="251"/>
                    <a:pt x="975" y="252"/>
                  </a:cubicBezTo>
                  <a:cubicBezTo>
                    <a:pt x="976" y="252"/>
                    <a:pt x="977" y="252"/>
                    <a:pt x="977" y="253"/>
                  </a:cubicBezTo>
                  <a:cubicBezTo>
                    <a:pt x="978" y="254"/>
                    <a:pt x="977" y="254"/>
                    <a:pt x="977" y="255"/>
                  </a:cubicBezTo>
                  <a:cubicBezTo>
                    <a:pt x="978" y="254"/>
                    <a:pt x="979" y="255"/>
                    <a:pt x="978" y="256"/>
                  </a:cubicBezTo>
                  <a:cubicBezTo>
                    <a:pt x="978" y="256"/>
                    <a:pt x="977" y="257"/>
                    <a:pt x="976" y="257"/>
                  </a:cubicBezTo>
                  <a:cubicBezTo>
                    <a:pt x="975" y="257"/>
                    <a:pt x="974" y="257"/>
                    <a:pt x="974" y="258"/>
                  </a:cubicBezTo>
                  <a:cubicBezTo>
                    <a:pt x="973" y="258"/>
                    <a:pt x="971" y="259"/>
                    <a:pt x="971" y="258"/>
                  </a:cubicBezTo>
                  <a:cubicBezTo>
                    <a:pt x="970" y="258"/>
                    <a:pt x="970" y="259"/>
                    <a:pt x="969" y="259"/>
                  </a:cubicBezTo>
                  <a:cubicBezTo>
                    <a:pt x="968" y="259"/>
                    <a:pt x="969" y="260"/>
                    <a:pt x="968" y="260"/>
                  </a:cubicBezTo>
                  <a:cubicBezTo>
                    <a:pt x="968" y="260"/>
                    <a:pt x="967" y="258"/>
                    <a:pt x="966" y="259"/>
                  </a:cubicBezTo>
                  <a:cubicBezTo>
                    <a:pt x="965" y="259"/>
                    <a:pt x="965" y="260"/>
                    <a:pt x="964" y="259"/>
                  </a:cubicBezTo>
                  <a:cubicBezTo>
                    <a:pt x="965" y="259"/>
                    <a:pt x="964" y="259"/>
                    <a:pt x="964" y="259"/>
                  </a:cubicBezTo>
                  <a:cubicBezTo>
                    <a:pt x="963" y="259"/>
                    <a:pt x="964" y="261"/>
                    <a:pt x="964" y="261"/>
                  </a:cubicBezTo>
                  <a:cubicBezTo>
                    <a:pt x="962" y="260"/>
                    <a:pt x="962" y="259"/>
                    <a:pt x="961" y="258"/>
                  </a:cubicBezTo>
                  <a:cubicBezTo>
                    <a:pt x="961" y="259"/>
                    <a:pt x="960" y="259"/>
                    <a:pt x="960" y="260"/>
                  </a:cubicBezTo>
                  <a:cubicBezTo>
                    <a:pt x="959" y="260"/>
                    <a:pt x="959" y="261"/>
                    <a:pt x="959" y="262"/>
                  </a:cubicBezTo>
                  <a:cubicBezTo>
                    <a:pt x="957" y="264"/>
                    <a:pt x="955" y="263"/>
                    <a:pt x="954" y="265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3" y="264"/>
                    <a:pt x="953" y="264"/>
                    <a:pt x="953" y="264"/>
                  </a:cubicBezTo>
                  <a:cubicBezTo>
                    <a:pt x="953" y="262"/>
                    <a:pt x="952" y="265"/>
                    <a:pt x="952" y="265"/>
                  </a:cubicBezTo>
                  <a:cubicBezTo>
                    <a:pt x="952" y="264"/>
                    <a:pt x="951" y="263"/>
                    <a:pt x="952" y="263"/>
                  </a:cubicBezTo>
                  <a:cubicBezTo>
                    <a:pt x="952" y="263"/>
                    <a:pt x="951" y="263"/>
                    <a:pt x="951" y="264"/>
                  </a:cubicBezTo>
                  <a:cubicBezTo>
                    <a:pt x="952" y="264"/>
                    <a:pt x="952" y="266"/>
                    <a:pt x="951" y="266"/>
                  </a:cubicBezTo>
                  <a:cubicBezTo>
                    <a:pt x="951" y="265"/>
                    <a:pt x="951" y="265"/>
                    <a:pt x="951" y="265"/>
                  </a:cubicBezTo>
                  <a:cubicBezTo>
                    <a:pt x="950" y="265"/>
                    <a:pt x="949" y="267"/>
                    <a:pt x="950" y="265"/>
                  </a:cubicBezTo>
                  <a:cubicBezTo>
                    <a:pt x="949" y="267"/>
                    <a:pt x="950" y="265"/>
                    <a:pt x="950" y="265"/>
                  </a:cubicBezTo>
                  <a:cubicBezTo>
                    <a:pt x="949" y="265"/>
                    <a:pt x="947" y="266"/>
                    <a:pt x="947" y="267"/>
                  </a:cubicBezTo>
                  <a:cubicBezTo>
                    <a:pt x="947" y="267"/>
                    <a:pt x="946" y="269"/>
                    <a:pt x="946" y="269"/>
                  </a:cubicBezTo>
                  <a:cubicBezTo>
                    <a:pt x="944" y="270"/>
                    <a:pt x="940" y="275"/>
                    <a:pt x="943" y="277"/>
                  </a:cubicBezTo>
                  <a:cubicBezTo>
                    <a:pt x="943" y="277"/>
                    <a:pt x="939" y="278"/>
                    <a:pt x="940" y="280"/>
                  </a:cubicBezTo>
                  <a:cubicBezTo>
                    <a:pt x="940" y="280"/>
                    <a:pt x="942" y="280"/>
                    <a:pt x="943" y="281"/>
                  </a:cubicBezTo>
                  <a:cubicBezTo>
                    <a:pt x="944" y="282"/>
                    <a:pt x="943" y="284"/>
                    <a:pt x="946" y="285"/>
                  </a:cubicBezTo>
                  <a:cubicBezTo>
                    <a:pt x="948" y="286"/>
                    <a:pt x="950" y="285"/>
                    <a:pt x="950" y="283"/>
                  </a:cubicBezTo>
                  <a:cubicBezTo>
                    <a:pt x="948" y="283"/>
                    <a:pt x="949" y="282"/>
                    <a:pt x="948" y="282"/>
                  </a:cubicBezTo>
                  <a:cubicBezTo>
                    <a:pt x="950" y="282"/>
                    <a:pt x="950" y="284"/>
                    <a:pt x="950" y="285"/>
                  </a:cubicBezTo>
                  <a:cubicBezTo>
                    <a:pt x="950" y="286"/>
                    <a:pt x="945" y="287"/>
                    <a:pt x="943" y="287"/>
                  </a:cubicBezTo>
                  <a:cubicBezTo>
                    <a:pt x="943" y="286"/>
                    <a:pt x="944" y="286"/>
                    <a:pt x="944" y="285"/>
                  </a:cubicBezTo>
                  <a:cubicBezTo>
                    <a:pt x="942" y="286"/>
                    <a:pt x="940" y="287"/>
                    <a:pt x="938" y="287"/>
                  </a:cubicBezTo>
                  <a:cubicBezTo>
                    <a:pt x="938" y="287"/>
                    <a:pt x="938" y="286"/>
                    <a:pt x="939" y="285"/>
                  </a:cubicBezTo>
                  <a:cubicBezTo>
                    <a:pt x="938" y="285"/>
                    <a:pt x="937" y="287"/>
                    <a:pt x="936" y="285"/>
                  </a:cubicBezTo>
                  <a:cubicBezTo>
                    <a:pt x="936" y="287"/>
                    <a:pt x="936" y="289"/>
                    <a:pt x="933" y="289"/>
                  </a:cubicBezTo>
                  <a:cubicBezTo>
                    <a:pt x="933" y="289"/>
                    <a:pt x="928" y="290"/>
                    <a:pt x="927" y="289"/>
                  </a:cubicBezTo>
                  <a:cubicBezTo>
                    <a:pt x="928" y="290"/>
                    <a:pt x="926" y="290"/>
                    <a:pt x="925" y="290"/>
                  </a:cubicBezTo>
                  <a:cubicBezTo>
                    <a:pt x="923" y="290"/>
                    <a:pt x="922" y="290"/>
                    <a:pt x="920" y="290"/>
                  </a:cubicBezTo>
                  <a:cubicBezTo>
                    <a:pt x="917" y="292"/>
                    <a:pt x="914" y="293"/>
                    <a:pt x="912" y="295"/>
                  </a:cubicBezTo>
                  <a:cubicBezTo>
                    <a:pt x="913" y="293"/>
                    <a:pt x="913" y="292"/>
                    <a:pt x="912" y="289"/>
                  </a:cubicBezTo>
                  <a:cubicBezTo>
                    <a:pt x="912" y="291"/>
                    <a:pt x="914" y="295"/>
                    <a:pt x="911" y="295"/>
                  </a:cubicBezTo>
                  <a:cubicBezTo>
                    <a:pt x="909" y="296"/>
                    <a:pt x="909" y="298"/>
                    <a:pt x="912" y="298"/>
                  </a:cubicBezTo>
                  <a:cubicBezTo>
                    <a:pt x="913" y="300"/>
                    <a:pt x="912" y="302"/>
                    <a:pt x="911" y="304"/>
                  </a:cubicBezTo>
                  <a:cubicBezTo>
                    <a:pt x="911" y="303"/>
                    <a:pt x="912" y="303"/>
                    <a:pt x="912" y="302"/>
                  </a:cubicBezTo>
                  <a:cubicBezTo>
                    <a:pt x="910" y="302"/>
                    <a:pt x="911" y="307"/>
                    <a:pt x="908" y="307"/>
                  </a:cubicBezTo>
                  <a:cubicBezTo>
                    <a:pt x="908" y="307"/>
                    <a:pt x="907" y="309"/>
                    <a:pt x="906" y="310"/>
                  </a:cubicBezTo>
                  <a:cubicBezTo>
                    <a:pt x="906" y="311"/>
                    <a:pt x="905" y="312"/>
                    <a:pt x="903" y="312"/>
                  </a:cubicBezTo>
                  <a:cubicBezTo>
                    <a:pt x="903" y="312"/>
                    <a:pt x="904" y="310"/>
                    <a:pt x="903" y="310"/>
                  </a:cubicBezTo>
                  <a:cubicBezTo>
                    <a:pt x="901" y="309"/>
                    <a:pt x="900" y="309"/>
                    <a:pt x="898" y="308"/>
                  </a:cubicBezTo>
                  <a:cubicBezTo>
                    <a:pt x="895" y="305"/>
                    <a:pt x="900" y="304"/>
                    <a:pt x="901" y="303"/>
                  </a:cubicBezTo>
                  <a:cubicBezTo>
                    <a:pt x="899" y="304"/>
                    <a:pt x="895" y="305"/>
                    <a:pt x="898" y="308"/>
                  </a:cubicBezTo>
                  <a:cubicBezTo>
                    <a:pt x="899" y="309"/>
                    <a:pt x="899" y="311"/>
                    <a:pt x="900" y="313"/>
                  </a:cubicBezTo>
                  <a:cubicBezTo>
                    <a:pt x="902" y="314"/>
                    <a:pt x="902" y="315"/>
                    <a:pt x="901" y="316"/>
                  </a:cubicBezTo>
                  <a:cubicBezTo>
                    <a:pt x="902" y="316"/>
                    <a:pt x="902" y="317"/>
                    <a:pt x="902" y="318"/>
                  </a:cubicBezTo>
                  <a:cubicBezTo>
                    <a:pt x="902" y="316"/>
                    <a:pt x="901" y="317"/>
                    <a:pt x="901" y="318"/>
                  </a:cubicBezTo>
                  <a:cubicBezTo>
                    <a:pt x="901" y="319"/>
                    <a:pt x="900" y="319"/>
                    <a:pt x="900" y="319"/>
                  </a:cubicBezTo>
                  <a:cubicBezTo>
                    <a:pt x="899" y="321"/>
                    <a:pt x="898" y="322"/>
                    <a:pt x="897" y="323"/>
                  </a:cubicBezTo>
                  <a:cubicBezTo>
                    <a:pt x="897" y="324"/>
                    <a:pt x="896" y="325"/>
                    <a:pt x="895" y="327"/>
                  </a:cubicBezTo>
                  <a:cubicBezTo>
                    <a:pt x="894" y="327"/>
                    <a:pt x="895" y="329"/>
                    <a:pt x="893" y="329"/>
                  </a:cubicBezTo>
                  <a:cubicBezTo>
                    <a:pt x="892" y="327"/>
                    <a:pt x="893" y="326"/>
                    <a:pt x="894" y="324"/>
                  </a:cubicBezTo>
                  <a:cubicBezTo>
                    <a:pt x="894" y="324"/>
                    <a:pt x="895" y="322"/>
                    <a:pt x="896" y="322"/>
                  </a:cubicBezTo>
                  <a:cubicBezTo>
                    <a:pt x="895" y="321"/>
                    <a:pt x="895" y="321"/>
                    <a:pt x="894" y="322"/>
                  </a:cubicBezTo>
                  <a:cubicBezTo>
                    <a:pt x="894" y="321"/>
                    <a:pt x="896" y="319"/>
                    <a:pt x="893" y="319"/>
                  </a:cubicBezTo>
                  <a:cubicBezTo>
                    <a:pt x="894" y="319"/>
                    <a:pt x="894" y="318"/>
                    <a:pt x="894" y="318"/>
                  </a:cubicBezTo>
                  <a:cubicBezTo>
                    <a:pt x="893" y="319"/>
                    <a:pt x="892" y="317"/>
                    <a:pt x="892" y="319"/>
                  </a:cubicBezTo>
                  <a:cubicBezTo>
                    <a:pt x="892" y="319"/>
                    <a:pt x="890" y="318"/>
                    <a:pt x="890" y="317"/>
                  </a:cubicBezTo>
                  <a:cubicBezTo>
                    <a:pt x="890" y="317"/>
                    <a:pt x="892" y="316"/>
                    <a:pt x="890" y="315"/>
                  </a:cubicBezTo>
                  <a:cubicBezTo>
                    <a:pt x="891" y="315"/>
                    <a:pt x="892" y="315"/>
                    <a:pt x="892" y="316"/>
                  </a:cubicBezTo>
                  <a:cubicBezTo>
                    <a:pt x="892" y="315"/>
                    <a:pt x="891" y="314"/>
                    <a:pt x="890" y="314"/>
                  </a:cubicBezTo>
                  <a:cubicBezTo>
                    <a:pt x="890" y="313"/>
                    <a:pt x="891" y="314"/>
                    <a:pt x="891" y="313"/>
                  </a:cubicBezTo>
                  <a:cubicBezTo>
                    <a:pt x="893" y="313"/>
                    <a:pt x="890" y="312"/>
                    <a:pt x="889" y="313"/>
                  </a:cubicBezTo>
                  <a:cubicBezTo>
                    <a:pt x="889" y="311"/>
                    <a:pt x="892" y="312"/>
                    <a:pt x="892" y="310"/>
                  </a:cubicBezTo>
                  <a:cubicBezTo>
                    <a:pt x="891" y="311"/>
                    <a:pt x="891" y="311"/>
                    <a:pt x="891" y="311"/>
                  </a:cubicBezTo>
                  <a:cubicBezTo>
                    <a:pt x="889" y="309"/>
                    <a:pt x="893" y="308"/>
                    <a:pt x="895" y="308"/>
                  </a:cubicBezTo>
                  <a:cubicBezTo>
                    <a:pt x="894" y="308"/>
                    <a:pt x="894" y="308"/>
                    <a:pt x="893" y="307"/>
                  </a:cubicBezTo>
                  <a:cubicBezTo>
                    <a:pt x="894" y="307"/>
                    <a:pt x="894" y="307"/>
                    <a:pt x="895" y="306"/>
                  </a:cubicBezTo>
                  <a:cubicBezTo>
                    <a:pt x="894" y="306"/>
                    <a:pt x="894" y="307"/>
                    <a:pt x="893" y="307"/>
                  </a:cubicBezTo>
                  <a:cubicBezTo>
                    <a:pt x="894" y="306"/>
                    <a:pt x="894" y="306"/>
                    <a:pt x="894" y="306"/>
                  </a:cubicBezTo>
                  <a:cubicBezTo>
                    <a:pt x="892" y="306"/>
                    <a:pt x="892" y="306"/>
                    <a:pt x="892" y="307"/>
                  </a:cubicBezTo>
                  <a:cubicBezTo>
                    <a:pt x="892" y="308"/>
                    <a:pt x="890" y="309"/>
                    <a:pt x="891" y="307"/>
                  </a:cubicBezTo>
                  <a:cubicBezTo>
                    <a:pt x="891" y="308"/>
                    <a:pt x="890" y="308"/>
                    <a:pt x="890" y="308"/>
                  </a:cubicBezTo>
                  <a:cubicBezTo>
                    <a:pt x="889" y="307"/>
                    <a:pt x="888" y="309"/>
                    <a:pt x="889" y="309"/>
                  </a:cubicBezTo>
                  <a:cubicBezTo>
                    <a:pt x="888" y="309"/>
                    <a:pt x="888" y="309"/>
                    <a:pt x="887" y="309"/>
                  </a:cubicBezTo>
                  <a:cubicBezTo>
                    <a:pt x="888" y="310"/>
                    <a:pt x="888" y="310"/>
                    <a:pt x="889" y="311"/>
                  </a:cubicBezTo>
                  <a:cubicBezTo>
                    <a:pt x="888" y="311"/>
                    <a:pt x="888" y="311"/>
                    <a:pt x="889" y="312"/>
                  </a:cubicBezTo>
                  <a:cubicBezTo>
                    <a:pt x="886" y="310"/>
                    <a:pt x="889" y="317"/>
                    <a:pt x="889" y="318"/>
                  </a:cubicBezTo>
                  <a:cubicBezTo>
                    <a:pt x="887" y="317"/>
                    <a:pt x="886" y="316"/>
                    <a:pt x="886" y="315"/>
                  </a:cubicBezTo>
                  <a:cubicBezTo>
                    <a:pt x="886" y="316"/>
                    <a:pt x="886" y="317"/>
                    <a:pt x="888" y="318"/>
                  </a:cubicBezTo>
                  <a:cubicBezTo>
                    <a:pt x="889" y="318"/>
                    <a:pt x="890" y="320"/>
                    <a:pt x="889" y="320"/>
                  </a:cubicBezTo>
                  <a:cubicBezTo>
                    <a:pt x="888" y="319"/>
                    <a:pt x="885" y="319"/>
                    <a:pt x="885" y="318"/>
                  </a:cubicBezTo>
                  <a:cubicBezTo>
                    <a:pt x="884" y="318"/>
                    <a:pt x="884" y="318"/>
                    <a:pt x="885" y="318"/>
                  </a:cubicBezTo>
                  <a:cubicBezTo>
                    <a:pt x="884" y="318"/>
                    <a:pt x="883" y="318"/>
                    <a:pt x="883" y="317"/>
                  </a:cubicBezTo>
                  <a:cubicBezTo>
                    <a:pt x="882" y="318"/>
                    <a:pt x="880" y="317"/>
                    <a:pt x="881" y="316"/>
                  </a:cubicBezTo>
                  <a:cubicBezTo>
                    <a:pt x="882" y="315"/>
                    <a:pt x="884" y="314"/>
                    <a:pt x="883" y="313"/>
                  </a:cubicBezTo>
                  <a:cubicBezTo>
                    <a:pt x="883" y="314"/>
                    <a:pt x="879" y="317"/>
                    <a:pt x="881" y="318"/>
                  </a:cubicBezTo>
                  <a:cubicBezTo>
                    <a:pt x="882" y="318"/>
                    <a:pt x="882" y="318"/>
                    <a:pt x="883" y="318"/>
                  </a:cubicBezTo>
                  <a:cubicBezTo>
                    <a:pt x="885" y="320"/>
                    <a:pt x="885" y="319"/>
                    <a:pt x="887" y="320"/>
                  </a:cubicBezTo>
                  <a:cubicBezTo>
                    <a:pt x="888" y="320"/>
                    <a:pt x="889" y="321"/>
                    <a:pt x="889" y="322"/>
                  </a:cubicBezTo>
                  <a:cubicBezTo>
                    <a:pt x="891" y="322"/>
                    <a:pt x="891" y="323"/>
                    <a:pt x="890" y="324"/>
                  </a:cubicBezTo>
                  <a:cubicBezTo>
                    <a:pt x="888" y="326"/>
                    <a:pt x="886" y="322"/>
                    <a:pt x="884" y="321"/>
                  </a:cubicBezTo>
                  <a:cubicBezTo>
                    <a:pt x="885" y="322"/>
                    <a:pt x="887" y="324"/>
                    <a:pt x="889" y="325"/>
                  </a:cubicBezTo>
                  <a:cubicBezTo>
                    <a:pt x="891" y="326"/>
                    <a:pt x="891" y="327"/>
                    <a:pt x="889" y="327"/>
                  </a:cubicBezTo>
                  <a:cubicBezTo>
                    <a:pt x="889" y="328"/>
                    <a:pt x="889" y="328"/>
                    <a:pt x="889" y="328"/>
                  </a:cubicBezTo>
                  <a:cubicBezTo>
                    <a:pt x="888" y="329"/>
                    <a:pt x="887" y="327"/>
                    <a:pt x="886" y="326"/>
                  </a:cubicBezTo>
                  <a:cubicBezTo>
                    <a:pt x="887" y="328"/>
                    <a:pt x="892" y="330"/>
                    <a:pt x="889" y="331"/>
                  </a:cubicBezTo>
                  <a:cubicBezTo>
                    <a:pt x="887" y="328"/>
                    <a:pt x="884" y="328"/>
                    <a:pt x="881" y="328"/>
                  </a:cubicBezTo>
                  <a:cubicBezTo>
                    <a:pt x="882" y="328"/>
                    <a:pt x="884" y="328"/>
                    <a:pt x="885" y="329"/>
                  </a:cubicBezTo>
                  <a:cubicBezTo>
                    <a:pt x="886" y="329"/>
                    <a:pt x="889" y="331"/>
                    <a:pt x="888" y="332"/>
                  </a:cubicBezTo>
                  <a:cubicBezTo>
                    <a:pt x="888" y="332"/>
                    <a:pt x="889" y="332"/>
                    <a:pt x="890" y="332"/>
                  </a:cubicBezTo>
                  <a:cubicBezTo>
                    <a:pt x="889" y="331"/>
                    <a:pt x="891" y="331"/>
                    <a:pt x="892" y="332"/>
                  </a:cubicBezTo>
                  <a:cubicBezTo>
                    <a:pt x="893" y="332"/>
                    <a:pt x="893" y="333"/>
                    <a:pt x="894" y="334"/>
                  </a:cubicBezTo>
                  <a:cubicBezTo>
                    <a:pt x="894" y="335"/>
                    <a:pt x="894" y="336"/>
                    <a:pt x="895" y="337"/>
                  </a:cubicBezTo>
                  <a:cubicBezTo>
                    <a:pt x="895" y="339"/>
                    <a:pt x="897" y="340"/>
                    <a:pt x="897" y="342"/>
                  </a:cubicBezTo>
                  <a:cubicBezTo>
                    <a:pt x="896" y="340"/>
                    <a:pt x="896" y="339"/>
                    <a:pt x="895" y="338"/>
                  </a:cubicBezTo>
                  <a:cubicBezTo>
                    <a:pt x="894" y="337"/>
                    <a:pt x="895" y="335"/>
                    <a:pt x="893" y="334"/>
                  </a:cubicBezTo>
                  <a:cubicBezTo>
                    <a:pt x="893" y="335"/>
                    <a:pt x="893" y="336"/>
                    <a:pt x="892" y="335"/>
                  </a:cubicBezTo>
                  <a:cubicBezTo>
                    <a:pt x="893" y="336"/>
                    <a:pt x="895" y="338"/>
                    <a:pt x="894" y="339"/>
                  </a:cubicBezTo>
                  <a:cubicBezTo>
                    <a:pt x="894" y="339"/>
                    <a:pt x="894" y="338"/>
                    <a:pt x="893" y="338"/>
                  </a:cubicBezTo>
                  <a:cubicBezTo>
                    <a:pt x="893" y="339"/>
                    <a:pt x="892" y="339"/>
                    <a:pt x="892" y="338"/>
                  </a:cubicBezTo>
                  <a:cubicBezTo>
                    <a:pt x="892" y="339"/>
                    <a:pt x="892" y="339"/>
                    <a:pt x="892" y="339"/>
                  </a:cubicBezTo>
                  <a:cubicBezTo>
                    <a:pt x="892" y="339"/>
                    <a:pt x="891" y="339"/>
                    <a:pt x="890" y="339"/>
                  </a:cubicBezTo>
                  <a:cubicBezTo>
                    <a:pt x="892" y="340"/>
                    <a:pt x="889" y="339"/>
                    <a:pt x="889" y="339"/>
                  </a:cubicBezTo>
                  <a:cubicBezTo>
                    <a:pt x="889" y="339"/>
                    <a:pt x="889" y="339"/>
                    <a:pt x="890" y="340"/>
                  </a:cubicBezTo>
                  <a:cubicBezTo>
                    <a:pt x="889" y="340"/>
                    <a:pt x="888" y="341"/>
                    <a:pt x="887" y="340"/>
                  </a:cubicBezTo>
                  <a:cubicBezTo>
                    <a:pt x="886" y="340"/>
                    <a:pt x="886" y="338"/>
                    <a:pt x="886" y="338"/>
                  </a:cubicBezTo>
                  <a:cubicBezTo>
                    <a:pt x="886" y="338"/>
                    <a:pt x="886" y="341"/>
                    <a:pt x="887" y="341"/>
                  </a:cubicBezTo>
                  <a:cubicBezTo>
                    <a:pt x="887" y="341"/>
                    <a:pt x="888" y="341"/>
                    <a:pt x="889" y="341"/>
                  </a:cubicBezTo>
                  <a:cubicBezTo>
                    <a:pt x="890" y="341"/>
                    <a:pt x="892" y="340"/>
                    <a:pt x="893" y="341"/>
                  </a:cubicBezTo>
                  <a:cubicBezTo>
                    <a:pt x="893" y="342"/>
                    <a:pt x="893" y="343"/>
                    <a:pt x="892" y="344"/>
                  </a:cubicBezTo>
                  <a:cubicBezTo>
                    <a:pt x="893" y="343"/>
                    <a:pt x="893" y="343"/>
                    <a:pt x="893" y="342"/>
                  </a:cubicBezTo>
                  <a:cubicBezTo>
                    <a:pt x="893" y="341"/>
                    <a:pt x="894" y="342"/>
                    <a:pt x="895" y="341"/>
                  </a:cubicBezTo>
                  <a:cubicBezTo>
                    <a:pt x="896" y="342"/>
                    <a:pt x="895" y="343"/>
                    <a:pt x="895" y="344"/>
                  </a:cubicBezTo>
                  <a:cubicBezTo>
                    <a:pt x="894" y="343"/>
                    <a:pt x="893" y="345"/>
                    <a:pt x="893" y="346"/>
                  </a:cubicBezTo>
                  <a:cubicBezTo>
                    <a:pt x="892" y="347"/>
                    <a:pt x="889" y="346"/>
                    <a:pt x="888" y="346"/>
                  </a:cubicBezTo>
                  <a:cubicBezTo>
                    <a:pt x="888" y="345"/>
                    <a:pt x="888" y="345"/>
                    <a:pt x="888" y="345"/>
                  </a:cubicBezTo>
                  <a:cubicBezTo>
                    <a:pt x="887" y="345"/>
                    <a:pt x="887" y="346"/>
                    <a:pt x="888" y="346"/>
                  </a:cubicBezTo>
                  <a:cubicBezTo>
                    <a:pt x="886" y="346"/>
                    <a:pt x="885" y="346"/>
                    <a:pt x="883" y="345"/>
                  </a:cubicBezTo>
                  <a:cubicBezTo>
                    <a:pt x="884" y="346"/>
                    <a:pt x="889" y="347"/>
                    <a:pt x="888" y="348"/>
                  </a:cubicBezTo>
                  <a:cubicBezTo>
                    <a:pt x="887" y="348"/>
                    <a:pt x="888" y="349"/>
                    <a:pt x="887" y="349"/>
                  </a:cubicBezTo>
                  <a:cubicBezTo>
                    <a:pt x="886" y="350"/>
                    <a:pt x="885" y="350"/>
                    <a:pt x="883" y="349"/>
                  </a:cubicBezTo>
                  <a:cubicBezTo>
                    <a:pt x="884" y="350"/>
                    <a:pt x="885" y="351"/>
                    <a:pt x="886" y="351"/>
                  </a:cubicBezTo>
                  <a:cubicBezTo>
                    <a:pt x="887" y="350"/>
                    <a:pt x="889" y="350"/>
                    <a:pt x="889" y="351"/>
                  </a:cubicBezTo>
                  <a:cubicBezTo>
                    <a:pt x="890" y="350"/>
                    <a:pt x="890" y="350"/>
                    <a:pt x="890" y="350"/>
                  </a:cubicBezTo>
                  <a:cubicBezTo>
                    <a:pt x="890" y="351"/>
                    <a:pt x="889" y="352"/>
                    <a:pt x="889" y="352"/>
                  </a:cubicBezTo>
                  <a:cubicBezTo>
                    <a:pt x="888" y="352"/>
                    <a:pt x="885" y="352"/>
                    <a:pt x="886" y="353"/>
                  </a:cubicBezTo>
                  <a:cubicBezTo>
                    <a:pt x="885" y="352"/>
                    <a:pt x="883" y="352"/>
                    <a:pt x="882" y="353"/>
                  </a:cubicBezTo>
                  <a:cubicBezTo>
                    <a:pt x="881" y="354"/>
                    <a:pt x="880" y="355"/>
                    <a:pt x="880" y="353"/>
                  </a:cubicBezTo>
                  <a:cubicBezTo>
                    <a:pt x="879" y="353"/>
                    <a:pt x="880" y="354"/>
                    <a:pt x="880" y="355"/>
                  </a:cubicBezTo>
                  <a:cubicBezTo>
                    <a:pt x="880" y="355"/>
                    <a:pt x="878" y="355"/>
                    <a:pt x="878" y="355"/>
                  </a:cubicBezTo>
                  <a:cubicBezTo>
                    <a:pt x="876" y="356"/>
                    <a:pt x="876" y="358"/>
                    <a:pt x="875" y="360"/>
                  </a:cubicBezTo>
                  <a:cubicBezTo>
                    <a:pt x="875" y="359"/>
                    <a:pt x="875" y="359"/>
                    <a:pt x="874" y="358"/>
                  </a:cubicBezTo>
                  <a:cubicBezTo>
                    <a:pt x="875" y="361"/>
                    <a:pt x="871" y="360"/>
                    <a:pt x="868" y="361"/>
                  </a:cubicBezTo>
                  <a:cubicBezTo>
                    <a:pt x="865" y="362"/>
                    <a:pt x="864" y="365"/>
                    <a:pt x="862" y="367"/>
                  </a:cubicBezTo>
                  <a:cubicBezTo>
                    <a:pt x="862" y="366"/>
                    <a:pt x="862" y="366"/>
                    <a:pt x="862" y="365"/>
                  </a:cubicBezTo>
                  <a:cubicBezTo>
                    <a:pt x="861" y="366"/>
                    <a:pt x="863" y="368"/>
                    <a:pt x="862" y="368"/>
                  </a:cubicBezTo>
                  <a:cubicBezTo>
                    <a:pt x="861" y="368"/>
                    <a:pt x="861" y="368"/>
                    <a:pt x="861" y="369"/>
                  </a:cubicBezTo>
                  <a:cubicBezTo>
                    <a:pt x="860" y="369"/>
                    <a:pt x="860" y="369"/>
                    <a:pt x="859" y="369"/>
                  </a:cubicBezTo>
                  <a:cubicBezTo>
                    <a:pt x="859" y="369"/>
                    <a:pt x="857" y="373"/>
                    <a:pt x="855" y="371"/>
                  </a:cubicBezTo>
                  <a:cubicBezTo>
                    <a:pt x="856" y="373"/>
                    <a:pt x="855" y="373"/>
                    <a:pt x="853" y="373"/>
                  </a:cubicBezTo>
                  <a:cubicBezTo>
                    <a:pt x="853" y="374"/>
                    <a:pt x="852" y="374"/>
                    <a:pt x="851" y="374"/>
                  </a:cubicBezTo>
                  <a:cubicBezTo>
                    <a:pt x="850" y="374"/>
                    <a:pt x="848" y="374"/>
                    <a:pt x="850" y="374"/>
                  </a:cubicBezTo>
                  <a:cubicBezTo>
                    <a:pt x="848" y="375"/>
                    <a:pt x="852" y="375"/>
                    <a:pt x="850" y="376"/>
                  </a:cubicBezTo>
                  <a:cubicBezTo>
                    <a:pt x="852" y="375"/>
                    <a:pt x="849" y="377"/>
                    <a:pt x="848" y="375"/>
                  </a:cubicBezTo>
                  <a:cubicBezTo>
                    <a:pt x="849" y="377"/>
                    <a:pt x="847" y="375"/>
                    <a:pt x="847" y="374"/>
                  </a:cubicBezTo>
                  <a:cubicBezTo>
                    <a:pt x="847" y="375"/>
                    <a:pt x="848" y="376"/>
                    <a:pt x="848" y="376"/>
                  </a:cubicBezTo>
                  <a:cubicBezTo>
                    <a:pt x="848" y="377"/>
                    <a:pt x="847" y="379"/>
                    <a:pt x="847" y="377"/>
                  </a:cubicBezTo>
                  <a:cubicBezTo>
                    <a:pt x="846" y="379"/>
                    <a:pt x="847" y="380"/>
                    <a:pt x="844" y="380"/>
                  </a:cubicBezTo>
                  <a:cubicBezTo>
                    <a:pt x="845" y="381"/>
                    <a:pt x="845" y="381"/>
                    <a:pt x="845" y="381"/>
                  </a:cubicBezTo>
                  <a:cubicBezTo>
                    <a:pt x="844" y="381"/>
                    <a:pt x="844" y="381"/>
                    <a:pt x="843" y="381"/>
                  </a:cubicBezTo>
                  <a:cubicBezTo>
                    <a:pt x="843" y="382"/>
                    <a:pt x="843" y="382"/>
                    <a:pt x="843" y="382"/>
                  </a:cubicBezTo>
                  <a:cubicBezTo>
                    <a:pt x="844" y="382"/>
                    <a:pt x="844" y="382"/>
                    <a:pt x="844" y="382"/>
                  </a:cubicBezTo>
                  <a:cubicBezTo>
                    <a:pt x="844" y="383"/>
                    <a:pt x="843" y="383"/>
                    <a:pt x="842" y="383"/>
                  </a:cubicBezTo>
                  <a:cubicBezTo>
                    <a:pt x="844" y="384"/>
                    <a:pt x="843" y="385"/>
                    <a:pt x="842" y="384"/>
                  </a:cubicBezTo>
                  <a:cubicBezTo>
                    <a:pt x="843" y="386"/>
                    <a:pt x="842" y="385"/>
                    <a:pt x="841" y="385"/>
                  </a:cubicBezTo>
                  <a:cubicBezTo>
                    <a:pt x="842" y="385"/>
                    <a:pt x="842" y="386"/>
                    <a:pt x="843" y="386"/>
                  </a:cubicBezTo>
                  <a:cubicBezTo>
                    <a:pt x="842" y="387"/>
                    <a:pt x="841" y="387"/>
                    <a:pt x="841" y="388"/>
                  </a:cubicBezTo>
                  <a:cubicBezTo>
                    <a:pt x="841" y="389"/>
                    <a:pt x="840" y="391"/>
                    <a:pt x="841" y="392"/>
                  </a:cubicBezTo>
                  <a:cubicBezTo>
                    <a:pt x="842" y="392"/>
                    <a:pt x="842" y="392"/>
                    <a:pt x="841" y="392"/>
                  </a:cubicBezTo>
                  <a:cubicBezTo>
                    <a:pt x="841" y="393"/>
                    <a:pt x="841" y="393"/>
                    <a:pt x="842" y="394"/>
                  </a:cubicBezTo>
                  <a:cubicBezTo>
                    <a:pt x="843" y="396"/>
                    <a:pt x="843" y="398"/>
                    <a:pt x="843" y="399"/>
                  </a:cubicBezTo>
                  <a:cubicBezTo>
                    <a:pt x="844" y="403"/>
                    <a:pt x="846" y="407"/>
                    <a:pt x="848" y="410"/>
                  </a:cubicBezTo>
                  <a:cubicBezTo>
                    <a:pt x="850" y="412"/>
                    <a:pt x="850" y="412"/>
                    <a:pt x="849" y="414"/>
                  </a:cubicBezTo>
                  <a:cubicBezTo>
                    <a:pt x="849" y="416"/>
                    <a:pt x="850" y="417"/>
                    <a:pt x="851" y="419"/>
                  </a:cubicBezTo>
                  <a:cubicBezTo>
                    <a:pt x="850" y="417"/>
                    <a:pt x="849" y="415"/>
                    <a:pt x="849" y="414"/>
                  </a:cubicBezTo>
                  <a:cubicBezTo>
                    <a:pt x="850" y="412"/>
                    <a:pt x="848" y="412"/>
                    <a:pt x="847" y="410"/>
                  </a:cubicBezTo>
                  <a:cubicBezTo>
                    <a:pt x="848" y="413"/>
                    <a:pt x="849" y="416"/>
                    <a:pt x="850" y="419"/>
                  </a:cubicBezTo>
                  <a:cubicBezTo>
                    <a:pt x="851" y="421"/>
                    <a:pt x="853" y="424"/>
                    <a:pt x="852" y="425"/>
                  </a:cubicBezTo>
                  <a:cubicBezTo>
                    <a:pt x="855" y="425"/>
                    <a:pt x="854" y="436"/>
                    <a:pt x="854" y="437"/>
                  </a:cubicBezTo>
                  <a:cubicBezTo>
                    <a:pt x="853" y="439"/>
                    <a:pt x="853" y="443"/>
                    <a:pt x="851" y="444"/>
                  </a:cubicBezTo>
                  <a:cubicBezTo>
                    <a:pt x="850" y="445"/>
                    <a:pt x="850" y="443"/>
                    <a:pt x="849" y="444"/>
                  </a:cubicBezTo>
                  <a:cubicBezTo>
                    <a:pt x="849" y="445"/>
                    <a:pt x="848" y="444"/>
                    <a:pt x="847" y="445"/>
                  </a:cubicBezTo>
                  <a:cubicBezTo>
                    <a:pt x="846" y="445"/>
                    <a:pt x="843" y="444"/>
                    <a:pt x="844" y="443"/>
                  </a:cubicBezTo>
                  <a:cubicBezTo>
                    <a:pt x="845" y="443"/>
                    <a:pt x="846" y="444"/>
                    <a:pt x="846" y="444"/>
                  </a:cubicBezTo>
                  <a:cubicBezTo>
                    <a:pt x="846" y="443"/>
                    <a:pt x="845" y="442"/>
                    <a:pt x="844" y="442"/>
                  </a:cubicBezTo>
                  <a:cubicBezTo>
                    <a:pt x="843" y="440"/>
                    <a:pt x="843" y="439"/>
                    <a:pt x="841" y="438"/>
                  </a:cubicBezTo>
                  <a:cubicBezTo>
                    <a:pt x="840" y="437"/>
                    <a:pt x="838" y="437"/>
                    <a:pt x="838" y="436"/>
                  </a:cubicBezTo>
                  <a:cubicBezTo>
                    <a:pt x="837" y="434"/>
                    <a:pt x="838" y="432"/>
                    <a:pt x="836" y="432"/>
                  </a:cubicBezTo>
                  <a:cubicBezTo>
                    <a:pt x="837" y="431"/>
                    <a:pt x="837" y="430"/>
                    <a:pt x="838" y="430"/>
                  </a:cubicBezTo>
                  <a:cubicBezTo>
                    <a:pt x="837" y="430"/>
                    <a:pt x="837" y="431"/>
                    <a:pt x="836" y="431"/>
                  </a:cubicBezTo>
                  <a:cubicBezTo>
                    <a:pt x="835" y="432"/>
                    <a:pt x="835" y="428"/>
                    <a:pt x="836" y="427"/>
                  </a:cubicBezTo>
                  <a:cubicBezTo>
                    <a:pt x="835" y="428"/>
                    <a:pt x="834" y="428"/>
                    <a:pt x="834" y="427"/>
                  </a:cubicBezTo>
                  <a:cubicBezTo>
                    <a:pt x="835" y="429"/>
                    <a:pt x="833" y="429"/>
                    <a:pt x="832" y="427"/>
                  </a:cubicBezTo>
                  <a:cubicBezTo>
                    <a:pt x="831" y="426"/>
                    <a:pt x="831" y="423"/>
                    <a:pt x="829" y="422"/>
                  </a:cubicBezTo>
                  <a:cubicBezTo>
                    <a:pt x="831" y="422"/>
                    <a:pt x="833" y="419"/>
                    <a:pt x="832" y="418"/>
                  </a:cubicBezTo>
                  <a:cubicBezTo>
                    <a:pt x="831" y="419"/>
                    <a:pt x="831" y="419"/>
                    <a:pt x="831" y="419"/>
                  </a:cubicBezTo>
                  <a:cubicBezTo>
                    <a:pt x="831" y="418"/>
                    <a:pt x="830" y="417"/>
                    <a:pt x="829" y="417"/>
                  </a:cubicBezTo>
                  <a:cubicBezTo>
                    <a:pt x="829" y="418"/>
                    <a:pt x="829" y="418"/>
                    <a:pt x="830" y="418"/>
                  </a:cubicBezTo>
                  <a:cubicBezTo>
                    <a:pt x="831" y="419"/>
                    <a:pt x="830" y="420"/>
                    <a:pt x="829" y="420"/>
                  </a:cubicBezTo>
                  <a:cubicBezTo>
                    <a:pt x="829" y="420"/>
                    <a:pt x="828" y="419"/>
                    <a:pt x="829" y="420"/>
                  </a:cubicBezTo>
                  <a:cubicBezTo>
                    <a:pt x="827" y="417"/>
                    <a:pt x="830" y="414"/>
                    <a:pt x="830" y="411"/>
                  </a:cubicBezTo>
                  <a:cubicBezTo>
                    <a:pt x="830" y="410"/>
                    <a:pt x="830" y="409"/>
                    <a:pt x="829" y="408"/>
                  </a:cubicBezTo>
                  <a:cubicBezTo>
                    <a:pt x="828" y="406"/>
                    <a:pt x="828" y="407"/>
                    <a:pt x="826" y="405"/>
                  </a:cubicBezTo>
                  <a:cubicBezTo>
                    <a:pt x="824" y="404"/>
                    <a:pt x="822" y="402"/>
                    <a:pt x="821" y="400"/>
                  </a:cubicBezTo>
                  <a:cubicBezTo>
                    <a:pt x="820" y="399"/>
                    <a:pt x="819" y="398"/>
                    <a:pt x="817" y="397"/>
                  </a:cubicBezTo>
                  <a:cubicBezTo>
                    <a:pt x="815" y="397"/>
                    <a:pt x="815" y="398"/>
                    <a:pt x="813" y="398"/>
                  </a:cubicBezTo>
                  <a:cubicBezTo>
                    <a:pt x="814" y="399"/>
                    <a:pt x="812" y="399"/>
                    <a:pt x="811" y="400"/>
                  </a:cubicBezTo>
                  <a:cubicBezTo>
                    <a:pt x="811" y="400"/>
                    <a:pt x="809" y="401"/>
                    <a:pt x="809" y="400"/>
                  </a:cubicBezTo>
                  <a:cubicBezTo>
                    <a:pt x="808" y="401"/>
                    <a:pt x="806" y="401"/>
                    <a:pt x="805" y="401"/>
                  </a:cubicBezTo>
                  <a:cubicBezTo>
                    <a:pt x="805" y="400"/>
                    <a:pt x="804" y="399"/>
                    <a:pt x="803" y="398"/>
                  </a:cubicBezTo>
                  <a:cubicBezTo>
                    <a:pt x="803" y="398"/>
                    <a:pt x="803" y="398"/>
                    <a:pt x="802" y="397"/>
                  </a:cubicBezTo>
                  <a:cubicBezTo>
                    <a:pt x="804" y="398"/>
                    <a:pt x="804" y="397"/>
                    <a:pt x="802" y="397"/>
                  </a:cubicBezTo>
                  <a:cubicBezTo>
                    <a:pt x="801" y="397"/>
                    <a:pt x="801" y="396"/>
                    <a:pt x="802" y="395"/>
                  </a:cubicBezTo>
                  <a:cubicBezTo>
                    <a:pt x="802" y="395"/>
                    <a:pt x="801" y="395"/>
                    <a:pt x="800" y="395"/>
                  </a:cubicBezTo>
                  <a:cubicBezTo>
                    <a:pt x="801" y="396"/>
                    <a:pt x="801" y="396"/>
                    <a:pt x="801" y="396"/>
                  </a:cubicBezTo>
                  <a:cubicBezTo>
                    <a:pt x="799" y="397"/>
                    <a:pt x="795" y="395"/>
                    <a:pt x="794" y="394"/>
                  </a:cubicBezTo>
                  <a:cubicBezTo>
                    <a:pt x="794" y="394"/>
                    <a:pt x="797" y="395"/>
                    <a:pt x="797" y="394"/>
                  </a:cubicBezTo>
                  <a:cubicBezTo>
                    <a:pt x="796" y="394"/>
                    <a:pt x="795" y="393"/>
                    <a:pt x="795" y="393"/>
                  </a:cubicBezTo>
                  <a:cubicBezTo>
                    <a:pt x="794" y="393"/>
                    <a:pt x="793" y="394"/>
                    <a:pt x="792" y="394"/>
                  </a:cubicBezTo>
                  <a:cubicBezTo>
                    <a:pt x="791" y="394"/>
                    <a:pt x="789" y="394"/>
                    <a:pt x="788" y="394"/>
                  </a:cubicBezTo>
                  <a:cubicBezTo>
                    <a:pt x="788" y="394"/>
                    <a:pt x="789" y="394"/>
                    <a:pt x="790" y="394"/>
                  </a:cubicBezTo>
                  <a:cubicBezTo>
                    <a:pt x="789" y="394"/>
                    <a:pt x="788" y="393"/>
                    <a:pt x="789" y="392"/>
                  </a:cubicBezTo>
                  <a:cubicBezTo>
                    <a:pt x="788" y="393"/>
                    <a:pt x="788" y="393"/>
                    <a:pt x="788" y="394"/>
                  </a:cubicBezTo>
                  <a:cubicBezTo>
                    <a:pt x="788" y="392"/>
                    <a:pt x="787" y="394"/>
                    <a:pt x="786" y="394"/>
                  </a:cubicBezTo>
                  <a:cubicBezTo>
                    <a:pt x="786" y="395"/>
                    <a:pt x="785" y="395"/>
                    <a:pt x="784" y="395"/>
                  </a:cubicBezTo>
                  <a:cubicBezTo>
                    <a:pt x="785" y="395"/>
                    <a:pt x="786" y="394"/>
                    <a:pt x="785" y="394"/>
                  </a:cubicBezTo>
                  <a:cubicBezTo>
                    <a:pt x="785" y="395"/>
                    <a:pt x="782" y="396"/>
                    <a:pt x="780" y="396"/>
                  </a:cubicBezTo>
                  <a:cubicBezTo>
                    <a:pt x="782" y="396"/>
                    <a:pt x="780" y="392"/>
                    <a:pt x="779" y="391"/>
                  </a:cubicBezTo>
                  <a:cubicBezTo>
                    <a:pt x="779" y="392"/>
                    <a:pt x="779" y="393"/>
                    <a:pt x="778" y="394"/>
                  </a:cubicBezTo>
                  <a:cubicBezTo>
                    <a:pt x="778" y="395"/>
                    <a:pt x="776" y="394"/>
                    <a:pt x="776" y="395"/>
                  </a:cubicBezTo>
                  <a:cubicBezTo>
                    <a:pt x="774" y="395"/>
                    <a:pt x="774" y="395"/>
                    <a:pt x="774" y="395"/>
                  </a:cubicBezTo>
                  <a:cubicBezTo>
                    <a:pt x="773" y="396"/>
                    <a:pt x="772" y="394"/>
                    <a:pt x="771" y="394"/>
                  </a:cubicBezTo>
                  <a:cubicBezTo>
                    <a:pt x="771" y="394"/>
                    <a:pt x="769" y="395"/>
                    <a:pt x="768" y="395"/>
                  </a:cubicBezTo>
                  <a:cubicBezTo>
                    <a:pt x="766" y="395"/>
                    <a:pt x="767" y="396"/>
                    <a:pt x="765" y="396"/>
                  </a:cubicBezTo>
                  <a:cubicBezTo>
                    <a:pt x="763" y="397"/>
                    <a:pt x="761" y="394"/>
                    <a:pt x="759" y="394"/>
                  </a:cubicBezTo>
                  <a:cubicBezTo>
                    <a:pt x="758" y="394"/>
                    <a:pt x="756" y="396"/>
                    <a:pt x="757" y="397"/>
                  </a:cubicBezTo>
                  <a:cubicBezTo>
                    <a:pt x="758" y="398"/>
                    <a:pt x="760" y="398"/>
                    <a:pt x="761" y="397"/>
                  </a:cubicBezTo>
                  <a:cubicBezTo>
                    <a:pt x="762" y="397"/>
                    <a:pt x="763" y="397"/>
                    <a:pt x="764" y="397"/>
                  </a:cubicBezTo>
                  <a:cubicBezTo>
                    <a:pt x="764" y="397"/>
                    <a:pt x="762" y="398"/>
                    <a:pt x="762" y="398"/>
                  </a:cubicBezTo>
                  <a:cubicBezTo>
                    <a:pt x="763" y="400"/>
                    <a:pt x="764" y="399"/>
                    <a:pt x="764" y="398"/>
                  </a:cubicBezTo>
                  <a:cubicBezTo>
                    <a:pt x="765" y="397"/>
                    <a:pt x="767" y="399"/>
                    <a:pt x="766" y="400"/>
                  </a:cubicBezTo>
                  <a:cubicBezTo>
                    <a:pt x="766" y="401"/>
                    <a:pt x="764" y="400"/>
                    <a:pt x="765" y="401"/>
                  </a:cubicBezTo>
                  <a:cubicBezTo>
                    <a:pt x="763" y="401"/>
                    <a:pt x="763" y="402"/>
                    <a:pt x="764" y="403"/>
                  </a:cubicBezTo>
                  <a:cubicBezTo>
                    <a:pt x="765" y="404"/>
                    <a:pt x="766" y="404"/>
                    <a:pt x="767" y="404"/>
                  </a:cubicBezTo>
                  <a:cubicBezTo>
                    <a:pt x="768" y="405"/>
                    <a:pt x="769" y="405"/>
                    <a:pt x="769" y="406"/>
                  </a:cubicBezTo>
                  <a:cubicBezTo>
                    <a:pt x="770" y="406"/>
                    <a:pt x="768" y="407"/>
                    <a:pt x="769" y="408"/>
                  </a:cubicBezTo>
                  <a:cubicBezTo>
                    <a:pt x="767" y="407"/>
                    <a:pt x="766" y="408"/>
                    <a:pt x="766" y="408"/>
                  </a:cubicBezTo>
                  <a:cubicBezTo>
                    <a:pt x="766" y="408"/>
                    <a:pt x="767" y="407"/>
                    <a:pt x="767" y="406"/>
                  </a:cubicBezTo>
                  <a:cubicBezTo>
                    <a:pt x="766" y="406"/>
                    <a:pt x="766" y="406"/>
                    <a:pt x="765" y="406"/>
                  </a:cubicBezTo>
                  <a:cubicBezTo>
                    <a:pt x="765" y="405"/>
                    <a:pt x="763" y="405"/>
                    <a:pt x="762" y="405"/>
                  </a:cubicBezTo>
                  <a:cubicBezTo>
                    <a:pt x="763" y="404"/>
                    <a:pt x="759" y="402"/>
                    <a:pt x="759" y="402"/>
                  </a:cubicBezTo>
                  <a:cubicBezTo>
                    <a:pt x="758" y="403"/>
                    <a:pt x="760" y="404"/>
                    <a:pt x="760" y="404"/>
                  </a:cubicBezTo>
                  <a:cubicBezTo>
                    <a:pt x="760" y="405"/>
                    <a:pt x="760" y="406"/>
                    <a:pt x="758" y="407"/>
                  </a:cubicBezTo>
                  <a:cubicBezTo>
                    <a:pt x="758" y="406"/>
                    <a:pt x="758" y="405"/>
                    <a:pt x="756" y="405"/>
                  </a:cubicBezTo>
                  <a:cubicBezTo>
                    <a:pt x="754" y="405"/>
                    <a:pt x="755" y="406"/>
                    <a:pt x="754" y="406"/>
                  </a:cubicBezTo>
                  <a:cubicBezTo>
                    <a:pt x="751" y="407"/>
                    <a:pt x="748" y="404"/>
                    <a:pt x="749" y="402"/>
                  </a:cubicBezTo>
                  <a:cubicBezTo>
                    <a:pt x="748" y="403"/>
                    <a:pt x="747" y="403"/>
                    <a:pt x="746" y="402"/>
                  </a:cubicBezTo>
                  <a:cubicBezTo>
                    <a:pt x="745" y="402"/>
                    <a:pt x="745" y="401"/>
                    <a:pt x="745" y="401"/>
                  </a:cubicBezTo>
                  <a:cubicBezTo>
                    <a:pt x="744" y="400"/>
                    <a:pt x="742" y="401"/>
                    <a:pt x="743" y="400"/>
                  </a:cubicBezTo>
                  <a:cubicBezTo>
                    <a:pt x="742" y="400"/>
                    <a:pt x="739" y="401"/>
                    <a:pt x="741" y="402"/>
                  </a:cubicBezTo>
                  <a:cubicBezTo>
                    <a:pt x="739" y="402"/>
                    <a:pt x="738" y="403"/>
                    <a:pt x="736" y="402"/>
                  </a:cubicBezTo>
                  <a:cubicBezTo>
                    <a:pt x="733" y="402"/>
                    <a:pt x="731" y="401"/>
                    <a:pt x="729" y="400"/>
                  </a:cubicBezTo>
                  <a:cubicBezTo>
                    <a:pt x="730" y="399"/>
                    <a:pt x="730" y="398"/>
                    <a:pt x="729" y="397"/>
                  </a:cubicBezTo>
                  <a:cubicBezTo>
                    <a:pt x="729" y="398"/>
                    <a:pt x="729" y="400"/>
                    <a:pt x="728" y="400"/>
                  </a:cubicBezTo>
                  <a:cubicBezTo>
                    <a:pt x="727" y="401"/>
                    <a:pt x="725" y="401"/>
                    <a:pt x="724" y="400"/>
                  </a:cubicBezTo>
                  <a:cubicBezTo>
                    <a:pt x="724" y="400"/>
                    <a:pt x="725" y="399"/>
                    <a:pt x="725" y="398"/>
                  </a:cubicBezTo>
                  <a:cubicBezTo>
                    <a:pt x="723" y="399"/>
                    <a:pt x="723" y="400"/>
                    <a:pt x="724" y="401"/>
                  </a:cubicBezTo>
                  <a:cubicBezTo>
                    <a:pt x="721" y="402"/>
                    <a:pt x="717" y="402"/>
                    <a:pt x="715" y="404"/>
                  </a:cubicBezTo>
                  <a:cubicBezTo>
                    <a:pt x="716" y="403"/>
                    <a:pt x="717" y="403"/>
                    <a:pt x="718" y="402"/>
                  </a:cubicBezTo>
                  <a:cubicBezTo>
                    <a:pt x="717" y="402"/>
                    <a:pt x="716" y="402"/>
                    <a:pt x="715" y="403"/>
                  </a:cubicBezTo>
                  <a:cubicBezTo>
                    <a:pt x="716" y="402"/>
                    <a:pt x="716" y="401"/>
                    <a:pt x="715" y="400"/>
                  </a:cubicBezTo>
                  <a:cubicBezTo>
                    <a:pt x="715" y="400"/>
                    <a:pt x="715" y="401"/>
                    <a:pt x="714" y="401"/>
                  </a:cubicBezTo>
                  <a:cubicBezTo>
                    <a:pt x="713" y="402"/>
                    <a:pt x="713" y="400"/>
                    <a:pt x="713" y="401"/>
                  </a:cubicBezTo>
                  <a:cubicBezTo>
                    <a:pt x="712" y="402"/>
                    <a:pt x="714" y="404"/>
                    <a:pt x="714" y="404"/>
                  </a:cubicBezTo>
                  <a:cubicBezTo>
                    <a:pt x="713" y="405"/>
                    <a:pt x="712" y="406"/>
                    <a:pt x="711" y="408"/>
                  </a:cubicBezTo>
                  <a:cubicBezTo>
                    <a:pt x="709" y="410"/>
                    <a:pt x="705" y="409"/>
                    <a:pt x="704" y="411"/>
                  </a:cubicBezTo>
                  <a:cubicBezTo>
                    <a:pt x="704" y="411"/>
                    <a:pt x="705" y="411"/>
                    <a:pt x="705" y="411"/>
                  </a:cubicBezTo>
                  <a:cubicBezTo>
                    <a:pt x="704" y="412"/>
                    <a:pt x="703" y="412"/>
                    <a:pt x="701" y="413"/>
                  </a:cubicBezTo>
                  <a:cubicBezTo>
                    <a:pt x="702" y="412"/>
                    <a:pt x="703" y="412"/>
                    <a:pt x="703" y="411"/>
                  </a:cubicBezTo>
                  <a:cubicBezTo>
                    <a:pt x="703" y="411"/>
                    <a:pt x="702" y="411"/>
                    <a:pt x="702" y="412"/>
                  </a:cubicBezTo>
                  <a:cubicBezTo>
                    <a:pt x="703" y="411"/>
                    <a:pt x="700" y="411"/>
                    <a:pt x="699" y="410"/>
                  </a:cubicBezTo>
                  <a:cubicBezTo>
                    <a:pt x="699" y="411"/>
                    <a:pt x="699" y="411"/>
                    <a:pt x="699" y="412"/>
                  </a:cubicBezTo>
                  <a:cubicBezTo>
                    <a:pt x="699" y="409"/>
                    <a:pt x="696" y="413"/>
                    <a:pt x="699" y="413"/>
                  </a:cubicBezTo>
                  <a:cubicBezTo>
                    <a:pt x="698" y="414"/>
                    <a:pt x="697" y="414"/>
                    <a:pt x="696" y="413"/>
                  </a:cubicBezTo>
                  <a:cubicBezTo>
                    <a:pt x="696" y="414"/>
                    <a:pt x="694" y="417"/>
                    <a:pt x="694" y="415"/>
                  </a:cubicBezTo>
                  <a:cubicBezTo>
                    <a:pt x="694" y="417"/>
                    <a:pt x="692" y="415"/>
                    <a:pt x="692" y="417"/>
                  </a:cubicBezTo>
                  <a:cubicBezTo>
                    <a:pt x="692" y="417"/>
                    <a:pt x="693" y="417"/>
                    <a:pt x="693" y="416"/>
                  </a:cubicBezTo>
                  <a:cubicBezTo>
                    <a:pt x="694" y="419"/>
                    <a:pt x="691" y="418"/>
                    <a:pt x="689" y="419"/>
                  </a:cubicBezTo>
                  <a:cubicBezTo>
                    <a:pt x="689" y="419"/>
                    <a:pt x="690" y="419"/>
                    <a:pt x="690" y="419"/>
                  </a:cubicBezTo>
                  <a:cubicBezTo>
                    <a:pt x="690" y="419"/>
                    <a:pt x="691" y="420"/>
                    <a:pt x="691" y="420"/>
                  </a:cubicBezTo>
                  <a:cubicBezTo>
                    <a:pt x="691" y="421"/>
                    <a:pt x="690" y="422"/>
                    <a:pt x="690" y="423"/>
                  </a:cubicBezTo>
                  <a:cubicBezTo>
                    <a:pt x="690" y="424"/>
                    <a:pt x="688" y="424"/>
                    <a:pt x="686" y="423"/>
                  </a:cubicBezTo>
                  <a:cubicBezTo>
                    <a:pt x="687" y="423"/>
                    <a:pt x="687" y="424"/>
                    <a:pt x="687" y="424"/>
                  </a:cubicBezTo>
                  <a:cubicBezTo>
                    <a:pt x="688" y="425"/>
                    <a:pt x="689" y="425"/>
                    <a:pt x="690" y="424"/>
                  </a:cubicBezTo>
                  <a:cubicBezTo>
                    <a:pt x="690" y="425"/>
                    <a:pt x="689" y="427"/>
                    <a:pt x="689" y="427"/>
                  </a:cubicBezTo>
                  <a:cubicBezTo>
                    <a:pt x="688" y="427"/>
                    <a:pt x="689" y="429"/>
                    <a:pt x="689" y="430"/>
                  </a:cubicBezTo>
                  <a:cubicBezTo>
                    <a:pt x="690" y="432"/>
                    <a:pt x="690" y="435"/>
                    <a:pt x="692" y="437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3" y="437"/>
                    <a:pt x="691" y="438"/>
                    <a:pt x="690" y="438"/>
                  </a:cubicBezTo>
                  <a:cubicBezTo>
                    <a:pt x="689" y="438"/>
                    <a:pt x="687" y="436"/>
                    <a:pt x="686" y="436"/>
                  </a:cubicBezTo>
                  <a:cubicBezTo>
                    <a:pt x="685" y="436"/>
                    <a:pt x="683" y="436"/>
                    <a:pt x="682" y="436"/>
                  </a:cubicBezTo>
                  <a:cubicBezTo>
                    <a:pt x="680" y="435"/>
                    <a:pt x="678" y="433"/>
                    <a:pt x="677" y="433"/>
                  </a:cubicBezTo>
                  <a:cubicBezTo>
                    <a:pt x="674" y="433"/>
                    <a:pt x="673" y="431"/>
                    <a:pt x="672" y="429"/>
                  </a:cubicBezTo>
                  <a:cubicBezTo>
                    <a:pt x="671" y="427"/>
                    <a:pt x="670" y="426"/>
                    <a:pt x="670" y="424"/>
                  </a:cubicBezTo>
                  <a:cubicBezTo>
                    <a:pt x="670" y="423"/>
                    <a:pt x="670" y="423"/>
                    <a:pt x="670" y="422"/>
                  </a:cubicBezTo>
                  <a:cubicBezTo>
                    <a:pt x="670" y="421"/>
                    <a:pt x="668" y="421"/>
                    <a:pt x="667" y="420"/>
                  </a:cubicBezTo>
                  <a:cubicBezTo>
                    <a:pt x="666" y="418"/>
                    <a:pt x="666" y="417"/>
                    <a:pt x="664" y="416"/>
                  </a:cubicBezTo>
                  <a:cubicBezTo>
                    <a:pt x="663" y="415"/>
                    <a:pt x="662" y="413"/>
                    <a:pt x="661" y="412"/>
                  </a:cubicBezTo>
                  <a:cubicBezTo>
                    <a:pt x="661" y="410"/>
                    <a:pt x="660" y="409"/>
                    <a:pt x="659" y="408"/>
                  </a:cubicBezTo>
                  <a:cubicBezTo>
                    <a:pt x="659" y="407"/>
                    <a:pt x="658" y="406"/>
                    <a:pt x="658" y="406"/>
                  </a:cubicBezTo>
                  <a:cubicBezTo>
                    <a:pt x="658" y="405"/>
                    <a:pt x="656" y="404"/>
                    <a:pt x="656" y="404"/>
                  </a:cubicBezTo>
                  <a:cubicBezTo>
                    <a:pt x="655" y="402"/>
                    <a:pt x="653" y="402"/>
                    <a:pt x="652" y="401"/>
                  </a:cubicBezTo>
                  <a:cubicBezTo>
                    <a:pt x="649" y="400"/>
                    <a:pt x="649" y="400"/>
                    <a:pt x="649" y="400"/>
                  </a:cubicBezTo>
                  <a:cubicBezTo>
                    <a:pt x="646" y="400"/>
                    <a:pt x="643" y="400"/>
                    <a:pt x="640" y="401"/>
                  </a:cubicBezTo>
                  <a:cubicBezTo>
                    <a:pt x="638" y="402"/>
                    <a:pt x="638" y="406"/>
                    <a:pt x="636" y="408"/>
                  </a:cubicBezTo>
                  <a:cubicBezTo>
                    <a:pt x="634" y="408"/>
                    <a:pt x="632" y="407"/>
                    <a:pt x="631" y="406"/>
                  </a:cubicBezTo>
                  <a:cubicBezTo>
                    <a:pt x="630" y="406"/>
                    <a:pt x="629" y="405"/>
                    <a:pt x="627" y="405"/>
                  </a:cubicBezTo>
                  <a:cubicBezTo>
                    <a:pt x="627" y="404"/>
                    <a:pt x="626" y="403"/>
                    <a:pt x="625" y="403"/>
                  </a:cubicBezTo>
                  <a:cubicBezTo>
                    <a:pt x="623" y="402"/>
                    <a:pt x="622" y="400"/>
                    <a:pt x="621" y="398"/>
                  </a:cubicBezTo>
                  <a:cubicBezTo>
                    <a:pt x="621" y="398"/>
                    <a:pt x="621" y="397"/>
                    <a:pt x="621" y="396"/>
                  </a:cubicBezTo>
                  <a:cubicBezTo>
                    <a:pt x="620" y="395"/>
                    <a:pt x="620" y="394"/>
                    <a:pt x="619" y="393"/>
                  </a:cubicBezTo>
                  <a:cubicBezTo>
                    <a:pt x="619" y="392"/>
                    <a:pt x="617" y="391"/>
                    <a:pt x="615" y="390"/>
                  </a:cubicBezTo>
                  <a:cubicBezTo>
                    <a:pt x="613" y="389"/>
                    <a:pt x="611" y="387"/>
                    <a:pt x="609" y="385"/>
                  </a:cubicBezTo>
                  <a:cubicBezTo>
                    <a:pt x="608" y="384"/>
                    <a:pt x="606" y="384"/>
                    <a:pt x="605" y="382"/>
                  </a:cubicBezTo>
                  <a:cubicBezTo>
                    <a:pt x="604" y="380"/>
                    <a:pt x="600" y="381"/>
                    <a:pt x="599" y="381"/>
                  </a:cubicBezTo>
                  <a:cubicBezTo>
                    <a:pt x="596" y="381"/>
                    <a:pt x="593" y="381"/>
                    <a:pt x="590" y="381"/>
                  </a:cubicBezTo>
                  <a:cubicBezTo>
                    <a:pt x="587" y="381"/>
                    <a:pt x="587" y="382"/>
                    <a:pt x="587" y="384"/>
                  </a:cubicBezTo>
                  <a:cubicBezTo>
                    <a:pt x="587" y="387"/>
                    <a:pt x="580" y="385"/>
                    <a:pt x="578" y="385"/>
                  </a:cubicBezTo>
                  <a:cubicBezTo>
                    <a:pt x="573" y="385"/>
                    <a:pt x="567" y="386"/>
                    <a:pt x="562" y="385"/>
                  </a:cubicBezTo>
                  <a:cubicBezTo>
                    <a:pt x="560" y="385"/>
                    <a:pt x="557" y="384"/>
                    <a:pt x="555" y="383"/>
                  </a:cubicBezTo>
                  <a:cubicBezTo>
                    <a:pt x="551" y="382"/>
                    <a:pt x="548" y="381"/>
                    <a:pt x="544" y="380"/>
                  </a:cubicBezTo>
                  <a:cubicBezTo>
                    <a:pt x="538" y="378"/>
                    <a:pt x="531" y="376"/>
                    <a:pt x="525" y="374"/>
                  </a:cubicBezTo>
                  <a:cubicBezTo>
                    <a:pt x="525" y="373"/>
                    <a:pt x="525" y="373"/>
                    <a:pt x="526" y="372"/>
                  </a:cubicBezTo>
                  <a:cubicBezTo>
                    <a:pt x="518" y="372"/>
                    <a:pt x="510" y="373"/>
                    <a:pt x="503" y="374"/>
                  </a:cubicBezTo>
                  <a:cubicBezTo>
                    <a:pt x="502" y="372"/>
                    <a:pt x="502" y="370"/>
                    <a:pt x="501" y="368"/>
                  </a:cubicBezTo>
                  <a:cubicBezTo>
                    <a:pt x="500" y="366"/>
                    <a:pt x="498" y="365"/>
                    <a:pt x="495" y="364"/>
                  </a:cubicBezTo>
                  <a:cubicBezTo>
                    <a:pt x="493" y="362"/>
                    <a:pt x="494" y="363"/>
                    <a:pt x="491" y="362"/>
                  </a:cubicBezTo>
                  <a:cubicBezTo>
                    <a:pt x="490" y="362"/>
                    <a:pt x="491" y="359"/>
                    <a:pt x="488" y="359"/>
                  </a:cubicBezTo>
                  <a:cubicBezTo>
                    <a:pt x="486" y="359"/>
                    <a:pt x="484" y="359"/>
                    <a:pt x="482" y="357"/>
                  </a:cubicBezTo>
                  <a:cubicBezTo>
                    <a:pt x="480" y="355"/>
                    <a:pt x="478" y="356"/>
                    <a:pt x="476" y="355"/>
                  </a:cubicBezTo>
                  <a:cubicBezTo>
                    <a:pt x="475" y="355"/>
                    <a:pt x="471" y="356"/>
                    <a:pt x="470" y="354"/>
                  </a:cubicBezTo>
                  <a:cubicBezTo>
                    <a:pt x="470" y="352"/>
                    <a:pt x="471" y="351"/>
                    <a:pt x="470" y="349"/>
                  </a:cubicBezTo>
                  <a:cubicBezTo>
                    <a:pt x="470" y="348"/>
                    <a:pt x="468" y="348"/>
                    <a:pt x="468" y="347"/>
                  </a:cubicBezTo>
                  <a:cubicBezTo>
                    <a:pt x="468" y="346"/>
                    <a:pt x="466" y="345"/>
                    <a:pt x="465" y="344"/>
                  </a:cubicBezTo>
                  <a:cubicBezTo>
                    <a:pt x="463" y="343"/>
                    <a:pt x="463" y="342"/>
                    <a:pt x="462" y="341"/>
                  </a:cubicBezTo>
                  <a:cubicBezTo>
                    <a:pt x="461" y="340"/>
                    <a:pt x="458" y="338"/>
                    <a:pt x="458" y="337"/>
                  </a:cubicBezTo>
                  <a:cubicBezTo>
                    <a:pt x="457" y="335"/>
                    <a:pt x="458" y="335"/>
                    <a:pt x="459" y="334"/>
                  </a:cubicBezTo>
                  <a:cubicBezTo>
                    <a:pt x="460" y="332"/>
                    <a:pt x="458" y="332"/>
                    <a:pt x="456" y="331"/>
                  </a:cubicBezTo>
                  <a:cubicBezTo>
                    <a:pt x="452" y="329"/>
                    <a:pt x="454" y="328"/>
                    <a:pt x="452" y="326"/>
                  </a:cubicBezTo>
                  <a:cubicBezTo>
                    <a:pt x="451" y="325"/>
                    <a:pt x="451" y="323"/>
                    <a:pt x="453" y="323"/>
                  </a:cubicBezTo>
                  <a:cubicBezTo>
                    <a:pt x="453" y="324"/>
                    <a:pt x="453" y="324"/>
                    <a:pt x="453" y="325"/>
                  </a:cubicBezTo>
                  <a:cubicBezTo>
                    <a:pt x="454" y="325"/>
                    <a:pt x="455" y="326"/>
                    <a:pt x="456" y="326"/>
                  </a:cubicBezTo>
                  <a:cubicBezTo>
                    <a:pt x="455" y="324"/>
                    <a:pt x="452" y="322"/>
                    <a:pt x="455" y="321"/>
                  </a:cubicBezTo>
                  <a:cubicBezTo>
                    <a:pt x="450" y="318"/>
                    <a:pt x="454" y="323"/>
                    <a:pt x="452" y="323"/>
                  </a:cubicBezTo>
                  <a:cubicBezTo>
                    <a:pt x="450" y="322"/>
                    <a:pt x="447" y="320"/>
                    <a:pt x="447" y="321"/>
                  </a:cubicBezTo>
                  <a:cubicBezTo>
                    <a:pt x="447" y="321"/>
                    <a:pt x="447" y="319"/>
                    <a:pt x="449" y="320"/>
                  </a:cubicBezTo>
                  <a:cubicBezTo>
                    <a:pt x="448" y="320"/>
                    <a:pt x="448" y="319"/>
                    <a:pt x="447" y="318"/>
                  </a:cubicBezTo>
                  <a:moveTo>
                    <a:pt x="126" y="128"/>
                  </a:moveTo>
                  <a:cubicBezTo>
                    <a:pt x="124" y="129"/>
                    <a:pt x="130" y="130"/>
                    <a:pt x="132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4" y="132"/>
                    <a:pt x="133" y="131"/>
                  </a:cubicBezTo>
                  <a:cubicBezTo>
                    <a:pt x="132" y="130"/>
                    <a:pt x="134" y="130"/>
                    <a:pt x="134" y="129"/>
                  </a:cubicBezTo>
                  <a:cubicBezTo>
                    <a:pt x="130" y="129"/>
                    <a:pt x="127" y="128"/>
                    <a:pt x="126" y="128"/>
                  </a:cubicBezTo>
                  <a:moveTo>
                    <a:pt x="135" y="116"/>
                  </a:moveTo>
                  <a:cubicBezTo>
                    <a:pt x="139" y="117"/>
                    <a:pt x="139" y="115"/>
                    <a:pt x="142" y="115"/>
                  </a:cubicBezTo>
                  <a:cubicBezTo>
                    <a:pt x="144" y="115"/>
                    <a:pt x="148" y="116"/>
                    <a:pt x="148" y="115"/>
                  </a:cubicBezTo>
                  <a:cubicBezTo>
                    <a:pt x="147" y="115"/>
                    <a:pt x="147" y="115"/>
                    <a:pt x="148" y="114"/>
                  </a:cubicBezTo>
                  <a:cubicBezTo>
                    <a:pt x="148" y="114"/>
                    <a:pt x="149" y="113"/>
                    <a:pt x="150" y="113"/>
                  </a:cubicBezTo>
                  <a:cubicBezTo>
                    <a:pt x="152" y="113"/>
                    <a:pt x="153" y="112"/>
                    <a:pt x="154" y="112"/>
                  </a:cubicBezTo>
                  <a:cubicBezTo>
                    <a:pt x="152" y="112"/>
                    <a:pt x="149" y="112"/>
                    <a:pt x="147" y="112"/>
                  </a:cubicBezTo>
                  <a:cubicBezTo>
                    <a:pt x="145" y="112"/>
                    <a:pt x="144" y="113"/>
                    <a:pt x="142" y="113"/>
                  </a:cubicBezTo>
                  <a:cubicBezTo>
                    <a:pt x="139" y="113"/>
                    <a:pt x="134" y="113"/>
                    <a:pt x="135" y="11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577"/>
            <p:cNvSpPr>
              <a:spLocks noEditPoints="1"/>
            </p:cNvSpPr>
            <p:nvPr/>
          </p:nvSpPr>
          <p:spPr bwMode="auto">
            <a:xfrm>
              <a:off x="5482031" y="1720733"/>
              <a:ext cx="1147079" cy="425126"/>
            </a:xfrm>
            <a:custGeom>
              <a:avLst/>
              <a:gdLst>
                <a:gd name="T0" fmla="*/ 8 w 387"/>
                <a:gd name="T1" fmla="*/ 49 h 143"/>
                <a:gd name="T2" fmla="*/ 36 w 387"/>
                <a:gd name="T3" fmla="*/ 40 h 143"/>
                <a:gd name="T4" fmla="*/ 53 w 387"/>
                <a:gd name="T5" fmla="*/ 37 h 143"/>
                <a:gd name="T6" fmla="*/ 76 w 387"/>
                <a:gd name="T7" fmla="*/ 48 h 143"/>
                <a:gd name="T8" fmla="*/ 94 w 387"/>
                <a:gd name="T9" fmla="*/ 43 h 143"/>
                <a:gd name="T10" fmla="*/ 113 w 387"/>
                <a:gd name="T11" fmla="*/ 42 h 143"/>
                <a:gd name="T12" fmla="*/ 135 w 387"/>
                <a:gd name="T13" fmla="*/ 46 h 143"/>
                <a:gd name="T14" fmla="*/ 131 w 387"/>
                <a:gd name="T15" fmla="*/ 35 h 143"/>
                <a:gd name="T16" fmla="*/ 137 w 387"/>
                <a:gd name="T17" fmla="*/ 24 h 143"/>
                <a:gd name="T18" fmla="*/ 141 w 387"/>
                <a:gd name="T19" fmla="*/ 18 h 143"/>
                <a:gd name="T20" fmla="*/ 152 w 387"/>
                <a:gd name="T21" fmla="*/ 15 h 143"/>
                <a:gd name="T22" fmla="*/ 172 w 387"/>
                <a:gd name="T23" fmla="*/ 11 h 143"/>
                <a:gd name="T24" fmla="*/ 206 w 387"/>
                <a:gd name="T25" fmla="*/ 4 h 143"/>
                <a:gd name="T26" fmla="*/ 219 w 387"/>
                <a:gd name="T27" fmla="*/ 1 h 143"/>
                <a:gd name="T28" fmla="*/ 237 w 387"/>
                <a:gd name="T29" fmla="*/ 13 h 143"/>
                <a:gd name="T30" fmla="*/ 248 w 387"/>
                <a:gd name="T31" fmla="*/ 14 h 143"/>
                <a:gd name="T32" fmla="*/ 261 w 387"/>
                <a:gd name="T33" fmla="*/ 18 h 143"/>
                <a:gd name="T34" fmla="*/ 282 w 387"/>
                <a:gd name="T35" fmla="*/ 11 h 143"/>
                <a:gd name="T36" fmla="*/ 295 w 387"/>
                <a:gd name="T37" fmla="*/ 19 h 143"/>
                <a:gd name="T38" fmla="*/ 329 w 387"/>
                <a:gd name="T39" fmla="*/ 42 h 143"/>
                <a:gd name="T40" fmla="*/ 346 w 387"/>
                <a:gd name="T41" fmla="*/ 44 h 143"/>
                <a:gd name="T42" fmla="*/ 369 w 387"/>
                <a:gd name="T43" fmla="*/ 57 h 143"/>
                <a:gd name="T44" fmla="*/ 378 w 387"/>
                <a:gd name="T45" fmla="*/ 67 h 143"/>
                <a:gd name="T46" fmla="*/ 349 w 387"/>
                <a:gd name="T47" fmla="*/ 80 h 143"/>
                <a:gd name="T48" fmla="*/ 333 w 387"/>
                <a:gd name="T49" fmla="*/ 98 h 143"/>
                <a:gd name="T50" fmla="*/ 324 w 387"/>
                <a:gd name="T51" fmla="*/ 119 h 143"/>
                <a:gd name="T52" fmla="*/ 314 w 387"/>
                <a:gd name="T53" fmla="*/ 125 h 143"/>
                <a:gd name="T54" fmla="*/ 277 w 387"/>
                <a:gd name="T55" fmla="*/ 121 h 143"/>
                <a:gd name="T56" fmla="*/ 240 w 387"/>
                <a:gd name="T57" fmla="*/ 122 h 143"/>
                <a:gd name="T58" fmla="*/ 218 w 387"/>
                <a:gd name="T59" fmla="*/ 134 h 143"/>
                <a:gd name="T60" fmla="*/ 202 w 387"/>
                <a:gd name="T61" fmla="*/ 137 h 143"/>
                <a:gd name="T62" fmla="*/ 176 w 387"/>
                <a:gd name="T63" fmla="*/ 114 h 143"/>
                <a:gd name="T64" fmla="*/ 158 w 387"/>
                <a:gd name="T65" fmla="*/ 114 h 143"/>
                <a:gd name="T66" fmla="*/ 154 w 387"/>
                <a:gd name="T67" fmla="*/ 114 h 143"/>
                <a:gd name="T68" fmla="*/ 150 w 387"/>
                <a:gd name="T69" fmla="*/ 115 h 143"/>
                <a:gd name="T70" fmla="*/ 132 w 387"/>
                <a:gd name="T71" fmla="*/ 96 h 143"/>
                <a:gd name="T72" fmla="*/ 128 w 387"/>
                <a:gd name="T73" fmla="*/ 91 h 143"/>
                <a:gd name="T74" fmla="*/ 122 w 387"/>
                <a:gd name="T75" fmla="*/ 94 h 143"/>
                <a:gd name="T76" fmla="*/ 90 w 387"/>
                <a:gd name="T77" fmla="*/ 101 h 143"/>
                <a:gd name="T78" fmla="*/ 67 w 387"/>
                <a:gd name="T79" fmla="*/ 127 h 143"/>
                <a:gd name="T80" fmla="*/ 50 w 387"/>
                <a:gd name="T81" fmla="*/ 121 h 143"/>
                <a:gd name="T82" fmla="*/ 35 w 387"/>
                <a:gd name="T83" fmla="*/ 105 h 143"/>
                <a:gd name="T84" fmla="*/ 49 w 387"/>
                <a:gd name="T85" fmla="*/ 97 h 143"/>
                <a:gd name="T86" fmla="*/ 60 w 387"/>
                <a:gd name="T87" fmla="*/ 83 h 143"/>
                <a:gd name="T88" fmla="*/ 30 w 387"/>
                <a:gd name="T89" fmla="*/ 86 h 143"/>
                <a:gd name="T90" fmla="*/ 18 w 387"/>
                <a:gd name="T91" fmla="*/ 85 h 143"/>
                <a:gd name="T92" fmla="*/ 8 w 387"/>
                <a:gd name="T93" fmla="*/ 74 h 143"/>
                <a:gd name="T94" fmla="*/ 8 w 387"/>
                <a:gd name="T95" fmla="*/ 75 h 143"/>
                <a:gd name="T96" fmla="*/ 7 w 387"/>
                <a:gd name="T97" fmla="*/ 74 h 143"/>
                <a:gd name="T98" fmla="*/ 6 w 387"/>
                <a:gd name="T99" fmla="*/ 74 h 143"/>
                <a:gd name="T100" fmla="*/ 6 w 387"/>
                <a:gd name="T101" fmla="*/ 73 h 143"/>
                <a:gd name="T102" fmla="*/ 5 w 387"/>
                <a:gd name="T103" fmla="*/ 72 h 143"/>
                <a:gd name="T104" fmla="*/ 6 w 387"/>
                <a:gd name="T105" fmla="*/ 72 h 143"/>
                <a:gd name="T106" fmla="*/ 6 w 387"/>
                <a:gd name="T107" fmla="*/ 71 h 143"/>
                <a:gd name="T108" fmla="*/ 6 w 387"/>
                <a:gd name="T109" fmla="*/ 71 h 143"/>
                <a:gd name="T110" fmla="*/ 6 w 387"/>
                <a:gd name="T111" fmla="*/ 70 h 143"/>
                <a:gd name="T112" fmla="*/ 6 w 387"/>
                <a:gd name="T113" fmla="*/ 70 h 143"/>
                <a:gd name="T114" fmla="*/ 5 w 387"/>
                <a:gd name="T115" fmla="*/ 69 h 143"/>
                <a:gd name="T116" fmla="*/ 4 w 387"/>
                <a:gd name="T117" fmla="*/ 69 h 143"/>
                <a:gd name="T118" fmla="*/ 3 w 387"/>
                <a:gd name="T119" fmla="*/ 69 h 143"/>
                <a:gd name="T120" fmla="*/ 1 w 387"/>
                <a:gd name="T121" fmla="*/ 68 h 143"/>
                <a:gd name="T122" fmla="*/ 0 w 387"/>
                <a:gd name="T123" fmla="*/ 67 h 143"/>
                <a:gd name="T124" fmla="*/ 121 w 387"/>
                <a:gd name="T125" fmla="*/ 9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" h="143">
                  <a:moveTo>
                    <a:pt x="1" y="66"/>
                  </a:moveTo>
                  <a:cubicBezTo>
                    <a:pt x="2" y="64"/>
                    <a:pt x="2" y="63"/>
                    <a:pt x="3" y="63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4" y="59"/>
                    <a:pt x="2" y="59"/>
                    <a:pt x="3" y="57"/>
                  </a:cubicBezTo>
                  <a:cubicBezTo>
                    <a:pt x="3" y="55"/>
                    <a:pt x="4" y="55"/>
                    <a:pt x="6" y="53"/>
                  </a:cubicBezTo>
                  <a:cubicBezTo>
                    <a:pt x="8" y="52"/>
                    <a:pt x="7" y="50"/>
                    <a:pt x="8" y="49"/>
                  </a:cubicBezTo>
                  <a:cubicBezTo>
                    <a:pt x="12" y="46"/>
                    <a:pt x="15" y="54"/>
                    <a:pt x="18" y="54"/>
                  </a:cubicBezTo>
                  <a:cubicBezTo>
                    <a:pt x="19" y="54"/>
                    <a:pt x="23" y="53"/>
                    <a:pt x="22" y="52"/>
                  </a:cubicBezTo>
                  <a:cubicBezTo>
                    <a:pt x="20" y="50"/>
                    <a:pt x="22" y="47"/>
                    <a:pt x="19" y="46"/>
                  </a:cubicBezTo>
                  <a:cubicBezTo>
                    <a:pt x="22" y="47"/>
                    <a:pt x="23" y="46"/>
                    <a:pt x="26" y="45"/>
                  </a:cubicBezTo>
                  <a:cubicBezTo>
                    <a:pt x="29" y="44"/>
                    <a:pt x="26" y="43"/>
                    <a:pt x="28" y="42"/>
                  </a:cubicBezTo>
                  <a:cubicBezTo>
                    <a:pt x="31" y="42"/>
                    <a:pt x="33" y="41"/>
                    <a:pt x="36" y="40"/>
                  </a:cubicBezTo>
                  <a:cubicBezTo>
                    <a:pt x="38" y="39"/>
                    <a:pt x="38" y="36"/>
                    <a:pt x="41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6" y="36"/>
                    <a:pt x="46" y="37"/>
                  </a:cubicBezTo>
                  <a:cubicBezTo>
                    <a:pt x="46" y="40"/>
                    <a:pt x="48" y="37"/>
                    <a:pt x="49" y="39"/>
                  </a:cubicBezTo>
                  <a:cubicBezTo>
                    <a:pt x="50" y="38"/>
                    <a:pt x="50" y="37"/>
                    <a:pt x="52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4" y="36"/>
                    <a:pt x="54" y="36"/>
                    <a:pt x="55" y="36"/>
                  </a:cubicBezTo>
                  <a:cubicBezTo>
                    <a:pt x="56" y="41"/>
                    <a:pt x="63" y="37"/>
                    <a:pt x="66" y="39"/>
                  </a:cubicBezTo>
                  <a:cubicBezTo>
                    <a:pt x="68" y="40"/>
                    <a:pt x="69" y="41"/>
                    <a:pt x="71" y="42"/>
                  </a:cubicBezTo>
                  <a:cubicBezTo>
                    <a:pt x="72" y="42"/>
                    <a:pt x="72" y="43"/>
                    <a:pt x="73" y="43"/>
                  </a:cubicBezTo>
                  <a:cubicBezTo>
                    <a:pt x="73" y="44"/>
                    <a:pt x="75" y="44"/>
                    <a:pt x="76" y="45"/>
                  </a:cubicBezTo>
                  <a:cubicBezTo>
                    <a:pt x="75" y="45"/>
                    <a:pt x="74" y="48"/>
                    <a:pt x="76" y="48"/>
                  </a:cubicBezTo>
                  <a:cubicBezTo>
                    <a:pt x="79" y="47"/>
                    <a:pt x="76" y="44"/>
                    <a:pt x="76" y="43"/>
                  </a:cubicBezTo>
                  <a:cubicBezTo>
                    <a:pt x="78" y="42"/>
                    <a:pt x="80" y="44"/>
                    <a:pt x="80" y="44"/>
                  </a:cubicBezTo>
                  <a:cubicBezTo>
                    <a:pt x="82" y="46"/>
                    <a:pt x="84" y="46"/>
                    <a:pt x="85" y="47"/>
                  </a:cubicBezTo>
                  <a:cubicBezTo>
                    <a:pt x="87" y="48"/>
                    <a:pt x="88" y="47"/>
                    <a:pt x="90" y="46"/>
                  </a:cubicBezTo>
                  <a:cubicBezTo>
                    <a:pt x="91" y="46"/>
                    <a:pt x="91" y="45"/>
                    <a:pt x="91" y="45"/>
                  </a:cubicBezTo>
                  <a:cubicBezTo>
                    <a:pt x="92" y="44"/>
                    <a:pt x="94" y="44"/>
                    <a:pt x="94" y="43"/>
                  </a:cubicBezTo>
                  <a:cubicBezTo>
                    <a:pt x="95" y="43"/>
                    <a:pt x="95" y="43"/>
                    <a:pt x="96" y="43"/>
                  </a:cubicBezTo>
                  <a:cubicBezTo>
                    <a:pt x="97" y="42"/>
                    <a:pt x="101" y="42"/>
                    <a:pt x="101" y="43"/>
                  </a:cubicBezTo>
                  <a:cubicBezTo>
                    <a:pt x="101" y="43"/>
                    <a:pt x="102" y="44"/>
                    <a:pt x="103" y="44"/>
                  </a:cubicBezTo>
                  <a:cubicBezTo>
                    <a:pt x="104" y="45"/>
                    <a:pt x="105" y="44"/>
                    <a:pt x="106" y="44"/>
                  </a:cubicBezTo>
                  <a:cubicBezTo>
                    <a:pt x="107" y="41"/>
                    <a:pt x="107" y="42"/>
                    <a:pt x="109" y="42"/>
                  </a:cubicBezTo>
                  <a:cubicBezTo>
                    <a:pt x="111" y="43"/>
                    <a:pt x="112" y="41"/>
                    <a:pt x="113" y="42"/>
                  </a:cubicBezTo>
                  <a:cubicBezTo>
                    <a:pt x="114" y="43"/>
                    <a:pt x="114" y="44"/>
                    <a:pt x="115" y="45"/>
                  </a:cubicBezTo>
                  <a:cubicBezTo>
                    <a:pt x="115" y="46"/>
                    <a:pt x="124" y="47"/>
                    <a:pt x="123" y="48"/>
                  </a:cubicBezTo>
                  <a:cubicBezTo>
                    <a:pt x="124" y="48"/>
                    <a:pt x="126" y="48"/>
                    <a:pt x="127" y="47"/>
                  </a:cubicBezTo>
                  <a:cubicBezTo>
                    <a:pt x="127" y="46"/>
                    <a:pt x="127" y="45"/>
                    <a:pt x="128" y="45"/>
                  </a:cubicBezTo>
                  <a:cubicBezTo>
                    <a:pt x="129" y="44"/>
                    <a:pt x="129" y="46"/>
                    <a:pt x="130" y="46"/>
                  </a:cubicBezTo>
                  <a:cubicBezTo>
                    <a:pt x="131" y="46"/>
                    <a:pt x="133" y="46"/>
                    <a:pt x="135" y="46"/>
                  </a:cubicBezTo>
                  <a:cubicBezTo>
                    <a:pt x="136" y="46"/>
                    <a:pt x="140" y="46"/>
                    <a:pt x="141" y="44"/>
                  </a:cubicBezTo>
                  <a:cubicBezTo>
                    <a:pt x="142" y="43"/>
                    <a:pt x="142" y="41"/>
                    <a:pt x="144" y="41"/>
                  </a:cubicBezTo>
                  <a:cubicBezTo>
                    <a:pt x="142" y="40"/>
                    <a:pt x="142" y="39"/>
                    <a:pt x="141" y="39"/>
                  </a:cubicBezTo>
                  <a:cubicBezTo>
                    <a:pt x="140" y="39"/>
                    <a:pt x="138" y="39"/>
                    <a:pt x="137" y="38"/>
                  </a:cubicBezTo>
                  <a:cubicBezTo>
                    <a:pt x="136" y="37"/>
                    <a:pt x="136" y="37"/>
                    <a:pt x="134" y="37"/>
                  </a:cubicBezTo>
                  <a:cubicBezTo>
                    <a:pt x="132" y="37"/>
                    <a:pt x="133" y="36"/>
                    <a:pt x="131" y="35"/>
                  </a:cubicBezTo>
                  <a:cubicBezTo>
                    <a:pt x="131" y="35"/>
                    <a:pt x="130" y="35"/>
                    <a:pt x="129" y="35"/>
                  </a:cubicBezTo>
                  <a:cubicBezTo>
                    <a:pt x="127" y="34"/>
                    <a:pt x="128" y="33"/>
                    <a:pt x="129" y="34"/>
                  </a:cubicBezTo>
                  <a:cubicBezTo>
                    <a:pt x="130" y="34"/>
                    <a:pt x="131" y="32"/>
                    <a:pt x="133" y="32"/>
                  </a:cubicBezTo>
                  <a:cubicBezTo>
                    <a:pt x="135" y="32"/>
                    <a:pt x="136" y="31"/>
                    <a:pt x="138" y="30"/>
                  </a:cubicBezTo>
                  <a:cubicBezTo>
                    <a:pt x="137" y="30"/>
                    <a:pt x="135" y="27"/>
                    <a:pt x="135" y="27"/>
                  </a:cubicBezTo>
                  <a:cubicBezTo>
                    <a:pt x="135" y="26"/>
                    <a:pt x="138" y="25"/>
                    <a:pt x="137" y="24"/>
                  </a:cubicBezTo>
                  <a:cubicBezTo>
                    <a:pt x="140" y="24"/>
                    <a:pt x="142" y="24"/>
                    <a:pt x="145" y="24"/>
                  </a:cubicBezTo>
                  <a:cubicBezTo>
                    <a:pt x="146" y="24"/>
                    <a:pt x="147" y="25"/>
                    <a:pt x="148" y="24"/>
                  </a:cubicBezTo>
                  <a:cubicBezTo>
                    <a:pt x="148" y="23"/>
                    <a:pt x="147" y="22"/>
                    <a:pt x="146" y="22"/>
                  </a:cubicBezTo>
                  <a:cubicBezTo>
                    <a:pt x="144" y="22"/>
                    <a:pt x="141" y="22"/>
                    <a:pt x="139" y="21"/>
                  </a:cubicBezTo>
                  <a:cubicBezTo>
                    <a:pt x="137" y="20"/>
                    <a:pt x="143" y="19"/>
                    <a:pt x="143" y="19"/>
                  </a:cubicBezTo>
                  <a:cubicBezTo>
                    <a:pt x="142" y="18"/>
                    <a:pt x="142" y="18"/>
                    <a:pt x="141" y="18"/>
                  </a:cubicBezTo>
                  <a:cubicBezTo>
                    <a:pt x="139" y="19"/>
                    <a:pt x="138" y="18"/>
                    <a:pt x="137" y="17"/>
                  </a:cubicBezTo>
                  <a:cubicBezTo>
                    <a:pt x="140" y="17"/>
                    <a:pt x="138" y="15"/>
                    <a:pt x="137" y="15"/>
                  </a:cubicBezTo>
                  <a:cubicBezTo>
                    <a:pt x="138" y="15"/>
                    <a:pt x="139" y="15"/>
                    <a:pt x="140" y="15"/>
                  </a:cubicBezTo>
                  <a:cubicBezTo>
                    <a:pt x="140" y="13"/>
                    <a:pt x="144" y="14"/>
                    <a:pt x="145" y="14"/>
                  </a:cubicBezTo>
                  <a:cubicBezTo>
                    <a:pt x="147" y="15"/>
                    <a:pt x="147" y="14"/>
                    <a:pt x="149" y="14"/>
                  </a:cubicBezTo>
                  <a:cubicBezTo>
                    <a:pt x="151" y="14"/>
                    <a:pt x="151" y="15"/>
                    <a:pt x="152" y="15"/>
                  </a:cubicBezTo>
                  <a:cubicBezTo>
                    <a:pt x="153" y="13"/>
                    <a:pt x="155" y="13"/>
                    <a:pt x="157" y="1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60" y="12"/>
                    <a:pt x="160" y="12"/>
                  </a:cubicBezTo>
                  <a:cubicBezTo>
                    <a:pt x="162" y="12"/>
                    <a:pt x="163" y="12"/>
                    <a:pt x="164" y="12"/>
                  </a:cubicBezTo>
                  <a:cubicBezTo>
                    <a:pt x="166" y="12"/>
                    <a:pt x="166" y="11"/>
                    <a:pt x="167" y="11"/>
                  </a:cubicBezTo>
                  <a:cubicBezTo>
                    <a:pt x="169" y="11"/>
                    <a:pt x="171" y="11"/>
                    <a:pt x="172" y="11"/>
                  </a:cubicBezTo>
                  <a:cubicBezTo>
                    <a:pt x="173" y="11"/>
                    <a:pt x="174" y="10"/>
                    <a:pt x="175" y="11"/>
                  </a:cubicBezTo>
                  <a:cubicBezTo>
                    <a:pt x="176" y="11"/>
                    <a:pt x="177" y="11"/>
                    <a:pt x="177" y="10"/>
                  </a:cubicBezTo>
                  <a:cubicBezTo>
                    <a:pt x="178" y="7"/>
                    <a:pt x="187" y="8"/>
                    <a:pt x="190" y="8"/>
                  </a:cubicBezTo>
                  <a:cubicBezTo>
                    <a:pt x="193" y="7"/>
                    <a:pt x="196" y="6"/>
                    <a:pt x="199" y="6"/>
                  </a:cubicBezTo>
                  <a:cubicBezTo>
                    <a:pt x="200" y="6"/>
                    <a:pt x="202" y="5"/>
                    <a:pt x="202" y="5"/>
                  </a:cubicBezTo>
                  <a:cubicBezTo>
                    <a:pt x="204" y="5"/>
                    <a:pt x="205" y="5"/>
                    <a:pt x="206" y="4"/>
                  </a:cubicBezTo>
                  <a:cubicBezTo>
                    <a:pt x="206" y="4"/>
                    <a:pt x="206" y="3"/>
                    <a:pt x="207" y="3"/>
                  </a:cubicBezTo>
                  <a:cubicBezTo>
                    <a:pt x="208" y="3"/>
                    <a:pt x="210" y="2"/>
                    <a:pt x="210" y="1"/>
                  </a:cubicBezTo>
                  <a:cubicBezTo>
                    <a:pt x="211" y="1"/>
                    <a:pt x="212" y="1"/>
                    <a:pt x="213" y="1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0"/>
                    <a:pt x="214" y="1"/>
                    <a:pt x="215" y="1"/>
                  </a:cubicBezTo>
                  <a:cubicBezTo>
                    <a:pt x="216" y="1"/>
                    <a:pt x="218" y="1"/>
                    <a:pt x="219" y="1"/>
                  </a:cubicBezTo>
                  <a:cubicBezTo>
                    <a:pt x="220" y="1"/>
                    <a:pt x="225" y="4"/>
                    <a:pt x="226" y="2"/>
                  </a:cubicBezTo>
                  <a:cubicBezTo>
                    <a:pt x="228" y="0"/>
                    <a:pt x="231" y="2"/>
                    <a:pt x="231" y="3"/>
                  </a:cubicBezTo>
                  <a:cubicBezTo>
                    <a:pt x="232" y="4"/>
                    <a:pt x="232" y="5"/>
                    <a:pt x="232" y="5"/>
                  </a:cubicBezTo>
                  <a:cubicBezTo>
                    <a:pt x="232" y="7"/>
                    <a:pt x="233" y="7"/>
                    <a:pt x="234" y="8"/>
                  </a:cubicBezTo>
                  <a:cubicBezTo>
                    <a:pt x="232" y="9"/>
                    <a:pt x="235" y="11"/>
                    <a:pt x="232" y="12"/>
                  </a:cubicBezTo>
                  <a:cubicBezTo>
                    <a:pt x="233" y="13"/>
                    <a:pt x="235" y="12"/>
                    <a:pt x="237" y="13"/>
                  </a:cubicBezTo>
                  <a:cubicBezTo>
                    <a:pt x="238" y="13"/>
                    <a:pt x="239" y="13"/>
                    <a:pt x="240" y="12"/>
                  </a:cubicBezTo>
                  <a:cubicBezTo>
                    <a:pt x="240" y="11"/>
                    <a:pt x="242" y="12"/>
                    <a:pt x="243" y="12"/>
                  </a:cubicBezTo>
                  <a:cubicBezTo>
                    <a:pt x="242" y="12"/>
                    <a:pt x="242" y="11"/>
                    <a:pt x="243" y="11"/>
                  </a:cubicBezTo>
                  <a:cubicBezTo>
                    <a:pt x="244" y="11"/>
                    <a:pt x="244" y="13"/>
                    <a:pt x="246" y="13"/>
                  </a:cubicBezTo>
                  <a:cubicBezTo>
                    <a:pt x="244" y="14"/>
                    <a:pt x="246" y="14"/>
                    <a:pt x="246" y="15"/>
                  </a:cubicBezTo>
                  <a:cubicBezTo>
                    <a:pt x="247" y="15"/>
                    <a:pt x="247" y="14"/>
                    <a:pt x="248" y="14"/>
                  </a:cubicBezTo>
                  <a:cubicBezTo>
                    <a:pt x="248" y="14"/>
                    <a:pt x="248" y="13"/>
                    <a:pt x="247" y="14"/>
                  </a:cubicBezTo>
                  <a:cubicBezTo>
                    <a:pt x="250" y="10"/>
                    <a:pt x="253" y="18"/>
                    <a:pt x="257" y="13"/>
                  </a:cubicBezTo>
                  <a:cubicBezTo>
                    <a:pt x="258" y="14"/>
                    <a:pt x="258" y="15"/>
                    <a:pt x="258" y="15"/>
                  </a:cubicBezTo>
                  <a:cubicBezTo>
                    <a:pt x="256" y="15"/>
                    <a:pt x="255" y="16"/>
                    <a:pt x="254" y="17"/>
                  </a:cubicBezTo>
                  <a:cubicBezTo>
                    <a:pt x="253" y="18"/>
                    <a:pt x="255" y="19"/>
                    <a:pt x="255" y="20"/>
                  </a:cubicBezTo>
                  <a:cubicBezTo>
                    <a:pt x="257" y="19"/>
                    <a:pt x="259" y="18"/>
                    <a:pt x="261" y="18"/>
                  </a:cubicBezTo>
                  <a:cubicBezTo>
                    <a:pt x="262" y="18"/>
                    <a:pt x="263" y="19"/>
                    <a:pt x="265" y="19"/>
                  </a:cubicBezTo>
                  <a:cubicBezTo>
                    <a:pt x="266" y="17"/>
                    <a:pt x="267" y="17"/>
                    <a:pt x="270" y="16"/>
                  </a:cubicBezTo>
                  <a:cubicBezTo>
                    <a:pt x="271" y="16"/>
                    <a:pt x="275" y="15"/>
                    <a:pt x="274" y="13"/>
                  </a:cubicBezTo>
                  <a:cubicBezTo>
                    <a:pt x="275" y="13"/>
                    <a:pt x="277" y="13"/>
                    <a:pt x="278" y="13"/>
                  </a:cubicBezTo>
                  <a:cubicBezTo>
                    <a:pt x="279" y="12"/>
                    <a:pt x="280" y="12"/>
                    <a:pt x="281" y="12"/>
                  </a:cubicBezTo>
                  <a:cubicBezTo>
                    <a:pt x="281" y="12"/>
                    <a:pt x="282" y="11"/>
                    <a:pt x="282" y="11"/>
                  </a:cubicBezTo>
                  <a:cubicBezTo>
                    <a:pt x="283" y="11"/>
                    <a:pt x="284" y="11"/>
                    <a:pt x="285" y="11"/>
                  </a:cubicBezTo>
                  <a:cubicBezTo>
                    <a:pt x="286" y="10"/>
                    <a:pt x="286" y="10"/>
                    <a:pt x="288" y="10"/>
                  </a:cubicBezTo>
                  <a:cubicBezTo>
                    <a:pt x="288" y="10"/>
                    <a:pt x="287" y="10"/>
                    <a:pt x="287" y="11"/>
                  </a:cubicBezTo>
                  <a:cubicBezTo>
                    <a:pt x="288" y="11"/>
                    <a:pt x="288" y="12"/>
                    <a:pt x="287" y="12"/>
                  </a:cubicBezTo>
                  <a:cubicBezTo>
                    <a:pt x="285" y="13"/>
                    <a:pt x="285" y="13"/>
                    <a:pt x="283" y="13"/>
                  </a:cubicBezTo>
                  <a:cubicBezTo>
                    <a:pt x="287" y="16"/>
                    <a:pt x="291" y="17"/>
                    <a:pt x="295" y="19"/>
                  </a:cubicBezTo>
                  <a:cubicBezTo>
                    <a:pt x="298" y="22"/>
                    <a:pt x="301" y="25"/>
                    <a:pt x="304" y="27"/>
                  </a:cubicBezTo>
                  <a:cubicBezTo>
                    <a:pt x="307" y="31"/>
                    <a:pt x="309" y="34"/>
                    <a:pt x="312" y="38"/>
                  </a:cubicBezTo>
                  <a:cubicBezTo>
                    <a:pt x="314" y="40"/>
                    <a:pt x="315" y="45"/>
                    <a:pt x="318" y="45"/>
                  </a:cubicBezTo>
                  <a:cubicBezTo>
                    <a:pt x="317" y="44"/>
                    <a:pt x="323" y="44"/>
                    <a:pt x="322" y="42"/>
                  </a:cubicBezTo>
                  <a:cubicBezTo>
                    <a:pt x="321" y="41"/>
                    <a:pt x="324" y="41"/>
                    <a:pt x="324" y="40"/>
                  </a:cubicBezTo>
                  <a:cubicBezTo>
                    <a:pt x="325" y="41"/>
                    <a:pt x="329" y="41"/>
                    <a:pt x="329" y="42"/>
                  </a:cubicBezTo>
                  <a:cubicBezTo>
                    <a:pt x="329" y="43"/>
                    <a:pt x="327" y="44"/>
                    <a:pt x="330" y="43"/>
                  </a:cubicBezTo>
                  <a:cubicBezTo>
                    <a:pt x="332" y="43"/>
                    <a:pt x="331" y="45"/>
                    <a:pt x="332" y="46"/>
                  </a:cubicBezTo>
                  <a:cubicBezTo>
                    <a:pt x="333" y="46"/>
                    <a:pt x="334" y="45"/>
                    <a:pt x="335" y="45"/>
                  </a:cubicBezTo>
                  <a:cubicBezTo>
                    <a:pt x="336" y="45"/>
                    <a:pt x="337" y="46"/>
                    <a:pt x="338" y="46"/>
                  </a:cubicBezTo>
                  <a:cubicBezTo>
                    <a:pt x="341" y="46"/>
                    <a:pt x="342" y="45"/>
                    <a:pt x="344" y="44"/>
                  </a:cubicBezTo>
                  <a:cubicBezTo>
                    <a:pt x="345" y="44"/>
                    <a:pt x="345" y="44"/>
                    <a:pt x="346" y="44"/>
                  </a:cubicBezTo>
                  <a:cubicBezTo>
                    <a:pt x="347" y="44"/>
                    <a:pt x="347" y="43"/>
                    <a:pt x="348" y="43"/>
                  </a:cubicBezTo>
                  <a:cubicBezTo>
                    <a:pt x="353" y="42"/>
                    <a:pt x="356" y="47"/>
                    <a:pt x="358" y="49"/>
                  </a:cubicBezTo>
                  <a:cubicBezTo>
                    <a:pt x="358" y="51"/>
                    <a:pt x="360" y="51"/>
                    <a:pt x="362" y="51"/>
                  </a:cubicBezTo>
                  <a:cubicBezTo>
                    <a:pt x="364" y="52"/>
                    <a:pt x="364" y="53"/>
                    <a:pt x="365" y="55"/>
                  </a:cubicBezTo>
                  <a:cubicBezTo>
                    <a:pt x="366" y="55"/>
                    <a:pt x="366" y="55"/>
                    <a:pt x="367" y="56"/>
                  </a:cubicBezTo>
                  <a:cubicBezTo>
                    <a:pt x="367" y="57"/>
                    <a:pt x="368" y="56"/>
                    <a:pt x="369" y="57"/>
                  </a:cubicBezTo>
                  <a:cubicBezTo>
                    <a:pt x="371" y="57"/>
                    <a:pt x="373" y="57"/>
                    <a:pt x="374" y="57"/>
                  </a:cubicBezTo>
                  <a:cubicBezTo>
                    <a:pt x="376" y="58"/>
                    <a:pt x="377" y="57"/>
                    <a:pt x="378" y="56"/>
                  </a:cubicBezTo>
                  <a:cubicBezTo>
                    <a:pt x="379" y="56"/>
                    <a:pt x="382" y="54"/>
                    <a:pt x="381" y="55"/>
                  </a:cubicBezTo>
                  <a:cubicBezTo>
                    <a:pt x="379" y="58"/>
                    <a:pt x="386" y="60"/>
                    <a:pt x="387" y="61"/>
                  </a:cubicBezTo>
                  <a:cubicBezTo>
                    <a:pt x="385" y="61"/>
                    <a:pt x="381" y="61"/>
                    <a:pt x="381" y="63"/>
                  </a:cubicBezTo>
                  <a:cubicBezTo>
                    <a:pt x="382" y="65"/>
                    <a:pt x="380" y="67"/>
                    <a:pt x="378" y="67"/>
                  </a:cubicBezTo>
                  <a:cubicBezTo>
                    <a:pt x="376" y="68"/>
                    <a:pt x="373" y="67"/>
                    <a:pt x="371" y="69"/>
                  </a:cubicBezTo>
                  <a:cubicBezTo>
                    <a:pt x="369" y="73"/>
                    <a:pt x="370" y="76"/>
                    <a:pt x="371" y="78"/>
                  </a:cubicBezTo>
                  <a:cubicBezTo>
                    <a:pt x="372" y="81"/>
                    <a:pt x="368" y="81"/>
                    <a:pt x="366" y="82"/>
                  </a:cubicBezTo>
                  <a:cubicBezTo>
                    <a:pt x="364" y="83"/>
                    <a:pt x="363" y="83"/>
                    <a:pt x="362" y="82"/>
                  </a:cubicBezTo>
                  <a:cubicBezTo>
                    <a:pt x="362" y="81"/>
                    <a:pt x="359" y="82"/>
                    <a:pt x="357" y="82"/>
                  </a:cubicBezTo>
                  <a:cubicBezTo>
                    <a:pt x="353" y="82"/>
                    <a:pt x="351" y="81"/>
                    <a:pt x="349" y="80"/>
                  </a:cubicBezTo>
                  <a:cubicBezTo>
                    <a:pt x="346" y="79"/>
                    <a:pt x="344" y="85"/>
                    <a:pt x="344" y="86"/>
                  </a:cubicBezTo>
                  <a:cubicBezTo>
                    <a:pt x="342" y="89"/>
                    <a:pt x="341" y="92"/>
                    <a:pt x="339" y="94"/>
                  </a:cubicBezTo>
                  <a:cubicBezTo>
                    <a:pt x="338" y="97"/>
                    <a:pt x="344" y="96"/>
                    <a:pt x="342" y="99"/>
                  </a:cubicBezTo>
                  <a:cubicBezTo>
                    <a:pt x="341" y="100"/>
                    <a:pt x="340" y="99"/>
                    <a:pt x="339" y="99"/>
                  </a:cubicBezTo>
                  <a:cubicBezTo>
                    <a:pt x="338" y="98"/>
                    <a:pt x="337" y="99"/>
                    <a:pt x="335" y="99"/>
                  </a:cubicBezTo>
                  <a:cubicBezTo>
                    <a:pt x="334" y="99"/>
                    <a:pt x="334" y="97"/>
                    <a:pt x="333" y="98"/>
                  </a:cubicBezTo>
                  <a:cubicBezTo>
                    <a:pt x="331" y="98"/>
                    <a:pt x="328" y="99"/>
                    <a:pt x="326" y="99"/>
                  </a:cubicBezTo>
                  <a:cubicBezTo>
                    <a:pt x="324" y="100"/>
                    <a:pt x="318" y="100"/>
                    <a:pt x="316" y="102"/>
                  </a:cubicBezTo>
                  <a:cubicBezTo>
                    <a:pt x="315" y="103"/>
                    <a:pt x="324" y="102"/>
                    <a:pt x="321" y="104"/>
                  </a:cubicBezTo>
                  <a:cubicBezTo>
                    <a:pt x="319" y="106"/>
                    <a:pt x="322" y="111"/>
                    <a:pt x="322" y="112"/>
                  </a:cubicBezTo>
                  <a:cubicBezTo>
                    <a:pt x="323" y="113"/>
                    <a:pt x="324" y="115"/>
                    <a:pt x="324" y="116"/>
                  </a:cubicBezTo>
                  <a:cubicBezTo>
                    <a:pt x="324" y="117"/>
                    <a:pt x="326" y="118"/>
                    <a:pt x="324" y="119"/>
                  </a:cubicBezTo>
                  <a:cubicBezTo>
                    <a:pt x="324" y="118"/>
                    <a:pt x="322" y="119"/>
                    <a:pt x="321" y="120"/>
                  </a:cubicBezTo>
                  <a:cubicBezTo>
                    <a:pt x="322" y="120"/>
                    <a:pt x="322" y="121"/>
                    <a:pt x="323" y="121"/>
                  </a:cubicBezTo>
                  <a:cubicBezTo>
                    <a:pt x="322" y="121"/>
                    <a:pt x="321" y="122"/>
                    <a:pt x="320" y="122"/>
                  </a:cubicBezTo>
                  <a:cubicBezTo>
                    <a:pt x="320" y="123"/>
                    <a:pt x="319" y="123"/>
                    <a:pt x="319" y="124"/>
                  </a:cubicBezTo>
                  <a:cubicBezTo>
                    <a:pt x="319" y="125"/>
                    <a:pt x="321" y="126"/>
                    <a:pt x="320" y="128"/>
                  </a:cubicBezTo>
                  <a:cubicBezTo>
                    <a:pt x="318" y="127"/>
                    <a:pt x="317" y="125"/>
                    <a:pt x="314" y="125"/>
                  </a:cubicBezTo>
                  <a:cubicBezTo>
                    <a:pt x="312" y="125"/>
                    <a:pt x="311" y="124"/>
                    <a:pt x="310" y="122"/>
                  </a:cubicBezTo>
                  <a:cubicBezTo>
                    <a:pt x="308" y="122"/>
                    <a:pt x="304" y="122"/>
                    <a:pt x="302" y="121"/>
                  </a:cubicBezTo>
                  <a:cubicBezTo>
                    <a:pt x="299" y="121"/>
                    <a:pt x="296" y="121"/>
                    <a:pt x="292" y="121"/>
                  </a:cubicBezTo>
                  <a:cubicBezTo>
                    <a:pt x="291" y="121"/>
                    <a:pt x="291" y="121"/>
                    <a:pt x="290" y="120"/>
                  </a:cubicBezTo>
                  <a:cubicBezTo>
                    <a:pt x="289" y="120"/>
                    <a:pt x="287" y="121"/>
                    <a:pt x="286" y="121"/>
                  </a:cubicBezTo>
                  <a:cubicBezTo>
                    <a:pt x="284" y="121"/>
                    <a:pt x="278" y="120"/>
                    <a:pt x="277" y="121"/>
                  </a:cubicBezTo>
                  <a:cubicBezTo>
                    <a:pt x="275" y="124"/>
                    <a:pt x="265" y="118"/>
                    <a:pt x="262" y="118"/>
                  </a:cubicBezTo>
                  <a:cubicBezTo>
                    <a:pt x="263" y="118"/>
                    <a:pt x="258" y="119"/>
                    <a:pt x="258" y="119"/>
                  </a:cubicBezTo>
                  <a:cubicBezTo>
                    <a:pt x="255" y="120"/>
                    <a:pt x="255" y="124"/>
                    <a:pt x="256" y="125"/>
                  </a:cubicBezTo>
                  <a:cubicBezTo>
                    <a:pt x="255" y="126"/>
                    <a:pt x="254" y="125"/>
                    <a:pt x="253" y="125"/>
                  </a:cubicBezTo>
                  <a:cubicBezTo>
                    <a:pt x="252" y="124"/>
                    <a:pt x="250" y="124"/>
                    <a:pt x="248" y="124"/>
                  </a:cubicBezTo>
                  <a:cubicBezTo>
                    <a:pt x="246" y="123"/>
                    <a:pt x="243" y="122"/>
                    <a:pt x="240" y="122"/>
                  </a:cubicBezTo>
                  <a:cubicBezTo>
                    <a:pt x="239" y="122"/>
                    <a:pt x="238" y="123"/>
                    <a:pt x="237" y="122"/>
                  </a:cubicBezTo>
                  <a:cubicBezTo>
                    <a:pt x="237" y="122"/>
                    <a:pt x="235" y="122"/>
                    <a:pt x="235" y="122"/>
                  </a:cubicBezTo>
                  <a:cubicBezTo>
                    <a:pt x="234" y="123"/>
                    <a:pt x="230" y="127"/>
                    <a:pt x="232" y="127"/>
                  </a:cubicBezTo>
                  <a:cubicBezTo>
                    <a:pt x="231" y="128"/>
                    <a:pt x="229" y="129"/>
                    <a:pt x="229" y="129"/>
                  </a:cubicBezTo>
                  <a:cubicBezTo>
                    <a:pt x="227" y="130"/>
                    <a:pt x="227" y="128"/>
                    <a:pt x="226" y="130"/>
                  </a:cubicBezTo>
                  <a:cubicBezTo>
                    <a:pt x="223" y="132"/>
                    <a:pt x="221" y="133"/>
                    <a:pt x="218" y="134"/>
                  </a:cubicBezTo>
                  <a:cubicBezTo>
                    <a:pt x="216" y="134"/>
                    <a:pt x="215" y="135"/>
                    <a:pt x="214" y="135"/>
                  </a:cubicBezTo>
                  <a:cubicBezTo>
                    <a:pt x="213" y="136"/>
                    <a:pt x="214" y="136"/>
                    <a:pt x="213" y="137"/>
                  </a:cubicBezTo>
                  <a:cubicBezTo>
                    <a:pt x="212" y="138"/>
                    <a:pt x="211" y="139"/>
                    <a:pt x="210" y="140"/>
                  </a:cubicBezTo>
                  <a:cubicBezTo>
                    <a:pt x="208" y="141"/>
                    <a:pt x="210" y="142"/>
                    <a:pt x="209" y="143"/>
                  </a:cubicBezTo>
                  <a:cubicBezTo>
                    <a:pt x="208" y="143"/>
                    <a:pt x="204" y="142"/>
                    <a:pt x="204" y="140"/>
                  </a:cubicBezTo>
                  <a:cubicBezTo>
                    <a:pt x="205" y="139"/>
                    <a:pt x="204" y="138"/>
                    <a:pt x="202" y="137"/>
                  </a:cubicBezTo>
                  <a:cubicBezTo>
                    <a:pt x="199" y="137"/>
                    <a:pt x="192" y="140"/>
                    <a:pt x="191" y="137"/>
                  </a:cubicBezTo>
                  <a:cubicBezTo>
                    <a:pt x="190" y="135"/>
                    <a:pt x="190" y="133"/>
                    <a:pt x="190" y="131"/>
                  </a:cubicBezTo>
                  <a:cubicBezTo>
                    <a:pt x="190" y="129"/>
                    <a:pt x="187" y="130"/>
                    <a:pt x="186" y="129"/>
                  </a:cubicBezTo>
                  <a:cubicBezTo>
                    <a:pt x="183" y="128"/>
                    <a:pt x="185" y="123"/>
                    <a:pt x="186" y="120"/>
                  </a:cubicBezTo>
                  <a:cubicBezTo>
                    <a:pt x="183" y="121"/>
                    <a:pt x="183" y="121"/>
                    <a:pt x="181" y="119"/>
                  </a:cubicBezTo>
                  <a:cubicBezTo>
                    <a:pt x="180" y="117"/>
                    <a:pt x="178" y="116"/>
                    <a:pt x="176" y="114"/>
                  </a:cubicBezTo>
                  <a:cubicBezTo>
                    <a:pt x="174" y="112"/>
                    <a:pt x="173" y="114"/>
                    <a:pt x="170" y="115"/>
                  </a:cubicBezTo>
                  <a:cubicBezTo>
                    <a:pt x="166" y="115"/>
                    <a:pt x="164" y="114"/>
                    <a:pt x="161" y="114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46" y="116"/>
                    <a:pt x="145" y="113"/>
                    <a:pt x="143" y="112"/>
                  </a:cubicBezTo>
                  <a:cubicBezTo>
                    <a:pt x="141" y="110"/>
                    <a:pt x="139" y="108"/>
                    <a:pt x="137" y="107"/>
                  </a:cubicBezTo>
                  <a:cubicBezTo>
                    <a:pt x="135" y="105"/>
                    <a:pt x="136" y="105"/>
                    <a:pt x="134" y="104"/>
                  </a:cubicBezTo>
                  <a:cubicBezTo>
                    <a:pt x="134" y="104"/>
                    <a:pt x="135" y="104"/>
                    <a:pt x="134" y="103"/>
                  </a:cubicBezTo>
                  <a:cubicBezTo>
                    <a:pt x="133" y="102"/>
                    <a:pt x="132" y="102"/>
                    <a:pt x="131" y="101"/>
                  </a:cubicBezTo>
                  <a:cubicBezTo>
                    <a:pt x="129" y="98"/>
                    <a:pt x="132" y="99"/>
                    <a:pt x="132" y="96"/>
                  </a:cubicBezTo>
                  <a:cubicBezTo>
                    <a:pt x="132" y="95"/>
                    <a:pt x="127" y="95"/>
                    <a:pt x="126" y="95"/>
                  </a:cubicBezTo>
                  <a:cubicBezTo>
                    <a:pt x="124" y="95"/>
                    <a:pt x="125" y="94"/>
                    <a:pt x="126" y="94"/>
                  </a:cubicBezTo>
                  <a:cubicBezTo>
                    <a:pt x="126" y="94"/>
                    <a:pt x="131" y="95"/>
                    <a:pt x="131" y="94"/>
                  </a:cubicBezTo>
                  <a:cubicBezTo>
                    <a:pt x="131" y="93"/>
                    <a:pt x="130" y="93"/>
                    <a:pt x="129" y="93"/>
                  </a:cubicBezTo>
                  <a:cubicBezTo>
                    <a:pt x="129" y="92"/>
                    <a:pt x="131" y="93"/>
                    <a:pt x="131" y="92"/>
                  </a:cubicBezTo>
                  <a:cubicBezTo>
                    <a:pt x="130" y="92"/>
                    <a:pt x="129" y="92"/>
                    <a:pt x="128" y="91"/>
                  </a:cubicBezTo>
                  <a:cubicBezTo>
                    <a:pt x="129" y="92"/>
                    <a:pt x="132" y="91"/>
                    <a:pt x="130" y="90"/>
                  </a:cubicBezTo>
                  <a:cubicBezTo>
                    <a:pt x="129" y="90"/>
                    <a:pt x="126" y="91"/>
                    <a:pt x="126" y="91"/>
                  </a:cubicBezTo>
                  <a:cubicBezTo>
                    <a:pt x="126" y="90"/>
                    <a:pt x="128" y="88"/>
                    <a:pt x="123" y="88"/>
                  </a:cubicBezTo>
                  <a:cubicBezTo>
                    <a:pt x="123" y="88"/>
                    <a:pt x="125" y="89"/>
                    <a:pt x="125" y="91"/>
                  </a:cubicBezTo>
                  <a:cubicBezTo>
                    <a:pt x="124" y="92"/>
                    <a:pt x="124" y="94"/>
                    <a:pt x="124" y="94"/>
                  </a:cubicBezTo>
                  <a:cubicBezTo>
                    <a:pt x="123" y="93"/>
                    <a:pt x="123" y="94"/>
                    <a:pt x="122" y="94"/>
                  </a:cubicBezTo>
                  <a:cubicBezTo>
                    <a:pt x="121" y="93"/>
                    <a:pt x="121" y="94"/>
                    <a:pt x="120" y="93"/>
                  </a:cubicBezTo>
                  <a:cubicBezTo>
                    <a:pt x="120" y="93"/>
                    <a:pt x="122" y="92"/>
                    <a:pt x="121" y="92"/>
                  </a:cubicBezTo>
                  <a:cubicBezTo>
                    <a:pt x="120" y="91"/>
                    <a:pt x="116" y="93"/>
                    <a:pt x="116" y="93"/>
                  </a:cubicBezTo>
                  <a:cubicBezTo>
                    <a:pt x="115" y="92"/>
                    <a:pt x="115" y="94"/>
                    <a:pt x="115" y="94"/>
                  </a:cubicBezTo>
                  <a:cubicBezTo>
                    <a:pt x="112" y="93"/>
                    <a:pt x="117" y="95"/>
                    <a:pt x="113" y="96"/>
                  </a:cubicBezTo>
                  <a:cubicBezTo>
                    <a:pt x="107" y="97"/>
                    <a:pt x="96" y="98"/>
                    <a:pt x="90" y="101"/>
                  </a:cubicBezTo>
                  <a:cubicBezTo>
                    <a:pt x="89" y="101"/>
                    <a:pt x="90" y="115"/>
                    <a:pt x="90" y="116"/>
                  </a:cubicBezTo>
                  <a:cubicBezTo>
                    <a:pt x="90" y="123"/>
                    <a:pt x="90" y="129"/>
                    <a:pt x="90" y="136"/>
                  </a:cubicBezTo>
                  <a:cubicBezTo>
                    <a:pt x="88" y="136"/>
                    <a:pt x="87" y="137"/>
                    <a:pt x="86" y="137"/>
                  </a:cubicBezTo>
                  <a:cubicBezTo>
                    <a:pt x="84" y="137"/>
                    <a:pt x="83" y="135"/>
                    <a:pt x="82" y="134"/>
                  </a:cubicBezTo>
                  <a:cubicBezTo>
                    <a:pt x="81" y="132"/>
                    <a:pt x="79" y="130"/>
                    <a:pt x="76" y="128"/>
                  </a:cubicBezTo>
                  <a:cubicBezTo>
                    <a:pt x="73" y="127"/>
                    <a:pt x="71" y="126"/>
                    <a:pt x="67" y="127"/>
                  </a:cubicBezTo>
                  <a:cubicBezTo>
                    <a:pt x="63" y="128"/>
                    <a:pt x="59" y="129"/>
                    <a:pt x="56" y="132"/>
                  </a:cubicBezTo>
                  <a:cubicBezTo>
                    <a:pt x="57" y="131"/>
                    <a:pt x="55" y="129"/>
                    <a:pt x="56" y="128"/>
                  </a:cubicBezTo>
                  <a:cubicBezTo>
                    <a:pt x="57" y="126"/>
                    <a:pt x="59" y="124"/>
                    <a:pt x="57" y="123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0" y="122"/>
                    <a:pt x="54" y="122"/>
                    <a:pt x="53" y="121"/>
                  </a:cubicBezTo>
                  <a:cubicBezTo>
                    <a:pt x="52" y="121"/>
                    <a:pt x="51" y="122"/>
                    <a:pt x="50" y="121"/>
                  </a:cubicBezTo>
                  <a:cubicBezTo>
                    <a:pt x="50" y="120"/>
                    <a:pt x="49" y="119"/>
                    <a:pt x="49" y="119"/>
                  </a:cubicBezTo>
                  <a:cubicBezTo>
                    <a:pt x="48" y="117"/>
                    <a:pt x="45" y="120"/>
                    <a:pt x="45" y="117"/>
                  </a:cubicBezTo>
                  <a:cubicBezTo>
                    <a:pt x="45" y="116"/>
                    <a:pt x="45" y="115"/>
                    <a:pt x="44" y="114"/>
                  </a:cubicBezTo>
                  <a:cubicBezTo>
                    <a:pt x="43" y="113"/>
                    <a:pt x="43" y="112"/>
                    <a:pt x="42" y="111"/>
                  </a:cubicBezTo>
                  <a:cubicBezTo>
                    <a:pt x="41" y="109"/>
                    <a:pt x="40" y="108"/>
                    <a:pt x="37" y="108"/>
                  </a:cubicBezTo>
                  <a:cubicBezTo>
                    <a:pt x="36" y="107"/>
                    <a:pt x="33" y="106"/>
                    <a:pt x="35" y="105"/>
                  </a:cubicBezTo>
                  <a:cubicBezTo>
                    <a:pt x="37" y="104"/>
                    <a:pt x="40" y="104"/>
                    <a:pt x="41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6" y="105"/>
                    <a:pt x="47" y="106"/>
                  </a:cubicBezTo>
                  <a:cubicBezTo>
                    <a:pt x="47" y="104"/>
                    <a:pt x="44" y="104"/>
                    <a:pt x="42" y="103"/>
                  </a:cubicBezTo>
                  <a:cubicBezTo>
                    <a:pt x="41" y="102"/>
                    <a:pt x="45" y="98"/>
                    <a:pt x="46" y="98"/>
                  </a:cubicBezTo>
                  <a:cubicBezTo>
                    <a:pt x="47" y="98"/>
                    <a:pt x="49" y="97"/>
                    <a:pt x="49" y="97"/>
                  </a:cubicBezTo>
                  <a:cubicBezTo>
                    <a:pt x="50" y="97"/>
                    <a:pt x="50" y="97"/>
                    <a:pt x="51" y="97"/>
                  </a:cubicBezTo>
                  <a:cubicBezTo>
                    <a:pt x="51" y="98"/>
                    <a:pt x="53" y="97"/>
                    <a:pt x="53" y="97"/>
                  </a:cubicBezTo>
                  <a:cubicBezTo>
                    <a:pt x="57" y="97"/>
                    <a:pt x="60" y="99"/>
                    <a:pt x="63" y="98"/>
                  </a:cubicBezTo>
                  <a:cubicBezTo>
                    <a:pt x="62" y="97"/>
                    <a:pt x="59" y="97"/>
                    <a:pt x="59" y="95"/>
                  </a:cubicBezTo>
                  <a:cubicBezTo>
                    <a:pt x="58" y="93"/>
                    <a:pt x="63" y="91"/>
                    <a:pt x="63" y="88"/>
                  </a:cubicBezTo>
                  <a:cubicBezTo>
                    <a:pt x="63" y="86"/>
                    <a:pt x="62" y="84"/>
                    <a:pt x="60" y="83"/>
                  </a:cubicBezTo>
                  <a:cubicBezTo>
                    <a:pt x="60" y="82"/>
                    <a:pt x="57" y="82"/>
                    <a:pt x="56" y="82"/>
                  </a:cubicBezTo>
                  <a:cubicBezTo>
                    <a:pt x="50" y="86"/>
                    <a:pt x="45" y="77"/>
                    <a:pt x="40" y="8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6" y="82"/>
                    <a:pt x="36" y="84"/>
                    <a:pt x="35" y="84"/>
                  </a:cubicBezTo>
                  <a:cubicBezTo>
                    <a:pt x="34" y="85"/>
                    <a:pt x="33" y="85"/>
                    <a:pt x="32" y="86"/>
                  </a:cubicBezTo>
                  <a:cubicBezTo>
                    <a:pt x="31" y="86"/>
                    <a:pt x="30" y="86"/>
                    <a:pt x="30" y="86"/>
                  </a:cubicBezTo>
                  <a:cubicBezTo>
                    <a:pt x="28" y="86"/>
                    <a:pt x="27" y="85"/>
                    <a:pt x="28" y="86"/>
                  </a:cubicBezTo>
                  <a:cubicBezTo>
                    <a:pt x="27" y="86"/>
                    <a:pt x="27" y="86"/>
                    <a:pt x="26" y="8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6"/>
                    <a:pt x="26" y="87"/>
                    <a:pt x="26" y="87"/>
                  </a:cubicBezTo>
                  <a:cubicBezTo>
                    <a:pt x="25" y="88"/>
                    <a:pt x="24" y="87"/>
                    <a:pt x="25" y="88"/>
                  </a:cubicBezTo>
                  <a:cubicBezTo>
                    <a:pt x="24" y="87"/>
                    <a:pt x="18" y="86"/>
                    <a:pt x="18" y="85"/>
                  </a:cubicBezTo>
                  <a:cubicBezTo>
                    <a:pt x="19" y="83"/>
                    <a:pt x="26" y="86"/>
                    <a:pt x="22" y="82"/>
                  </a:cubicBezTo>
                  <a:cubicBezTo>
                    <a:pt x="19" y="79"/>
                    <a:pt x="18" y="75"/>
                    <a:pt x="14" y="74"/>
                  </a:cubicBezTo>
                  <a:cubicBezTo>
                    <a:pt x="12" y="74"/>
                    <a:pt x="10" y="73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18" y="94"/>
                  </a:moveTo>
                  <a:cubicBezTo>
                    <a:pt x="118" y="94"/>
                    <a:pt x="118" y="95"/>
                    <a:pt x="119" y="95"/>
                  </a:cubicBezTo>
                  <a:cubicBezTo>
                    <a:pt x="120" y="92"/>
                    <a:pt x="121" y="98"/>
                    <a:pt x="121" y="98"/>
                  </a:cubicBezTo>
                  <a:cubicBezTo>
                    <a:pt x="122" y="97"/>
                    <a:pt x="122" y="96"/>
                    <a:pt x="121" y="96"/>
                  </a:cubicBezTo>
                  <a:cubicBezTo>
                    <a:pt x="124" y="97"/>
                    <a:pt x="122" y="99"/>
                    <a:pt x="122" y="9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4"/>
                    <a:pt x="118" y="95"/>
                  </a:cubicBezTo>
                  <a:cubicBezTo>
                    <a:pt x="117" y="95"/>
                    <a:pt x="117" y="94"/>
                    <a:pt x="118" y="9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580"/>
            <p:cNvSpPr>
              <a:spLocks/>
            </p:cNvSpPr>
            <p:nvPr/>
          </p:nvSpPr>
          <p:spPr bwMode="auto">
            <a:xfrm>
              <a:off x="5041117" y="4041357"/>
              <a:ext cx="42159" cy="45675"/>
            </a:xfrm>
            <a:custGeom>
              <a:avLst/>
              <a:gdLst>
                <a:gd name="T0" fmla="*/ 0 w 14"/>
                <a:gd name="T1" fmla="*/ 8 h 15"/>
                <a:gd name="T2" fmla="*/ 0 w 14"/>
                <a:gd name="T3" fmla="*/ 8 h 15"/>
                <a:gd name="T4" fmla="*/ 2 w 14"/>
                <a:gd name="T5" fmla="*/ 10 h 15"/>
                <a:gd name="T6" fmla="*/ 4 w 14"/>
                <a:gd name="T7" fmla="*/ 12 h 15"/>
                <a:gd name="T8" fmla="*/ 10 w 14"/>
                <a:gd name="T9" fmla="*/ 13 h 15"/>
                <a:gd name="T10" fmla="*/ 11 w 14"/>
                <a:gd name="T11" fmla="*/ 12 h 15"/>
                <a:gd name="T12" fmla="*/ 12 w 14"/>
                <a:gd name="T13" fmla="*/ 10 h 15"/>
                <a:gd name="T14" fmla="*/ 13 w 14"/>
                <a:gd name="T15" fmla="*/ 10 h 15"/>
                <a:gd name="T16" fmla="*/ 13 w 14"/>
                <a:gd name="T17" fmla="*/ 9 h 15"/>
                <a:gd name="T18" fmla="*/ 11 w 14"/>
                <a:gd name="T19" fmla="*/ 3 h 15"/>
                <a:gd name="T20" fmla="*/ 8 w 14"/>
                <a:gd name="T21" fmla="*/ 0 h 15"/>
                <a:gd name="T22" fmla="*/ 5 w 14"/>
                <a:gd name="T23" fmla="*/ 0 h 15"/>
                <a:gd name="T24" fmla="*/ 2 w 14"/>
                <a:gd name="T25" fmla="*/ 3 h 15"/>
                <a:gd name="T26" fmla="*/ 1 w 14"/>
                <a:gd name="T27" fmla="*/ 4 h 15"/>
                <a:gd name="T28" fmla="*/ 0 w 14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5" y="13"/>
                    <a:pt x="8" y="15"/>
                    <a:pt x="10" y="13"/>
                  </a:cubicBezTo>
                  <a:cubicBezTo>
                    <a:pt x="11" y="13"/>
                    <a:pt x="10" y="13"/>
                    <a:pt x="11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2"/>
                    <a:pt x="14" y="7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5"/>
                    <a:pt x="0" y="8"/>
                    <a:pt x="0" y="8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581"/>
            <p:cNvSpPr>
              <a:spLocks noEditPoints="1"/>
            </p:cNvSpPr>
            <p:nvPr/>
          </p:nvSpPr>
          <p:spPr bwMode="auto">
            <a:xfrm>
              <a:off x="5747283" y="2003565"/>
              <a:ext cx="484830" cy="240670"/>
            </a:xfrm>
            <a:custGeom>
              <a:avLst/>
              <a:gdLst>
                <a:gd name="T0" fmla="*/ 24 w 164"/>
                <a:gd name="T1" fmla="*/ 1 h 81"/>
                <a:gd name="T2" fmla="*/ 24 w 164"/>
                <a:gd name="T3" fmla="*/ 12 h 81"/>
                <a:gd name="T4" fmla="*/ 31 w 164"/>
                <a:gd name="T5" fmla="*/ 16 h 81"/>
                <a:gd name="T6" fmla="*/ 44 w 164"/>
                <a:gd name="T7" fmla="*/ 10 h 81"/>
                <a:gd name="T8" fmla="*/ 58 w 164"/>
                <a:gd name="T9" fmla="*/ 20 h 81"/>
                <a:gd name="T10" fmla="*/ 86 w 164"/>
                <a:gd name="T11" fmla="*/ 18 h 81"/>
                <a:gd name="T12" fmla="*/ 97 w 164"/>
                <a:gd name="T13" fmla="*/ 25 h 81"/>
                <a:gd name="T14" fmla="*/ 102 w 164"/>
                <a:gd name="T15" fmla="*/ 41 h 81"/>
                <a:gd name="T16" fmla="*/ 120 w 164"/>
                <a:gd name="T17" fmla="*/ 48 h 81"/>
                <a:gd name="T18" fmla="*/ 125 w 164"/>
                <a:gd name="T19" fmla="*/ 40 h 81"/>
                <a:gd name="T20" fmla="*/ 138 w 164"/>
                <a:gd name="T21" fmla="*/ 34 h 81"/>
                <a:gd name="T22" fmla="*/ 135 w 164"/>
                <a:gd name="T23" fmla="*/ 39 h 81"/>
                <a:gd name="T24" fmla="*/ 147 w 164"/>
                <a:gd name="T25" fmla="*/ 43 h 81"/>
                <a:gd name="T26" fmla="*/ 149 w 164"/>
                <a:gd name="T27" fmla="*/ 39 h 81"/>
                <a:gd name="T28" fmla="*/ 159 w 164"/>
                <a:gd name="T29" fmla="*/ 46 h 81"/>
                <a:gd name="T30" fmla="*/ 161 w 164"/>
                <a:gd name="T31" fmla="*/ 47 h 81"/>
                <a:gd name="T32" fmla="*/ 153 w 164"/>
                <a:gd name="T33" fmla="*/ 52 h 81"/>
                <a:gd name="T34" fmla="*/ 147 w 164"/>
                <a:gd name="T35" fmla="*/ 51 h 81"/>
                <a:gd name="T36" fmla="*/ 141 w 164"/>
                <a:gd name="T37" fmla="*/ 47 h 81"/>
                <a:gd name="T38" fmla="*/ 130 w 164"/>
                <a:gd name="T39" fmla="*/ 48 h 81"/>
                <a:gd name="T40" fmla="*/ 120 w 164"/>
                <a:gd name="T41" fmla="*/ 52 h 81"/>
                <a:gd name="T42" fmla="*/ 123 w 164"/>
                <a:gd name="T43" fmla="*/ 55 h 81"/>
                <a:gd name="T44" fmla="*/ 118 w 164"/>
                <a:gd name="T45" fmla="*/ 58 h 81"/>
                <a:gd name="T46" fmla="*/ 109 w 164"/>
                <a:gd name="T47" fmla="*/ 60 h 81"/>
                <a:gd name="T48" fmla="*/ 116 w 164"/>
                <a:gd name="T49" fmla="*/ 65 h 81"/>
                <a:gd name="T50" fmla="*/ 118 w 164"/>
                <a:gd name="T51" fmla="*/ 71 h 81"/>
                <a:gd name="T52" fmla="*/ 111 w 164"/>
                <a:gd name="T53" fmla="*/ 80 h 81"/>
                <a:gd name="T54" fmla="*/ 102 w 164"/>
                <a:gd name="T55" fmla="*/ 79 h 81"/>
                <a:gd name="T56" fmla="*/ 98 w 164"/>
                <a:gd name="T57" fmla="*/ 72 h 81"/>
                <a:gd name="T58" fmla="*/ 82 w 164"/>
                <a:gd name="T59" fmla="*/ 65 h 81"/>
                <a:gd name="T60" fmla="*/ 61 w 164"/>
                <a:gd name="T61" fmla="*/ 53 h 81"/>
                <a:gd name="T62" fmla="*/ 52 w 164"/>
                <a:gd name="T63" fmla="*/ 41 h 81"/>
                <a:gd name="T64" fmla="*/ 41 w 164"/>
                <a:gd name="T65" fmla="*/ 41 h 81"/>
                <a:gd name="T66" fmla="*/ 36 w 164"/>
                <a:gd name="T67" fmla="*/ 32 h 81"/>
                <a:gd name="T68" fmla="*/ 25 w 164"/>
                <a:gd name="T69" fmla="*/ 28 h 81"/>
                <a:gd name="T70" fmla="*/ 22 w 164"/>
                <a:gd name="T71" fmla="*/ 30 h 81"/>
                <a:gd name="T72" fmla="*/ 11 w 164"/>
                <a:gd name="T73" fmla="*/ 39 h 81"/>
                <a:gd name="T74" fmla="*/ 1 w 164"/>
                <a:gd name="T75" fmla="*/ 39 h 81"/>
                <a:gd name="T76" fmla="*/ 0 w 164"/>
                <a:gd name="T77" fmla="*/ 6 h 81"/>
                <a:gd name="T78" fmla="*/ 30 w 164"/>
                <a:gd name="T79" fmla="*/ 9 h 81"/>
                <a:gd name="T80" fmla="*/ 29 w 164"/>
                <a:gd name="T81" fmla="*/ 10 h 81"/>
                <a:gd name="T82" fmla="*/ 28 w 164"/>
                <a:gd name="T83" fmla="*/ 9 h 81"/>
                <a:gd name="T84" fmla="*/ 26 w 164"/>
                <a:gd name="T85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81">
                  <a:moveTo>
                    <a:pt x="0" y="6"/>
                  </a:moveTo>
                  <a:cubicBezTo>
                    <a:pt x="6" y="4"/>
                    <a:pt x="12" y="3"/>
                    <a:pt x="18" y="2"/>
                  </a:cubicBezTo>
                  <a:cubicBezTo>
                    <a:pt x="20" y="1"/>
                    <a:pt x="22" y="1"/>
                    <a:pt x="24" y="1"/>
                  </a:cubicBezTo>
                  <a:cubicBezTo>
                    <a:pt x="27" y="0"/>
                    <a:pt x="20" y="6"/>
                    <a:pt x="22" y="9"/>
                  </a:cubicBezTo>
                  <a:cubicBezTo>
                    <a:pt x="23" y="9"/>
                    <a:pt x="22" y="11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3"/>
                    <a:pt x="30" y="14"/>
                  </a:cubicBezTo>
                  <a:cubicBezTo>
                    <a:pt x="30" y="14"/>
                    <a:pt x="31" y="14"/>
                    <a:pt x="31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3" y="14"/>
                    <a:pt x="40" y="15"/>
                    <a:pt x="39" y="15"/>
                  </a:cubicBezTo>
                  <a:cubicBezTo>
                    <a:pt x="42" y="14"/>
                    <a:pt x="43" y="12"/>
                    <a:pt x="44" y="10"/>
                  </a:cubicBezTo>
                  <a:cubicBezTo>
                    <a:pt x="44" y="10"/>
                    <a:pt x="45" y="10"/>
                    <a:pt x="46" y="10"/>
                  </a:cubicBezTo>
                  <a:cubicBezTo>
                    <a:pt x="49" y="12"/>
                    <a:pt x="52" y="15"/>
                    <a:pt x="54" y="17"/>
                  </a:cubicBezTo>
                  <a:cubicBezTo>
                    <a:pt x="55" y="18"/>
                    <a:pt x="56" y="20"/>
                    <a:pt x="58" y="20"/>
                  </a:cubicBezTo>
                  <a:cubicBezTo>
                    <a:pt x="60" y="21"/>
                    <a:pt x="63" y="20"/>
                    <a:pt x="65" y="19"/>
                  </a:cubicBezTo>
                  <a:cubicBezTo>
                    <a:pt x="71" y="18"/>
                    <a:pt x="76" y="21"/>
                    <a:pt x="81" y="20"/>
                  </a:cubicBezTo>
                  <a:cubicBezTo>
                    <a:pt x="83" y="19"/>
                    <a:pt x="84" y="18"/>
                    <a:pt x="86" y="18"/>
                  </a:cubicBezTo>
                  <a:cubicBezTo>
                    <a:pt x="87" y="19"/>
                    <a:pt x="88" y="21"/>
                    <a:pt x="90" y="21"/>
                  </a:cubicBezTo>
                  <a:cubicBezTo>
                    <a:pt x="92" y="22"/>
                    <a:pt x="92" y="23"/>
                    <a:pt x="93" y="25"/>
                  </a:cubicBezTo>
                  <a:cubicBezTo>
                    <a:pt x="94" y="26"/>
                    <a:pt x="95" y="25"/>
                    <a:pt x="97" y="25"/>
                  </a:cubicBezTo>
                  <a:cubicBezTo>
                    <a:pt x="96" y="28"/>
                    <a:pt x="94" y="33"/>
                    <a:pt x="97" y="34"/>
                  </a:cubicBezTo>
                  <a:cubicBezTo>
                    <a:pt x="98" y="35"/>
                    <a:pt x="100" y="34"/>
                    <a:pt x="101" y="36"/>
                  </a:cubicBezTo>
                  <a:cubicBezTo>
                    <a:pt x="101" y="37"/>
                    <a:pt x="101" y="39"/>
                    <a:pt x="102" y="41"/>
                  </a:cubicBezTo>
                  <a:cubicBezTo>
                    <a:pt x="103" y="45"/>
                    <a:pt x="110" y="42"/>
                    <a:pt x="113" y="42"/>
                  </a:cubicBezTo>
                  <a:cubicBezTo>
                    <a:pt x="115" y="42"/>
                    <a:pt x="116" y="44"/>
                    <a:pt x="115" y="45"/>
                  </a:cubicBezTo>
                  <a:cubicBezTo>
                    <a:pt x="114" y="48"/>
                    <a:pt x="119" y="48"/>
                    <a:pt x="120" y="48"/>
                  </a:cubicBezTo>
                  <a:cubicBezTo>
                    <a:pt x="121" y="47"/>
                    <a:pt x="119" y="46"/>
                    <a:pt x="121" y="45"/>
                  </a:cubicBezTo>
                  <a:cubicBezTo>
                    <a:pt x="122" y="44"/>
                    <a:pt x="122" y="43"/>
                    <a:pt x="124" y="43"/>
                  </a:cubicBezTo>
                  <a:cubicBezTo>
                    <a:pt x="125" y="42"/>
                    <a:pt x="124" y="41"/>
                    <a:pt x="125" y="40"/>
                  </a:cubicBezTo>
                  <a:cubicBezTo>
                    <a:pt x="126" y="40"/>
                    <a:pt x="129" y="39"/>
                    <a:pt x="130" y="38"/>
                  </a:cubicBezTo>
                  <a:cubicBezTo>
                    <a:pt x="132" y="37"/>
                    <a:pt x="134" y="37"/>
                    <a:pt x="135" y="36"/>
                  </a:cubicBezTo>
                  <a:cubicBezTo>
                    <a:pt x="136" y="35"/>
                    <a:pt x="137" y="34"/>
                    <a:pt x="138" y="34"/>
                  </a:cubicBezTo>
                  <a:cubicBezTo>
                    <a:pt x="139" y="34"/>
                    <a:pt x="139" y="34"/>
                    <a:pt x="141" y="33"/>
                  </a:cubicBezTo>
                  <a:cubicBezTo>
                    <a:pt x="143" y="32"/>
                    <a:pt x="144" y="32"/>
                    <a:pt x="146" y="33"/>
                  </a:cubicBezTo>
                  <a:cubicBezTo>
                    <a:pt x="143" y="34"/>
                    <a:pt x="137" y="37"/>
                    <a:pt x="135" y="39"/>
                  </a:cubicBezTo>
                  <a:cubicBezTo>
                    <a:pt x="137" y="39"/>
                    <a:pt x="137" y="40"/>
                    <a:pt x="138" y="40"/>
                  </a:cubicBezTo>
                  <a:cubicBezTo>
                    <a:pt x="139" y="40"/>
                    <a:pt x="141" y="39"/>
                    <a:pt x="141" y="41"/>
                  </a:cubicBezTo>
                  <a:cubicBezTo>
                    <a:pt x="141" y="43"/>
                    <a:pt x="145" y="42"/>
                    <a:pt x="147" y="43"/>
                  </a:cubicBezTo>
                  <a:cubicBezTo>
                    <a:pt x="147" y="43"/>
                    <a:pt x="147" y="42"/>
                    <a:pt x="147" y="42"/>
                  </a:cubicBezTo>
                  <a:cubicBezTo>
                    <a:pt x="148" y="42"/>
                    <a:pt x="148" y="42"/>
                    <a:pt x="149" y="41"/>
                  </a:cubicBezTo>
                  <a:cubicBezTo>
                    <a:pt x="149" y="40"/>
                    <a:pt x="149" y="40"/>
                    <a:pt x="149" y="39"/>
                  </a:cubicBezTo>
                  <a:cubicBezTo>
                    <a:pt x="150" y="40"/>
                    <a:pt x="151" y="40"/>
                    <a:pt x="152" y="42"/>
                  </a:cubicBezTo>
                  <a:cubicBezTo>
                    <a:pt x="153" y="43"/>
                    <a:pt x="155" y="42"/>
                    <a:pt x="154" y="44"/>
                  </a:cubicBezTo>
                  <a:cubicBezTo>
                    <a:pt x="157" y="43"/>
                    <a:pt x="157" y="45"/>
                    <a:pt x="159" y="46"/>
                  </a:cubicBezTo>
                  <a:cubicBezTo>
                    <a:pt x="160" y="46"/>
                    <a:pt x="161" y="45"/>
                    <a:pt x="161" y="46"/>
                  </a:cubicBezTo>
                  <a:cubicBezTo>
                    <a:pt x="161" y="46"/>
                    <a:pt x="162" y="46"/>
                    <a:pt x="163" y="46"/>
                  </a:cubicBezTo>
                  <a:cubicBezTo>
                    <a:pt x="164" y="46"/>
                    <a:pt x="161" y="47"/>
                    <a:pt x="161" y="47"/>
                  </a:cubicBezTo>
                  <a:cubicBezTo>
                    <a:pt x="158" y="48"/>
                    <a:pt x="159" y="49"/>
                    <a:pt x="156" y="48"/>
                  </a:cubicBezTo>
                  <a:cubicBezTo>
                    <a:pt x="156" y="49"/>
                    <a:pt x="156" y="49"/>
                    <a:pt x="156" y="50"/>
                  </a:cubicBezTo>
                  <a:cubicBezTo>
                    <a:pt x="156" y="50"/>
                    <a:pt x="150" y="50"/>
                    <a:pt x="153" y="52"/>
                  </a:cubicBezTo>
                  <a:cubicBezTo>
                    <a:pt x="152" y="52"/>
                    <a:pt x="151" y="52"/>
                    <a:pt x="150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8" y="52"/>
                    <a:pt x="147" y="51"/>
                    <a:pt x="147" y="51"/>
                  </a:cubicBezTo>
                  <a:cubicBezTo>
                    <a:pt x="145" y="51"/>
                    <a:pt x="144" y="51"/>
                    <a:pt x="143" y="51"/>
                  </a:cubicBezTo>
                  <a:cubicBezTo>
                    <a:pt x="139" y="52"/>
                    <a:pt x="139" y="51"/>
                    <a:pt x="137" y="50"/>
                  </a:cubicBezTo>
                  <a:cubicBezTo>
                    <a:pt x="135" y="50"/>
                    <a:pt x="141" y="48"/>
                    <a:pt x="141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5"/>
                    <a:pt x="139" y="45"/>
                    <a:pt x="138" y="44"/>
                  </a:cubicBezTo>
                  <a:cubicBezTo>
                    <a:pt x="137" y="45"/>
                    <a:pt x="132" y="48"/>
                    <a:pt x="130" y="48"/>
                  </a:cubicBezTo>
                  <a:cubicBezTo>
                    <a:pt x="129" y="47"/>
                    <a:pt x="128" y="46"/>
                    <a:pt x="126" y="48"/>
                  </a:cubicBezTo>
                  <a:cubicBezTo>
                    <a:pt x="126" y="48"/>
                    <a:pt x="126" y="51"/>
                    <a:pt x="127" y="52"/>
                  </a:cubicBezTo>
                  <a:cubicBezTo>
                    <a:pt x="125" y="53"/>
                    <a:pt x="122" y="51"/>
                    <a:pt x="120" y="52"/>
                  </a:cubicBezTo>
                  <a:cubicBezTo>
                    <a:pt x="121" y="53"/>
                    <a:pt x="123" y="52"/>
                    <a:pt x="123" y="53"/>
                  </a:cubicBezTo>
                  <a:cubicBezTo>
                    <a:pt x="123" y="53"/>
                    <a:pt x="122" y="53"/>
                    <a:pt x="122" y="53"/>
                  </a:cubicBezTo>
                  <a:cubicBezTo>
                    <a:pt x="122" y="54"/>
                    <a:pt x="122" y="54"/>
                    <a:pt x="123" y="55"/>
                  </a:cubicBezTo>
                  <a:cubicBezTo>
                    <a:pt x="122" y="54"/>
                    <a:pt x="122" y="54"/>
                    <a:pt x="122" y="55"/>
                  </a:cubicBezTo>
                  <a:cubicBezTo>
                    <a:pt x="121" y="55"/>
                    <a:pt x="121" y="55"/>
                    <a:pt x="120" y="56"/>
                  </a:cubicBezTo>
                  <a:cubicBezTo>
                    <a:pt x="120" y="57"/>
                    <a:pt x="120" y="58"/>
                    <a:pt x="118" y="58"/>
                  </a:cubicBezTo>
                  <a:cubicBezTo>
                    <a:pt x="116" y="58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8"/>
                  </a:cubicBezTo>
                  <a:cubicBezTo>
                    <a:pt x="109" y="59"/>
                    <a:pt x="109" y="59"/>
                    <a:pt x="109" y="60"/>
                  </a:cubicBezTo>
                  <a:cubicBezTo>
                    <a:pt x="108" y="61"/>
                    <a:pt x="109" y="62"/>
                    <a:pt x="110" y="62"/>
                  </a:cubicBezTo>
                  <a:cubicBezTo>
                    <a:pt x="112" y="62"/>
                    <a:pt x="111" y="63"/>
                    <a:pt x="113" y="64"/>
                  </a:cubicBezTo>
                  <a:cubicBezTo>
                    <a:pt x="114" y="64"/>
                    <a:pt x="116" y="63"/>
                    <a:pt x="116" y="65"/>
                  </a:cubicBezTo>
                  <a:cubicBezTo>
                    <a:pt x="116" y="65"/>
                    <a:pt x="115" y="66"/>
                    <a:pt x="115" y="67"/>
                  </a:cubicBezTo>
                  <a:cubicBezTo>
                    <a:pt x="115" y="67"/>
                    <a:pt x="115" y="68"/>
                    <a:pt x="116" y="69"/>
                  </a:cubicBezTo>
                  <a:cubicBezTo>
                    <a:pt x="116" y="70"/>
                    <a:pt x="118" y="70"/>
                    <a:pt x="118" y="71"/>
                  </a:cubicBezTo>
                  <a:cubicBezTo>
                    <a:pt x="119" y="73"/>
                    <a:pt x="116" y="74"/>
                    <a:pt x="115" y="75"/>
                  </a:cubicBezTo>
                  <a:cubicBezTo>
                    <a:pt x="114" y="77"/>
                    <a:pt x="113" y="78"/>
                    <a:pt x="113" y="80"/>
                  </a:cubicBezTo>
                  <a:cubicBezTo>
                    <a:pt x="113" y="81"/>
                    <a:pt x="111" y="80"/>
                    <a:pt x="111" y="80"/>
                  </a:cubicBezTo>
                  <a:cubicBezTo>
                    <a:pt x="109" y="80"/>
                    <a:pt x="108" y="81"/>
                    <a:pt x="107" y="80"/>
                  </a:cubicBezTo>
                  <a:cubicBezTo>
                    <a:pt x="106" y="80"/>
                    <a:pt x="105" y="79"/>
                    <a:pt x="105" y="79"/>
                  </a:cubicBezTo>
                  <a:cubicBezTo>
                    <a:pt x="104" y="79"/>
                    <a:pt x="103" y="80"/>
                    <a:pt x="102" y="79"/>
                  </a:cubicBezTo>
                  <a:cubicBezTo>
                    <a:pt x="100" y="79"/>
                    <a:pt x="101" y="78"/>
                    <a:pt x="101" y="76"/>
                  </a:cubicBezTo>
                  <a:cubicBezTo>
                    <a:pt x="101" y="75"/>
                    <a:pt x="103" y="73"/>
                    <a:pt x="101" y="73"/>
                  </a:cubicBezTo>
                  <a:cubicBezTo>
                    <a:pt x="100" y="73"/>
                    <a:pt x="99" y="72"/>
                    <a:pt x="98" y="72"/>
                  </a:cubicBezTo>
                  <a:cubicBezTo>
                    <a:pt x="96" y="71"/>
                    <a:pt x="94" y="71"/>
                    <a:pt x="92" y="71"/>
                  </a:cubicBezTo>
                  <a:cubicBezTo>
                    <a:pt x="90" y="70"/>
                    <a:pt x="88" y="69"/>
                    <a:pt x="87" y="68"/>
                  </a:cubicBezTo>
                  <a:cubicBezTo>
                    <a:pt x="85" y="67"/>
                    <a:pt x="83" y="66"/>
                    <a:pt x="82" y="65"/>
                  </a:cubicBezTo>
                  <a:cubicBezTo>
                    <a:pt x="80" y="64"/>
                    <a:pt x="78" y="64"/>
                    <a:pt x="77" y="63"/>
                  </a:cubicBezTo>
                  <a:cubicBezTo>
                    <a:pt x="75" y="62"/>
                    <a:pt x="73" y="61"/>
                    <a:pt x="71" y="60"/>
                  </a:cubicBezTo>
                  <a:cubicBezTo>
                    <a:pt x="69" y="58"/>
                    <a:pt x="62" y="56"/>
                    <a:pt x="61" y="53"/>
                  </a:cubicBezTo>
                  <a:cubicBezTo>
                    <a:pt x="61" y="50"/>
                    <a:pt x="58" y="48"/>
                    <a:pt x="58" y="45"/>
                  </a:cubicBezTo>
                  <a:cubicBezTo>
                    <a:pt x="57" y="44"/>
                    <a:pt x="56" y="43"/>
                    <a:pt x="54" y="42"/>
                  </a:cubicBezTo>
                  <a:cubicBezTo>
                    <a:pt x="54" y="42"/>
                    <a:pt x="53" y="41"/>
                    <a:pt x="52" y="41"/>
                  </a:cubicBezTo>
                  <a:cubicBezTo>
                    <a:pt x="52" y="42"/>
                    <a:pt x="52" y="43"/>
                    <a:pt x="51" y="43"/>
                  </a:cubicBezTo>
                  <a:cubicBezTo>
                    <a:pt x="49" y="43"/>
                    <a:pt x="47" y="42"/>
                    <a:pt x="45" y="42"/>
                  </a:cubicBezTo>
                  <a:cubicBezTo>
                    <a:pt x="43" y="42"/>
                    <a:pt x="42" y="41"/>
                    <a:pt x="41" y="41"/>
                  </a:cubicBezTo>
                  <a:cubicBezTo>
                    <a:pt x="39" y="40"/>
                    <a:pt x="39" y="36"/>
                    <a:pt x="41" y="37"/>
                  </a:cubicBezTo>
                  <a:cubicBezTo>
                    <a:pt x="40" y="35"/>
                    <a:pt x="38" y="36"/>
                    <a:pt x="39" y="34"/>
                  </a:cubicBezTo>
                  <a:cubicBezTo>
                    <a:pt x="39" y="32"/>
                    <a:pt x="38" y="32"/>
                    <a:pt x="36" y="32"/>
                  </a:cubicBezTo>
                  <a:cubicBezTo>
                    <a:pt x="35" y="32"/>
                    <a:pt x="32" y="32"/>
                    <a:pt x="32" y="31"/>
                  </a:cubicBezTo>
                  <a:cubicBezTo>
                    <a:pt x="32" y="29"/>
                    <a:pt x="29" y="30"/>
                    <a:pt x="28" y="29"/>
                  </a:cubicBezTo>
                  <a:cubicBezTo>
                    <a:pt x="28" y="29"/>
                    <a:pt x="26" y="27"/>
                    <a:pt x="25" y="28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0" y="28"/>
                    <a:pt x="24" y="31"/>
                    <a:pt x="25" y="32"/>
                  </a:cubicBezTo>
                  <a:cubicBezTo>
                    <a:pt x="23" y="32"/>
                    <a:pt x="24" y="30"/>
                    <a:pt x="22" y="30"/>
                  </a:cubicBezTo>
                  <a:cubicBezTo>
                    <a:pt x="21" y="30"/>
                    <a:pt x="19" y="29"/>
                    <a:pt x="19" y="31"/>
                  </a:cubicBezTo>
                  <a:cubicBezTo>
                    <a:pt x="19" y="34"/>
                    <a:pt x="15" y="32"/>
                    <a:pt x="13" y="34"/>
                  </a:cubicBezTo>
                  <a:cubicBezTo>
                    <a:pt x="10" y="36"/>
                    <a:pt x="10" y="36"/>
                    <a:pt x="11" y="39"/>
                  </a:cubicBezTo>
                  <a:cubicBezTo>
                    <a:pt x="11" y="40"/>
                    <a:pt x="12" y="41"/>
                    <a:pt x="11" y="41"/>
                  </a:cubicBezTo>
                  <a:cubicBezTo>
                    <a:pt x="10" y="42"/>
                    <a:pt x="8" y="42"/>
                    <a:pt x="7" y="42"/>
                  </a:cubicBezTo>
                  <a:cubicBezTo>
                    <a:pt x="4" y="42"/>
                    <a:pt x="0" y="42"/>
                    <a:pt x="1" y="39"/>
                  </a:cubicBezTo>
                  <a:cubicBezTo>
                    <a:pt x="1" y="35"/>
                    <a:pt x="1" y="32"/>
                    <a:pt x="1" y="28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3"/>
                    <a:pt x="1" y="9"/>
                    <a:pt x="0" y="6"/>
                  </a:cubicBezTo>
                  <a:moveTo>
                    <a:pt x="27" y="1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2" y="8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1" y="10"/>
                    <a:pt x="31" y="11"/>
                  </a:cubicBezTo>
                  <a:cubicBezTo>
                    <a:pt x="30" y="9"/>
                    <a:pt x="31" y="11"/>
                    <a:pt x="29" y="10"/>
                  </a:cubicBezTo>
                  <a:cubicBezTo>
                    <a:pt x="29" y="11"/>
                    <a:pt x="29" y="12"/>
                    <a:pt x="27" y="12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7" y="9"/>
                    <a:pt x="28" y="9"/>
                  </a:cubicBezTo>
                  <a:cubicBezTo>
                    <a:pt x="29" y="10"/>
                    <a:pt x="28" y="6"/>
                    <a:pt x="27" y="8"/>
                  </a:cubicBezTo>
                  <a:cubicBezTo>
                    <a:pt x="26" y="7"/>
                    <a:pt x="27" y="6"/>
                    <a:pt x="29" y="6"/>
                  </a:cubicBezTo>
                  <a:cubicBezTo>
                    <a:pt x="28" y="5"/>
                    <a:pt x="25" y="6"/>
                    <a:pt x="26" y="6"/>
                  </a:cubicBezTo>
                  <a:cubicBezTo>
                    <a:pt x="26" y="5"/>
                    <a:pt x="27" y="5"/>
                    <a:pt x="27" y="4"/>
                  </a:cubicBezTo>
                  <a:cubicBezTo>
                    <a:pt x="27" y="3"/>
                    <a:pt x="26" y="2"/>
                    <a:pt x="27" y="1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583"/>
            <p:cNvSpPr>
              <a:spLocks/>
            </p:cNvSpPr>
            <p:nvPr/>
          </p:nvSpPr>
          <p:spPr bwMode="auto">
            <a:xfrm>
              <a:off x="6641407" y="1817353"/>
              <a:ext cx="906421" cy="298642"/>
            </a:xfrm>
            <a:custGeom>
              <a:avLst/>
              <a:gdLst>
                <a:gd name="T0" fmla="*/ 10 w 306"/>
                <a:gd name="T1" fmla="*/ 25 h 101"/>
                <a:gd name="T2" fmla="*/ 18 w 306"/>
                <a:gd name="T3" fmla="*/ 23 h 101"/>
                <a:gd name="T4" fmla="*/ 24 w 306"/>
                <a:gd name="T5" fmla="*/ 19 h 101"/>
                <a:gd name="T6" fmla="*/ 35 w 306"/>
                <a:gd name="T7" fmla="*/ 15 h 101"/>
                <a:gd name="T8" fmla="*/ 46 w 306"/>
                <a:gd name="T9" fmla="*/ 14 h 101"/>
                <a:gd name="T10" fmla="*/ 57 w 306"/>
                <a:gd name="T11" fmla="*/ 15 h 101"/>
                <a:gd name="T12" fmla="*/ 76 w 306"/>
                <a:gd name="T13" fmla="*/ 21 h 101"/>
                <a:gd name="T14" fmla="*/ 86 w 306"/>
                <a:gd name="T15" fmla="*/ 22 h 101"/>
                <a:gd name="T16" fmla="*/ 99 w 306"/>
                <a:gd name="T17" fmla="*/ 18 h 101"/>
                <a:gd name="T18" fmla="*/ 99 w 306"/>
                <a:gd name="T19" fmla="*/ 7 h 101"/>
                <a:gd name="T20" fmla="*/ 111 w 306"/>
                <a:gd name="T21" fmla="*/ 2 h 101"/>
                <a:gd name="T22" fmla="*/ 131 w 306"/>
                <a:gd name="T23" fmla="*/ 6 h 101"/>
                <a:gd name="T24" fmla="*/ 142 w 306"/>
                <a:gd name="T25" fmla="*/ 17 h 101"/>
                <a:gd name="T26" fmla="*/ 157 w 306"/>
                <a:gd name="T27" fmla="*/ 18 h 101"/>
                <a:gd name="T28" fmla="*/ 182 w 306"/>
                <a:gd name="T29" fmla="*/ 20 h 101"/>
                <a:gd name="T30" fmla="*/ 195 w 306"/>
                <a:gd name="T31" fmla="*/ 26 h 101"/>
                <a:gd name="T32" fmla="*/ 214 w 306"/>
                <a:gd name="T33" fmla="*/ 28 h 101"/>
                <a:gd name="T34" fmla="*/ 235 w 306"/>
                <a:gd name="T35" fmla="*/ 26 h 101"/>
                <a:gd name="T36" fmla="*/ 253 w 306"/>
                <a:gd name="T37" fmla="*/ 18 h 101"/>
                <a:gd name="T38" fmla="*/ 268 w 306"/>
                <a:gd name="T39" fmla="*/ 21 h 101"/>
                <a:gd name="T40" fmla="*/ 266 w 306"/>
                <a:gd name="T41" fmla="*/ 36 h 101"/>
                <a:gd name="T42" fmla="*/ 271 w 306"/>
                <a:gd name="T43" fmla="*/ 41 h 101"/>
                <a:gd name="T44" fmla="*/ 289 w 306"/>
                <a:gd name="T45" fmla="*/ 40 h 101"/>
                <a:gd name="T46" fmla="*/ 298 w 306"/>
                <a:gd name="T47" fmla="*/ 53 h 101"/>
                <a:gd name="T48" fmla="*/ 285 w 306"/>
                <a:gd name="T49" fmla="*/ 54 h 101"/>
                <a:gd name="T50" fmla="*/ 272 w 306"/>
                <a:gd name="T51" fmla="*/ 57 h 101"/>
                <a:gd name="T52" fmla="*/ 264 w 306"/>
                <a:gd name="T53" fmla="*/ 64 h 101"/>
                <a:gd name="T54" fmla="*/ 250 w 306"/>
                <a:gd name="T55" fmla="*/ 69 h 101"/>
                <a:gd name="T56" fmla="*/ 238 w 306"/>
                <a:gd name="T57" fmla="*/ 70 h 101"/>
                <a:gd name="T58" fmla="*/ 224 w 306"/>
                <a:gd name="T59" fmla="*/ 74 h 101"/>
                <a:gd name="T60" fmla="*/ 224 w 306"/>
                <a:gd name="T61" fmla="*/ 84 h 101"/>
                <a:gd name="T62" fmla="*/ 207 w 306"/>
                <a:gd name="T63" fmla="*/ 93 h 101"/>
                <a:gd name="T64" fmla="*/ 174 w 306"/>
                <a:gd name="T65" fmla="*/ 97 h 101"/>
                <a:gd name="T66" fmla="*/ 159 w 306"/>
                <a:gd name="T67" fmla="*/ 101 h 101"/>
                <a:gd name="T68" fmla="*/ 135 w 306"/>
                <a:gd name="T69" fmla="*/ 95 h 101"/>
                <a:gd name="T70" fmla="*/ 118 w 306"/>
                <a:gd name="T71" fmla="*/ 91 h 101"/>
                <a:gd name="T72" fmla="*/ 88 w 306"/>
                <a:gd name="T73" fmla="*/ 90 h 101"/>
                <a:gd name="T74" fmla="*/ 79 w 306"/>
                <a:gd name="T75" fmla="*/ 87 h 101"/>
                <a:gd name="T76" fmla="*/ 66 w 306"/>
                <a:gd name="T77" fmla="*/ 75 h 101"/>
                <a:gd name="T78" fmla="*/ 44 w 306"/>
                <a:gd name="T79" fmla="*/ 69 h 101"/>
                <a:gd name="T80" fmla="*/ 30 w 306"/>
                <a:gd name="T81" fmla="*/ 58 h 101"/>
                <a:gd name="T82" fmla="*/ 25 w 306"/>
                <a:gd name="T83" fmla="*/ 44 h 101"/>
                <a:gd name="T84" fmla="*/ 18 w 306"/>
                <a:gd name="T85" fmla="*/ 41 h 101"/>
                <a:gd name="T86" fmla="*/ 4 w 306"/>
                <a:gd name="T87" fmla="*/ 35 h 101"/>
                <a:gd name="T88" fmla="*/ 1 w 306"/>
                <a:gd name="T8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101">
                  <a:moveTo>
                    <a:pt x="0" y="29"/>
                  </a:moveTo>
                  <a:cubicBezTo>
                    <a:pt x="3" y="29"/>
                    <a:pt x="2" y="28"/>
                    <a:pt x="3" y="26"/>
                  </a:cubicBezTo>
                  <a:cubicBezTo>
                    <a:pt x="5" y="24"/>
                    <a:pt x="9" y="27"/>
                    <a:pt x="10" y="25"/>
                  </a:cubicBezTo>
                  <a:cubicBezTo>
                    <a:pt x="11" y="26"/>
                    <a:pt x="12" y="26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4"/>
                    <a:pt x="16" y="24"/>
                    <a:pt x="18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8" y="21"/>
                    <a:pt x="21" y="21"/>
                    <a:pt x="21" y="20"/>
                  </a:cubicBezTo>
                  <a:cubicBezTo>
                    <a:pt x="21" y="20"/>
                    <a:pt x="23" y="20"/>
                    <a:pt x="24" y="19"/>
                  </a:cubicBezTo>
                  <a:cubicBezTo>
                    <a:pt x="25" y="19"/>
                    <a:pt x="26" y="19"/>
                    <a:pt x="27" y="18"/>
                  </a:cubicBezTo>
                  <a:cubicBezTo>
                    <a:pt x="29" y="18"/>
                    <a:pt x="30" y="17"/>
                    <a:pt x="32" y="16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6" y="15"/>
                    <a:pt x="37" y="14"/>
                    <a:pt x="38" y="14"/>
                  </a:cubicBezTo>
                  <a:cubicBezTo>
                    <a:pt x="39" y="14"/>
                    <a:pt x="43" y="14"/>
                    <a:pt x="43" y="12"/>
                  </a:cubicBezTo>
                  <a:cubicBezTo>
                    <a:pt x="44" y="12"/>
                    <a:pt x="45" y="14"/>
                    <a:pt x="46" y="14"/>
                  </a:cubicBezTo>
                  <a:cubicBezTo>
                    <a:pt x="47" y="14"/>
                    <a:pt x="49" y="13"/>
                    <a:pt x="49" y="13"/>
                  </a:cubicBezTo>
                  <a:cubicBezTo>
                    <a:pt x="49" y="14"/>
                    <a:pt x="49" y="15"/>
                    <a:pt x="51" y="15"/>
                  </a:cubicBezTo>
                  <a:cubicBezTo>
                    <a:pt x="53" y="15"/>
                    <a:pt x="55" y="15"/>
                    <a:pt x="57" y="15"/>
                  </a:cubicBezTo>
                  <a:cubicBezTo>
                    <a:pt x="60" y="15"/>
                    <a:pt x="61" y="15"/>
                    <a:pt x="62" y="17"/>
                  </a:cubicBezTo>
                  <a:cubicBezTo>
                    <a:pt x="63" y="20"/>
                    <a:pt x="66" y="21"/>
                    <a:pt x="70" y="21"/>
                  </a:cubicBezTo>
                  <a:cubicBezTo>
                    <a:pt x="73" y="22"/>
                    <a:pt x="74" y="21"/>
                    <a:pt x="76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1" y="22"/>
                    <a:pt x="82" y="22"/>
                  </a:cubicBezTo>
                  <a:cubicBezTo>
                    <a:pt x="83" y="22"/>
                    <a:pt x="86" y="21"/>
                    <a:pt x="86" y="22"/>
                  </a:cubicBezTo>
                  <a:cubicBezTo>
                    <a:pt x="88" y="22"/>
                    <a:pt x="89" y="24"/>
                    <a:pt x="92" y="23"/>
                  </a:cubicBezTo>
                  <a:cubicBezTo>
                    <a:pt x="94" y="21"/>
                    <a:pt x="94" y="22"/>
                    <a:pt x="95" y="21"/>
                  </a:cubicBezTo>
                  <a:cubicBezTo>
                    <a:pt x="97" y="21"/>
                    <a:pt x="99" y="19"/>
                    <a:pt x="99" y="18"/>
                  </a:cubicBezTo>
                  <a:cubicBezTo>
                    <a:pt x="100" y="16"/>
                    <a:pt x="100" y="16"/>
                    <a:pt x="98" y="15"/>
                  </a:cubicBezTo>
                  <a:cubicBezTo>
                    <a:pt x="97" y="14"/>
                    <a:pt x="97" y="13"/>
                    <a:pt x="96" y="12"/>
                  </a:cubicBezTo>
                  <a:cubicBezTo>
                    <a:pt x="95" y="11"/>
                    <a:pt x="97" y="6"/>
                    <a:pt x="99" y="7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4" y="3"/>
                    <a:pt x="105" y="1"/>
                    <a:pt x="106" y="0"/>
                  </a:cubicBezTo>
                  <a:cubicBezTo>
                    <a:pt x="108" y="1"/>
                    <a:pt x="109" y="2"/>
                    <a:pt x="111" y="2"/>
                  </a:cubicBezTo>
                  <a:cubicBezTo>
                    <a:pt x="113" y="2"/>
                    <a:pt x="115" y="4"/>
                    <a:pt x="117" y="4"/>
                  </a:cubicBezTo>
                  <a:cubicBezTo>
                    <a:pt x="120" y="4"/>
                    <a:pt x="122" y="4"/>
                    <a:pt x="124" y="5"/>
                  </a:cubicBezTo>
                  <a:cubicBezTo>
                    <a:pt x="125" y="5"/>
                    <a:pt x="128" y="7"/>
                    <a:pt x="131" y="6"/>
                  </a:cubicBezTo>
                  <a:cubicBezTo>
                    <a:pt x="135" y="5"/>
                    <a:pt x="136" y="8"/>
                    <a:pt x="137" y="11"/>
                  </a:cubicBezTo>
                  <a:cubicBezTo>
                    <a:pt x="137" y="12"/>
                    <a:pt x="138" y="13"/>
                    <a:pt x="138" y="14"/>
                  </a:cubicBezTo>
                  <a:cubicBezTo>
                    <a:pt x="138" y="16"/>
                    <a:pt x="141" y="16"/>
                    <a:pt x="142" y="17"/>
                  </a:cubicBezTo>
                  <a:cubicBezTo>
                    <a:pt x="143" y="18"/>
                    <a:pt x="145" y="18"/>
                    <a:pt x="147" y="18"/>
                  </a:cubicBezTo>
                  <a:cubicBezTo>
                    <a:pt x="148" y="19"/>
                    <a:pt x="150" y="19"/>
                    <a:pt x="151" y="19"/>
                  </a:cubicBezTo>
                  <a:cubicBezTo>
                    <a:pt x="154" y="18"/>
                    <a:pt x="154" y="20"/>
                    <a:pt x="157" y="18"/>
                  </a:cubicBezTo>
                  <a:cubicBezTo>
                    <a:pt x="159" y="17"/>
                    <a:pt x="162" y="17"/>
                    <a:pt x="165" y="17"/>
                  </a:cubicBezTo>
                  <a:cubicBezTo>
                    <a:pt x="169" y="16"/>
                    <a:pt x="174" y="17"/>
                    <a:pt x="178" y="17"/>
                  </a:cubicBezTo>
                  <a:cubicBezTo>
                    <a:pt x="180" y="18"/>
                    <a:pt x="181" y="19"/>
                    <a:pt x="182" y="20"/>
                  </a:cubicBezTo>
                  <a:cubicBezTo>
                    <a:pt x="184" y="21"/>
                    <a:pt x="187" y="21"/>
                    <a:pt x="190" y="21"/>
                  </a:cubicBezTo>
                  <a:cubicBezTo>
                    <a:pt x="191" y="21"/>
                    <a:pt x="191" y="23"/>
                    <a:pt x="191" y="24"/>
                  </a:cubicBezTo>
                  <a:cubicBezTo>
                    <a:pt x="192" y="25"/>
                    <a:pt x="194" y="25"/>
                    <a:pt x="195" y="26"/>
                  </a:cubicBezTo>
                  <a:cubicBezTo>
                    <a:pt x="196" y="27"/>
                    <a:pt x="198" y="27"/>
                    <a:pt x="200" y="27"/>
                  </a:cubicBezTo>
                  <a:cubicBezTo>
                    <a:pt x="204" y="27"/>
                    <a:pt x="205" y="28"/>
                    <a:pt x="207" y="28"/>
                  </a:cubicBezTo>
                  <a:cubicBezTo>
                    <a:pt x="210" y="29"/>
                    <a:pt x="212" y="28"/>
                    <a:pt x="214" y="28"/>
                  </a:cubicBezTo>
                  <a:cubicBezTo>
                    <a:pt x="216" y="28"/>
                    <a:pt x="217" y="29"/>
                    <a:pt x="219" y="28"/>
                  </a:cubicBezTo>
                  <a:cubicBezTo>
                    <a:pt x="222" y="27"/>
                    <a:pt x="224" y="27"/>
                    <a:pt x="227" y="26"/>
                  </a:cubicBezTo>
                  <a:cubicBezTo>
                    <a:pt x="229" y="26"/>
                    <a:pt x="233" y="25"/>
                    <a:pt x="235" y="26"/>
                  </a:cubicBezTo>
                  <a:cubicBezTo>
                    <a:pt x="237" y="26"/>
                    <a:pt x="238" y="25"/>
                    <a:pt x="240" y="24"/>
                  </a:cubicBezTo>
                  <a:cubicBezTo>
                    <a:pt x="242" y="22"/>
                    <a:pt x="244" y="21"/>
                    <a:pt x="247" y="20"/>
                  </a:cubicBezTo>
                  <a:cubicBezTo>
                    <a:pt x="249" y="19"/>
                    <a:pt x="251" y="18"/>
                    <a:pt x="253" y="18"/>
                  </a:cubicBezTo>
                  <a:cubicBezTo>
                    <a:pt x="255" y="19"/>
                    <a:pt x="257" y="18"/>
                    <a:pt x="258" y="20"/>
                  </a:cubicBezTo>
                  <a:cubicBezTo>
                    <a:pt x="259" y="21"/>
                    <a:pt x="261" y="22"/>
                    <a:pt x="263" y="22"/>
                  </a:cubicBezTo>
                  <a:cubicBezTo>
                    <a:pt x="264" y="22"/>
                    <a:pt x="266" y="21"/>
                    <a:pt x="268" y="21"/>
                  </a:cubicBezTo>
                  <a:cubicBezTo>
                    <a:pt x="271" y="20"/>
                    <a:pt x="273" y="22"/>
                    <a:pt x="274" y="22"/>
                  </a:cubicBezTo>
                  <a:cubicBezTo>
                    <a:pt x="273" y="23"/>
                    <a:pt x="273" y="24"/>
                    <a:pt x="272" y="25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5" y="38"/>
                    <a:pt x="264" y="38"/>
                    <a:pt x="263" y="40"/>
                  </a:cubicBezTo>
                  <a:cubicBezTo>
                    <a:pt x="263" y="41"/>
                    <a:pt x="265" y="42"/>
                    <a:pt x="266" y="42"/>
                  </a:cubicBezTo>
                  <a:cubicBezTo>
                    <a:pt x="268" y="43"/>
                    <a:pt x="269" y="41"/>
                    <a:pt x="271" y="41"/>
                  </a:cubicBezTo>
                  <a:cubicBezTo>
                    <a:pt x="274" y="41"/>
                    <a:pt x="276" y="41"/>
                    <a:pt x="278" y="42"/>
                  </a:cubicBezTo>
                  <a:cubicBezTo>
                    <a:pt x="279" y="43"/>
                    <a:pt x="280" y="44"/>
                    <a:pt x="283" y="41"/>
                  </a:cubicBezTo>
                  <a:cubicBezTo>
                    <a:pt x="285" y="40"/>
                    <a:pt x="286" y="40"/>
                    <a:pt x="289" y="40"/>
                  </a:cubicBezTo>
                  <a:cubicBezTo>
                    <a:pt x="293" y="40"/>
                    <a:pt x="295" y="42"/>
                    <a:pt x="298" y="44"/>
                  </a:cubicBezTo>
                  <a:cubicBezTo>
                    <a:pt x="300" y="46"/>
                    <a:pt x="303" y="48"/>
                    <a:pt x="305" y="50"/>
                  </a:cubicBezTo>
                  <a:cubicBezTo>
                    <a:pt x="306" y="54"/>
                    <a:pt x="300" y="53"/>
                    <a:pt x="298" y="53"/>
                  </a:cubicBezTo>
                  <a:cubicBezTo>
                    <a:pt x="296" y="53"/>
                    <a:pt x="296" y="51"/>
                    <a:pt x="294" y="52"/>
                  </a:cubicBezTo>
                  <a:cubicBezTo>
                    <a:pt x="293" y="53"/>
                    <a:pt x="291" y="52"/>
                    <a:pt x="291" y="52"/>
                  </a:cubicBezTo>
                  <a:cubicBezTo>
                    <a:pt x="289" y="52"/>
                    <a:pt x="287" y="53"/>
                    <a:pt x="285" y="54"/>
                  </a:cubicBezTo>
                  <a:cubicBezTo>
                    <a:pt x="284" y="54"/>
                    <a:pt x="282" y="53"/>
                    <a:pt x="281" y="54"/>
                  </a:cubicBezTo>
                  <a:cubicBezTo>
                    <a:pt x="280" y="55"/>
                    <a:pt x="280" y="56"/>
                    <a:pt x="278" y="56"/>
                  </a:cubicBezTo>
                  <a:cubicBezTo>
                    <a:pt x="276" y="55"/>
                    <a:pt x="274" y="55"/>
                    <a:pt x="272" y="57"/>
                  </a:cubicBezTo>
                  <a:cubicBezTo>
                    <a:pt x="271" y="58"/>
                    <a:pt x="271" y="58"/>
                    <a:pt x="270" y="59"/>
                  </a:cubicBezTo>
                  <a:cubicBezTo>
                    <a:pt x="270" y="60"/>
                    <a:pt x="270" y="61"/>
                    <a:pt x="270" y="61"/>
                  </a:cubicBezTo>
                  <a:cubicBezTo>
                    <a:pt x="269" y="62"/>
                    <a:pt x="265" y="64"/>
                    <a:pt x="264" y="64"/>
                  </a:cubicBezTo>
                  <a:cubicBezTo>
                    <a:pt x="262" y="65"/>
                    <a:pt x="260" y="65"/>
                    <a:pt x="258" y="65"/>
                  </a:cubicBezTo>
                  <a:cubicBezTo>
                    <a:pt x="257" y="65"/>
                    <a:pt x="255" y="64"/>
                    <a:pt x="254" y="65"/>
                  </a:cubicBezTo>
                  <a:cubicBezTo>
                    <a:pt x="252" y="67"/>
                    <a:pt x="251" y="68"/>
                    <a:pt x="250" y="69"/>
                  </a:cubicBezTo>
                  <a:cubicBezTo>
                    <a:pt x="248" y="69"/>
                    <a:pt x="248" y="69"/>
                    <a:pt x="247" y="70"/>
                  </a:cubicBezTo>
                  <a:cubicBezTo>
                    <a:pt x="246" y="71"/>
                    <a:pt x="245" y="71"/>
                    <a:pt x="244" y="71"/>
                  </a:cubicBezTo>
                  <a:cubicBezTo>
                    <a:pt x="242" y="71"/>
                    <a:pt x="240" y="71"/>
                    <a:pt x="238" y="70"/>
                  </a:cubicBezTo>
                  <a:cubicBezTo>
                    <a:pt x="235" y="70"/>
                    <a:pt x="233" y="66"/>
                    <a:pt x="228" y="69"/>
                  </a:cubicBezTo>
                  <a:cubicBezTo>
                    <a:pt x="226" y="70"/>
                    <a:pt x="225" y="71"/>
                    <a:pt x="225" y="72"/>
                  </a:cubicBezTo>
                  <a:cubicBezTo>
                    <a:pt x="225" y="73"/>
                    <a:pt x="224" y="74"/>
                    <a:pt x="224" y="74"/>
                  </a:cubicBezTo>
                  <a:cubicBezTo>
                    <a:pt x="224" y="75"/>
                    <a:pt x="225" y="75"/>
                    <a:pt x="225" y="76"/>
                  </a:cubicBezTo>
                  <a:cubicBezTo>
                    <a:pt x="226" y="77"/>
                    <a:pt x="232" y="81"/>
                    <a:pt x="228" y="82"/>
                  </a:cubicBezTo>
                  <a:cubicBezTo>
                    <a:pt x="227" y="82"/>
                    <a:pt x="225" y="83"/>
                    <a:pt x="224" y="84"/>
                  </a:cubicBezTo>
                  <a:cubicBezTo>
                    <a:pt x="222" y="85"/>
                    <a:pt x="220" y="85"/>
                    <a:pt x="219" y="86"/>
                  </a:cubicBezTo>
                  <a:cubicBezTo>
                    <a:pt x="218" y="88"/>
                    <a:pt x="216" y="89"/>
                    <a:pt x="213" y="91"/>
                  </a:cubicBezTo>
                  <a:cubicBezTo>
                    <a:pt x="212" y="92"/>
                    <a:pt x="209" y="92"/>
                    <a:pt x="207" y="93"/>
                  </a:cubicBezTo>
                  <a:cubicBezTo>
                    <a:pt x="204" y="94"/>
                    <a:pt x="201" y="94"/>
                    <a:pt x="199" y="94"/>
                  </a:cubicBezTo>
                  <a:cubicBezTo>
                    <a:pt x="196" y="94"/>
                    <a:pt x="194" y="93"/>
                    <a:pt x="191" y="94"/>
                  </a:cubicBezTo>
                  <a:cubicBezTo>
                    <a:pt x="185" y="94"/>
                    <a:pt x="180" y="95"/>
                    <a:pt x="174" y="97"/>
                  </a:cubicBezTo>
                  <a:cubicBezTo>
                    <a:pt x="171" y="98"/>
                    <a:pt x="169" y="99"/>
                    <a:pt x="166" y="100"/>
                  </a:cubicBezTo>
                  <a:cubicBezTo>
                    <a:pt x="164" y="101"/>
                    <a:pt x="164" y="101"/>
                    <a:pt x="162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99"/>
                    <a:pt x="158" y="99"/>
                    <a:pt x="155" y="99"/>
                  </a:cubicBezTo>
                  <a:cubicBezTo>
                    <a:pt x="150" y="100"/>
                    <a:pt x="146" y="98"/>
                    <a:pt x="141" y="97"/>
                  </a:cubicBezTo>
                  <a:cubicBezTo>
                    <a:pt x="139" y="97"/>
                    <a:pt x="137" y="96"/>
                    <a:pt x="135" y="95"/>
                  </a:cubicBezTo>
                  <a:cubicBezTo>
                    <a:pt x="133" y="95"/>
                    <a:pt x="133" y="93"/>
                    <a:pt x="131" y="92"/>
                  </a:cubicBezTo>
                  <a:cubicBezTo>
                    <a:pt x="128" y="92"/>
                    <a:pt x="126" y="92"/>
                    <a:pt x="124" y="92"/>
                  </a:cubicBezTo>
                  <a:cubicBezTo>
                    <a:pt x="122" y="92"/>
                    <a:pt x="120" y="91"/>
                    <a:pt x="118" y="91"/>
                  </a:cubicBezTo>
                  <a:cubicBezTo>
                    <a:pt x="116" y="91"/>
                    <a:pt x="114" y="92"/>
                    <a:pt x="111" y="92"/>
                  </a:cubicBezTo>
                  <a:cubicBezTo>
                    <a:pt x="108" y="92"/>
                    <a:pt x="105" y="92"/>
                    <a:pt x="102" y="92"/>
                  </a:cubicBezTo>
                  <a:cubicBezTo>
                    <a:pt x="97" y="91"/>
                    <a:pt x="93" y="90"/>
                    <a:pt x="88" y="90"/>
                  </a:cubicBezTo>
                  <a:cubicBezTo>
                    <a:pt x="86" y="90"/>
                    <a:pt x="83" y="91"/>
                    <a:pt x="82" y="90"/>
                  </a:cubicBezTo>
                  <a:cubicBezTo>
                    <a:pt x="81" y="90"/>
                    <a:pt x="81" y="90"/>
                    <a:pt x="81" y="89"/>
                  </a:cubicBezTo>
                  <a:cubicBezTo>
                    <a:pt x="81" y="88"/>
                    <a:pt x="80" y="88"/>
                    <a:pt x="79" y="87"/>
                  </a:cubicBezTo>
                  <a:cubicBezTo>
                    <a:pt x="76" y="85"/>
                    <a:pt x="76" y="82"/>
                    <a:pt x="74" y="79"/>
                  </a:cubicBezTo>
                  <a:cubicBezTo>
                    <a:pt x="73" y="79"/>
                    <a:pt x="71" y="78"/>
                    <a:pt x="72" y="77"/>
                  </a:cubicBezTo>
                  <a:cubicBezTo>
                    <a:pt x="72" y="75"/>
                    <a:pt x="68" y="76"/>
                    <a:pt x="66" y="75"/>
                  </a:cubicBezTo>
                  <a:cubicBezTo>
                    <a:pt x="65" y="74"/>
                    <a:pt x="63" y="74"/>
                    <a:pt x="61" y="73"/>
                  </a:cubicBezTo>
                  <a:cubicBezTo>
                    <a:pt x="60" y="72"/>
                    <a:pt x="58" y="72"/>
                    <a:pt x="57" y="71"/>
                  </a:cubicBezTo>
                  <a:cubicBezTo>
                    <a:pt x="54" y="68"/>
                    <a:pt x="48" y="69"/>
                    <a:pt x="44" y="69"/>
                  </a:cubicBezTo>
                  <a:cubicBezTo>
                    <a:pt x="40" y="68"/>
                    <a:pt x="36" y="68"/>
                    <a:pt x="33" y="67"/>
                  </a:cubicBezTo>
                  <a:cubicBezTo>
                    <a:pt x="30" y="67"/>
                    <a:pt x="26" y="65"/>
                    <a:pt x="28" y="62"/>
                  </a:cubicBezTo>
                  <a:cubicBezTo>
                    <a:pt x="28" y="61"/>
                    <a:pt x="31" y="59"/>
                    <a:pt x="30" y="58"/>
                  </a:cubicBezTo>
                  <a:cubicBezTo>
                    <a:pt x="30" y="56"/>
                    <a:pt x="32" y="54"/>
                    <a:pt x="31" y="53"/>
                  </a:cubicBezTo>
                  <a:cubicBezTo>
                    <a:pt x="30" y="51"/>
                    <a:pt x="29" y="50"/>
                    <a:pt x="27" y="48"/>
                  </a:cubicBezTo>
                  <a:cubicBezTo>
                    <a:pt x="26" y="47"/>
                    <a:pt x="26" y="45"/>
                    <a:pt x="25" y="44"/>
                  </a:cubicBezTo>
                  <a:cubicBezTo>
                    <a:pt x="24" y="43"/>
                    <a:pt x="22" y="42"/>
                    <a:pt x="22" y="41"/>
                  </a:cubicBezTo>
                  <a:cubicBezTo>
                    <a:pt x="21" y="40"/>
                    <a:pt x="21" y="42"/>
                    <a:pt x="20" y="42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6" y="40"/>
                    <a:pt x="16" y="40"/>
                    <a:pt x="14" y="40"/>
                  </a:cubicBezTo>
                  <a:cubicBezTo>
                    <a:pt x="11" y="40"/>
                    <a:pt x="9" y="39"/>
                    <a:pt x="8" y="37"/>
                  </a:cubicBezTo>
                  <a:cubicBezTo>
                    <a:pt x="7" y="37"/>
                    <a:pt x="6" y="35"/>
                    <a:pt x="4" y="35"/>
                  </a:cubicBezTo>
                  <a:cubicBezTo>
                    <a:pt x="3" y="35"/>
                    <a:pt x="2" y="35"/>
                    <a:pt x="2" y="33"/>
                  </a:cubicBezTo>
                  <a:cubicBezTo>
                    <a:pt x="3" y="32"/>
                    <a:pt x="0" y="32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585"/>
            <p:cNvSpPr>
              <a:spLocks/>
            </p:cNvSpPr>
            <p:nvPr/>
          </p:nvSpPr>
          <p:spPr bwMode="auto">
            <a:xfrm>
              <a:off x="6667757" y="2495446"/>
              <a:ext cx="98371" cy="47431"/>
            </a:xfrm>
            <a:custGeom>
              <a:avLst/>
              <a:gdLst>
                <a:gd name="T0" fmla="*/ 0 w 33"/>
                <a:gd name="T1" fmla="*/ 12 h 16"/>
                <a:gd name="T2" fmla="*/ 2 w 33"/>
                <a:gd name="T3" fmla="*/ 11 h 16"/>
                <a:gd name="T4" fmla="*/ 3 w 33"/>
                <a:gd name="T5" fmla="*/ 8 h 16"/>
                <a:gd name="T6" fmla="*/ 7 w 33"/>
                <a:gd name="T7" fmla="*/ 3 h 16"/>
                <a:gd name="T8" fmla="*/ 13 w 33"/>
                <a:gd name="T9" fmla="*/ 0 h 16"/>
                <a:gd name="T10" fmla="*/ 16 w 33"/>
                <a:gd name="T11" fmla="*/ 1 h 16"/>
                <a:gd name="T12" fmla="*/ 16 w 33"/>
                <a:gd name="T13" fmla="*/ 3 h 16"/>
                <a:gd name="T14" fmla="*/ 21 w 33"/>
                <a:gd name="T15" fmla="*/ 3 h 16"/>
                <a:gd name="T16" fmla="*/ 23 w 33"/>
                <a:gd name="T17" fmla="*/ 4 h 16"/>
                <a:gd name="T18" fmla="*/ 25 w 33"/>
                <a:gd name="T19" fmla="*/ 3 h 16"/>
                <a:gd name="T20" fmla="*/ 28 w 33"/>
                <a:gd name="T21" fmla="*/ 5 h 16"/>
                <a:gd name="T22" fmla="*/ 30 w 33"/>
                <a:gd name="T23" fmla="*/ 9 h 16"/>
                <a:gd name="T24" fmla="*/ 31 w 33"/>
                <a:gd name="T25" fmla="*/ 12 h 16"/>
                <a:gd name="T26" fmla="*/ 32 w 33"/>
                <a:gd name="T27" fmla="*/ 14 h 16"/>
                <a:gd name="T28" fmla="*/ 27 w 33"/>
                <a:gd name="T29" fmla="*/ 15 h 16"/>
                <a:gd name="T30" fmla="*/ 23 w 33"/>
                <a:gd name="T31" fmla="*/ 15 h 16"/>
                <a:gd name="T32" fmla="*/ 19 w 33"/>
                <a:gd name="T33" fmla="*/ 15 h 16"/>
                <a:gd name="T34" fmla="*/ 15 w 33"/>
                <a:gd name="T35" fmla="*/ 15 h 16"/>
                <a:gd name="T36" fmla="*/ 9 w 33"/>
                <a:gd name="T37" fmla="*/ 16 h 16"/>
                <a:gd name="T38" fmla="*/ 5 w 33"/>
                <a:gd name="T39" fmla="*/ 14 h 16"/>
                <a:gd name="T40" fmla="*/ 0 w 33"/>
                <a:gd name="T4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6">
                  <a:moveTo>
                    <a:pt x="0" y="12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4" y="0"/>
                    <a:pt x="16" y="1"/>
                    <a:pt x="16" y="1"/>
                  </a:cubicBezTo>
                  <a:cubicBezTo>
                    <a:pt x="16" y="2"/>
                    <a:pt x="15" y="3"/>
                    <a:pt x="16" y="3"/>
                  </a:cubicBezTo>
                  <a:cubicBezTo>
                    <a:pt x="17" y="3"/>
                    <a:pt x="19" y="3"/>
                    <a:pt x="21" y="3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9"/>
                    <a:pt x="30" y="9"/>
                  </a:cubicBezTo>
                  <a:cubicBezTo>
                    <a:pt x="33" y="9"/>
                    <a:pt x="31" y="11"/>
                    <a:pt x="31" y="12"/>
                  </a:cubicBezTo>
                  <a:cubicBezTo>
                    <a:pt x="31" y="12"/>
                    <a:pt x="32" y="14"/>
                    <a:pt x="32" y="14"/>
                  </a:cubicBezTo>
                  <a:cubicBezTo>
                    <a:pt x="30" y="15"/>
                    <a:pt x="28" y="15"/>
                    <a:pt x="27" y="15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22" y="15"/>
                    <a:pt x="21" y="15"/>
                    <a:pt x="19" y="15"/>
                  </a:cubicBezTo>
                  <a:cubicBezTo>
                    <a:pt x="18" y="15"/>
                    <a:pt x="16" y="14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8" y="15"/>
                    <a:pt x="7" y="14"/>
                    <a:pt x="5" y="14"/>
                  </a:cubicBezTo>
                  <a:cubicBezTo>
                    <a:pt x="2" y="15"/>
                    <a:pt x="3" y="13"/>
                    <a:pt x="0" y="1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3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586"/>
            <p:cNvSpPr>
              <a:spLocks noEditPoints="1"/>
            </p:cNvSpPr>
            <p:nvPr/>
          </p:nvSpPr>
          <p:spPr bwMode="auto">
            <a:xfrm>
              <a:off x="8668558" y="3851632"/>
              <a:ext cx="231875" cy="101890"/>
            </a:xfrm>
            <a:custGeom>
              <a:avLst/>
              <a:gdLst>
                <a:gd name="T0" fmla="*/ 42 w 78"/>
                <a:gd name="T1" fmla="*/ 14 h 34"/>
                <a:gd name="T2" fmla="*/ 45 w 78"/>
                <a:gd name="T3" fmla="*/ 18 h 34"/>
                <a:gd name="T4" fmla="*/ 47 w 78"/>
                <a:gd name="T5" fmla="*/ 20 h 34"/>
                <a:gd name="T6" fmla="*/ 49 w 78"/>
                <a:gd name="T7" fmla="*/ 22 h 34"/>
                <a:gd name="T8" fmla="*/ 53 w 78"/>
                <a:gd name="T9" fmla="*/ 24 h 34"/>
                <a:gd name="T10" fmla="*/ 59 w 78"/>
                <a:gd name="T11" fmla="*/ 27 h 34"/>
                <a:gd name="T12" fmla="*/ 61 w 78"/>
                <a:gd name="T13" fmla="*/ 29 h 34"/>
                <a:gd name="T14" fmla="*/ 61 w 78"/>
                <a:gd name="T15" fmla="*/ 30 h 34"/>
                <a:gd name="T16" fmla="*/ 65 w 78"/>
                <a:gd name="T17" fmla="*/ 31 h 34"/>
                <a:gd name="T18" fmla="*/ 66 w 78"/>
                <a:gd name="T19" fmla="*/ 28 h 34"/>
                <a:gd name="T20" fmla="*/ 64 w 78"/>
                <a:gd name="T21" fmla="*/ 27 h 34"/>
                <a:gd name="T22" fmla="*/ 61 w 78"/>
                <a:gd name="T23" fmla="*/ 24 h 34"/>
                <a:gd name="T24" fmla="*/ 55 w 78"/>
                <a:gd name="T25" fmla="*/ 21 h 34"/>
                <a:gd name="T26" fmla="*/ 51 w 78"/>
                <a:gd name="T27" fmla="*/ 17 h 34"/>
                <a:gd name="T28" fmla="*/ 48 w 78"/>
                <a:gd name="T29" fmla="*/ 14 h 34"/>
                <a:gd name="T30" fmla="*/ 43 w 78"/>
                <a:gd name="T31" fmla="*/ 11 h 34"/>
                <a:gd name="T32" fmla="*/ 41 w 78"/>
                <a:gd name="T33" fmla="*/ 10 h 34"/>
                <a:gd name="T34" fmla="*/ 38 w 78"/>
                <a:gd name="T35" fmla="*/ 9 h 34"/>
                <a:gd name="T36" fmla="*/ 40 w 78"/>
                <a:gd name="T37" fmla="*/ 11 h 34"/>
                <a:gd name="T38" fmla="*/ 40 w 78"/>
                <a:gd name="T39" fmla="*/ 13 h 34"/>
                <a:gd name="T40" fmla="*/ 42 w 78"/>
                <a:gd name="T41" fmla="*/ 14 h 34"/>
                <a:gd name="T42" fmla="*/ 62 w 78"/>
                <a:gd name="T43" fmla="*/ 15 h 34"/>
                <a:gd name="T44" fmla="*/ 63 w 78"/>
                <a:gd name="T45" fmla="*/ 12 h 34"/>
                <a:gd name="T46" fmla="*/ 62 w 78"/>
                <a:gd name="T47" fmla="*/ 15 h 34"/>
                <a:gd name="T48" fmla="*/ 71 w 78"/>
                <a:gd name="T49" fmla="*/ 34 h 34"/>
                <a:gd name="T50" fmla="*/ 72 w 78"/>
                <a:gd name="T51" fmla="*/ 33 h 34"/>
                <a:gd name="T52" fmla="*/ 71 w 78"/>
                <a:gd name="T53" fmla="*/ 34 h 34"/>
                <a:gd name="T54" fmla="*/ 70 w 78"/>
                <a:gd name="T55" fmla="*/ 19 h 34"/>
                <a:gd name="T56" fmla="*/ 67 w 78"/>
                <a:gd name="T57" fmla="*/ 15 h 34"/>
                <a:gd name="T58" fmla="*/ 67 w 78"/>
                <a:gd name="T59" fmla="*/ 17 h 34"/>
                <a:gd name="T60" fmla="*/ 70 w 78"/>
                <a:gd name="T61" fmla="*/ 19 h 34"/>
                <a:gd name="T62" fmla="*/ 76 w 78"/>
                <a:gd name="T63" fmla="*/ 24 h 34"/>
                <a:gd name="T64" fmla="*/ 78 w 78"/>
                <a:gd name="T65" fmla="*/ 22 h 34"/>
                <a:gd name="T66" fmla="*/ 75 w 78"/>
                <a:gd name="T67" fmla="*/ 21 h 34"/>
                <a:gd name="T68" fmla="*/ 76 w 78"/>
                <a:gd name="T69" fmla="*/ 24 h 34"/>
                <a:gd name="T70" fmla="*/ 0 w 78"/>
                <a:gd name="T71" fmla="*/ 2 h 34"/>
                <a:gd name="T72" fmla="*/ 0 w 78"/>
                <a:gd name="T73" fmla="*/ 0 h 34"/>
                <a:gd name="T74" fmla="*/ 0 w 78"/>
                <a:gd name="T7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4">
                  <a:moveTo>
                    <a:pt x="42" y="14"/>
                  </a:moveTo>
                  <a:cubicBezTo>
                    <a:pt x="43" y="16"/>
                    <a:pt x="44" y="17"/>
                    <a:pt x="45" y="18"/>
                  </a:cubicBezTo>
                  <a:cubicBezTo>
                    <a:pt x="46" y="18"/>
                    <a:pt x="46" y="19"/>
                    <a:pt x="47" y="20"/>
                  </a:cubicBezTo>
                  <a:cubicBezTo>
                    <a:pt x="47" y="21"/>
                    <a:pt x="49" y="21"/>
                    <a:pt x="49" y="22"/>
                  </a:cubicBezTo>
                  <a:cubicBezTo>
                    <a:pt x="50" y="23"/>
                    <a:pt x="52" y="23"/>
                    <a:pt x="53" y="24"/>
                  </a:cubicBezTo>
                  <a:cubicBezTo>
                    <a:pt x="55" y="26"/>
                    <a:pt x="57" y="26"/>
                    <a:pt x="59" y="27"/>
                  </a:cubicBezTo>
                  <a:cubicBezTo>
                    <a:pt x="58" y="28"/>
                    <a:pt x="61" y="30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2" y="28"/>
                    <a:pt x="64" y="31"/>
                    <a:pt x="65" y="31"/>
                  </a:cubicBezTo>
                  <a:cubicBezTo>
                    <a:pt x="66" y="30"/>
                    <a:pt x="68" y="30"/>
                    <a:pt x="66" y="28"/>
                  </a:cubicBezTo>
                  <a:cubicBezTo>
                    <a:pt x="66" y="27"/>
                    <a:pt x="65" y="27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59" y="23"/>
                    <a:pt x="57" y="22"/>
                    <a:pt x="55" y="21"/>
                  </a:cubicBezTo>
                  <a:cubicBezTo>
                    <a:pt x="53" y="20"/>
                    <a:pt x="52" y="19"/>
                    <a:pt x="51" y="17"/>
                  </a:cubicBezTo>
                  <a:cubicBezTo>
                    <a:pt x="50" y="15"/>
                    <a:pt x="50" y="16"/>
                    <a:pt x="48" y="14"/>
                  </a:cubicBezTo>
                  <a:cubicBezTo>
                    <a:pt x="46" y="13"/>
                    <a:pt x="45" y="12"/>
                    <a:pt x="43" y="11"/>
                  </a:cubicBezTo>
                  <a:cubicBezTo>
                    <a:pt x="42" y="10"/>
                    <a:pt x="41" y="11"/>
                    <a:pt x="41" y="10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9" y="9"/>
                    <a:pt x="39" y="10"/>
                    <a:pt x="40" y="11"/>
                  </a:cubicBezTo>
                  <a:cubicBezTo>
                    <a:pt x="40" y="12"/>
                    <a:pt x="40" y="12"/>
                    <a:pt x="40" y="13"/>
                  </a:cubicBezTo>
                  <a:cubicBezTo>
                    <a:pt x="41" y="13"/>
                    <a:pt x="41" y="14"/>
                    <a:pt x="42" y="14"/>
                  </a:cubicBezTo>
                  <a:moveTo>
                    <a:pt x="62" y="15"/>
                  </a:moveTo>
                  <a:cubicBezTo>
                    <a:pt x="63" y="14"/>
                    <a:pt x="62" y="13"/>
                    <a:pt x="63" y="12"/>
                  </a:cubicBezTo>
                  <a:cubicBezTo>
                    <a:pt x="62" y="13"/>
                    <a:pt x="63" y="14"/>
                    <a:pt x="62" y="15"/>
                  </a:cubicBezTo>
                  <a:moveTo>
                    <a:pt x="71" y="34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1" y="32"/>
                    <a:pt x="70" y="33"/>
                    <a:pt x="71" y="34"/>
                  </a:cubicBezTo>
                  <a:moveTo>
                    <a:pt x="70" y="19"/>
                  </a:moveTo>
                  <a:cubicBezTo>
                    <a:pt x="71" y="18"/>
                    <a:pt x="69" y="14"/>
                    <a:pt x="67" y="15"/>
                  </a:cubicBezTo>
                  <a:cubicBezTo>
                    <a:pt x="69" y="16"/>
                    <a:pt x="67" y="16"/>
                    <a:pt x="67" y="17"/>
                  </a:cubicBezTo>
                  <a:cubicBezTo>
                    <a:pt x="67" y="18"/>
                    <a:pt x="69" y="18"/>
                    <a:pt x="70" y="19"/>
                  </a:cubicBezTo>
                  <a:moveTo>
                    <a:pt x="76" y="24"/>
                  </a:moveTo>
                  <a:cubicBezTo>
                    <a:pt x="77" y="24"/>
                    <a:pt x="78" y="23"/>
                    <a:pt x="78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21"/>
                    <a:pt x="75" y="23"/>
                    <a:pt x="76" y="24"/>
                  </a:cubicBezTo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587"/>
            <p:cNvSpPr>
              <a:spLocks noEditPoints="1"/>
            </p:cNvSpPr>
            <p:nvPr/>
          </p:nvSpPr>
          <p:spPr bwMode="auto">
            <a:xfrm>
              <a:off x="9148118" y="3765553"/>
              <a:ext cx="84318" cy="86079"/>
            </a:xfrm>
            <a:custGeom>
              <a:avLst/>
              <a:gdLst>
                <a:gd name="T0" fmla="*/ 2 w 28"/>
                <a:gd name="T1" fmla="*/ 10 h 29"/>
                <a:gd name="T2" fmla="*/ 2 w 28"/>
                <a:gd name="T3" fmla="*/ 9 h 29"/>
                <a:gd name="T4" fmla="*/ 2 w 28"/>
                <a:gd name="T5" fmla="*/ 10 h 29"/>
                <a:gd name="T6" fmla="*/ 4 w 28"/>
                <a:gd name="T7" fmla="*/ 7 h 29"/>
                <a:gd name="T8" fmla="*/ 5 w 28"/>
                <a:gd name="T9" fmla="*/ 5 h 29"/>
                <a:gd name="T10" fmla="*/ 4 w 28"/>
                <a:gd name="T11" fmla="*/ 7 h 29"/>
                <a:gd name="T12" fmla="*/ 5 w 28"/>
                <a:gd name="T13" fmla="*/ 19 h 29"/>
                <a:gd name="T14" fmla="*/ 11 w 28"/>
                <a:gd name="T15" fmla="*/ 20 h 29"/>
                <a:gd name="T16" fmla="*/ 16 w 28"/>
                <a:gd name="T17" fmla="*/ 18 h 29"/>
                <a:gd name="T18" fmla="*/ 15 w 28"/>
                <a:gd name="T19" fmla="*/ 17 h 29"/>
                <a:gd name="T20" fmla="*/ 15 w 28"/>
                <a:gd name="T21" fmla="*/ 15 h 29"/>
                <a:gd name="T22" fmla="*/ 12 w 28"/>
                <a:gd name="T23" fmla="*/ 13 h 29"/>
                <a:gd name="T24" fmla="*/ 6 w 28"/>
                <a:gd name="T25" fmla="*/ 12 h 29"/>
                <a:gd name="T26" fmla="*/ 5 w 28"/>
                <a:gd name="T27" fmla="*/ 19 h 29"/>
                <a:gd name="T28" fmla="*/ 10 w 28"/>
                <a:gd name="T29" fmla="*/ 29 h 29"/>
                <a:gd name="T30" fmla="*/ 11 w 28"/>
                <a:gd name="T31" fmla="*/ 28 h 29"/>
                <a:gd name="T32" fmla="*/ 14 w 28"/>
                <a:gd name="T33" fmla="*/ 27 h 29"/>
                <a:gd name="T34" fmla="*/ 9 w 28"/>
                <a:gd name="T35" fmla="*/ 29 h 29"/>
                <a:gd name="T36" fmla="*/ 10 w 28"/>
                <a:gd name="T37" fmla="*/ 29 h 29"/>
                <a:gd name="T38" fmla="*/ 17 w 28"/>
                <a:gd name="T39" fmla="*/ 15 h 29"/>
                <a:gd name="T40" fmla="*/ 17 w 28"/>
                <a:gd name="T41" fmla="*/ 15 h 29"/>
                <a:gd name="T42" fmla="*/ 17 w 28"/>
                <a:gd name="T43" fmla="*/ 15 h 29"/>
                <a:gd name="T44" fmla="*/ 28 w 28"/>
                <a:gd name="T45" fmla="*/ 0 h 29"/>
                <a:gd name="T46" fmla="*/ 20 w 28"/>
                <a:gd name="T47" fmla="*/ 2 h 29"/>
                <a:gd name="T48" fmla="*/ 17 w 28"/>
                <a:gd name="T49" fmla="*/ 4 h 29"/>
                <a:gd name="T50" fmla="*/ 14 w 28"/>
                <a:gd name="T51" fmla="*/ 6 h 29"/>
                <a:gd name="T52" fmla="*/ 16 w 28"/>
                <a:gd name="T53" fmla="*/ 8 h 29"/>
                <a:gd name="T54" fmla="*/ 22 w 28"/>
                <a:gd name="T55" fmla="*/ 6 h 29"/>
                <a:gd name="T56" fmla="*/ 25 w 28"/>
                <a:gd name="T57" fmla="*/ 6 h 29"/>
                <a:gd name="T58" fmla="*/ 28 w 28"/>
                <a:gd name="T59" fmla="*/ 3 h 29"/>
                <a:gd name="T60" fmla="*/ 23 w 28"/>
                <a:gd name="T61" fmla="*/ 5 h 29"/>
                <a:gd name="T62" fmla="*/ 28 w 28"/>
                <a:gd name="T63" fmla="*/ 0 h 29"/>
                <a:gd name="T64" fmla="*/ 22 w 28"/>
                <a:gd name="T65" fmla="*/ 19 h 29"/>
                <a:gd name="T66" fmla="*/ 21 w 28"/>
                <a:gd name="T67" fmla="*/ 17 h 29"/>
                <a:gd name="T68" fmla="*/ 22 w 28"/>
                <a:gd name="T69" fmla="*/ 19 h 29"/>
                <a:gd name="T70" fmla="*/ 27 w 28"/>
                <a:gd name="T71" fmla="*/ 24 h 29"/>
                <a:gd name="T72" fmla="*/ 28 w 28"/>
                <a:gd name="T73" fmla="*/ 23 h 29"/>
                <a:gd name="T74" fmla="*/ 27 w 28"/>
                <a:gd name="T7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9"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moveTo>
                    <a:pt x="4" y="7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moveTo>
                    <a:pt x="5" y="19"/>
                  </a:moveTo>
                  <a:cubicBezTo>
                    <a:pt x="7" y="20"/>
                    <a:pt x="9" y="21"/>
                    <a:pt x="11" y="20"/>
                  </a:cubicBezTo>
                  <a:cubicBezTo>
                    <a:pt x="12" y="19"/>
                    <a:pt x="15" y="19"/>
                    <a:pt x="16" y="18"/>
                  </a:cubicBezTo>
                  <a:cubicBezTo>
                    <a:pt x="16" y="18"/>
                    <a:pt x="16" y="18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4"/>
                    <a:pt x="13" y="12"/>
                    <a:pt x="12" y="13"/>
                  </a:cubicBezTo>
                  <a:cubicBezTo>
                    <a:pt x="13" y="10"/>
                    <a:pt x="6" y="12"/>
                    <a:pt x="6" y="12"/>
                  </a:cubicBezTo>
                  <a:cubicBezTo>
                    <a:pt x="4" y="13"/>
                    <a:pt x="0" y="18"/>
                    <a:pt x="5" y="19"/>
                  </a:cubicBezTo>
                  <a:moveTo>
                    <a:pt x="10" y="29"/>
                  </a:moveTo>
                  <a:cubicBezTo>
                    <a:pt x="10" y="28"/>
                    <a:pt x="11" y="28"/>
                    <a:pt x="11" y="28"/>
                  </a:cubicBezTo>
                  <a:cubicBezTo>
                    <a:pt x="12" y="27"/>
                    <a:pt x="13" y="28"/>
                    <a:pt x="14" y="27"/>
                  </a:cubicBezTo>
                  <a:cubicBezTo>
                    <a:pt x="13" y="26"/>
                    <a:pt x="9" y="28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6" y="14"/>
                    <a:pt x="17" y="15"/>
                  </a:cubicBezTo>
                  <a:moveTo>
                    <a:pt x="28" y="0"/>
                  </a:moveTo>
                  <a:cubicBezTo>
                    <a:pt x="25" y="0"/>
                    <a:pt x="23" y="2"/>
                    <a:pt x="20" y="2"/>
                  </a:cubicBezTo>
                  <a:cubicBezTo>
                    <a:pt x="19" y="3"/>
                    <a:pt x="18" y="3"/>
                    <a:pt x="17" y="4"/>
                  </a:cubicBezTo>
                  <a:cubicBezTo>
                    <a:pt x="16" y="5"/>
                    <a:pt x="14" y="5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21" y="4"/>
                    <a:pt x="22" y="6"/>
                  </a:cubicBezTo>
                  <a:cubicBezTo>
                    <a:pt x="22" y="7"/>
                    <a:pt x="25" y="6"/>
                    <a:pt x="25" y="6"/>
                  </a:cubicBezTo>
                  <a:cubicBezTo>
                    <a:pt x="27" y="5"/>
                    <a:pt x="27" y="5"/>
                    <a:pt x="28" y="3"/>
                  </a:cubicBezTo>
                  <a:cubicBezTo>
                    <a:pt x="27" y="3"/>
                    <a:pt x="25" y="6"/>
                    <a:pt x="23" y="5"/>
                  </a:cubicBezTo>
                  <a:cubicBezTo>
                    <a:pt x="25" y="4"/>
                    <a:pt x="26" y="1"/>
                    <a:pt x="28" y="0"/>
                  </a:cubicBezTo>
                  <a:moveTo>
                    <a:pt x="22" y="19"/>
                  </a:moveTo>
                  <a:cubicBezTo>
                    <a:pt x="22" y="18"/>
                    <a:pt x="22" y="17"/>
                    <a:pt x="21" y="17"/>
                  </a:cubicBezTo>
                  <a:cubicBezTo>
                    <a:pt x="21" y="18"/>
                    <a:pt x="22" y="18"/>
                    <a:pt x="22" y="19"/>
                  </a:cubicBezTo>
                  <a:moveTo>
                    <a:pt x="27" y="24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588"/>
            <p:cNvSpPr>
              <a:spLocks noEditPoints="1"/>
            </p:cNvSpPr>
            <p:nvPr/>
          </p:nvSpPr>
          <p:spPr bwMode="auto">
            <a:xfrm>
              <a:off x="5482031" y="2446258"/>
              <a:ext cx="54456" cy="47431"/>
            </a:xfrm>
            <a:custGeom>
              <a:avLst/>
              <a:gdLst>
                <a:gd name="T0" fmla="*/ 15 w 18"/>
                <a:gd name="T1" fmla="*/ 1 h 16"/>
                <a:gd name="T2" fmla="*/ 16 w 18"/>
                <a:gd name="T3" fmla="*/ 5 h 16"/>
                <a:gd name="T4" fmla="*/ 15 w 18"/>
                <a:gd name="T5" fmla="*/ 1 h 16"/>
                <a:gd name="T6" fmla="*/ 0 w 18"/>
                <a:gd name="T7" fmla="*/ 10 h 16"/>
                <a:gd name="T8" fmla="*/ 7 w 18"/>
                <a:gd name="T9" fmla="*/ 1 h 16"/>
                <a:gd name="T10" fmla="*/ 14 w 18"/>
                <a:gd name="T11" fmla="*/ 2 h 16"/>
                <a:gd name="T12" fmla="*/ 15 w 18"/>
                <a:gd name="T13" fmla="*/ 5 h 16"/>
                <a:gd name="T14" fmla="*/ 11 w 18"/>
                <a:gd name="T15" fmla="*/ 7 h 16"/>
                <a:gd name="T16" fmla="*/ 15 w 18"/>
                <a:gd name="T17" fmla="*/ 9 h 16"/>
                <a:gd name="T18" fmla="*/ 18 w 18"/>
                <a:gd name="T19" fmla="*/ 15 h 16"/>
                <a:gd name="T20" fmla="*/ 11 w 18"/>
                <a:gd name="T21" fmla="*/ 15 h 16"/>
                <a:gd name="T22" fmla="*/ 9 w 18"/>
                <a:gd name="T23" fmla="*/ 12 h 16"/>
                <a:gd name="T24" fmla="*/ 0 w 18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6">
                  <a:moveTo>
                    <a:pt x="15" y="1"/>
                  </a:moveTo>
                  <a:cubicBezTo>
                    <a:pt x="16" y="2"/>
                    <a:pt x="13" y="5"/>
                    <a:pt x="16" y="5"/>
                  </a:cubicBezTo>
                  <a:cubicBezTo>
                    <a:pt x="18" y="5"/>
                    <a:pt x="16" y="2"/>
                    <a:pt x="15" y="1"/>
                  </a:cubicBezTo>
                  <a:moveTo>
                    <a:pt x="0" y="10"/>
                  </a:moveTo>
                  <a:cubicBezTo>
                    <a:pt x="3" y="8"/>
                    <a:pt x="3" y="1"/>
                    <a:pt x="7" y="1"/>
                  </a:cubicBezTo>
                  <a:cubicBezTo>
                    <a:pt x="9" y="0"/>
                    <a:pt x="13" y="0"/>
                    <a:pt x="14" y="2"/>
                  </a:cubicBezTo>
                  <a:cubicBezTo>
                    <a:pt x="14" y="2"/>
                    <a:pt x="15" y="5"/>
                    <a:pt x="15" y="5"/>
                  </a:cubicBezTo>
                  <a:cubicBezTo>
                    <a:pt x="14" y="4"/>
                    <a:pt x="12" y="6"/>
                    <a:pt x="11" y="7"/>
                  </a:cubicBezTo>
                  <a:cubicBezTo>
                    <a:pt x="13" y="7"/>
                    <a:pt x="15" y="7"/>
                    <a:pt x="15" y="9"/>
                  </a:cubicBezTo>
                  <a:cubicBezTo>
                    <a:pt x="15" y="11"/>
                    <a:pt x="17" y="13"/>
                    <a:pt x="18" y="15"/>
                  </a:cubicBezTo>
                  <a:cubicBezTo>
                    <a:pt x="16" y="15"/>
                    <a:pt x="12" y="16"/>
                    <a:pt x="11" y="15"/>
                  </a:cubicBezTo>
                  <a:cubicBezTo>
                    <a:pt x="9" y="14"/>
                    <a:pt x="10" y="13"/>
                    <a:pt x="9" y="12"/>
                  </a:cubicBezTo>
                  <a:cubicBezTo>
                    <a:pt x="8" y="9"/>
                    <a:pt x="2" y="10"/>
                    <a:pt x="0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589"/>
            <p:cNvSpPr>
              <a:spLocks noEditPoints="1"/>
            </p:cNvSpPr>
            <p:nvPr/>
          </p:nvSpPr>
          <p:spPr bwMode="auto">
            <a:xfrm>
              <a:off x="7654982" y="3540693"/>
              <a:ext cx="98371" cy="38648"/>
            </a:xfrm>
            <a:custGeom>
              <a:avLst/>
              <a:gdLst>
                <a:gd name="T0" fmla="*/ 11 w 33"/>
                <a:gd name="T1" fmla="*/ 9 h 13"/>
                <a:gd name="T2" fmla="*/ 14 w 33"/>
                <a:gd name="T3" fmla="*/ 10 h 13"/>
                <a:gd name="T4" fmla="*/ 21 w 33"/>
                <a:gd name="T5" fmla="*/ 7 h 13"/>
                <a:gd name="T6" fmla="*/ 32 w 33"/>
                <a:gd name="T7" fmla="*/ 2 h 13"/>
                <a:gd name="T8" fmla="*/ 29 w 33"/>
                <a:gd name="T9" fmla="*/ 1 h 13"/>
                <a:gd name="T10" fmla="*/ 22 w 33"/>
                <a:gd name="T11" fmla="*/ 2 h 13"/>
                <a:gd name="T12" fmla="*/ 15 w 33"/>
                <a:gd name="T13" fmla="*/ 3 h 13"/>
                <a:gd name="T14" fmla="*/ 12 w 33"/>
                <a:gd name="T15" fmla="*/ 4 h 13"/>
                <a:gd name="T16" fmla="*/ 10 w 33"/>
                <a:gd name="T17" fmla="*/ 6 h 13"/>
                <a:gd name="T18" fmla="*/ 11 w 33"/>
                <a:gd name="T19" fmla="*/ 9 h 13"/>
                <a:gd name="T20" fmla="*/ 0 w 33"/>
                <a:gd name="T21" fmla="*/ 11 h 13"/>
                <a:gd name="T22" fmla="*/ 5 w 33"/>
                <a:gd name="T23" fmla="*/ 9 h 13"/>
                <a:gd name="T24" fmla="*/ 5 w 33"/>
                <a:gd name="T25" fmla="*/ 12 h 13"/>
                <a:gd name="T26" fmla="*/ 3 w 33"/>
                <a:gd name="T27" fmla="*/ 12 h 13"/>
                <a:gd name="T28" fmla="*/ 0 w 33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13">
                  <a:moveTo>
                    <a:pt x="11" y="9"/>
                  </a:moveTo>
                  <a:cubicBezTo>
                    <a:pt x="12" y="12"/>
                    <a:pt x="12" y="11"/>
                    <a:pt x="14" y="10"/>
                  </a:cubicBezTo>
                  <a:cubicBezTo>
                    <a:pt x="16" y="9"/>
                    <a:pt x="19" y="8"/>
                    <a:pt x="21" y="7"/>
                  </a:cubicBezTo>
                  <a:cubicBezTo>
                    <a:pt x="25" y="6"/>
                    <a:pt x="30" y="5"/>
                    <a:pt x="32" y="2"/>
                  </a:cubicBezTo>
                  <a:cubicBezTo>
                    <a:pt x="33" y="0"/>
                    <a:pt x="30" y="1"/>
                    <a:pt x="29" y="1"/>
                  </a:cubicBezTo>
                  <a:cubicBezTo>
                    <a:pt x="27" y="2"/>
                    <a:pt x="25" y="2"/>
                    <a:pt x="22" y="2"/>
                  </a:cubicBezTo>
                  <a:cubicBezTo>
                    <a:pt x="20" y="2"/>
                    <a:pt x="18" y="2"/>
                    <a:pt x="15" y="3"/>
                  </a:cubicBezTo>
                  <a:cubicBezTo>
                    <a:pt x="14" y="3"/>
                    <a:pt x="13" y="3"/>
                    <a:pt x="12" y="4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3" y="7"/>
                    <a:pt x="12" y="8"/>
                    <a:pt x="11" y="9"/>
                  </a:cubicBezTo>
                  <a:close/>
                  <a:moveTo>
                    <a:pt x="0" y="11"/>
                  </a:moveTo>
                  <a:cubicBezTo>
                    <a:pt x="2" y="10"/>
                    <a:pt x="3" y="9"/>
                    <a:pt x="5" y="9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1" y="11"/>
                    <a:pt x="0" y="1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590"/>
            <p:cNvSpPr>
              <a:spLocks noEditPoints="1"/>
            </p:cNvSpPr>
            <p:nvPr/>
          </p:nvSpPr>
          <p:spPr bwMode="auto">
            <a:xfrm>
              <a:off x="1956475" y="2534094"/>
              <a:ext cx="173906" cy="175672"/>
            </a:xfrm>
            <a:custGeom>
              <a:avLst/>
              <a:gdLst>
                <a:gd name="T0" fmla="*/ 32 w 59"/>
                <a:gd name="T1" fmla="*/ 34 h 59"/>
                <a:gd name="T2" fmla="*/ 7 w 59"/>
                <a:gd name="T3" fmla="*/ 17 h 59"/>
                <a:gd name="T4" fmla="*/ 12 w 59"/>
                <a:gd name="T5" fmla="*/ 23 h 59"/>
                <a:gd name="T6" fmla="*/ 5 w 59"/>
                <a:gd name="T7" fmla="*/ 23 h 59"/>
                <a:gd name="T8" fmla="*/ 7 w 59"/>
                <a:gd name="T9" fmla="*/ 21 h 59"/>
                <a:gd name="T10" fmla="*/ 10 w 59"/>
                <a:gd name="T11" fmla="*/ 27 h 59"/>
                <a:gd name="T12" fmla="*/ 10 w 59"/>
                <a:gd name="T13" fmla="*/ 27 h 59"/>
                <a:gd name="T14" fmla="*/ 0 w 59"/>
                <a:gd name="T15" fmla="*/ 3 h 59"/>
                <a:gd name="T16" fmla="*/ 10 w 59"/>
                <a:gd name="T17" fmla="*/ 2 h 59"/>
                <a:gd name="T18" fmla="*/ 12 w 59"/>
                <a:gd name="T19" fmla="*/ 31 h 59"/>
                <a:gd name="T20" fmla="*/ 13 w 59"/>
                <a:gd name="T21" fmla="*/ 30 h 59"/>
                <a:gd name="T22" fmla="*/ 10 w 59"/>
                <a:gd name="T23" fmla="*/ 28 h 59"/>
                <a:gd name="T24" fmla="*/ 12 w 59"/>
                <a:gd name="T25" fmla="*/ 28 h 59"/>
                <a:gd name="T26" fmla="*/ 12 w 59"/>
                <a:gd name="T27" fmla="*/ 31 h 59"/>
                <a:gd name="T28" fmla="*/ 16 w 59"/>
                <a:gd name="T29" fmla="*/ 19 h 59"/>
                <a:gd name="T30" fmla="*/ 17 w 59"/>
                <a:gd name="T31" fmla="*/ 11 h 59"/>
                <a:gd name="T32" fmla="*/ 16 w 59"/>
                <a:gd name="T33" fmla="*/ 7 h 59"/>
                <a:gd name="T34" fmla="*/ 15 w 59"/>
                <a:gd name="T35" fmla="*/ 4 h 59"/>
                <a:gd name="T36" fmla="*/ 17 w 59"/>
                <a:gd name="T37" fmla="*/ 4 h 59"/>
                <a:gd name="T38" fmla="*/ 17 w 59"/>
                <a:gd name="T39" fmla="*/ 11 h 59"/>
                <a:gd name="T40" fmla="*/ 21 w 59"/>
                <a:gd name="T41" fmla="*/ 14 h 59"/>
                <a:gd name="T42" fmla="*/ 27 w 59"/>
                <a:gd name="T43" fmla="*/ 22 h 59"/>
                <a:gd name="T44" fmla="*/ 23 w 59"/>
                <a:gd name="T45" fmla="*/ 15 h 59"/>
                <a:gd name="T46" fmla="*/ 31 w 59"/>
                <a:gd name="T47" fmla="*/ 34 h 59"/>
                <a:gd name="T48" fmla="*/ 33 w 59"/>
                <a:gd name="T49" fmla="*/ 28 h 59"/>
                <a:gd name="T50" fmla="*/ 31 w 59"/>
                <a:gd name="T51" fmla="*/ 22 h 59"/>
                <a:gd name="T52" fmla="*/ 35 w 59"/>
                <a:gd name="T53" fmla="*/ 32 h 59"/>
                <a:gd name="T54" fmla="*/ 39 w 59"/>
                <a:gd name="T55" fmla="*/ 39 h 59"/>
                <a:gd name="T56" fmla="*/ 35 w 59"/>
                <a:gd name="T57" fmla="*/ 32 h 59"/>
                <a:gd name="T58" fmla="*/ 38 w 59"/>
                <a:gd name="T59" fmla="*/ 32 h 59"/>
                <a:gd name="T60" fmla="*/ 45 w 59"/>
                <a:gd name="T61" fmla="*/ 46 h 59"/>
                <a:gd name="T62" fmla="*/ 48 w 59"/>
                <a:gd name="T63" fmla="*/ 42 h 59"/>
                <a:gd name="T64" fmla="*/ 42 w 59"/>
                <a:gd name="T65" fmla="*/ 28 h 59"/>
                <a:gd name="T66" fmla="*/ 42 w 59"/>
                <a:gd name="T67" fmla="*/ 29 h 59"/>
                <a:gd name="T68" fmla="*/ 46 w 59"/>
                <a:gd name="T69" fmla="*/ 42 h 59"/>
                <a:gd name="T70" fmla="*/ 46 w 59"/>
                <a:gd name="T71" fmla="*/ 42 h 59"/>
                <a:gd name="T72" fmla="*/ 52 w 59"/>
                <a:gd name="T73" fmla="*/ 56 h 59"/>
                <a:gd name="T74" fmla="*/ 57 w 59"/>
                <a:gd name="T75" fmla="*/ 55 h 59"/>
                <a:gd name="T76" fmla="*/ 50 w 59"/>
                <a:gd name="T77" fmla="*/ 58 h 59"/>
                <a:gd name="T78" fmla="*/ 57 w 59"/>
                <a:gd name="T79" fmla="*/ 53 h 59"/>
                <a:gd name="T80" fmla="*/ 59 w 59"/>
                <a:gd name="T81" fmla="*/ 45 h 59"/>
                <a:gd name="T82" fmla="*/ 59 w 59"/>
                <a:gd name="T83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59">
                  <a:moveTo>
                    <a:pt x="33" y="35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3" y="35"/>
                    <a:pt x="33" y="35"/>
                    <a:pt x="33" y="35"/>
                  </a:cubicBezTo>
                  <a:moveTo>
                    <a:pt x="7" y="17"/>
                  </a:moveTo>
                  <a:cubicBezTo>
                    <a:pt x="9" y="18"/>
                    <a:pt x="9" y="17"/>
                    <a:pt x="10" y="19"/>
                  </a:cubicBezTo>
                  <a:cubicBezTo>
                    <a:pt x="10" y="20"/>
                    <a:pt x="12" y="21"/>
                    <a:pt x="12" y="23"/>
                  </a:cubicBezTo>
                  <a:cubicBezTo>
                    <a:pt x="12" y="24"/>
                    <a:pt x="8" y="27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8" y="22"/>
                    <a:pt x="6" y="22"/>
                    <a:pt x="7" y="21"/>
                  </a:cubicBezTo>
                  <a:cubicBezTo>
                    <a:pt x="8" y="20"/>
                    <a:pt x="7" y="19"/>
                    <a:pt x="7" y="17"/>
                  </a:cubicBezTo>
                  <a:moveTo>
                    <a:pt x="10" y="27"/>
                  </a:moveTo>
                  <a:cubicBezTo>
                    <a:pt x="9" y="27"/>
                    <a:pt x="10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2" y="5"/>
                  </a:moveTo>
                  <a:cubicBezTo>
                    <a:pt x="1" y="5"/>
                    <a:pt x="1" y="4"/>
                    <a:pt x="0" y="3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5" y="2"/>
                    <a:pt x="8" y="3"/>
                    <a:pt x="10" y="2"/>
                  </a:cubicBezTo>
                  <a:cubicBezTo>
                    <a:pt x="10" y="4"/>
                    <a:pt x="3" y="4"/>
                    <a:pt x="2" y="5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3" y="31"/>
                    <a:pt x="13" y="30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12" y="27"/>
                    <a:pt x="11" y="27"/>
                    <a:pt x="12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8"/>
                    <a:pt x="14" y="31"/>
                    <a:pt x="12" y="31"/>
                  </a:cubicBezTo>
                  <a:moveTo>
                    <a:pt x="14" y="19"/>
                  </a:moveTo>
                  <a:cubicBezTo>
                    <a:pt x="14" y="18"/>
                    <a:pt x="15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moveTo>
                    <a:pt x="17" y="11"/>
                  </a:moveTo>
                  <a:cubicBezTo>
                    <a:pt x="16" y="10"/>
                    <a:pt x="15" y="10"/>
                    <a:pt x="15" y="9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6" y="8"/>
                    <a:pt x="17" y="10"/>
                    <a:pt x="17" y="11"/>
                  </a:cubicBezTo>
                  <a:moveTo>
                    <a:pt x="23" y="15"/>
                  </a:moveTo>
                  <a:cubicBezTo>
                    <a:pt x="22" y="15"/>
                    <a:pt x="21" y="15"/>
                    <a:pt x="21" y="14"/>
                  </a:cubicBezTo>
                  <a:cubicBezTo>
                    <a:pt x="23" y="15"/>
                    <a:pt x="25" y="16"/>
                    <a:pt x="26" y="17"/>
                  </a:cubicBezTo>
                  <a:cubicBezTo>
                    <a:pt x="28" y="19"/>
                    <a:pt x="26" y="21"/>
                    <a:pt x="27" y="22"/>
                  </a:cubicBezTo>
                  <a:cubicBezTo>
                    <a:pt x="25" y="21"/>
                    <a:pt x="27" y="19"/>
                    <a:pt x="27" y="18"/>
                  </a:cubicBezTo>
                  <a:cubicBezTo>
                    <a:pt x="27" y="17"/>
                    <a:pt x="24" y="16"/>
                    <a:pt x="23" y="15"/>
                  </a:cubicBezTo>
                  <a:moveTo>
                    <a:pt x="28" y="32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0" y="33"/>
                    <a:pt x="28" y="33"/>
                    <a:pt x="28" y="32"/>
                  </a:cubicBezTo>
                  <a:moveTo>
                    <a:pt x="33" y="28"/>
                  </a:moveTo>
                  <a:cubicBezTo>
                    <a:pt x="33" y="27"/>
                    <a:pt x="34" y="27"/>
                    <a:pt x="33" y="26"/>
                  </a:cubicBezTo>
                  <a:cubicBezTo>
                    <a:pt x="32" y="25"/>
                    <a:pt x="31" y="23"/>
                    <a:pt x="31" y="22"/>
                  </a:cubicBezTo>
                  <a:cubicBezTo>
                    <a:pt x="32" y="23"/>
                    <a:pt x="36" y="27"/>
                    <a:pt x="33" y="28"/>
                  </a:cubicBezTo>
                  <a:moveTo>
                    <a:pt x="35" y="32"/>
                  </a:moveTo>
                  <a:cubicBezTo>
                    <a:pt x="36" y="33"/>
                    <a:pt x="36" y="35"/>
                    <a:pt x="37" y="37"/>
                  </a:cubicBezTo>
                  <a:cubicBezTo>
                    <a:pt x="38" y="38"/>
                    <a:pt x="40" y="38"/>
                    <a:pt x="39" y="39"/>
                  </a:cubicBezTo>
                  <a:cubicBezTo>
                    <a:pt x="38" y="38"/>
                    <a:pt x="36" y="38"/>
                    <a:pt x="36" y="37"/>
                  </a:cubicBezTo>
                  <a:cubicBezTo>
                    <a:pt x="38" y="38"/>
                    <a:pt x="35" y="33"/>
                    <a:pt x="35" y="32"/>
                  </a:cubicBezTo>
                  <a:moveTo>
                    <a:pt x="39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9" y="31"/>
                    <a:pt x="39" y="31"/>
                    <a:pt x="39" y="32"/>
                  </a:cubicBezTo>
                  <a:moveTo>
                    <a:pt x="45" y="46"/>
                  </a:moveTo>
                  <a:cubicBezTo>
                    <a:pt x="46" y="45"/>
                    <a:pt x="47" y="44"/>
                    <a:pt x="48" y="43"/>
                  </a:cubicBezTo>
                  <a:cubicBezTo>
                    <a:pt x="46" y="42"/>
                    <a:pt x="48" y="41"/>
                    <a:pt x="48" y="42"/>
                  </a:cubicBezTo>
                  <a:cubicBezTo>
                    <a:pt x="50" y="44"/>
                    <a:pt x="46" y="45"/>
                    <a:pt x="45" y="46"/>
                  </a:cubicBezTo>
                  <a:moveTo>
                    <a:pt x="42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46" y="42"/>
                  </a:moveTo>
                  <a:cubicBezTo>
                    <a:pt x="45" y="42"/>
                    <a:pt x="44" y="41"/>
                    <a:pt x="44" y="40"/>
                  </a:cubicBezTo>
                  <a:cubicBezTo>
                    <a:pt x="45" y="40"/>
                    <a:pt x="46" y="41"/>
                    <a:pt x="46" y="42"/>
                  </a:cubicBezTo>
                  <a:moveTo>
                    <a:pt x="50" y="58"/>
                  </a:moveTo>
                  <a:cubicBezTo>
                    <a:pt x="49" y="57"/>
                    <a:pt x="51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55" y="56"/>
                    <a:pt x="56" y="55"/>
                    <a:pt x="57" y="55"/>
                  </a:cubicBezTo>
                  <a:cubicBezTo>
                    <a:pt x="56" y="56"/>
                    <a:pt x="56" y="57"/>
                    <a:pt x="55" y="58"/>
                  </a:cubicBezTo>
                  <a:cubicBezTo>
                    <a:pt x="54" y="59"/>
                    <a:pt x="52" y="58"/>
                    <a:pt x="50" y="58"/>
                  </a:cubicBezTo>
                  <a:moveTo>
                    <a:pt x="56" y="53"/>
                  </a:moveTo>
                  <a:cubicBezTo>
                    <a:pt x="56" y="53"/>
                    <a:pt x="56" y="52"/>
                    <a:pt x="57" y="53"/>
                  </a:cubicBezTo>
                  <a:cubicBezTo>
                    <a:pt x="56" y="53"/>
                    <a:pt x="56" y="53"/>
                    <a:pt x="56" y="53"/>
                  </a:cubicBezTo>
                  <a:moveTo>
                    <a:pt x="59" y="45"/>
                  </a:moveTo>
                  <a:cubicBezTo>
                    <a:pt x="58" y="44"/>
                    <a:pt x="55" y="45"/>
                    <a:pt x="55" y="44"/>
                  </a:cubicBezTo>
                  <a:cubicBezTo>
                    <a:pt x="56" y="44"/>
                    <a:pt x="59" y="44"/>
                    <a:pt x="59" y="4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591"/>
            <p:cNvSpPr>
              <a:spLocks noEditPoints="1"/>
            </p:cNvSpPr>
            <p:nvPr/>
          </p:nvSpPr>
          <p:spPr bwMode="auto">
            <a:xfrm>
              <a:off x="8853004" y="3695284"/>
              <a:ext cx="94858" cy="186212"/>
            </a:xfrm>
            <a:custGeom>
              <a:avLst/>
              <a:gdLst>
                <a:gd name="T0" fmla="*/ 10 w 32"/>
                <a:gd name="T1" fmla="*/ 6 h 63"/>
                <a:gd name="T2" fmla="*/ 9 w 32"/>
                <a:gd name="T3" fmla="*/ 5 h 63"/>
                <a:gd name="T4" fmla="*/ 10 w 32"/>
                <a:gd name="T5" fmla="*/ 6 h 63"/>
                <a:gd name="T6" fmla="*/ 9 w 32"/>
                <a:gd name="T7" fmla="*/ 3 h 63"/>
                <a:gd name="T8" fmla="*/ 9 w 32"/>
                <a:gd name="T9" fmla="*/ 0 h 63"/>
                <a:gd name="T10" fmla="*/ 9 w 32"/>
                <a:gd name="T11" fmla="*/ 3 h 63"/>
                <a:gd name="T12" fmla="*/ 6 w 32"/>
                <a:gd name="T13" fmla="*/ 14 h 63"/>
                <a:gd name="T14" fmla="*/ 5 w 32"/>
                <a:gd name="T15" fmla="*/ 12 h 63"/>
                <a:gd name="T16" fmla="*/ 2 w 32"/>
                <a:gd name="T17" fmla="*/ 13 h 63"/>
                <a:gd name="T18" fmla="*/ 0 w 32"/>
                <a:gd name="T19" fmla="*/ 11 h 63"/>
                <a:gd name="T20" fmla="*/ 1 w 32"/>
                <a:gd name="T21" fmla="*/ 15 h 63"/>
                <a:gd name="T22" fmla="*/ 2 w 32"/>
                <a:gd name="T23" fmla="*/ 19 h 63"/>
                <a:gd name="T24" fmla="*/ 6 w 32"/>
                <a:gd name="T25" fmla="*/ 14 h 63"/>
                <a:gd name="T26" fmla="*/ 10 w 32"/>
                <a:gd name="T27" fmla="*/ 28 h 63"/>
                <a:gd name="T28" fmla="*/ 12 w 32"/>
                <a:gd name="T29" fmla="*/ 26 h 63"/>
                <a:gd name="T30" fmla="*/ 9 w 32"/>
                <a:gd name="T31" fmla="*/ 23 h 63"/>
                <a:gd name="T32" fmla="*/ 8 w 32"/>
                <a:gd name="T33" fmla="*/ 24 h 63"/>
                <a:gd name="T34" fmla="*/ 10 w 32"/>
                <a:gd name="T35" fmla="*/ 28 h 63"/>
                <a:gd name="T36" fmla="*/ 7 w 32"/>
                <a:gd name="T37" fmla="*/ 20 h 63"/>
                <a:gd name="T38" fmla="*/ 6 w 32"/>
                <a:gd name="T39" fmla="*/ 19 h 63"/>
                <a:gd name="T40" fmla="*/ 6 w 32"/>
                <a:gd name="T41" fmla="*/ 20 h 63"/>
                <a:gd name="T42" fmla="*/ 7 w 32"/>
                <a:gd name="T43" fmla="*/ 20 h 63"/>
                <a:gd name="T44" fmla="*/ 18 w 32"/>
                <a:gd name="T45" fmla="*/ 40 h 63"/>
                <a:gd name="T46" fmla="*/ 19 w 32"/>
                <a:gd name="T47" fmla="*/ 37 h 63"/>
                <a:gd name="T48" fmla="*/ 16 w 32"/>
                <a:gd name="T49" fmla="*/ 39 h 63"/>
                <a:gd name="T50" fmla="*/ 18 w 32"/>
                <a:gd name="T51" fmla="*/ 40 h 63"/>
                <a:gd name="T52" fmla="*/ 13 w 32"/>
                <a:gd name="T53" fmla="*/ 17 h 63"/>
                <a:gd name="T54" fmla="*/ 14 w 32"/>
                <a:gd name="T55" fmla="*/ 15 h 63"/>
                <a:gd name="T56" fmla="*/ 12 w 32"/>
                <a:gd name="T57" fmla="*/ 16 h 63"/>
                <a:gd name="T58" fmla="*/ 13 w 32"/>
                <a:gd name="T59" fmla="*/ 17 h 63"/>
                <a:gd name="T60" fmla="*/ 16 w 32"/>
                <a:gd name="T61" fmla="*/ 26 h 63"/>
                <a:gd name="T62" fmla="*/ 17 w 32"/>
                <a:gd name="T63" fmla="*/ 25 h 63"/>
                <a:gd name="T64" fmla="*/ 16 w 32"/>
                <a:gd name="T65" fmla="*/ 24 h 63"/>
                <a:gd name="T66" fmla="*/ 14 w 32"/>
                <a:gd name="T67" fmla="*/ 24 h 63"/>
                <a:gd name="T68" fmla="*/ 16 w 32"/>
                <a:gd name="T69" fmla="*/ 26 h 63"/>
                <a:gd name="T70" fmla="*/ 19 w 32"/>
                <a:gd name="T71" fmla="*/ 31 h 63"/>
                <a:gd name="T72" fmla="*/ 16 w 32"/>
                <a:gd name="T73" fmla="*/ 28 h 63"/>
                <a:gd name="T74" fmla="*/ 19 w 32"/>
                <a:gd name="T75" fmla="*/ 31 h 63"/>
                <a:gd name="T76" fmla="*/ 16 w 32"/>
                <a:gd name="T77" fmla="*/ 22 h 63"/>
                <a:gd name="T78" fmla="*/ 16 w 32"/>
                <a:gd name="T79" fmla="*/ 17 h 63"/>
                <a:gd name="T80" fmla="*/ 16 w 32"/>
                <a:gd name="T81" fmla="*/ 22 h 63"/>
                <a:gd name="T82" fmla="*/ 15 w 32"/>
                <a:gd name="T83" fmla="*/ 17 h 63"/>
                <a:gd name="T84" fmla="*/ 15 w 32"/>
                <a:gd name="T85" fmla="*/ 12 h 63"/>
                <a:gd name="T86" fmla="*/ 15 w 32"/>
                <a:gd name="T87" fmla="*/ 17 h 63"/>
                <a:gd name="T88" fmla="*/ 26 w 32"/>
                <a:gd name="T89" fmla="*/ 51 h 63"/>
                <a:gd name="T90" fmla="*/ 24 w 32"/>
                <a:gd name="T91" fmla="*/ 48 h 63"/>
                <a:gd name="T92" fmla="*/ 24 w 32"/>
                <a:gd name="T93" fmla="*/ 50 h 63"/>
                <a:gd name="T94" fmla="*/ 26 w 32"/>
                <a:gd name="T95" fmla="*/ 51 h 63"/>
                <a:gd name="T96" fmla="*/ 28 w 32"/>
                <a:gd name="T97" fmla="*/ 58 h 63"/>
                <a:gd name="T98" fmla="*/ 27 w 32"/>
                <a:gd name="T99" fmla="*/ 54 h 63"/>
                <a:gd name="T100" fmla="*/ 28 w 32"/>
                <a:gd name="T101" fmla="*/ 58 h 63"/>
                <a:gd name="T102" fmla="*/ 31 w 32"/>
                <a:gd name="T103" fmla="*/ 63 h 63"/>
                <a:gd name="T104" fmla="*/ 32 w 32"/>
                <a:gd name="T105" fmla="*/ 62 h 63"/>
                <a:gd name="T106" fmla="*/ 31 w 32"/>
                <a:gd name="T10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63">
                  <a:moveTo>
                    <a:pt x="10" y="6"/>
                  </a:moveTo>
                  <a:cubicBezTo>
                    <a:pt x="11" y="6"/>
                    <a:pt x="11" y="4"/>
                    <a:pt x="9" y="5"/>
                  </a:cubicBezTo>
                  <a:cubicBezTo>
                    <a:pt x="9" y="5"/>
                    <a:pt x="9" y="7"/>
                    <a:pt x="10" y="6"/>
                  </a:cubicBezTo>
                  <a:moveTo>
                    <a:pt x="9" y="3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8" y="1"/>
                    <a:pt x="9" y="2"/>
                    <a:pt x="9" y="3"/>
                  </a:cubicBezTo>
                  <a:moveTo>
                    <a:pt x="6" y="14"/>
                  </a:moveTo>
                  <a:cubicBezTo>
                    <a:pt x="5" y="13"/>
                    <a:pt x="5" y="13"/>
                    <a:pt x="5" y="12"/>
                  </a:cubicBezTo>
                  <a:cubicBezTo>
                    <a:pt x="4" y="13"/>
                    <a:pt x="3" y="16"/>
                    <a:pt x="2" y="13"/>
                  </a:cubicBezTo>
                  <a:cubicBezTo>
                    <a:pt x="2" y="11"/>
                    <a:pt x="0" y="8"/>
                    <a:pt x="0" y="11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6" y="19"/>
                    <a:pt x="8" y="17"/>
                    <a:pt x="6" y="14"/>
                  </a:cubicBezTo>
                  <a:moveTo>
                    <a:pt x="10" y="28"/>
                  </a:moveTo>
                  <a:cubicBezTo>
                    <a:pt x="10" y="28"/>
                    <a:pt x="14" y="27"/>
                    <a:pt x="12" y="26"/>
                  </a:cubicBezTo>
                  <a:cubicBezTo>
                    <a:pt x="12" y="25"/>
                    <a:pt x="10" y="24"/>
                    <a:pt x="9" y="23"/>
                  </a:cubicBezTo>
                  <a:cubicBezTo>
                    <a:pt x="5" y="19"/>
                    <a:pt x="6" y="25"/>
                    <a:pt x="8" y="24"/>
                  </a:cubicBezTo>
                  <a:cubicBezTo>
                    <a:pt x="9" y="25"/>
                    <a:pt x="8" y="27"/>
                    <a:pt x="10" y="28"/>
                  </a:cubicBezTo>
                  <a:moveTo>
                    <a:pt x="7" y="20"/>
                  </a:moveTo>
                  <a:cubicBezTo>
                    <a:pt x="7" y="20"/>
                    <a:pt x="7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18" y="40"/>
                  </a:moveTo>
                  <a:cubicBezTo>
                    <a:pt x="20" y="40"/>
                    <a:pt x="20" y="38"/>
                    <a:pt x="19" y="37"/>
                  </a:cubicBezTo>
                  <a:cubicBezTo>
                    <a:pt x="18" y="37"/>
                    <a:pt x="16" y="38"/>
                    <a:pt x="16" y="39"/>
                  </a:cubicBezTo>
                  <a:cubicBezTo>
                    <a:pt x="17" y="38"/>
                    <a:pt x="16" y="40"/>
                    <a:pt x="18" y="40"/>
                  </a:cubicBezTo>
                  <a:moveTo>
                    <a:pt x="13" y="17"/>
                  </a:moveTo>
                  <a:cubicBezTo>
                    <a:pt x="13" y="17"/>
                    <a:pt x="14" y="16"/>
                    <a:pt x="14" y="15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1" y="17"/>
                    <a:pt x="12" y="18"/>
                    <a:pt x="13" y="17"/>
                  </a:cubicBezTo>
                  <a:moveTo>
                    <a:pt x="16" y="26"/>
                  </a:moveTo>
                  <a:cubicBezTo>
                    <a:pt x="16" y="26"/>
                    <a:pt x="17" y="26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5"/>
                    <a:pt x="15" y="26"/>
                    <a:pt x="16" y="26"/>
                  </a:cubicBezTo>
                  <a:moveTo>
                    <a:pt x="19" y="31"/>
                  </a:moveTo>
                  <a:cubicBezTo>
                    <a:pt x="19" y="30"/>
                    <a:pt x="17" y="29"/>
                    <a:pt x="16" y="28"/>
                  </a:cubicBezTo>
                  <a:cubicBezTo>
                    <a:pt x="15" y="31"/>
                    <a:pt x="18" y="30"/>
                    <a:pt x="19" y="31"/>
                  </a:cubicBezTo>
                  <a:moveTo>
                    <a:pt x="16" y="22"/>
                  </a:moveTo>
                  <a:cubicBezTo>
                    <a:pt x="17" y="22"/>
                    <a:pt x="17" y="19"/>
                    <a:pt x="16" y="17"/>
                  </a:cubicBezTo>
                  <a:cubicBezTo>
                    <a:pt x="16" y="19"/>
                    <a:pt x="16" y="21"/>
                    <a:pt x="16" y="22"/>
                  </a:cubicBezTo>
                  <a:moveTo>
                    <a:pt x="15" y="17"/>
                  </a:moveTo>
                  <a:cubicBezTo>
                    <a:pt x="16" y="16"/>
                    <a:pt x="16" y="14"/>
                    <a:pt x="15" y="12"/>
                  </a:cubicBezTo>
                  <a:cubicBezTo>
                    <a:pt x="15" y="14"/>
                    <a:pt x="15" y="15"/>
                    <a:pt x="15" y="17"/>
                  </a:cubicBezTo>
                  <a:moveTo>
                    <a:pt x="26" y="51"/>
                  </a:moveTo>
                  <a:cubicBezTo>
                    <a:pt x="27" y="51"/>
                    <a:pt x="26" y="47"/>
                    <a:pt x="24" y="48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4" y="51"/>
                    <a:pt x="26" y="51"/>
                    <a:pt x="26" y="51"/>
                  </a:cubicBezTo>
                  <a:moveTo>
                    <a:pt x="28" y="58"/>
                  </a:moveTo>
                  <a:cubicBezTo>
                    <a:pt x="29" y="56"/>
                    <a:pt x="27" y="55"/>
                    <a:pt x="27" y="54"/>
                  </a:cubicBezTo>
                  <a:cubicBezTo>
                    <a:pt x="25" y="54"/>
                    <a:pt x="26" y="57"/>
                    <a:pt x="28" y="58"/>
                  </a:cubicBezTo>
                  <a:moveTo>
                    <a:pt x="31" y="63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1" y="62"/>
                    <a:pt x="30" y="63"/>
                    <a:pt x="31" y="6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592"/>
            <p:cNvSpPr>
              <a:spLocks noEditPoints="1"/>
            </p:cNvSpPr>
            <p:nvPr/>
          </p:nvSpPr>
          <p:spPr bwMode="auto">
            <a:xfrm>
              <a:off x="2453602" y="4765125"/>
              <a:ext cx="714948" cy="274048"/>
            </a:xfrm>
            <a:custGeom>
              <a:avLst/>
              <a:gdLst>
                <a:gd name="T0" fmla="*/ 3 w 241"/>
                <a:gd name="T1" fmla="*/ 6 h 92"/>
                <a:gd name="T2" fmla="*/ 2 w 241"/>
                <a:gd name="T3" fmla="*/ 7 h 92"/>
                <a:gd name="T4" fmla="*/ 12 w 241"/>
                <a:gd name="T5" fmla="*/ 3 h 92"/>
                <a:gd name="T6" fmla="*/ 8 w 241"/>
                <a:gd name="T7" fmla="*/ 3 h 92"/>
                <a:gd name="T8" fmla="*/ 6 w 241"/>
                <a:gd name="T9" fmla="*/ 5 h 92"/>
                <a:gd name="T10" fmla="*/ 8 w 241"/>
                <a:gd name="T11" fmla="*/ 6 h 92"/>
                <a:gd name="T12" fmla="*/ 8 w 241"/>
                <a:gd name="T13" fmla="*/ 7 h 92"/>
                <a:gd name="T14" fmla="*/ 4 w 241"/>
                <a:gd name="T15" fmla="*/ 9 h 92"/>
                <a:gd name="T16" fmla="*/ 9 w 241"/>
                <a:gd name="T17" fmla="*/ 7 h 92"/>
                <a:gd name="T18" fmla="*/ 18 w 241"/>
                <a:gd name="T19" fmla="*/ 2 h 92"/>
                <a:gd name="T20" fmla="*/ 12 w 241"/>
                <a:gd name="T21" fmla="*/ 2 h 92"/>
                <a:gd name="T22" fmla="*/ 11 w 241"/>
                <a:gd name="T23" fmla="*/ 2 h 92"/>
                <a:gd name="T24" fmla="*/ 10 w 241"/>
                <a:gd name="T25" fmla="*/ 2 h 92"/>
                <a:gd name="T26" fmla="*/ 12 w 241"/>
                <a:gd name="T27" fmla="*/ 1 h 92"/>
                <a:gd name="T28" fmla="*/ 12 w 241"/>
                <a:gd name="T29" fmla="*/ 1 h 92"/>
                <a:gd name="T30" fmla="*/ 17 w 241"/>
                <a:gd name="T31" fmla="*/ 1 h 92"/>
                <a:gd name="T32" fmla="*/ 14 w 241"/>
                <a:gd name="T33" fmla="*/ 10 h 92"/>
                <a:gd name="T34" fmla="*/ 14 w 241"/>
                <a:gd name="T35" fmla="*/ 10 h 92"/>
                <a:gd name="T36" fmla="*/ 18 w 241"/>
                <a:gd name="T37" fmla="*/ 11 h 92"/>
                <a:gd name="T38" fmla="*/ 20 w 241"/>
                <a:gd name="T39" fmla="*/ 10 h 92"/>
                <a:gd name="T40" fmla="*/ 22 w 241"/>
                <a:gd name="T41" fmla="*/ 8 h 92"/>
                <a:gd name="T42" fmla="*/ 22 w 241"/>
                <a:gd name="T43" fmla="*/ 6 h 92"/>
                <a:gd name="T44" fmla="*/ 28 w 241"/>
                <a:gd name="T45" fmla="*/ 5 h 92"/>
                <a:gd name="T46" fmla="*/ 29 w 241"/>
                <a:gd name="T47" fmla="*/ 3 h 92"/>
                <a:gd name="T48" fmla="*/ 27 w 241"/>
                <a:gd name="T49" fmla="*/ 3 h 92"/>
                <a:gd name="T50" fmla="*/ 27 w 241"/>
                <a:gd name="T51" fmla="*/ 2 h 92"/>
                <a:gd name="T52" fmla="*/ 20 w 241"/>
                <a:gd name="T53" fmla="*/ 3 h 92"/>
                <a:gd name="T54" fmla="*/ 20 w 241"/>
                <a:gd name="T55" fmla="*/ 3 h 92"/>
                <a:gd name="T56" fmla="*/ 15 w 241"/>
                <a:gd name="T57" fmla="*/ 8 h 92"/>
                <a:gd name="T58" fmla="*/ 26 w 241"/>
                <a:gd name="T59" fmla="*/ 8 h 92"/>
                <a:gd name="T60" fmla="*/ 26 w 241"/>
                <a:gd name="T61" fmla="*/ 8 h 92"/>
                <a:gd name="T62" fmla="*/ 239 w 241"/>
                <a:gd name="T63" fmla="*/ 35 h 92"/>
                <a:gd name="T64" fmla="*/ 241 w 241"/>
                <a:gd name="T65" fmla="*/ 34 h 92"/>
                <a:gd name="T66" fmla="*/ 235 w 241"/>
                <a:gd name="T67" fmla="*/ 30 h 92"/>
                <a:gd name="T68" fmla="*/ 230 w 241"/>
                <a:gd name="T69" fmla="*/ 28 h 92"/>
                <a:gd name="T70" fmla="*/ 220 w 241"/>
                <a:gd name="T71" fmla="*/ 27 h 92"/>
                <a:gd name="T72" fmla="*/ 228 w 241"/>
                <a:gd name="T73" fmla="*/ 30 h 92"/>
                <a:gd name="T74" fmla="*/ 235 w 241"/>
                <a:gd name="T75" fmla="*/ 33 h 92"/>
                <a:gd name="T76" fmla="*/ 153 w 241"/>
                <a:gd name="T77" fmla="*/ 92 h 92"/>
                <a:gd name="T78" fmla="*/ 153 w 241"/>
                <a:gd name="T79" fmla="*/ 92 h 92"/>
                <a:gd name="T80" fmla="*/ 160 w 241"/>
                <a:gd name="T81" fmla="*/ 91 h 92"/>
                <a:gd name="T82" fmla="*/ 157 w 241"/>
                <a:gd name="T8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1" h="92">
                  <a:moveTo>
                    <a:pt x="2" y="7"/>
                  </a:move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1" y="8"/>
                    <a:pt x="2" y="6"/>
                  </a:cubicBezTo>
                  <a:cubicBezTo>
                    <a:pt x="0" y="6"/>
                    <a:pt x="1" y="7"/>
                    <a:pt x="2" y="7"/>
                  </a:cubicBezTo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8" y="1"/>
                    <a:pt x="6" y="2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9" y="4"/>
                    <a:pt x="8" y="5"/>
                    <a:pt x="6" y="5"/>
                  </a:cubicBezTo>
                  <a:cubicBezTo>
                    <a:pt x="6" y="6"/>
                    <a:pt x="9" y="4"/>
                    <a:pt x="10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5" y="8"/>
                    <a:pt x="8" y="7"/>
                  </a:cubicBezTo>
                  <a:cubicBezTo>
                    <a:pt x="7" y="8"/>
                    <a:pt x="3" y="8"/>
                    <a:pt x="2" y="8"/>
                  </a:cubicBezTo>
                  <a:cubicBezTo>
                    <a:pt x="2" y="8"/>
                    <a:pt x="6" y="10"/>
                    <a:pt x="4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8" y="9"/>
                    <a:pt x="9" y="9"/>
                    <a:pt x="9" y="7"/>
                  </a:cubicBezTo>
                  <a:cubicBezTo>
                    <a:pt x="12" y="8"/>
                    <a:pt x="14" y="6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9" y="2"/>
                    <a:pt x="17" y="1"/>
                    <a:pt x="17" y="2"/>
                  </a:cubicBezTo>
                  <a:cubicBezTo>
                    <a:pt x="16" y="2"/>
                    <a:pt x="13" y="1"/>
                    <a:pt x="12" y="2"/>
                  </a:cubicBezTo>
                  <a:moveTo>
                    <a:pt x="9" y="2"/>
                  </a:moveTo>
                  <a:cubicBezTo>
                    <a:pt x="9" y="2"/>
                    <a:pt x="10" y="2"/>
                    <a:pt x="11" y="2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4" y="0"/>
                  </a:moveTo>
                  <a:cubicBezTo>
                    <a:pt x="14" y="1"/>
                    <a:pt x="16" y="1"/>
                    <a:pt x="17" y="1"/>
                  </a:cubicBezTo>
                  <a:cubicBezTo>
                    <a:pt x="16" y="0"/>
                    <a:pt x="15" y="1"/>
                    <a:pt x="14" y="0"/>
                  </a:cubicBezTo>
                  <a:moveTo>
                    <a:pt x="14" y="10"/>
                  </a:moveTo>
                  <a:cubicBezTo>
                    <a:pt x="15" y="10"/>
                    <a:pt x="14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14" y="9"/>
                  </a:moveTo>
                  <a:cubicBezTo>
                    <a:pt x="15" y="9"/>
                    <a:pt x="16" y="11"/>
                    <a:pt x="18" y="11"/>
                  </a:cubicBezTo>
                  <a:cubicBezTo>
                    <a:pt x="17" y="10"/>
                    <a:pt x="17" y="10"/>
                    <a:pt x="18" y="9"/>
                  </a:cubicBezTo>
                  <a:cubicBezTo>
                    <a:pt x="19" y="9"/>
                    <a:pt x="19" y="10"/>
                    <a:pt x="20" y="10"/>
                  </a:cubicBezTo>
                  <a:cubicBezTo>
                    <a:pt x="21" y="9"/>
                    <a:pt x="20" y="8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7"/>
                    <a:pt x="22" y="7"/>
                    <a:pt x="22" y="6"/>
                  </a:cubicBezTo>
                  <a:cubicBezTo>
                    <a:pt x="23" y="7"/>
                    <a:pt x="25" y="7"/>
                    <a:pt x="26" y="7"/>
                  </a:cubicBezTo>
                  <a:cubicBezTo>
                    <a:pt x="27" y="7"/>
                    <a:pt x="30" y="6"/>
                    <a:pt x="28" y="5"/>
                  </a:cubicBezTo>
                  <a:cubicBezTo>
                    <a:pt x="30" y="5"/>
                    <a:pt x="31" y="5"/>
                    <a:pt x="33" y="5"/>
                  </a:cubicBezTo>
                  <a:cubicBezTo>
                    <a:pt x="33" y="5"/>
                    <a:pt x="30" y="4"/>
                    <a:pt x="29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2" y="2"/>
                    <a:pt x="29" y="0"/>
                    <a:pt x="27" y="3"/>
                  </a:cubicBezTo>
                  <a:cubicBezTo>
                    <a:pt x="28" y="3"/>
                    <a:pt x="29" y="3"/>
                    <a:pt x="29" y="4"/>
                  </a:cubicBezTo>
                  <a:cubicBezTo>
                    <a:pt x="28" y="4"/>
                    <a:pt x="25" y="2"/>
                    <a:pt x="27" y="2"/>
                  </a:cubicBezTo>
                  <a:cubicBezTo>
                    <a:pt x="27" y="1"/>
                    <a:pt x="24" y="1"/>
                    <a:pt x="22" y="1"/>
                  </a:cubicBezTo>
                  <a:cubicBezTo>
                    <a:pt x="22" y="2"/>
                    <a:pt x="21" y="2"/>
                    <a:pt x="20" y="3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1" y="4"/>
                    <a:pt x="21" y="5"/>
                  </a:cubicBezTo>
                  <a:cubicBezTo>
                    <a:pt x="20" y="4"/>
                    <a:pt x="15" y="7"/>
                    <a:pt x="15" y="8"/>
                  </a:cubicBezTo>
                  <a:cubicBezTo>
                    <a:pt x="15" y="8"/>
                    <a:pt x="15" y="9"/>
                    <a:pt x="14" y="9"/>
                  </a:cubicBezTo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moveTo>
                    <a:pt x="238" y="36"/>
                  </a:move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4"/>
                  </a:cubicBezTo>
                  <a:cubicBezTo>
                    <a:pt x="240" y="34"/>
                    <a:pt x="238" y="33"/>
                    <a:pt x="239" y="32"/>
                  </a:cubicBezTo>
                  <a:cubicBezTo>
                    <a:pt x="239" y="31"/>
                    <a:pt x="236" y="30"/>
                    <a:pt x="235" y="30"/>
                  </a:cubicBezTo>
                  <a:cubicBezTo>
                    <a:pt x="236" y="32"/>
                    <a:pt x="234" y="29"/>
                    <a:pt x="233" y="30"/>
                  </a:cubicBezTo>
                  <a:cubicBezTo>
                    <a:pt x="235" y="28"/>
                    <a:pt x="231" y="28"/>
                    <a:pt x="230" y="28"/>
                  </a:cubicBezTo>
                  <a:cubicBezTo>
                    <a:pt x="229" y="28"/>
                    <a:pt x="227" y="28"/>
                    <a:pt x="225" y="28"/>
                  </a:cubicBezTo>
                  <a:cubicBezTo>
                    <a:pt x="224" y="27"/>
                    <a:pt x="222" y="27"/>
                    <a:pt x="220" y="27"/>
                  </a:cubicBezTo>
                  <a:cubicBezTo>
                    <a:pt x="222" y="28"/>
                    <a:pt x="224" y="29"/>
                    <a:pt x="227" y="29"/>
                  </a:cubicBezTo>
                  <a:cubicBezTo>
                    <a:pt x="224" y="29"/>
                    <a:pt x="227" y="30"/>
                    <a:pt x="228" y="30"/>
                  </a:cubicBezTo>
                  <a:cubicBezTo>
                    <a:pt x="229" y="30"/>
                    <a:pt x="230" y="30"/>
                    <a:pt x="231" y="31"/>
                  </a:cubicBezTo>
                  <a:cubicBezTo>
                    <a:pt x="232" y="32"/>
                    <a:pt x="233" y="32"/>
                    <a:pt x="235" y="33"/>
                  </a:cubicBezTo>
                  <a:cubicBezTo>
                    <a:pt x="236" y="33"/>
                    <a:pt x="237" y="35"/>
                    <a:pt x="238" y="36"/>
                  </a:cubicBezTo>
                  <a:moveTo>
                    <a:pt x="153" y="92"/>
                  </a:moveTo>
                  <a:cubicBezTo>
                    <a:pt x="153" y="89"/>
                    <a:pt x="148" y="89"/>
                    <a:pt x="145" y="90"/>
                  </a:cubicBezTo>
                  <a:cubicBezTo>
                    <a:pt x="145" y="91"/>
                    <a:pt x="152" y="91"/>
                    <a:pt x="153" y="92"/>
                  </a:cubicBezTo>
                  <a:moveTo>
                    <a:pt x="157" y="92"/>
                  </a:moveTo>
                  <a:cubicBezTo>
                    <a:pt x="158" y="92"/>
                    <a:pt x="159" y="92"/>
                    <a:pt x="160" y="91"/>
                  </a:cubicBezTo>
                  <a:cubicBezTo>
                    <a:pt x="158" y="91"/>
                    <a:pt x="157" y="91"/>
                    <a:pt x="156" y="91"/>
                  </a:cubicBezTo>
                  <a:cubicBezTo>
                    <a:pt x="157" y="92"/>
                    <a:pt x="157" y="92"/>
                    <a:pt x="157" y="9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94"/>
            <p:cNvSpPr>
              <a:spLocks/>
            </p:cNvSpPr>
            <p:nvPr/>
          </p:nvSpPr>
          <p:spPr bwMode="auto">
            <a:xfrm>
              <a:off x="3699052" y="2908275"/>
              <a:ext cx="91345" cy="33378"/>
            </a:xfrm>
            <a:custGeom>
              <a:avLst/>
              <a:gdLst>
                <a:gd name="T0" fmla="*/ 3 w 31"/>
                <a:gd name="T1" fmla="*/ 5 h 11"/>
                <a:gd name="T2" fmla="*/ 3 w 31"/>
                <a:gd name="T3" fmla="*/ 5 h 11"/>
                <a:gd name="T4" fmla="*/ 2 w 31"/>
                <a:gd name="T5" fmla="*/ 5 h 11"/>
                <a:gd name="T6" fmla="*/ 7 w 31"/>
                <a:gd name="T7" fmla="*/ 7 h 11"/>
                <a:gd name="T8" fmla="*/ 7 w 31"/>
                <a:gd name="T9" fmla="*/ 6 h 11"/>
                <a:gd name="T10" fmla="*/ 8 w 31"/>
                <a:gd name="T11" fmla="*/ 5 h 11"/>
                <a:gd name="T12" fmla="*/ 7 w 31"/>
                <a:gd name="T13" fmla="*/ 5 h 11"/>
                <a:gd name="T14" fmla="*/ 8 w 31"/>
                <a:gd name="T15" fmla="*/ 6 h 11"/>
                <a:gd name="T16" fmla="*/ 16 w 31"/>
                <a:gd name="T17" fmla="*/ 3 h 11"/>
                <a:gd name="T18" fmla="*/ 5 w 31"/>
                <a:gd name="T19" fmla="*/ 4 h 11"/>
                <a:gd name="T20" fmla="*/ 5 w 31"/>
                <a:gd name="T21" fmla="*/ 3 h 11"/>
                <a:gd name="T22" fmla="*/ 4 w 31"/>
                <a:gd name="T23" fmla="*/ 3 h 11"/>
                <a:gd name="T24" fmla="*/ 4 w 31"/>
                <a:gd name="T25" fmla="*/ 4 h 11"/>
                <a:gd name="T26" fmla="*/ 14 w 31"/>
                <a:gd name="T27" fmla="*/ 4 h 11"/>
                <a:gd name="T28" fmla="*/ 15 w 31"/>
                <a:gd name="T29" fmla="*/ 2 h 11"/>
                <a:gd name="T30" fmla="*/ 15 w 31"/>
                <a:gd name="T31" fmla="*/ 2 h 11"/>
                <a:gd name="T32" fmla="*/ 19 w 31"/>
                <a:gd name="T33" fmla="*/ 2 h 11"/>
                <a:gd name="T34" fmla="*/ 22 w 31"/>
                <a:gd name="T35" fmla="*/ 3 h 11"/>
                <a:gd name="T36" fmla="*/ 22 w 31"/>
                <a:gd name="T37" fmla="*/ 3 h 11"/>
                <a:gd name="T38" fmla="*/ 22 w 31"/>
                <a:gd name="T39" fmla="*/ 3 h 11"/>
                <a:gd name="T40" fmla="*/ 24 w 31"/>
                <a:gd name="T41" fmla="*/ 5 h 11"/>
                <a:gd name="T42" fmla="*/ 29 w 31"/>
                <a:gd name="T43" fmla="*/ 4 h 11"/>
                <a:gd name="T44" fmla="*/ 29 w 31"/>
                <a:gd name="T45" fmla="*/ 4 h 11"/>
                <a:gd name="T46" fmla="*/ 29 w 31"/>
                <a:gd name="T47" fmla="*/ 4 h 11"/>
                <a:gd name="T48" fmla="*/ 26 w 31"/>
                <a:gd name="T49" fmla="*/ 5 h 11"/>
                <a:gd name="T50" fmla="*/ 15 w 31"/>
                <a:gd name="T51" fmla="*/ 4 h 11"/>
                <a:gd name="T52" fmla="*/ 11 w 31"/>
                <a:gd name="T53" fmla="*/ 4 h 11"/>
                <a:gd name="T54" fmla="*/ 11 w 31"/>
                <a:gd name="T55" fmla="*/ 7 h 11"/>
                <a:gd name="T56" fmla="*/ 10 w 31"/>
                <a:gd name="T57" fmla="*/ 6 h 11"/>
                <a:gd name="T58" fmla="*/ 8 w 31"/>
                <a:gd name="T59" fmla="*/ 6 h 11"/>
                <a:gd name="T60" fmla="*/ 2 w 31"/>
                <a:gd name="T61" fmla="*/ 6 h 11"/>
                <a:gd name="T62" fmla="*/ 3 w 31"/>
                <a:gd name="T63" fmla="*/ 8 h 11"/>
                <a:gd name="T64" fmla="*/ 3 w 31"/>
                <a:gd name="T65" fmla="*/ 8 h 11"/>
                <a:gd name="T66" fmla="*/ 11 w 31"/>
                <a:gd name="T67" fmla="*/ 8 h 11"/>
                <a:gd name="T68" fmla="*/ 12 w 31"/>
                <a:gd name="T69" fmla="*/ 6 h 11"/>
                <a:gd name="T70" fmla="*/ 11 w 31"/>
                <a:gd name="T71" fmla="*/ 6 h 11"/>
                <a:gd name="T72" fmla="*/ 12 w 31"/>
                <a:gd name="T73" fmla="*/ 7 h 11"/>
                <a:gd name="T74" fmla="*/ 14 w 31"/>
                <a:gd name="T75" fmla="*/ 6 h 11"/>
                <a:gd name="T76" fmla="*/ 17 w 31"/>
                <a:gd name="T77" fmla="*/ 4 h 11"/>
                <a:gd name="T78" fmla="*/ 17 w 31"/>
                <a:gd name="T79" fmla="*/ 4 h 11"/>
                <a:gd name="T80" fmla="*/ 27 w 31"/>
                <a:gd name="T81" fmla="*/ 7 h 11"/>
                <a:gd name="T82" fmla="*/ 30 w 31"/>
                <a:gd name="T83" fmla="*/ 3 h 11"/>
                <a:gd name="T84" fmla="*/ 25 w 31"/>
                <a:gd name="T85" fmla="*/ 3 h 11"/>
                <a:gd name="T86" fmla="*/ 24 w 31"/>
                <a:gd name="T87" fmla="*/ 3 h 11"/>
                <a:gd name="T88" fmla="*/ 22 w 31"/>
                <a:gd name="T89" fmla="*/ 1 h 11"/>
                <a:gd name="T90" fmla="*/ 21 w 31"/>
                <a:gd name="T91" fmla="*/ 1 h 11"/>
                <a:gd name="T92" fmla="*/ 16 w 31"/>
                <a:gd name="T93" fmla="*/ 0 h 11"/>
                <a:gd name="T94" fmla="*/ 14 w 31"/>
                <a:gd name="T95" fmla="*/ 2 h 11"/>
                <a:gd name="T96" fmla="*/ 6 w 31"/>
                <a:gd name="T97" fmla="*/ 2 h 11"/>
                <a:gd name="T98" fmla="*/ 3 w 31"/>
                <a:gd name="T99" fmla="*/ 3 h 11"/>
                <a:gd name="T100" fmla="*/ 7 w 31"/>
                <a:gd name="T101" fmla="*/ 6 h 11"/>
                <a:gd name="T102" fmla="*/ 12 w 31"/>
                <a:gd name="T103" fmla="*/ 3 h 11"/>
                <a:gd name="T104" fmla="*/ 7 w 31"/>
                <a:gd name="T105" fmla="*/ 4 h 11"/>
                <a:gd name="T106" fmla="*/ 8 w 31"/>
                <a:gd name="T107" fmla="*/ 5 h 11"/>
                <a:gd name="T108" fmla="*/ 5 w 31"/>
                <a:gd name="T109" fmla="*/ 5 h 11"/>
                <a:gd name="T110" fmla="*/ 5 w 31"/>
                <a:gd name="T111" fmla="*/ 5 h 11"/>
                <a:gd name="T112" fmla="*/ 3 w 31"/>
                <a:gd name="T1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1">
                  <a:moveTo>
                    <a:pt x="2" y="6"/>
                  </a:move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5"/>
                    <a:pt x="19" y="5"/>
                  </a:cubicBezTo>
                  <a:cubicBezTo>
                    <a:pt x="20" y="5"/>
                    <a:pt x="21" y="6"/>
                    <a:pt x="22" y="6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30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3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601"/>
            <p:cNvSpPr>
              <a:spLocks/>
            </p:cNvSpPr>
            <p:nvPr/>
          </p:nvSpPr>
          <p:spPr bwMode="auto">
            <a:xfrm>
              <a:off x="5597969" y="2551661"/>
              <a:ext cx="26349" cy="54458"/>
            </a:xfrm>
            <a:custGeom>
              <a:avLst/>
              <a:gdLst>
                <a:gd name="T0" fmla="*/ 1 w 9"/>
                <a:gd name="T1" fmla="*/ 10 h 18"/>
                <a:gd name="T2" fmla="*/ 2 w 9"/>
                <a:gd name="T3" fmla="*/ 9 h 18"/>
                <a:gd name="T4" fmla="*/ 2 w 9"/>
                <a:gd name="T5" fmla="*/ 8 h 18"/>
                <a:gd name="T6" fmla="*/ 7 w 9"/>
                <a:gd name="T7" fmla="*/ 3 h 18"/>
                <a:gd name="T8" fmla="*/ 9 w 9"/>
                <a:gd name="T9" fmla="*/ 6 h 18"/>
                <a:gd name="T10" fmla="*/ 8 w 9"/>
                <a:gd name="T11" fmla="*/ 8 h 18"/>
                <a:gd name="T12" fmla="*/ 8 w 9"/>
                <a:gd name="T13" fmla="*/ 10 h 18"/>
                <a:gd name="T14" fmla="*/ 9 w 9"/>
                <a:gd name="T15" fmla="*/ 11 h 18"/>
                <a:gd name="T16" fmla="*/ 8 w 9"/>
                <a:gd name="T17" fmla="*/ 14 h 18"/>
                <a:gd name="T18" fmla="*/ 6 w 9"/>
                <a:gd name="T19" fmla="*/ 17 h 18"/>
                <a:gd name="T20" fmla="*/ 2 w 9"/>
                <a:gd name="T21" fmla="*/ 16 h 18"/>
                <a:gd name="T22" fmla="*/ 1 w 9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1" y="10"/>
                  </a:moveTo>
                  <a:cubicBezTo>
                    <a:pt x="1" y="10"/>
                    <a:pt x="0" y="7"/>
                    <a:pt x="2" y="9"/>
                  </a:cubicBezTo>
                  <a:cubicBezTo>
                    <a:pt x="2" y="8"/>
                    <a:pt x="2" y="6"/>
                    <a:pt x="2" y="8"/>
                  </a:cubicBezTo>
                  <a:cubicBezTo>
                    <a:pt x="2" y="6"/>
                    <a:pt x="4" y="0"/>
                    <a:pt x="7" y="3"/>
                  </a:cubicBezTo>
                  <a:cubicBezTo>
                    <a:pt x="7" y="4"/>
                    <a:pt x="9" y="5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8" y="15"/>
                    <a:pt x="8" y="16"/>
                    <a:pt x="6" y="17"/>
                  </a:cubicBezTo>
                  <a:cubicBezTo>
                    <a:pt x="4" y="17"/>
                    <a:pt x="3" y="18"/>
                    <a:pt x="2" y="16"/>
                  </a:cubicBezTo>
                  <a:cubicBezTo>
                    <a:pt x="1" y="14"/>
                    <a:pt x="1" y="12"/>
                    <a:pt x="1" y="1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603"/>
            <p:cNvSpPr>
              <a:spLocks/>
            </p:cNvSpPr>
            <p:nvPr/>
          </p:nvSpPr>
          <p:spPr bwMode="auto">
            <a:xfrm>
              <a:off x="1974042" y="2774764"/>
              <a:ext cx="59725" cy="24594"/>
            </a:xfrm>
            <a:custGeom>
              <a:avLst/>
              <a:gdLst>
                <a:gd name="T0" fmla="*/ 0 w 20"/>
                <a:gd name="T1" fmla="*/ 3 h 8"/>
                <a:gd name="T2" fmla="*/ 10 w 20"/>
                <a:gd name="T3" fmla="*/ 1 h 8"/>
                <a:gd name="T4" fmla="*/ 16 w 20"/>
                <a:gd name="T5" fmla="*/ 3 h 8"/>
                <a:gd name="T6" fmla="*/ 20 w 20"/>
                <a:gd name="T7" fmla="*/ 6 h 8"/>
                <a:gd name="T8" fmla="*/ 17 w 20"/>
                <a:gd name="T9" fmla="*/ 7 h 8"/>
                <a:gd name="T10" fmla="*/ 15 w 20"/>
                <a:gd name="T11" fmla="*/ 6 h 8"/>
                <a:gd name="T12" fmla="*/ 14 w 20"/>
                <a:gd name="T13" fmla="*/ 6 h 8"/>
                <a:gd name="T14" fmla="*/ 13 w 20"/>
                <a:gd name="T15" fmla="*/ 7 h 8"/>
                <a:gd name="T16" fmla="*/ 11 w 20"/>
                <a:gd name="T17" fmla="*/ 8 h 8"/>
                <a:gd name="T18" fmla="*/ 9 w 20"/>
                <a:gd name="T19" fmla="*/ 7 h 8"/>
                <a:gd name="T20" fmla="*/ 5 w 20"/>
                <a:gd name="T21" fmla="*/ 6 h 8"/>
                <a:gd name="T22" fmla="*/ 3 w 20"/>
                <a:gd name="T23" fmla="*/ 4 h 8"/>
                <a:gd name="T24" fmla="*/ 0 w 20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">
                  <a:moveTo>
                    <a:pt x="0" y="3"/>
                  </a:moveTo>
                  <a:cubicBezTo>
                    <a:pt x="2" y="0"/>
                    <a:pt x="6" y="0"/>
                    <a:pt x="10" y="1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6" y="6"/>
                    <a:pt x="14" y="6"/>
                    <a:pt x="14" y="6"/>
                  </a:cubicBezTo>
                  <a:cubicBezTo>
                    <a:pt x="14" y="6"/>
                    <a:pt x="13" y="7"/>
                    <a:pt x="13" y="7"/>
                  </a:cubicBezTo>
                  <a:cubicBezTo>
                    <a:pt x="12" y="7"/>
                    <a:pt x="10" y="7"/>
                    <a:pt x="11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4"/>
                    <a:pt x="0" y="4"/>
                    <a:pt x="0" y="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604"/>
            <p:cNvSpPr>
              <a:spLocks/>
            </p:cNvSpPr>
            <p:nvPr/>
          </p:nvSpPr>
          <p:spPr bwMode="auto">
            <a:xfrm>
              <a:off x="5083276" y="2288153"/>
              <a:ext cx="64995" cy="29864"/>
            </a:xfrm>
            <a:custGeom>
              <a:avLst/>
              <a:gdLst>
                <a:gd name="T0" fmla="*/ 0 w 22"/>
                <a:gd name="T1" fmla="*/ 6 h 10"/>
                <a:gd name="T2" fmla="*/ 0 w 22"/>
                <a:gd name="T3" fmla="*/ 5 h 10"/>
                <a:gd name="T4" fmla="*/ 4 w 22"/>
                <a:gd name="T5" fmla="*/ 4 h 10"/>
                <a:gd name="T6" fmla="*/ 7 w 22"/>
                <a:gd name="T7" fmla="*/ 3 h 10"/>
                <a:gd name="T8" fmla="*/ 14 w 22"/>
                <a:gd name="T9" fmla="*/ 2 h 10"/>
                <a:gd name="T10" fmla="*/ 22 w 22"/>
                <a:gd name="T11" fmla="*/ 0 h 10"/>
                <a:gd name="T12" fmla="*/ 16 w 22"/>
                <a:gd name="T13" fmla="*/ 3 h 10"/>
                <a:gd name="T14" fmla="*/ 17 w 22"/>
                <a:gd name="T15" fmla="*/ 6 h 10"/>
                <a:gd name="T16" fmla="*/ 13 w 22"/>
                <a:gd name="T17" fmla="*/ 7 h 10"/>
                <a:gd name="T18" fmla="*/ 11 w 22"/>
                <a:gd name="T19" fmla="*/ 8 h 10"/>
                <a:gd name="T20" fmla="*/ 7 w 22"/>
                <a:gd name="T21" fmla="*/ 10 h 10"/>
                <a:gd name="T22" fmla="*/ 0 w 22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7" y="4"/>
                    <a:pt x="5" y="2"/>
                    <a:pt x="7" y="3"/>
                  </a:cubicBezTo>
                  <a:cubicBezTo>
                    <a:pt x="9" y="3"/>
                    <a:pt x="11" y="3"/>
                    <a:pt x="14" y="2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0" y="0"/>
                    <a:pt x="18" y="3"/>
                    <a:pt x="16" y="3"/>
                  </a:cubicBezTo>
                  <a:cubicBezTo>
                    <a:pt x="14" y="4"/>
                    <a:pt x="16" y="5"/>
                    <a:pt x="17" y="6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0" y="8"/>
                    <a:pt x="6" y="9"/>
                    <a:pt x="7" y="10"/>
                  </a:cubicBezTo>
                  <a:cubicBezTo>
                    <a:pt x="4" y="9"/>
                    <a:pt x="1" y="9"/>
                    <a:pt x="0" y="6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605"/>
            <p:cNvSpPr>
              <a:spLocks/>
            </p:cNvSpPr>
            <p:nvPr/>
          </p:nvSpPr>
          <p:spPr bwMode="auto">
            <a:xfrm>
              <a:off x="2284965" y="2771251"/>
              <a:ext cx="43916" cy="24594"/>
            </a:xfrm>
            <a:custGeom>
              <a:avLst/>
              <a:gdLst>
                <a:gd name="T0" fmla="*/ 12 w 15"/>
                <a:gd name="T1" fmla="*/ 7 h 8"/>
                <a:gd name="T2" fmla="*/ 2 w 15"/>
                <a:gd name="T3" fmla="*/ 7 h 8"/>
                <a:gd name="T4" fmla="*/ 1 w 15"/>
                <a:gd name="T5" fmla="*/ 6 h 8"/>
                <a:gd name="T6" fmla="*/ 1 w 15"/>
                <a:gd name="T7" fmla="*/ 5 h 8"/>
                <a:gd name="T8" fmla="*/ 0 w 15"/>
                <a:gd name="T9" fmla="*/ 3 h 8"/>
                <a:gd name="T10" fmla="*/ 11 w 15"/>
                <a:gd name="T11" fmla="*/ 2 h 8"/>
                <a:gd name="T12" fmla="*/ 15 w 15"/>
                <a:gd name="T13" fmla="*/ 4 h 8"/>
                <a:gd name="T14" fmla="*/ 12 w 1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2" y="7"/>
                  </a:moveTo>
                  <a:cubicBezTo>
                    <a:pt x="9" y="7"/>
                    <a:pt x="5" y="8"/>
                    <a:pt x="2" y="7"/>
                  </a:cubicBezTo>
                  <a:cubicBezTo>
                    <a:pt x="2" y="7"/>
                    <a:pt x="0" y="7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0"/>
                    <a:pt x="10" y="2"/>
                    <a:pt x="11" y="2"/>
                  </a:cubicBezTo>
                  <a:cubicBezTo>
                    <a:pt x="12" y="3"/>
                    <a:pt x="15" y="2"/>
                    <a:pt x="15" y="4"/>
                  </a:cubicBezTo>
                  <a:cubicBezTo>
                    <a:pt x="15" y="5"/>
                    <a:pt x="13" y="7"/>
                    <a:pt x="12" y="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606"/>
            <p:cNvSpPr>
              <a:spLocks noEditPoints="1"/>
            </p:cNvSpPr>
            <p:nvPr/>
          </p:nvSpPr>
          <p:spPr bwMode="auto">
            <a:xfrm>
              <a:off x="5135975" y="2374232"/>
              <a:ext cx="38646" cy="38648"/>
            </a:xfrm>
            <a:custGeom>
              <a:avLst/>
              <a:gdLst>
                <a:gd name="T0" fmla="*/ 0 w 13"/>
                <a:gd name="T1" fmla="*/ 12 h 13"/>
                <a:gd name="T2" fmla="*/ 3 w 13"/>
                <a:gd name="T3" fmla="*/ 10 h 13"/>
                <a:gd name="T4" fmla="*/ 1 w 13"/>
                <a:gd name="T5" fmla="*/ 13 h 13"/>
                <a:gd name="T6" fmla="*/ 0 w 13"/>
                <a:gd name="T7" fmla="*/ 12 h 13"/>
                <a:gd name="T8" fmla="*/ 7 w 13"/>
                <a:gd name="T9" fmla="*/ 4 h 13"/>
                <a:gd name="T10" fmla="*/ 10 w 13"/>
                <a:gd name="T11" fmla="*/ 1 h 13"/>
                <a:gd name="T12" fmla="*/ 13 w 13"/>
                <a:gd name="T13" fmla="*/ 2 h 13"/>
                <a:gd name="T14" fmla="*/ 13 w 13"/>
                <a:gd name="T15" fmla="*/ 8 h 13"/>
                <a:gd name="T16" fmla="*/ 12 w 13"/>
                <a:gd name="T17" fmla="*/ 11 h 13"/>
                <a:gd name="T18" fmla="*/ 9 w 13"/>
                <a:gd name="T19" fmla="*/ 12 h 13"/>
                <a:gd name="T20" fmla="*/ 7 w 13"/>
                <a:gd name="T21" fmla="*/ 11 h 13"/>
                <a:gd name="T22" fmla="*/ 10 w 13"/>
                <a:gd name="T23" fmla="*/ 8 h 13"/>
                <a:gd name="T24" fmla="*/ 7 w 13"/>
                <a:gd name="T25" fmla="*/ 7 h 13"/>
                <a:gd name="T26" fmla="*/ 7 w 13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0" y="12"/>
                  </a:moveTo>
                  <a:cubicBezTo>
                    <a:pt x="1" y="12"/>
                    <a:pt x="2" y="11"/>
                    <a:pt x="3" y="10"/>
                  </a:cubicBezTo>
                  <a:cubicBezTo>
                    <a:pt x="4" y="10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7" y="4"/>
                  </a:moveTo>
                  <a:cubicBezTo>
                    <a:pt x="8" y="3"/>
                    <a:pt x="8" y="0"/>
                    <a:pt x="10" y="1"/>
                  </a:cubicBezTo>
                  <a:cubicBezTo>
                    <a:pt x="11" y="1"/>
                    <a:pt x="13" y="2"/>
                    <a:pt x="13" y="2"/>
                  </a:cubicBezTo>
                  <a:cubicBezTo>
                    <a:pt x="13" y="4"/>
                    <a:pt x="13" y="6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6" y="12"/>
                    <a:pt x="7" y="11"/>
                  </a:cubicBezTo>
                  <a:cubicBezTo>
                    <a:pt x="7" y="10"/>
                    <a:pt x="9" y="8"/>
                    <a:pt x="10" y="8"/>
                  </a:cubicBezTo>
                  <a:cubicBezTo>
                    <a:pt x="9" y="8"/>
                    <a:pt x="7" y="8"/>
                    <a:pt x="7" y="7"/>
                  </a:cubicBezTo>
                  <a:cubicBezTo>
                    <a:pt x="7" y="6"/>
                    <a:pt x="8" y="5"/>
                    <a:pt x="7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608"/>
            <p:cNvSpPr>
              <a:spLocks noEditPoints="1"/>
            </p:cNvSpPr>
            <p:nvPr/>
          </p:nvSpPr>
          <p:spPr bwMode="auto">
            <a:xfrm>
              <a:off x="2436035" y="2982057"/>
              <a:ext cx="35133" cy="36891"/>
            </a:xfrm>
            <a:custGeom>
              <a:avLst/>
              <a:gdLst>
                <a:gd name="T0" fmla="*/ 0 w 12"/>
                <a:gd name="T1" fmla="*/ 12 h 12"/>
                <a:gd name="T2" fmla="*/ 4 w 12"/>
                <a:gd name="T3" fmla="*/ 9 h 12"/>
                <a:gd name="T4" fmla="*/ 2 w 12"/>
                <a:gd name="T5" fmla="*/ 6 h 12"/>
                <a:gd name="T6" fmla="*/ 7 w 12"/>
                <a:gd name="T7" fmla="*/ 4 h 12"/>
                <a:gd name="T8" fmla="*/ 8 w 12"/>
                <a:gd name="T9" fmla="*/ 8 h 12"/>
                <a:gd name="T10" fmla="*/ 7 w 12"/>
                <a:gd name="T11" fmla="*/ 11 h 12"/>
                <a:gd name="T12" fmla="*/ 0 w 12"/>
                <a:gd name="T13" fmla="*/ 12 h 12"/>
                <a:gd name="T14" fmla="*/ 10 w 12"/>
                <a:gd name="T15" fmla="*/ 1 h 12"/>
                <a:gd name="T16" fmla="*/ 12 w 12"/>
                <a:gd name="T17" fmla="*/ 0 h 12"/>
                <a:gd name="T18" fmla="*/ 10 w 1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1"/>
                    <a:pt x="4" y="11"/>
                    <a:pt x="4" y="9"/>
                  </a:cubicBezTo>
                  <a:cubicBezTo>
                    <a:pt x="4" y="8"/>
                    <a:pt x="4" y="6"/>
                    <a:pt x="2" y="6"/>
                  </a:cubicBezTo>
                  <a:cubicBezTo>
                    <a:pt x="3" y="5"/>
                    <a:pt x="5" y="5"/>
                    <a:pt x="7" y="4"/>
                  </a:cubicBezTo>
                  <a:cubicBezTo>
                    <a:pt x="10" y="4"/>
                    <a:pt x="8" y="6"/>
                    <a:pt x="8" y="8"/>
                  </a:cubicBezTo>
                  <a:cubicBezTo>
                    <a:pt x="8" y="9"/>
                    <a:pt x="10" y="11"/>
                    <a:pt x="7" y="11"/>
                  </a:cubicBezTo>
                  <a:cubicBezTo>
                    <a:pt x="5" y="12"/>
                    <a:pt x="2" y="11"/>
                    <a:pt x="0" y="12"/>
                  </a:cubicBezTo>
                  <a:moveTo>
                    <a:pt x="10" y="1"/>
                  </a:moveTo>
                  <a:cubicBezTo>
                    <a:pt x="10" y="0"/>
                    <a:pt x="11" y="0"/>
                    <a:pt x="12" y="0"/>
                  </a:cubicBezTo>
                  <a:cubicBezTo>
                    <a:pt x="12" y="1"/>
                    <a:pt x="11" y="1"/>
                    <a:pt x="1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609"/>
            <p:cNvSpPr>
              <a:spLocks noEditPoints="1"/>
            </p:cNvSpPr>
            <p:nvPr/>
          </p:nvSpPr>
          <p:spPr bwMode="auto">
            <a:xfrm>
              <a:off x="3458394" y="2809898"/>
              <a:ext cx="82562" cy="72025"/>
            </a:xfrm>
            <a:custGeom>
              <a:avLst/>
              <a:gdLst>
                <a:gd name="T0" fmla="*/ 2 w 28"/>
                <a:gd name="T1" fmla="*/ 4 h 24"/>
                <a:gd name="T2" fmla="*/ 4 w 28"/>
                <a:gd name="T3" fmla="*/ 2 h 24"/>
                <a:gd name="T4" fmla="*/ 2 w 28"/>
                <a:gd name="T5" fmla="*/ 4 h 24"/>
                <a:gd name="T6" fmla="*/ 5 w 28"/>
                <a:gd name="T7" fmla="*/ 5 h 24"/>
                <a:gd name="T8" fmla="*/ 5 w 28"/>
                <a:gd name="T9" fmla="*/ 5 h 24"/>
                <a:gd name="T10" fmla="*/ 10 w 28"/>
                <a:gd name="T11" fmla="*/ 24 h 24"/>
                <a:gd name="T12" fmla="*/ 11 w 28"/>
                <a:gd name="T13" fmla="*/ 22 h 24"/>
                <a:gd name="T14" fmla="*/ 10 w 28"/>
                <a:gd name="T15" fmla="*/ 24 h 24"/>
                <a:gd name="T16" fmla="*/ 11 w 28"/>
                <a:gd name="T17" fmla="*/ 8 h 24"/>
                <a:gd name="T18" fmla="*/ 14 w 28"/>
                <a:gd name="T19" fmla="*/ 7 h 24"/>
                <a:gd name="T20" fmla="*/ 10 w 28"/>
                <a:gd name="T21" fmla="*/ 6 h 24"/>
                <a:gd name="T22" fmla="*/ 11 w 28"/>
                <a:gd name="T23" fmla="*/ 8 h 24"/>
                <a:gd name="T24" fmla="*/ 19 w 28"/>
                <a:gd name="T25" fmla="*/ 23 h 24"/>
                <a:gd name="T26" fmla="*/ 17 w 28"/>
                <a:gd name="T27" fmla="*/ 19 h 24"/>
                <a:gd name="T28" fmla="*/ 19 w 28"/>
                <a:gd name="T29" fmla="*/ 23 h 24"/>
                <a:gd name="T30" fmla="*/ 22 w 28"/>
                <a:gd name="T31" fmla="*/ 21 h 24"/>
                <a:gd name="T32" fmla="*/ 22 w 28"/>
                <a:gd name="T33" fmla="*/ 21 h 24"/>
                <a:gd name="T34" fmla="*/ 25 w 28"/>
                <a:gd name="T35" fmla="*/ 13 h 24"/>
                <a:gd name="T36" fmla="*/ 24 w 28"/>
                <a:gd name="T37" fmla="*/ 10 h 24"/>
                <a:gd name="T38" fmla="*/ 25 w 28"/>
                <a:gd name="T39" fmla="*/ 13 h 24"/>
                <a:gd name="T40" fmla="*/ 24 w 28"/>
                <a:gd name="T41" fmla="*/ 7 h 24"/>
                <a:gd name="T42" fmla="*/ 24 w 28"/>
                <a:gd name="T43" fmla="*/ 5 h 24"/>
                <a:gd name="T44" fmla="*/ 24 w 28"/>
                <a:gd name="T4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4">
                  <a:moveTo>
                    <a:pt x="2" y="4"/>
                  </a:moveTo>
                  <a:cubicBezTo>
                    <a:pt x="3" y="4"/>
                    <a:pt x="5" y="3"/>
                    <a:pt x="4" y="2"/>
                  </a:cubicBezTo>
                  <a:cubicBezTo>
                    <a:pt x="4" y="0"/>
                    <a:pt x="0" y="2"/>
                    <a:pt x="2" y="4"/>
                  </a:cubicBezTo>
                  <a:moveTo>
                    <a:pt x="5" y="5"/>
                  </a:moveTo>
                  <a:cubicBezTo>
                    <a:pt x="7" y="5"/>
                    <a:pt x="4" y="3"/>
                    <a:pt x="5" y="5"/>
                  </a:cubicBezTo>
                  <a:moveTo>
                    <a:pt x="10" y="24"/>
                  </a:moveTo>
                  <a:cubicBezTo>
                    <a:pt x="11" y="24"/>
                    <a:pt x="12" y="23"/>
                    <a:pt x="11" y="22"/>
                  </a:cubicBezTo>
                  <a:cubicBezTo>
                    <a:pt x="9" y="21"/>
                    <a:pt x="9" y="23"/>
                    <a:pt x="10" y="24"/>
                  </a:cubicBezTo>
                  <a:moveTo>
                    <a:pt x="11" y="8"/>
                  </a:moveTo>
                  <a:cubicBezTo>
                    <a:pt x="11" y="6"/>
                    <a:pt x="13" y="8"/>
                    <a:pt x="14" y="7"/>
                  </a:cubicBezTo>
                  <a:cubicBezTo>
                    <a:pt x="13" y="7"/>
                    <a:pt x="11" y="6"/>
                    <a:pt x="10" y="6"/>
                  </a:cubicBezTo>
                  <a:cubicBezTo>
                    <a:pt x="10" y="7"/>
                    <a:pt x="11" y="8"/>
                    <a:pt x="11" y="8"/>
                  </a:cubicBezTo>
                  <a:moveTo>
                    <a:pt x="19" y="23"/>
                  </a:moveTo>
                  <a:cubicBezTo>
                    <a:pt x="20" y="22"/>
                    <a:pt x="18" y="20"/>
                    <a:pt x="17" y="19"/>
                  </a:cubicBezTo>
                  <a:cubicBezTo>
                    <a:pt x="16" y="21"/>
                    <a:pt x="16" y="23"/>
                    <a:pt x="19" y="23"/>
                  </a:cubicBezTo>
                  <a:moveTo>
                    <a:pt x="22" y="21"/>
                  </a:moveTo>
                  <a:cubicBezTo>
                    <a:pt x="25" y="19"/>
                    <a:pt x="19" y="20"/>
                    <a:pt x="22" y="21"/>
                  </a:cubicBezTo>
                  <a:moveTo>
                    <a:pt x="25" y="13"/>
                  </a:moveTo>
                  <a:cubicBezTo>
                    <a:pt x="28" y="12"/>
                    <a:pt x="26" y="11"/>
                    <a:pt x="24" y="10"/>
                  </a:cubicBezTo>
                  <a:cubicBezTo>
                    <a:pt x="25" y="11"/>
                    <a:pt x="24" y="13"/>
                    <a:pt x="25" y="13"/>
                  </a:cubicBezTo>
                  <a:moveTo>
                    <a:pt x="24" y="7"/>
                  </a:moveTo>
                  <a:cubicBezTo>
                    <a:pt x="25" y="6"/>
                    <a:pt x="25" y="5"/>
                    <a:pt x="24" y="5"/>
                  </a:cubicBezTo>
                  <a:cubicBezTo>
                    <a:pt x="23" y="5"/>
                    <a:pt x="24" y="6"/>
                    <a:pt x="24" y="7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610"/>
            <p:cNvSpPr>
              <a:spLocks/>
            </p:cNvSpPr>
            <p:nvPr/>
          </p:nvSpPr>
          <p:spPr bwMode="auto">
            <a:xfrm>
              <a:off x="4336709" y="1873568"/>
              <a:ext cx="22836" cy="19324"/>
            </a:xfrm>
            <a:custGeom>
              <a:avLst/>
              <a:gdLst>
                <a:gd name="T0" fmla="*/ 0 w 8"/>
                <a:gd name="T1" fmla="*/ 3 h 7"/>
                <a:gd name="T2" fmla="*/ 0 w 8"/>
                <a:gd name="T3" fmla="*/ 3 h 7"/>
                <a:gd name="T4" fmla="*/ 2 w 8"/>
                <a:gd name="T5" fmla="*/ 0 h 7"/>
                <a:gd name="T6" fmla="*/ 4 w 8"/>
                <a:gd name="T7" fmla="*/ 2 h 7"/>
                <a:gd name="T8" fmla="*/ 7 w 8"/>
                <a:gd name="T9" fmla="*/ 4 h 7"/>
                <a:gd name="T10" fmla="*/ 6 w 8"/>
                <a:gd name="T11" fmla="*/ 7 h 7"/>
                <a:gd name="T12" fmla="*/ 1 w 8"/>
                <a:gd name="T13" fmla="*/ 6 h 7"/>
                <a:gd name="T14" fmla="*/ 0 w 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0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0"/>
                    <a:pt x="3" y="1"/>
                    <a:pt x="4" y="2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8" y="5"/>
                    <a:pt x="6" y="6"/>
                    <a:pt x="6" y="7"/>
                  </a:cubicBezTo>
                  <a:cubicBezTo>
                    <a:pt x="5" y="6"/>
                    <a:pt x="2" y="7"/>
                    <a:pt x="1" y="6"/>
                  </a:cubicBezTo>
                  <a:cubicBezTo>
                    <a:pt x="2" y="5"/>
                    <a:pt x="1" y="4"/>
                    <a:pt x="0" y="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611"/>
            <p:cNvSpPr>
              <a:spLocks/>
            </p:cNvSpPr>
            <p:nvPr/>
          </p:nvSpPr>
          <p:spPr bwMode="auto">
            <a:xfrm>
              <a:off x="4326169" y="1870054"/>
              <a:ext cx="33376" cy="29864"/>
            </a:xfrm>
            <a:custGeom>
              <a:avLst/>
              <a:gdLst>
                <a:gd name="T0" fmla="*/ 4 w 11"/>
                <a:gd name="T1" fmla="*/ 4 h 10"/>
                <a:gd name="T2" fmla="*/ 4 w 11"/>
                <a:gd name="T3" fmla="*/ 4 h 10"/>
                <a:gd name="T4" fmla="*/ 4 w 11"/>
                <a:gd name="T5" fmla="*/ 4 h 10"/>
                <a:gd name="T6" fmla="*/ 3 w 11"/>
                <a:gd name="T7" fmla="*/ 4 h 10"/>
                <a:gd name="T8" fmla="*/ 3 w 11"/>
                <a:gd name="T9" fmla="*/ 4 h 10"/>
                <a:gd name="T10" fmla="*/ 4 w 11"/>
                <a:gd name="T11" fmla="*/ 5 h 10"/>
                <a:gd name="T12" fmla="*/ 4 w 11"/>
                <a:gd name="T13" fmla="*/ 5 h 10"/>
                <a:gd name="T14" fmla="*/ 4 w 11"/>
                <a:gd name="T15" fmla="*/ 5 h 10"/>
                <a:gd name="T16" fmla="*/ 4 w 11"/>
                <a:gd name="T17" fmla="*/ 3 h 10"/>
                <a:gd name="T18" fmla="*/ 4 w 11"/>
                <a:gd name="T19" fmla="*/ 5 h 10"/>
                <a:gd name="T20" fmla="*/ 6 w 11"/>
                <a:gd name="T21" fmla="*/ 2 h 10"/>
                <a:gd name="T22" fmla="*/ 6 w 11"/>
                <a:gd name="T23" fmla="*/ 2 h 10"/>
                <a:gd name="T24" fmla="*/ 6 w 11"/>
                <a:gd name="T25" fmla="*/ 2 h 10"/>
                <a:gd name="T26" fmla="*/ 6 w 11"/>
                <a:gd name="T27" fmla="*/ 2 h 10"/>
                <a:gd name="T28" fmla="*/ 6 w 11"/>
                <a:gd name="T29" fmla="*/ 2 h 10"/>
                <a:gd name="T30" fmla="*/ 9 w 11"/>
                <a:gd name="T31" fmla="*/ 6 h 10"/>
                <a:gd name="T32" fmla="*/ 9 w 11"/>
                <a:gd name="T33" fmla="*/ 5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  <a:gd name="T42" fmla="*/ 9 w 11"/>
                <a:gd name="T43" fmla="*/ 6 h 10"/>
                <a:gd name="T44" fmla="*/ 9 w 11"/>
                <a:gd name="T45" fmla="*/ 8 h 10"/>
                <a:gd name="T46" fmla="*/ 6 w 11"/>
                <a:gd name="T47" fmla="*/ 6 h 10"/>
                <a:gd name="T48" fmla="*/ 4 w 11"/>
                <a:gd name="T49" fmla="*/ 8 h 10"/>
                <a:gd name="T50" fmla="*/ 4 w 11"/>
                <a:gd name="T51" fmla="*/ 4 h 10"/>
                <a:gd name="T52" fmla="*/ 3 w 11"/>
                <a:gd name="T53" fmla="*/ 6 h 10"/>
                <a:gd name="T54" fmla="*/ 3 w 11"/>
                <a:gd name="T55" fmla="*/ 6 h 10"/>
                <a:gd name="T56" fmla="*/ 3 w 11"/>
                <a:gd name="T57" fmla="*/ 6 h 10"/>
                <a:gd name="T58" fmla="*/ 3 w 11"/>
                <a:gd name="T59" fmla="*/ 6 h 10"/>
                <a:gd name="T60" fmla="*/ 3 w 11"/>
                <a:gd name="T61" fmla="*/ 6 h 10"/>
                <a:gd name="T62" fmla="*/ 6 w 11"/>
                <a:gd name="T63" fmla="*/ 8 h 10"/>
                <a:gd name="T64" fmla="*/ 10 w 11"/>
                <a:gd name="T65" fmla="*/ 10 h 10"/>
                <a:gd name="T66" fmla="*/ 10 w 11"/>
                <a:gd name="T67" fmla="*/ 8 h 10"/>
                <a:gd name="T68" fmla="*/ 10 w 11"/>
                <a:gd name="T69" fmla="*/ 8 h 10"/>
                <a:gd name="T70" fmla="*/ 10 w 11"/>
                <a:gd name="T71" fmla="*/ 8 h 10"/>
                <a:gd name="T72" fmla="*/ 10 w 11"/>
                <a:gd name="T73" fmla="*/ 8 h 10"/>
                <a:gd name="T74" fmla="*/ 11 w 11"/>
                <a:gd name="T75" fmla="*/ 4 h 10"/>
                <a:gd name="T76" fmla="*/ 9 w 11"/>
                <a:gd name="T77" fmla="*/ 3 h 10"/>
                <a:gd name="T78" fmla="*/ 8 w 11"/>
                <a:gd name="T79" fmla="*/ 2 h 10"/>
                <a:gd name="T80" fmla="*/ 8 w 11"/>
                <a:gd name="T81" fmla="*/ 2 h 10"/>
                <a:gd name="T82" fmla="*/ 6 w 11"/>
                <a:gd name="T83" fmla="*/ 0 h 10"/>
                <a:gd name="T84" fmla="*/ 2 w 11"/>
                <a:gd name="T85" fmla="*/ 3 h 10"/>
                <a:gd name="T86" fmla="*/ 3 w 11"/>
                <a:gd name="T87" fmla="*/ 5 h 10"/>
                <a:gd name="T88" fmla="*/ 3 w 11"/>
                <a:gd name="T89" fmla="*/ 5 h 10"/>
                <a:gd name="T90" fmla="*/ 3 w 11"/>
                <a:gd name="T91" fmla="*/ 4 h 10"/>
                <a:gd name="T92" fmla="*/ 3 w 11"/>
                <a:gd name="T93" fmla="*/ 4 h 10"/>
                <a:gd name="T94" fmla="*/ 2 w 11"/>
                <a:gd name="T95" fmla="*/ 4 h 10"/>
                <a:gd name="T96" fmla="*/ 2 w 11"/>
                <a:gd name="T97" fmla="*/ 4 h 10"/>
                <a:gd name="T98" fmla="*/ 2 w 11"/>
                <a:gd name="T99" fmla="*/ 4 h 10"/>
                <a:gd name="T100" fmla="*/ 3 w 11"/>
                <a:gd name="T101" fmla="*/ 4 h 10"/>
                <a:gd name="T102" fmla="*/ 3 w 11"/>
                <a:gd name="T103" fmla="*/ 4 h 10"/>
                <a:gd name="T104" fmla="*/ 3 w 11"/>
                <a:gd name="T105" fmla="*/ 3 h 10"/>
                <a:gd name="T106" fmla="*/ 3 w 11"/>
                <a:gd name="T107" fmla="*/ 3 h 10"/>
                <a:gd name="T108" fmla="*/ 2 w 11"/>
                <a:gd name="T10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" h="10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614"/>
            <p:cNvSpPr>
              <a:spLocks noEditPoints="1"/>
            </p:cNvSpPr>
            <p:nvPr/>
          </p:nvSpPr>
          <p:spPr bwMode="auto">
            <a:xfrm>
              <a:off x="4320899" y="1866541"/>
              <a:ext cx="38646" cy="24594"/>
            </a:xfrm>
            <a:custGeom>
              <a:avLst/>
              <a:gdLst>
                <a:gd name="T0" fmla="*/ 4 w 13"/>
                <a:gd name="T1" fmla="*/ 6 h 8"/>
                <a:gd name="T2" fmla="*/ 5 w 13"/>
                <a:gd name="T3" fmla="*/ 7 h 8"/>
                <a:gd name="T4" fmla="*/ 5 w 13"/>
                <a:gd name="T5" fmla="*/ 7 h 8"/>
                <a:gd name="T6" fmla="*/ 4 w 13"/>
                <a:gd name="T7" fmla="*/ 6 h 8"/>
                <a:gd name="T8" fmla="*/ 0 w 13"/>
                <a:gd name="T9" fmla="*/ 5 h 8"/>
                <a:gd name="T10" fmla="*/ 0 w 13"/>
                <a:gd name="T11" fmla="*/ 6 h 8"/>
                <a:gd name="T12" fmla="*/ 1 w 13"/>
                <a:gd name="T13" fmla="*/ 6 h 8"/>
                <a:gd name="T14" fmla="*/ 3 w 13"/>
                <a:gd name="T15" fmla="*/ 8 h 8"/>
                <a:gd name="T16" fmla="*/ 4 w 13"/>
                <a:gd name="T17" fmla="*/ 8 h 8"/>
                <a:gd name="T18" fmla="*/ 5 w 13"/>
                <a:gd name="T19" fmla="*/ 8 h 8"/>
                <a:gd name="T20" fmla="*/ 4 w 13"/>
                <a:gd name="T21" fmla="*/ 8 h 8"/>
                <a:gd name="T22" fmla="*/ 4 w 13"/>
                <a:gd name="T23" fmla="*/ 8 h 8"/>
                <a:gd name="T24" fmla="*/ 1 w 13"/>
                <a:gd name="T25" fmla="*/ 6 h 8"/>
                <a:gd name="T26" fmla="*/ 0 w 13"/>
                <a:gd name="T27" fmla="*/ 5 h 8"/>
                <a:gd name="T28" fmla="*/ 9 w 13"/>
                <a:gd name="T29" fmla="*/ 0 h 8"/>
                <a:gd name="T30" fmla="*/ 9 w 13"/>
                <a:gd name="T31" fmla="*/ 1 h 8"/>
                <a:gd name="T32" fmla="*/ 9 w 13"/>
                <a:gd name="T33" fmla="*/ 1 h 8"/>
                <a:gd name="T34" fmla="*/ 9 w 13"/>
                <a:gd name="T35" fmla="*/ 2 h 8"/>
                <a:gd name="T36" fmla="*/ 9 w 13"/>
                <a:gd name="T37" fmla="*/ 2 h 8"/>
                <a:gd name="T38" fmla="*/ 10 w 13"/>
                <a:gd name="T39" fmla="*/ 3 h 8"/>
                <a:gd name="T40" fmla="*/ 10 w 13"/>
                <a:gd name="T41" fmla="*/ 2 h 8"/>
                <a:gd name="T42" fmla="*/ 11 w 13"/>
                <a:gd name="T43" fmla="*/ 2 h 8"/>
                <a:gd name="T44" fmla="*/ 13 w 13"/>
                <a:gd name="T45" fmla="*/ 1 h 8"/>
                <a:gd name="T46" fmla="*/ 9 w 13"/>
                <a:gd name="T4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8">
                  <a:moveTo>
                    <a:pt x="4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4" y="6"/>
                  </a:cubicBezTo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9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617"/>
            <p:cNvSpPr>
              <a:spLocks/>
            </p:cNvSpPr>
            <p:nvPr/>
          </p:nvSpPr>
          <p:spPr bwMode="auto">
            <a:xfrm>
              <a:off x="4354275" y="3294752"/>
              <a:ext cx="10540" cy="8784"/>
            </a:xfrm>
            <a:custGeom>
              <a:avLst/>
              <a:gdLst>
                <a:gd name="T0" fmla="*/ 1 w 4"/>
                <a:gd name="T1" fmla="*/ 3 h 3"/>
                <a:gd name="T2" fmla="*/ 4 w 4"/>
                <a:gd name="T3" fmla="*/ 1 h 3"/>
                <a:gd name="T4" fmla="*/ 3 w 4"/>
                <a:gd name="T5" fmla="*/ 0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1" y="2"/>
                    <a:pt x="1" y="3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623"/>
            <p:cNvSpPr>
              <a:spLocks/>
            </p:cNvSpPr>
            <p:nvPr/>
          </p:nvSpPr>
          <p:spPr bwMode="auto">
            <a:xfrm>
              <a:off x="4356032" y="3291239"/>
              <a:ext cx="8783" cy="527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1 w 3"/>
                <a:gd name="T13" fmla="*/ 2 h 2"/>
                <a:gd name="T14" fmla="*/ 1 w 3"/>
                <a:gd name="T15" fmla="*/ 2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3 w 3"/>
                <a:gd name="T31" fmla="*/ 2 h 2"/>
                <a:gd name="T32" fmla="*/ 3 w 3"/>
                <a:gd name="T33" fmla="*/ 2 h 2"/>
                <a:gd name="T34" fmla="*/ 3 w 3"/>
                <a:gd name="T35" fmla="*/ 1 h 2"/>
                <a:gd name="T36" fmla="*/ 2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25"/>
            <p:cNvSpPr>
              <a:spLocks/>
            </p:cNvSpPr>
            <p:nvPr/>
          </p:nvSpPr>
          <p:spPr bwMode="auto">
            <a:xfrm>
              <a:off x="5589186" y="2555174"/>
              <a:ext cx="8783" cy="17567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2 h 6"/>
                <a:gd name="T4" fmla="*/ 1 w 3"/>
                <a:gd name="T5" fmla="*/ 2 h 6"/>
                <a:gd name="T6" fmla="*/ 1 w 3"/>
                <a:gd name="T7" fmla="*/ 3 h 6"/>
                <a:gd name="T8" fmla="*/ 1 w 3"/>
                <a:gd name="T9" fmla="*/ 2 h 6"/>
                <a:gd name="T10" fmla="*/ 1 w 3"/>
                <a:gd name="T11" fmla="*/ 3 h 6"/>
                <a:gd name="T12" fmla="*/ 1 w 3"/>
                <a:gd name="T13" fmla="*/ 4 h 6"/>
                <a:gd name="T14" fmla="*/ 2 w 3"/>
                <a:gd name="T15" fmla="*/ 5 h 6"/>
                <a:gd name="T16" fmla="*/ 2 w 3"/>
                <a:gd name="T17" fmla="*/ 6 h 6"/>
                <a:gd name="T18" fmla="*/ 3 w 3"/>
                <a:gd name="T19" fmla="*/ 5 h 6"/>
                <a:gd name="T20" fmla="*/ 3 w 3"/>
                <a:gd name="T21" fmla="*/ 2 h 6"/>
                <a:gd name="T22" fmla="*/ 3 w 3"/>
                <a:gd name="T23" fmla="*/ 1 h 6"/>
                <a:gd name="T24" fmla="*/ 2 w 3"/>
                <a:gd name="T25" fmla="*/ 0 h 6"/>
                <a:gd name="T26" fmla="*/ 1 w 3"/>
                <a:gd name="T27" fmla="*/ 0 h 6"/>
                <a:gd name="T28" fmla="*/ 1 w 3"/>
                <a:gd name="T29" fmla="*/ 1 h 6"/>
                <a:gd name="T30" fmla="*/ 2 w 3"/>
                <a:gd name="T31" fmla="*/ 1 h 6"/>
                <a:gd name="T32" fmla="*/ 2 w 3"/>
                <a:gd name="T33" fmla="*/ 1 h 6"/>
                <a:gd name="T34" fmla="*/ 2 w 3"/>
                <a:gd name="T35" fmla="*/ 1 h 6"/>
                <a:gd name="T36" fmla="*/ 2 w 3"/>
                <a:gd name="T37" fmla="*/ 1 h 6"/>
                <a:gd name="T38" fmla="*/ 2 w 3"/>
                <a:gd name="T39" fmla="*/ 1 h 6"/>
                <a:gd name="T40" fmla="*/ 2 w 3"/>
                <a:gd name="T41" fmla="*/ 1 h 6"/>
                <a:gd name="T42" fmla="*/ 2 w 3"/>
                <a:gd name="T43" fmla="*/ 1 h 6"/>
                <a:gd name="T44" fmla="*/ 2 w 3"/>
                <a:gd name="T45" fmla="*/ 1 h 6"/>
                <a:gd name="T46" fmla="*/ 2 w 3"/>
                <a:gd name="T47" fmla="*/ 2 h 6"/>
                <a:gd name="T48" fmla="*/ 2 w 3"/>
                <a:gd name="T49" fmla="*/ 4 h 6"/>
                <a:gd name="T50" fmla="*/ 2 w 3"/>
                <a:gd name="T51" fmla="*/ 5 h 6"/>
                <a:gd name="T52" fmla="*/ 3 w 3"/>
                <a:gd name="T53" fmla="*/ 4 h 6"/>
                <a:gd name="T54" fmla="*/ 2 w 3"/>
                <a:gd name="T55" fmla="*/ 3 h 6"/>
                <a:gd name="T56" fmla="*/ 2 w 3"/>
                <a:gd name="T57" fmla="*/ 3 h 6"/>
                <a:gd name="T58" fmla="*/ 2 w 3"/>
                <a:gd name="T59" fmla="*/ 3 h 6"/>
                <a:gd name="T60" fmla="*/ 2 w 3"/>
                <a:gd name="T61" fmla="*/ 3 h 6"/>
                <a:gd name="T62" fmla="*/ 2 w 3"/>
                <a:gd name="T63" fmla="*/ 3 h 6"/>
                <a:gd name="T64" fmla="*/ 2 w 3"/>
                <a:gd name="T65" fmla="*/ 2 h 6"/>
                <a:gd name="T66" fmla="*/ 2 w 3"/>
                <a:gd name="T67" fmla="*/ 1 h 6"/>
                <a:gd name="T68" fmla="*/ 0 w 3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30"/>
            <p:cNvSpPr>
              <a:spLocks/>
            </p:cNvSpPr>
            <p:nvPr/>
          </p:nvSpPr>
          <p:spPr bwMode="auto">
            <a:xfrm>
              <a:off x="4213745" y="2086131"/>
              <a:ext cx="8783" cy="7027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35"/>
            <p:cNvSpPr>
              <a:spLocks/>
            </p:cNvSpPr>
            <p:nvPr/>
          </p:nvSpPr>
          <p:spPr bwMode="auto">
            <a:xfrm>
              <a:off x="2451845" y="2924085"/>
              <a:ext cx="5270" cy="527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7"/>
            <p:cNvSpPr>
              <a:spLocks/>
            </p:cNvSpPr>
            <p:nvPr/>
          </p:nvSpPr>
          <p:spPr bwMode="auto">
            <a:xfrm>
              <a:off x="2439549" y="2955706"/>
              <a:ext cx="5270" cy="527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2"/>
                    <a:pt x="1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1" cap="flat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38"/>
            <p:cNvSpPr>
              <a:spLocks noEditPoints="1"/>
            </p:cNvSpPr>
            <p:nvPr/>
          </p:nvSpPr>
          <p:spPr bwMode="auto">
            <a:xfrm>
              <a:off x="2639804" y="1845460"/>
              <a:ext cx="1805815" cy="1401861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7 h 472"/>
                <a:gd name="T4" fmla="*/ 506 w 609"/>
                <a:gd name="T5" fmla="*/ 51 h 472"/>
                <a:gd name="T6" fmla="*/ 478 w 609"/>
                <a:gd name="T7" fmla="*/ 27 h 472"/>
                <a:gd name="T8" fmla="*/ 476 w 609"/>
                <a:gd name="T9" fmla="*/ 24 h 472"/>
                <a:gd name="T10" fmla="*/ 493 w 609"/>
                <a:gd name="T11" fmla="*/ 25 h 472"/>
                <a:gd name="T12" fmla="*/ 499 w 609"/>
                <a:gd name="T13" fmla="*/ 25 h 472"/>
                <a:gd name="T14" fmla="*/ 503 w 609"/>
                <a:gd name="T15" fmla="*/ 19 h 472"/>
                <a:gd name="T16" fmla="*/ 503 w 609"/>
                <a:gd name="T17" fmla="*/ 14 h 472"/>
                <a:gd name="T18" fmla="*/ 514 w 609"/>
                <a:gd name="T19" fmla="*/ 17 h 472"/>
                <a:gd name="T20" fmla="*/ 522 w 609"/>
                <a:gd name="T21" fmla="*/ 13 h 472"/>
                <a:gd name="T22" fmla="*/ 542 w 609"/>
                <a:gd name="T23" fmla="*/ 1 h 472"/>
                <a:gd name="T24" fmla="*/ 553 w 609"/>
                <a:gd name="T25" fmla="*/ 8 h 472"/>
                <a:gd name="T26" fmla="*/ 563 w 609"/>
                <a:gd name="T27" fmla="*/ 9 h 472"/>
                <a:gd name="T28" fmla="*/ 579 w 609"/>
                <a:gd name="T29" fmla="*/ 17 h 472"/>
                <a:gd name="T30" fmla="*/ 584 w 609"/>
                <a:gd name="T31" fmla="*/ 19 h 472"/>
                <a:gd name="T32" fmla="*/ 589 w 609"/>
                <a:gd name="T33" fmla="*/ 19 h 472"/>
                <a:gd name="T34" fmla="*/ 589 w 609"/>
                <a:gd name="T35" fmla="*/ 32 h 472"/>
                <a:gd name="T36" fmla="*/ 585 w 609"/>
                <a:gd name="T37" fmla="*/ 36 h 472"/>
                <a:gd name="T38" fmla="*/ 575 w 609"/>
                <a:gd name="T39" fmla="*/ 45 h 472"/>
                <a:gd name="T40" fmla="*/ 581 w 609"/>
                <a:gd name="T41" fmla="*/ 45 h 472"/>
                <a:gd name="T42" fmla="*/ 580 w 609"/>
                <a:gd name="T43" fmla="*/ 58 h 472"/>
                <a:gd name="T44" fmla="*/ 590 w 609"/>
                <a:gd name="T45" fmla="*/ 69 h 472"/>
                <a:gd name="T46" fmla="*/ 575 w 609"/>
                <a:gd name="T47" fmla="*/ 77 h 472"/>
                <a:gd name="T48" fmla="*/ 567 w 609"/>
                <a:gd name="T49" fmla="*/ 75 h 472"/>
                <a:gd name="T50" fmla="*/ 564 w 609"/>
                <a:gd name="T51" fmla="*/ 74 h 472"/>
                <a:gd name="T52" fmla="*/ 551 w 609"/>
                <a:gd name="T53" fmla="*/ 75 h 472"/>
                <a:gd name="T54" fmla="*/ 548 w 609"/>
                <a:gd name="T55" fmla="*/ 83 h 472"/>
                <a:gd name="T56" fmla="*/ 540 w 609"/>
                <a:gd name="T57" fmla="*/ 84 h 472"/>
                <a:gd name="T58" fmla="*/ 531 w 609"/>
                <a:gd name="T59" fmla="*/ 82 h 472"/>
                <a:gd name="T60" fmla="*/ 516 w 609"/>
                <a:gd name="T61" fmla="*/ 81 h 472"/>
                <a:gd name="T62" fmla="*/ 504 w 609"/>
                <a:gd name="T63" fmla="*/ 76 h 472"/>
                <a:gd name="T64" fmla="*/ 506 w 609"/>
                <a:gd name="T65" fmla="*/ 62 h 472"/>
                <a:gd name="T66" fmla="*/ 512 w 609"/>
                <a:gd name="T67" fmla="*/ 60 h 472"/>
                <a:gd name="T68" fmla="*/ 508 w 609"/>
                <a:gd name="T69" fmla="*/ 52 h 472"/>
                <a:gd name="T70" fmla="*/ 497 w 609"/>
                <a:gd name="T71" fmla="*/ 38 h 472"/>
                <a:gd name="T72" fmla="*/ 495 w 609"/>
                <a:gd name="T73" fmla="*/ 36 h 472"/>
                <a:gd name="T74" fmla="*/ 492 w 609"/>
                <a:gd name="T75" fmla="*/ 34 h 472"/>
                <a:gd name="T76" fmla="*/ 482 w 609"/>
                <a:gd name="T77" fmla="*/ 32 h 472"/>
                <a:gd name="T78" fmla="*/ 601 w 609"/>
                <a:gd name="T79" fmla="*/ 82 h 472"/>
                <a:gd name="T80" fmla="*/ 605 w 609"/>
                <a:gd name="T81" fmla="*/ 94 h 472"/>
                <a:gd name="T82" fmla="*/ 600 w 609"/>
                <a:gd name="T83" fmla="*/ 87 h 472"/>
                <a:gd name="T84" fmla="*/ 3 w 609"/>
                <a:gd name="T85" fmla="*/ 466 h 472"/>
                <a:gd name="T86" fmla="*/ 4 w 609"/>
                <a:gd name="T87" fmla="*/ 441 h 472"/>
                <a:gd name="T88" fmla="*/ 16 w 609"/>
                <a:gd name="T89" fmla="*/ 439 h 472"/>
                <a:gd name="T90" fmla="*/ 26 w 609"/>
                <a:gd name="T91" fmla="*/ 447 h 472"/>
                <a:gd name="T92" fmla="*/ 17 w 609"/>
                <a:gd name="T93" fmla="*/ 469 h 472"/>
                <a:gd name="T94" fmla="*/ 11 w 609"/>
                <a:gd name="T95" fmla="*/ 47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9" h="472">
                  <a:moveTo>
                    <a:pt x="488" y="37"/>
                  </a:move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7"/>
                    <a:pt x="488" y="37"/>
                  </a:cubicBezTo>
                  <a:moveTo>
                    <a:pt x="497" y="40"/>
                  </a:moveTo>
                  <a:cubicBezTo>
                    <a:pt x="497" y="40"/>
                    <a:pt x="497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moveTo>
                    <a:pt x="505" y="48"/>
                  </a:moveTo>
                  <a:cubicBezTo>
                    <a:pt x="505" y="47"/>
                    <a:pt x="504" y="47"/>
                    <a:pt x="503" y="47"/>
                  </a:cubicBezTo>
                  <a:cubicBezTo>
                    <a:pt x="504" y="47"/>
                    <a:pt x="505" y="47"/>
                    <a:pt x="505" y="48"/>
                  </a:cubicBezTo>
                  <a:moveTo>
                    <a:pt x="506" y="51"/>
                  </a:moveTo>
                  <a:cubicBezTo>
                    <a:pt x="507" y="50"/>
                    <a:pt x="506" y="49"/>
                    <a:pt x="505" y="49"/>
                  </a:cubicBezTo>
                  <a:cubicBezTo>
                    <a:pt x="505" y="50"/>
                    <a:pt x="506" y="50"/>
                    <a:pt x="506" y="51"/>
                  </a:cubicBezTo>
                  <a:moveTo>
                    <a:pt x="473" y="30"/>
                  </a:moveTo>
                  <a:cubicBezTo>
                    <a:pt x="474" y="29"/>
                    <a:pt x="475" y="29"/>
                    <a:pt x="477" y="29"/>
                  </a:cubicBezTo>
                  <a:cubicBezTo>
                    <a:pt x="477" y="27"/>
                    <a:pt x="474" y="28"/>
                    <a:pt x="474" y="27"/>
                  </a:cubicBezTo>
                  <a:cubicBezTo>
                    <a:pt x="475" y="27"/>
                    <a:pt x="477" y="27"/>
                    <a:pt x="478" y="27"/>
                  </a:cubicBezTo>
                  <a:cubicBezTo>
                    <a:pt x="477" y="27"/>
                    <a:pt x="475" y="27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7"/>
                    <a:pt x="472" y="27"/>
                    <a:pt x="472" y="26"/>
                  </a:cubicBezTo>
                  <a:cubicBezTo>
                    <a:pt x="472" y="25"/>
                    <a:pt x="474" y="24"/>
                    <a:pt x="476" y="24"/>
                  </a:cubicBezTo>
                  <a:cubicBezTo>
                    <a:pt x="478" y="23"/>
                    <a:pt x="479" y="23"/>
                    <a:pt x="481" y="23"/>
                  </a:cubicBezTo>
                  <a:cubicBezTo>
                    <a:pt x="482" y="23"/>
                    <a:pt x="483" y="23"/>
                    <a:pt x="484" y="22"/>
                  </a:cubicBezTo>
                  <a:cubicBezTo>
                    <a:pt x="485" y="22"/>
                    <a:pt x="487" y="21"/>
                    <a:pt x="488" y="22"/>
                  </a:cubicBezTo>
                  <a:cubicBezTo>
                    <a:pt x="488" y="22"/>
                    <a:pt x="492" y="25"/>
                    <a:pt x="493" y="25"/>
                  </a:cubicBezTo>
                  <a:cubicBezTo>
                    <a:pt x="493" y="24"/>
                    <a:pt x="494" y="24"/>
                    <a:pt x="494" y="24"/>
                  </a:cubicBezTo>
                  <a:cubicBezTo>
                    <a:pt x="496" y="23"/>
                    <a:pt x="496" y="24"/>
                    <a:pt x="497" y="24"/>
                  </a:cubicBezTo>
                  <a:cubicBezTo>
                    <a:pt x="497" y="24"/>
                    <a:pt x="497" y="24"/>
                    <a:pt x="498" y="24"/>
                  </a:cubicBezTo>
                  <a:cubicBezTo>
                    <a:pt x="498" y="24"/>
                    <a:pt x="499" y="24"/>
                    <a:pt x="499" y="25"/>
                  </a:cubicBezTo>
                  <a:cubicBezTo>
                    <a:pt x="500" y="25"/>
                    <a:pt x="498" y="24"/>
                    <a:pt x="499" y="24"/>
                  </a:cubicBezTo>
                  <a:cubicBezTo>
                    <a:pt x="500" y="23"/>
                    <a:pt x="500" y="24"/>
                    <a:pt x="500" y="24"/>
                  </a:cubicBezTo>
                  <a:cubicBezTo>
                    <a:pt x="502" y="24"/>
                    <a:pt x="503" y="24"/>
                    <a:pt x="505" y="24"/>
                  </a:cubicBezTo>
                  <a:cubicBezTo>
                    <a:pt x="502" y="23"/>
                    <a:pt x="503" y="20"/>
                    <a:pt x="503" y="19"/>
                  </a:cubicBezTo>
                  <a:cubicBezTo>
                    <a:pt x="503" y="18"/>
                    <a:pt x="501" y="17"/>
                    <a:pt x="501" y="16"/>
                  </a:cubicBezTo>
                  <a:cubicBezTo>
                    <a:pt x="500" y="16"/>
                    <a:pt x="500" y="14"/>
                    <a:pt x="499" y="13"/>
                  </a:cubicBezTo>
                  <a:cubicBezTo>
                    <a:pt x="500" y="14"/>
                    <a:pt x="501" y="14"/>
                    <a:pt x="502" y="14"/>
                  </a:cubicBezTo>
                  <a:cubicBezTo>
                    <a:pt x="502" y="14"/>
                    <a:pt x="503" y="14"/>
                    <a:pt x="503" y="14"/>
                  </a:cubicBezTo>
                  <a:cubicBezTo>
                    <a:pt x="504" y="14"/>
                    <a:pt x="505" y="14"/>
                    <a:pt x="505" y="14"/>
                  </a:cubicBezTo>
                  <a:cubicBezTo>
                    <a:pt x="506" y="14"/>
                    <a:pt x="505" y="16"/>
                    <a:pt x="507" y="17"/>
                  </a:cubicBezTo>
                  <a:cubicBezTo>
                    <a:pt x="507" y="17"/>
                    <a:pt x="508" y="17"/>
                    <a:pt x="509" y="17"/>
                  </a:cubicBezTo>
                  <a:cubicBezTo>
                    <a:pt x="511" y="17"/>
                    <a:pt x="512" y="17"/>
                    <a:pt x="514" y="17"/>
                  </a:cubicBezTo>
                  <a:cubicBezTo>
                    <a:pt x="515" y="18"/>
                    <a:pt x="517" y="18"/>
                    <a:pt x="518" y="17"/>
                  </a:cubicBezTo>
                  <a:cubicBezTo>
                    <a:pt x="519" y="16"/>
                    <a:pt x="521" y="16"/>
                    <a:pt x="522" y="16"/>
                  </a:cubicBezTo>
                  <a:cubicBezTo>
                    <a:pt x="521" y="16"/>
                    <a:pt x="520" y="16"/>
                    <a:pt x="519" y="16"/>
                  </a:cubicBezTo>
                  <a:cubicBezTo>
                    <a:pt x="517" y="15"/>
                    <a:pt x="521" y="13"/>
                    <a:pt x="522" y="13"/>
                  </a:cubicBezTo>
                  <a:cubicBezTo>
                    <a:pt x="524" y="12"/>
                    <a:pt x="526" y="12"/>
                    <a:pt x="529" y="11"/>
                  </a:cubicBezTo>
                  <a:cubicBezTo>
                    <a:pt x="530" y="11"/>
                    <a:pt x="532" y="8"/>
                    <a:pt x="533" y="9"/>
                  </a:cubicBezTo>
                  <a:cubicBezTo>
                    <a:pt x="532" y="8"/>
                    <a:pt x="532" y="3"/>
                    <a:pt x="533" y="2"/>
                  </a:cubicBezTo>
                  <a:cubicBezTo>
                    <a:pt x="535" y="1"/>
                    <a:pt x="540" y="0"/>
                    <a:pt x="542" y="1"/>
                  </a:cubicBezTo>
                  <a:cubicBezTo>
                    <a:pt x="543" y="1"/>
                    <a:pt x="541" y="3"/>
                    <a:pt x="544" y="4"/>
                  </a:cubicBezTo>
                  <a:cubicBezTo>
                    <a:pt x="546" y="4"/>
                    <a:pt x="545" y="4"/>
                    <a:pt x="547" y="4"/>
                  </a:cubicBezTo>
                  <a:cubicBezTo>
                    <a:pt x="549" y="4"/>
                    <a:pt x="548" y="5"/>
                    <a:pt x="550" y="6"/>
                  </a:cubicBezTo>
                  <a:cubicBezTo>
                    <a:pt x="551" y="6"/>
                    <a:pt x="553" y="6"/>
                    <a:pt x="553" y="8"/>
                  </a:cubicBezTo>
                  <a:cubicBezTo>
                    <a:pt x="553" y="7"/>
                    <a:pt x="555" y="7"/>
                    <a:pt x="556" y="8"/>
                  </a:cubicBezTo>
                  <a:cubicBezTo>
                    <a:pt x="558" y="8"/>
                    <a:pt x="557" y="10"/>
                    <a:pt x="557" y="11"/>
                  </a:cubicBezTo>
                  <a:cubicBezTo>
                    <a:pt x="558" y="11"/>
                    <a:pt x="560" y="11"/>
                    <a:pt x="561" y="11"/>
                  </a:cubicBezTo>
                  <a:cubicBezTo>
                    <a:pt x="562" y="11"/>
                    <a:pt x="562" y="10"/>
                    <a:pt x="563" y="9"/>
                  </a:cubicBezTo>
                  <a:cubicBezTo>
                    <a:pt x="564" y="10"/>
                    <a:pt x="563" y="13"/>
                    <a:pt x="564" y="13"/>
                  </a:cubicBezTo>
                  <a:cubicBezTo>
                    <a:pt x="566" y="13"/>
                    <a:pt x="569" y="14"/>
                    <a:pt x="570" y="15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7" y="16"/>
                    <a:pt x="578" y="16"/>
                    <a:pt x="579" y="17"/>
                  </a:cubicBezTo>
                  <a:cubicBezTo>
                    <a:pt x="580" y="17"/>
                    <a:pt x="581" y="19"/>
                    <a:pt x="582" y="19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5" y="19"/>
                    <a:pt x="585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7" y="19"/>
                    <a:pt x="587" y="19"/>
                  </a:cubicBezTo>
                  <a:cubicBezTo>
                    <a:pt x="588" y="19"/>
                    <a:pt x="589" y="19"/>
                    <a:pt x="589" y="19"/>
                  </a:cubicBezTo>
                  <a:cubicBezTo>
                    <a:pt x="591" y="20"/>
                    <a:pt x="594" y="20"/>
                    <a:pt x="596" y="21"/>
                  </a:cubicBezTo>
                  <a:cubicBezTo>
                    <a:pt x="593" y="22"/>
                    <a:pt x="591" y="24"/>
                    <a:pt x="591" y="26"/>
                  </a:cubicBezTo>
                  <a:cubicBezTo>
                    <a:pt x="590" y="27"/>
                    <a:pt x="590" y="28"/>
                    <a:pt x="589" y="30"/>
                  </a:cubicBezTo>
                  <a:cubicBezTo>
                    <a:pt x="589" y="30"/>
                    <a:pt x="590" y="31"/>
                    <a:pt x="589" y="32"/>
                  </a:cubicBezTo>
                  <a:cubicBezTo>
                    <a:pt x="589" y="33"/>
                    <a:pt x="590" y="34"/>
                    <a:pt x="589" y="34"/>
                  </a:cubicBezTo>
                  <a:cubicBezTo>
                    <a:pt x="588" y="35"/>
                    <a:pt x="588" y="36"/>
                    <a:pt x="586" y="35"/>
                  </a:cubicBezTo>
                  <a:cubicBezTo>
                    <a:pt x="585" y="35"/>
                    <a:pt x="585" y="34"/>
                    <a:pt x="584" y="35"/>
                  </a:cubicBezTo>
                  <a:cubicBezTo>
                    <a:pt x="583" y="35"/>
                    <a:pt x="583" y="36"/>
                    <a:pt x="585" y="36"/>
                  </a:cubicBezTo>
                  <a:cubicBezTo>
                    <a:pt x="583" y="37"/>
                    <a:pt x="583" y="38"/>
                    <a:pt x="581" y="39"/>
                  </a:cubicBezTo>
                  <a:cubicBezTo>
                    <a:pt x="581" y="39"/>
                    <a:pt x="580" y="40"/>
                    <a:pt x="579" y="40"/>
                  </a:cubicBezTo>
                  <a:cubicBezTo>
                    <a:pt x="578" y="41"/>
                    <a:pt x="579" y="42"/>
                    <a:pt x="578" y="42"/>
                  </a:cubicBezTo>
                  <a:cubicBezTo>
                    <a:pt x="577" y="43"/>
                    <a:pt x="575" y="43"/>
                    <a:pt x="575" y="45"/>
                  </a:cubicBezTo>
                  <a:cubicBezTo>
                    <a:pt x="575" y="45"/>
                    <a:pt x="576" y="46"/>
                    <a:pt x="576" y="46"/>
                  </a:cubicBezTo>
                  <a:cubicBezTo>
                    <a:pt x="576" y="47"/>
                    <a:pt x="575" y="47"/>
                    <a:pt x="574" y="48"/>
                  </a:cubicBezTo>
                  <a:cubicBezTo>
                    <a:pt x="576" y="48"/>
                    <a:pt x="576" y="47"/>
                    <a:pt x="577" y="46"/>
                  </a:cubicBezTo>
                  <a:cubicBezTo>
                    <a:pt x="577" y="45"/>
                    <a:pt x="580" y="45"/>
                    <a:pt x="581" y="45"/>
                  </a:cubicBezTo>
                  <a:cubicBezTo>
                    <a:pt x="583" y="45"/>
                    <a:pt x="582" y="47"/>
                    <a:pt x="583" y="48"/>
                  </a:cubicBezTo>
                  <a:cubicBezTo>
                    <a:pt x="585" y="50"/>
                    <a:pt x="584" y="50"/>
                    <a:pt x="582" y="51"/>
                  </a:cubicBezTo>
                  <a:cubicBezTo>
                    <a:pt x="583" y="52"/>
                    <a:pt x="586" y="54"/>
                    <a:pt x="585" y="56"/>
                  </a:cubicBezTo>
                  <a:cubicBezTo>
                    <a:pt x="585" y="57"/>
                    <a:pt x="580" y="58"/>
                    <a:pt x="580" y="58"/>
                  </a:cubicBezTo>
                  <a:cubicBezTo>
                    <a:pt x="580" y="59"/>
                    <a:pt x="583" y="60"/>
                    <a:pt x="584" y="61"/>
                  </a:cubicBezTo>
                  <a:cubicBezTo>
                    <a:pt x="585" y="62"/>
                    <a:pt x="582" y="63"/>
                    <a:pt x="583" y="65"/>
                  </a:cubicBezTo>
                  <a:cubicBezTo>
                    <a:pt x="583" y="66"/>
                    <a:pt x="587" y="68"/>
                    <a:pt x="589" y="67"/>
                  </a:cubicBezTo>
                  <a:cubicBezTo>
                    <a:pt x="591" y="66"/>
                    <a:pt x="591" y="67"/>
                    <a:pt x="590" y="69"/>
                  </a:cubicBezTo>
                  <a:cubicBezTo>
                    <a:pt x="588" y="72"/>
                    <a:pt x="584" y="73"/>
                    <a:pt x="580" y="75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0" y="76"/>
                    <a:pt x="578" y="77"/>
                    <a:pt x="577" y="77"/>
                  </a:cubicBezTo>
                  <a:cubicBezTo>
                    <a:pt x="576" y="77"/>
                    <a:pt x="576" y="77"/>
                    <a:pt x="575" y="77"/>
                  </a:cubicBezTo>
                  <a:cubicBezTo>
                    <a:pt x="575" y="77"/>
                    <a:pt x="574" y="77"/>
                    <a:pt x="574" y="77"/>
                  </a:cubicBezTo>
                  <a:cubicBezTo>
                    <a:pt x="573" y="77"/>
                    <a:pt x="572" y="77"/>
                    <a:pt x="571" y="76"/>
                  </a:cubicBezTo>
                  <a:cubicBezTo>
                    <a:pt x="570" y="76"/>
                    <a:pt x="570" y="76"/>
                    <a:pt x="568" y="76"/>
                  </a:cubicBezTo>
                  <a:cubicBezTo>
                    <a:pt x="569" y="75"/>
                    <a:pt x="568" y="75"/>
                    <a:pt x="567" y="75"/>
                  </a:cubicBezTo>
                  <a:cubicBezTo>
                    <a:pt x="566" y="75"/>
                    <a:pt x="565" y="75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5" y="73"/>
                  </a:cubicBezTo>
                  <a:cubicBezTo>
                    <a:pt x="566" y="74"/>
                    <a:pt x="565" y="74"/>
                    <a:pt x="564" y="74"/>
                  </a:cubicBezTo>
                  <a:cubicBezTo>
                    <a:pt x="563" y="74"/>
                    <a:pt x="563" y="74"/>
                    <a:pt x="562" y="73"/>
                  </a:cubicBezTo>
                  <a:cubicBezTo>
                    <a:pt x="563" y="75"/>
                    <a:pt x="562" y="74"/>
                    <a:pt x="560" y="74"/>
                  </a:cubicBezTo>
                  <a:cubicBezTo>
                    <a:pt x="558" y="74"/>
                    <a:pt x="557" y="73"/>
                    <a:pt x="556" y="73"/>
                  </a:cubicBezTo>
                  <a:cubicBezTo>
                    <a:pt x="554" y="73"/>
                    <a:pt x="553" y="74"/>
                    <a:pt x="551" y="75"/>
                  </a:cubicBezTo>
                  <a:cubicBezTo>
                    <a:pt x="550" y="75"/>
                    <a:pt x="546" y="76"/>
                    <a:pt x="547" y="78"/>
                  </a:cubicBezTo>
                  <a:cubicBezTo>
                    <a:pt x="547" y="78"/>
                    <a:pt x="546" y="78"/>
                    <a:pt x="546" y="79"/>
                  </a:cubicBezTo>
                  <a:cubicBezTo>
                    <a:pt x="546" y="79"/>
                    <a:pt x="546" y="80"/>
                    <a:pt x="546" y="80"/>
                  </a:cubicBezTo>
                  <a:cubicBezTo>
                    <a:pt x="547" y="81"/>
                    <a:pt x="547" y="82"/>
                    <a:pt x="548" y="83"/>
                  </a:cubicBezTo>
                  <a:cubicBezTo>
                    <a:pt x="547" y="84"/>
                    <a:pt x="547" y="83"/>
                    <a:pt x="546" y="83"/>
                  </a:cubicBezTo>
                  <a:cubicBezTo>
                    <a:pt x="546" y="83"/>
                    <a:pt x="545" y="83"/>
                    <a:pt x="545" y="83"/>
                  </a:cubicBezTo>
                  <a:cubicBezTo>
                    <a:pt x="544" y="83"/>
                    <a:pt x="544" y="84"/>
                    <a:pt x="543" y="84"/>
                  </a:cubicBezTo>
                  <a:cubicBezTo>
                    <a:pt x="542" y="84"/>
                    <a:pt x="541" y="84"/>
                    <a:pt x="540" y="84"/>
                  </a:cubicBezTo>
                  <a:cubicBezTo>
                    <a:pt x="539" y="84"/>
                    <a:pt x="539" y="83"/>
                    <a:pt x="537" y="84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3" y="82"/>
                    <a:pt x="535" y="83"/>
                    <a:pt x="534" y="82"/>
                  </a:cubicBezTo>
                  <a:cubicBezTo>
                    <a:pt x="533" y="81"/>
                    <a:pt x="532" y="81"/>
                    <a:pt x="531" y="82"/>
                  </a:cubicBezTo>
                  <a:cubicBezTo>
                    <a:pt x="531" y="80"/>
                    <a:pt x="529" y="81"/>
                    <a:pt x="528" y="80"/>
                  </a:cubicBezTo>
                  <a:cubicBezTo>
                    <a:pt x="526" y="79"/>
                    <a:pt x="523" y="79"/>
                    <a:pt x="524" y="81"/>
                  </a:cubicBezTo>
                  <a:cubicBezTo>
                    <a:pt x="522" y="81"/>
                    <a:pt x="520" y="81"/>
                    <a:pt x="519" y="81"/>
                  </a:cubicBezTo>
                  <a:cubicBezTo>
                    <a:pt x="518" y="81"/>
                    <a:pt x="517" y="81"/>
                    <a:pt x="516" y="81"/>
                  </a:cubicBezTo>
                  <a:cubicBezTo>
                    <a:pt x="515" y="80"/>
                    <a:pt x="515" y="80"/>
                    <a:pt x="515" y="80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2" y="80"/>
                    <a:pt x="505" y="76"/>
                    <a:pt x="505" y="78"/>
                  </a:cubicBezTo>
                  <a:cubicBezTo>
                    <a:pt x="503" y="77"/>
                    <a:pt x="504" y="77"/>
                    <a:pt x="504" y="76"/>
                  </a:cubicBezTo>
                  <a:cubicBezTo>
                    <a:pt x="504" y="75"/>
                    <a:pt x="501" y="75"/>
                    <a:pt x="501" y="75"/>
                  </a:cubicBezTo>
                  <a:cubicBezTo>
                    <a:pt x="504" y="73"/>
                    <a:pt x="505" y="69"/>
                    <a:pt x="505" y="66"/>
                  </a:cubicBezTo>
                  <a:cubicBezTo>
                    <a:pt x="505" y="65"/>
                    <a:pt x="505" y="63"/>
                    <a:pt x="507" y="62"/>
                  </a:cubicBezTo>
                  <a:cubicBezTo>
                    <a:pt x="508" y="61"/>
                    <a:pt x="506" y="61"/>
                    <a:pt x="506" y="62"/>
                  </a:cubicBezTo>
                  <a:cubicBezTo>
                    <a:pt x="505" y="60"/>
                    <a:pt x="506" y="56"/>
                    <a:pt x="507" y="54"/>
                  </a:cubicBezTo>
                  <a:cubicBezTo>
                    <a:pt x="509" y="54"/>
                    <a:pt x="510" y="55"/>
                    <a:pt x="511" y="56"/>
                  </a:cubicBezTo>
                  <a:cubicBezTo>
                    <a:pt x="511" y="57"/>
                    <a:pt x="511" y="58"/>
                    <a:pt x="511" y="58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3" y="59"/>
                    <a:pt x="511" y="58"/>
                    <a:pt x="511" y="57"/>
                  </a:cubicBezTo>
                  <a:cubicBezTo>
                    <a:pt x="511" y="55"/>
                    <a:pt x="510" y="54"/>
                    <a:pt x="508" y="53"/>
                  </a:cubicBezTo>
                  <a:cubicBezTo>
                    <a:pt x="507" y="53"/>
                    <a:pt x="507" y="52"/>
                    <a:pt x="506" y="52"/>
                  </a:cubicBezTo>
                  <a:cubicBezTo>
                    <a:pt x="505" y="51"/>
                    <a:pt x="507" y="51"/>
                    <a:pt x="508" y="52"/>
                  </a:cubicBezTo>
                  <a:cubicBezTo>
                    <a:pt x="507" y="51"/>
                    <a:pt x="506" y="47"/>
                    <a:pt x="507" y="46"/>
                  </a:cubicBezTo>
                  <a:cubicBezTo>
                    <a:pt x="505" y="47"/>
                    <a:pt x="501" y="45"/>
                    <a:pt x="501" y="44"/>
                  </a:cubicBezTo>
                  <a:cubicBezTo>
                    <a:pt x="500" y="43"/>
                    <a:pt x="498" y="42"/>
                    <a:pt x="498" y="41"/>
                  </a:cubicBezTo>
                  <a:cubicBezTo>
                    <a:pt x="497" y="40"/>
                    <a:pt x="500" y="38"/>
                    <a:pt x="497" y="38"/>
                  </a:cubicBezTo>
                  <a:cubicBezTo>
                    <a:pt x="497" y="38"/>
                    <a:pt x="497" y="37"/>
                    <a:pt x="497" y="37"/>
                  </a:cubicBezTo>
                  <a:cubicBezTo>
                    <a:pt x="499" y="36"/>
                    <a:pt x="500" y="37"/>
                    <a:pt x="501" y="38"/>
                  </a:cubicBezTo>
                  <a:cubicBezTo>
                    <a:pt x="499" y="36"/>
                    <a:pt x="498" y="37"/>
                    <a:pt x="496" y="37"/>
                  </a:cubicBezTo>
                  <a:cubicBezTo>
                    <a:pt x="495" y="37"/>
                    <a:pt x="493" y="36"/>
                    <a:pt x="495" y="36"/>
                  </a:cubicBezTo>
                  <a:cubicBezTo>
                    <a:pt x="494" y="35"/>
                    <a:pt x="494" y="35"/>
                    <a:pt x="495" y="35"/>
                  </a:cubicBezTo>
                  <a:cubicBezTo>
                    <a:pt x="495" y="35"/>
                    <a:pt x="494" y="35"/>
                    <a:pt x="493" y="35"/>
                  </a:cubicBezTo>
                  <a:cubicBezTo>
                    <a:pt x="492" y="35"/>
                    <a:pt x="491" y="35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1" y="33"/>
                    <a:pt x="488" y="33"/>
                    <a:pt x="488" y="35"/>
                  </a:cubicBezTo>
                  <a:cubicBezTo>
                    <a:pt x="488" y="34"/>
                    <a:pt x="487" y="33"/>
                    <a:pt x="488" y="32"/>
                  </a:cubicBezTo>
                  <a:cubicBezTo>
                    <a:pt x="487" y="33"/>
                    <a:pt x="485" y="33"/>
                    <a:pt x="486" y="32"/>
                  </a:cubicBezTo>
                  <a:cubicBezTo>
                    <a:pt x="485" y="33"/>
                    <a:pt x="484" y="32"/>
                    <a:pt x="482" y="32"/>
                  </a:cubicBezTo>
                  <a:cubicBezTo>
                    <a:pt x="480" y="31"/>
                    <a:pt x="478" y="31"/>
                    <a:pt x="477" y="32"/>
                  </a:cubicBezTo>
                  <a:cubicBezTo>
                    <a:pt x="476" y="31"/>
                    <a:pt x="475" y="30"/>
                    <a:pt x="473" y="30"/>
                  </a:cubicBezTo>
                  <a:moveTo>
                    <a:pt x="599" y="84"/>
                  </a:moveTo>
                  <a:cubicBezTo>
                    <a:pt x="600" y="83"/>
                    <a:pt x="600" y="83"/>
                    <a:pt x="601" y="82"/>
                  </a:cubicBezTo>
                  <a:cubicBezTo>
                    <a:pt x="602" y="82"/>
                    <a:pt x="604" y="81"/>
                    <a:pt x="605" y="81"/>
                  </a:cubicBezTo>
                  <a:cubicBezTo>
                    <a:pt x="606" y="80"/>
                    <a:pt x="606" y="78"/>
                    <a:pt x="607" y="78"/>
                  </a:cubicBezTo>
                  <a:cubicBezTo>
                    <a:pt x="607" y="81"/>
                    <a:pt x="609" y="84"/>
                    <a:pt x="608" y="87"/>
                  </a:cubicBezTo>
                  <a:cubicBezTo>
                    <a:pt x="607" y="89"/>
                    <a:pt x="606" y="91"/>
                    <a:pt x="605" y="94"/>
                  </a:cubicBezTo>
                  <a:cubicBezTo>
                    <a:pt x="604" y="93"/>
                    <a:pt x="599" y="92"/>
                    <a:pt x="602" y="91"/>
                  </a:cubicBezTo>
                  <a:cubicBezTo>
                    <a:pt x="601" y="91"/>
                    <a:pt x="601" y="90"/>
                    <a:pt x="600" y="90"/>
                  </a:cubicBezTo>
                  <a:cubicBezTo>
                    <a:pt x="601" y="90"/>
                    <a:pt x="601" y="89"/>
                    <a:pt x="601" y="89"/>
                  </a:cubicBezTo>
                  <a:cubicBezTo>
                    <a:pt x="600" y="89"/>
                    <a:pt x="599" y="88"/>
                    <a:pt x="600" y="87"/>
                  </a:cubicBezTo>
                  <a:cubicBezTo>
                    <a:pt x="599" y="87"/>
                    <a:pt x="598" y="85"/>
                    <a:pt x="600" y="85"/>
                  </a:cubicBezTo>
                  <a:cubicBezTo>
                    <a:pt x="600" y="85"/>
                    <a:pt x="599" y="84"/>
                    <a:pt x="599" y="84"/>
                  </a:cubicBezTo>
                  <a:moveTo>
                    <a:pt x="0" y="469"/>
                  </a:moveTo>
                  <a:cubicBezTo>
                    <a:pt x="2" y="469"/>
                    <a:pt x="3" y="467"/>
                    <a:pt x="3" y="466"/>
                  </a:cubicBezTo>
                  <a:cubicBezTo>
                    <a:pt x="4" y="464"/>
                    <a:pt x="3" y="461"/>
                    <a:pt x="5" y="460"/>
                  </a:cubicBezTo>
                  <a:cubicBezTo>
                    <a:pt x="6" y="457"/>
                    <a:pt x="5" y="456"/>
                    <a:pt x="3" y="454"/>
                  </a:cubicBezTo>
                  <a:cubicBezTo>
                    <a:pt x="2" y="452"/>
                    <a:pt x="2" y="449"/>
                    <a:pt x="1" y="447"/>
                  </a:cubicBezTo>
                  <a:cubicBezTo>
                    <a:pt x="1" y="444"/>
                    <a:pt x="2" y="443"/>
                    <a:pt x="4" y="441"/>
                  </a:cubicBezTo>
                  <a:cubicBezTo>
                    <a:pt x="4" y="440"/>
                    <a:pt x="5" y="440"/>
                    <a:pt x="5" y="439"/>
                  </a:cubicBezTo>
                  <a:cubicBezTo>
                    <a:pt x="6" y="437"/>
                    <a:pt x="6" y="436"/>
                    <a:pt x="8" y="437"/>
                  </a:cubicBezTo>
                  <a:cubicBezTo>
                    <a:pt x="9" y="437"/>
                    <a:pt x="10" y="438"/>
                    <a:pt x="12" y="438"/>
                  </a:cubicBezTo>
                  <a:cubicBezTo>
                    <a:pt x="13" y="439"/>
                    <a:pt x="15" y="439"/>
                    <a:pt x="16" y="439"/>
                  </a:cubicBezTo>
                  <a:cubicBezTo>
                    <a:pt x="18" y="441"/>
                    <a:pt x="20" y="445"/>
                    <a:pt x="22" y="444"/>
                  </a:cubicBezTo>
                  <a:cubicBezTo>
                    <a:pt x="22" y="445"/>
                    <a:pt x="22" y="446"/>
                    <a:pt x="21" y="446"/>
                  </a:cubicBezTo>
                  <a:cubicBezTo>
                    <a:pt x="22" y="443"/>
                    <a:pt x="27" y="448"/>
                    <a:pt x="24" y="450"/>
                  </a:cubicBezTo>
                  <a:cubicBezTo>
                    <a:pt x="26" y="449"/>
                    <a:pt x="25" y="448"/>
                    <a:pt x="26" y="447"/>
                  </a:cubicBezTo>
                  <a:cubicBezTo>
                    <a:pt x="27" y="446"/>
                    <a:pt x="28" y="449"/>
                    <a:pt x="28" y="450"/>
                  </a:cubicBezTo>
                  <a:cubicBezTo>
                    <a:pt x="28" y="453"/>
                    <a:pt x="26" y="456"/>
                    <a:pt x="24" y="458"/>
                  </a:cubicBezTo>
                  <a:cubicBezTo>
                    <a:pt x="22" y="461"/>
                    <a:pt x="21" y="463"/>
                    <a:pt x="19" y="466"/>
                  </a:cubicBezTo>
                  <a:cubicBezTo>
                    <a:pt x="19" y="468"/>
                    <a:pt x="18" y="469"/>
                    <a:pt x="17" y="469"/>
                  </a:cubicBezTo>
                  <a:cubicBezTo>
                    <a:pt x="17" y="470"/>
                    <a:pt x="16" y="470"/>
                    <a:pt x="15" y="471"/>
                  </a:cubicBezTo>
                  <a:cubicBezTo>
                    <a:pt x="15" y="471"/>
                    <a:pt x="15" y="471"/>
                    <a:pt x="14" y="470"/>
                  </a:cubicBezTo>
                  <a:cubicBezTo>
                    <a:pt x="14" y="470"/>
                    <a:pt x="13" y="470"/>
                    <a:pt x="13" y="470"/>
                  </a:cubicBezTo>
                  <a:cubicBezTo>
                    <a:pt x="13" y="469"/>
                    <a:pt x="12" y="469"/>
                    <a:pt x="11" y="470"/>
                  </a:cubicBezTo>
                  <a:cubicBezTo>
                    <a:pt x="10" y="470"/>
                    <a:pt x="9" y="470"/>
                    <a:pt x="8" y="469"/>
                  </a:cubicBezTo>
                  <a:cubicBezTo>
                    <a:pt x="7" y="469"/>
                    <a:pt x="5" y="471"/>
                    <a:pt x="4" y="471"/>
                  </a:cubicBezTo>
                  <a:cubicBezTo>
                    <a:pt x="4" y="472"/>
                    <a:pt x="0" y="470"/>
                    <a:pt x="0" y="469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9"/>
            <p:cNvSpPr>
              <a:spLocks noEditPoints="1"/>
            </p:cNvSpPr>
            <p:nvPr/>
          </p:nvSpPr>
          <p:spPr bwMode="auto">
            <a:xfrm>
              <a:off x="2639804" y="1845460"/>
              <a:ext cx="1805815" cy="1401861"/>
            </a:xfrm>
            <a:custGeom>
              <a:avLst/>
              <a:gdLst>
                <a:gd name="T0" fmla="*/ 497 w 609"/>
                <a:gd name="T1" fmla="*/ 40 h 472"/>
                <a:gd name="T2" fmla="*/ 503 w 609"/>
                <a:gd name="T3" fmla="*/ 49 h 472"/>
                <a:gd name="T4" fmla="*/ 476 w 609"/>
                <a:gd name="T5" fmla="*/ 26 h 472"/>
                <a:gd name="T6" fmla="*/ 481 w 609"/>
                <a:gd name="T7" fmla="*/ 24 h 472"/>
                <a:gd name="T8" fmla="*/ 498 w 609"/>
                <a:gd name="T9" fmla="*/ 25 h 472"/>
                <a:gd name="T10" fmla="*/ 499 w 609"/>
                <a:gd name="T11" fmla="*/ 24 h 472"/>
                <a:gd name="T12" fmla="*/ 502 w 609"/>
                <a:gd name="T13" fmla="*/ 15 h 472"/>
                <a:gd name="T14" fmla="*/ 519 w 609"/>
                <a:gd name="T15" fmla="*/ 15 h 472"/>
                <a:gd name="T16" fmla="*/ 542 w 609"/>
                <a:gd name="T17" fmla="*/ 2 h 472"/>
                <a:gd name="T18" fmla="*/ 564 w 609"/>
                <a:gd name="T19" fmla="*/ 10 h 472"/>
                <a:gd name="T20" fmla="*/ 583 w 609"/>
                <a:gd name="T21" fmla="*/ 19 h 472"/>
                <a:gd name="T22" fmla="*/ 589 w 609"/>
                <a:gd name="T23" fmla="*/ 29 h 472"/>
                <a:gd name="T24" fmla="*/ 578 w 609"/>
                <a:gd name="T25" fmla="*/ 41 h 472"/>
                <a:gd name="T26" fmla="*/ 585 w 609"/>
                <a:gd name="T27" fmla="*/ 55 h 472"/>
                <a:gd name="T28" fmla="*/ 590 w 609"/>
                <a:gd name="T29" fmla="*/ 67 h 472"/>
                <a:gd name="T30" fmla="*/ 567 w 609"/>
                <a:gd name="T31" fmla="*/ 74 h 472"/>
                <a:gd name="T32" fmla="*/ 565 w 609"/>
                <a:gd name="T33" fmla="*/ 74 h 472"/>
                <a:gd name="T34" fmla="*/ 562 w 609"/>
                <a:gd name="T35" fmla="*/ 74 h 472"/>
                <a:gd name="T36" fmla="*/ 548 w 609"/>
                <a:gd name="T37" fmla="*/ 83 h 472"/>
                <a:gd name="T38" fmla="*/ 534 w 609"/>
                <a:gd name="T39" fmla="*/ 83 h 472"/>
                <a:gd name="T40" fmla="*/ 518 w 609"/>
                <a:gd name="T41" fmla="*/ 80 h 472"/>
                <a:gd name="T42" fmla="*/ 505 w 609"/>
                <a:gd name="T43" fmla="*/ 76 h 472"/>
                <a:gd name="T44" fmla="*/ 512 w 609"/>
                <a:gd name="T45" fmla="*/ 60 h 472"/>
                <a:gd name="T46" fmla="*/ 508 w 609"/>
                <a:gd name="T47" fmla="*/ 52 h 472"/>
                <a:gd name="T48" fmla="*/ 495 w 609"/>
                <a:gd name="T49" fmla="*/ 36 h 472"/>
                <a:gd name="T50" fmla="*/ 494 w 609"/>
                <a:gd name="T51" fmla="*/ 35 h 472"/>
                <a:gd name="T52" fmla="*/ 488 w 609"/>
                <a:gd name="T53" fmla="*/ 32 h 472"/>
                <a:gd name="T54" fmla="*/ 485 w 609"/>
                <a:gd name="T55" fmla="*/ 33 h 472"/>
                <a:gd name="T56" fmla="*/ 494 w 609"/>
                <a:gd name="T57" fmla="*/ 35 h 472"/>
                <a:gd name="T58" fmla="*/ 498 w 609"/>
                <a:gd name="T59" fmla="*/ 39 h 472"/>
                <a:gd name="T60" fmla="*/ 511 w 609"/>
                <a:gd name="T61" fmla="*/ 57 h 472"/>
                <a:gd name="T62" fmla="*/ 507 w 609"/>
                <a:gd name="T63" fmla="*/ 62 h 472"/>
                <a:gd name="T64" fmla="*/ 504 w 609"/>
                <a:gd name="T65" fmla="*/ 76 h 472"/>
                <a:gd name="T66" fmla="*/ 520 w 609"/>
                <a:gd name="T67" fmla="*/ 81 h 472"/>
                <a:gd name="T68" fmla="*/ 534 w 609"/>
                <a:gd name="T69" fmla="*/ 82 h 472"/>
                <a:gd name="T70" fmla="*/ 548 w 609"/>
                <a:gd name="T71" fmla="*/ 82 h 472"/>
                <a:gd name="T72" fmla="*/ 547 w 609"/>
                <a:gd name="T73" fmla="*/ 78 h 472"/>
                <a:gd name="T74" fmla="*/ 565 w 609"/>
                <a:gd name="T75" fmla="*/ 73 h 472"/>
                <a:gd name="T76" fmla="*/ 567 w 609"/>
                <a:gd name="T77" fmla="*/ 77 h 472"/>
                <a:gd name="T78" fmla="*/ 582 w 609"/>
                <a:gd name="T79" fmla="*/ 59 h 472"/>
                <a:gd name="T80" fmla="*/ 580 w 609"/>
                <a:gd name="T81" fmla="*/ 44 h 472"/>
                <a:gd name="T82" fmla="*/ 584 w 609"/>
                <a:gd name="T83" fmla="*/ 36 h 472"/>
                <a:gd name="T84" fmla="*/ 590 w 609"/>
                <a:gd name="T85" fmla="*/ 19 h 472"/>
                <a:gd name="T86" fmla="*/ 584 w 609"/>
                <a:gd name="T87" fmla="*/ 18 h 472"/>
                <a:gd name="T88" fmla="*/ 562 w 609"/>
                <a:gd name="T89" fmla="*/ 10 h 472"/>
                <a:gd name="T90" fmla="*/ 543 w 609"/>
                <a:gd name="T91" fmla="*/ 1 h 472"/>
                <a:gd name="T92" fmla="*/ 522 w 609"/>
                <a:gd name="T93" fmla="*/ 15 h 472"/>
                <a:gd name="T94" fmla="*/ 502 w 609"/>
                <a:gd name="T95" fmla="*/ 23 h 472"/>
                <a:gd name="T96" fmla="*/ 499 w 609"/>
                <a:gd name="T97" fmla="*/ 25 h 472"/>
                <a:gd name="T98" fmla="*/ 489 w 609"/>
                <a:gd name="T99" fmla="*/ 22 h 472"/>
                <a:gd name="T100" fmla="*/ 473 w 609"/>
                <a:gd name="T101" fmla="*/ 27 h 472"/>
                <a:gd name="T102" fmla="*/ 476 w 609"/>
                <a:gd name="T103" fmla="*/ 28 h 472"/>
                <a:gd name="T104" fmla="*/ 602 w 609"/>
                <a:gd name="T105" fmla="*/ 91 h 472"/>
                <a:gd name="T106" fmla="*/ 600 w 609"/>
                <a:gd name="T107" fmla="*/ 88 h 472"/>
                <a:gd name="T108" fmla="*/ 600 w 609"/>
                <a:gd name="T109" fmla="*/ 88 h 472"/>
                <a:gd name="T110" fmla="*/ 604 w 609"/>
                <a:gd name="T111" fmla="*/ 94 h 472"/>
                <a:gd name="T112" fmla="*/ 6 w 609"/>
                <a:gd name="T113" fmla="*/ 437 h 472"/>
                <a:gd name="T114" fmla="*/ 26 w 609"/>
                <a:gd name="T115" fmla="*/ 448 h 472"/>
                <a:gd name="T116" fmla="*/ 11 w 609"/>
                <a:gd name="T117" fmla="*/ 470 h 472"/>
                <a:gd name="T118" fmla="*/ 8 w 609"/>
                <a:gd name="T119" fmla="*/ 470 h 472"/>
                <a:gd name="T120" fmla="*/ 16 w 609"/>
                <a:gd name="T121" fmla="*/ 471 h 472"/>
                <a:gd name="T122" fmla="*/ 22 w 609"/>
                <a:gd name="T123" fmla="*/ 44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472">
                  <a:moveTo>
                    <a:pt x="489" y="36"/>
                  </a:moveTo>
                  <a:cubicBezTo>
                    <a:pt x="488" y="36"/>
                    <a:pt x="488" y="36"/>
                    <a:pt x="487" y="35"/>
                  </a:cubicBezTo>
                  <a:cubicBezTo>
                    <a:pt x="486" y="35"/>
                    <a:pt x="486" y="35"/>
                    <a:pt x="486" y="35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6" y="37"/>
                    <a:pt x="487" y="37"/>
                    <a:pt x="488" y="37"/>
                  </a:cubicBezTo>
                  <a:cubicBezTo>
                    <a:pt x="488" y="37"/>
                    <a:pt x="488" y="37"/>
                    <a:pt x="488" y="37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8" y="36"/>
                    <a:pt x="488" y="36"/>
                  </a:cubicBezTo>
                  <a:cubicBezTo>
                    <a:pt x="488" y="36"/>
                    <a:pt x="487" y="36"/>
                    <a:pt x="487" y="36"/>
                  </a:cubicBezTo>
                  <a:cubicBezTo>
                    <a:pt x="487" y="36"/>
                    <a:pt x="487" y="36"/>
                    <a:pt x="487" y="36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87" y="37"/>
                    <a:pt x="487" y="37"/>
                    <a:pt x="488" y="37"/>
                  </a:cubicBezTo>
                  <a:cubicBezTo>
                    <a:pt x="489" y="36"/>
                    <a:pt x="489" y="36"/>
                    <a:pt x="489" y="36"/>
                  </a:cubicBezTo>
                  <a:moveTo>
                    <a:pt x="498" y="40"/>
                  </a:moveTo>
                  <a:cubicBezTo>
                    <a:pt x="497" y="40"/>
                    <a:pt x="497" y="40"/>
                    <a:pt x="497" y="40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6" y="39"/>
                    <a:pt x="496" y="39"/>
                    <a:pt x="496" y="39"/>
                  </a:cubicBezTo>
                  <a:cubicBezTo>
                    <a:pt x="494" y="40"/>
                    <a:pt x="494" y="40"/>
                    <a:pt x="494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cubicBezTo>
                    <a:pt x="497" y="40"/>
                    <a:pt x="497" y="40"/>
                    <a:pt x="496" y="39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8" y="40"/>
                    <a:pt x="498" y="40"/>
                    <a:pt x="498" y="40"/>
                  </a:cubicBezTo>
                  <a:moveTo>
                    <a:pt x="506" y="47"/>
                  </a:moveTo>
                  <a:cubicBezTo>
                    <a:pt x="506" y="47"/>
                    <a:pt x="505" y="47"/>
                    <a:pt x="504" y="47"/>
                  </a:cubicBezTo>
                  <a:cubicBezTo>
                    <a:pt x="504" y="47"/>
                    <a:pt x="504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5" y="47"/>
                    <a:pt x="504" y="47"/>
                    <a:pt x="503" y="47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3" y="48"/>
                    <a:pt x="503" y="48"/>
                    <a:pt x="503" y="48"/>
                  </a:cubicBezTo>
                  <a:cubicBezTo>
                    <a:pt x="504" y="48"/>
                    <a:pt x="504" y="48"/>
                    <a:pt x="504" y="48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6" y="47"/>
                    <a:pt x="506" y="47"/>
                    <a:pt x="506" y="47"/>
                  </a:cubicBezTo>
                  <a:cubicBezTo>
                    <a:pt x="506" y="47"/>
                    <a:pt x="506" y="47"/>
                    <a:pt x="506" y="47"/>
                  </a:cubicBezTo>
                  <a:moveTo>
                    <a:pt x="507" y="51"/>
                  </a:moveTo>
                  <a:cubicBezTo>
                    <a:pt x="507" y="50"/>
                    <a:pt x="507" y="50"/>
                    <a:pt x="507" y="50"/>
                  </a:cubicBezTo>
                  <a:cubicBezTo>
                    <a:pt x="507" y="50"/>
                    <a:pt x="506" y="49"/>
                    <a:pt x="505" y="49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3" y="49"/>
                    <a:pt x="503" y="49"/>
                    <a:pt x="503" y="49"/>
                  </a:cubicBezTo>
                  <a:cubicBezTo>
                    <a:pt x="504" y="50"/>
                    <a:pt x="504" y="50"/>
                    <a:pt x="504" y="50"/>
                  </a:cubicBezTo>
                  <a:cubicBezTo>
                    <a:pt x="505" y="50"/>
                    <a:pt x="505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cubicBezTo>
                    <a:pt x="506" y="50"/>
                    <a:pt x="506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5" y="50"/>
                    <a:pt x="505" y="50"/>
                    <a:pt x="505" y="50"/>
                  </a:cubicBezTo>
                  <a:cubicBezTo>
                    <a:pt x="506" y="50"/>
                    <a:pt x="506" y="50"/>
                    <a:pt x="506" y="50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7" y="51"/>
                    <a:pt x="507" y="51"/>
                    <a:pt x="507" y="51"/>
                  </a:cubicBezTo>
                  <a:moveTo>
                    <a:pt x="473" y="30"/>
                  </a:moveTo>
                  <a:cubicBezTo>
                    <a:pt x="474" y="30"/>
                    <a:pt x="475" y="30"/>
                    <a:pt x="476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8" y="29"/>
                    <a:pt x="478" y="29"/>
                    <a:pt x="478" y="29"/>
                  </a:cubicBezTo>
                  <a:cubicBezTo>
                    <a:pt x="478" y="28"/>
                    <a:pt x="477" y="28"/>
                    <a:pt x="477" y="28"/>
                  </a:cubicBezTo>
                  <a:cubicBezTo>
                    <a:pt x="476" y="27"/>
                    <a:pt x="476" y="27"/>
                    <a:pt x="475" y="27"/>
                  </a:cubicBezTo>
                  <a:cubicBezTo>
                    <a:pt x="475" y="27"/>
                    <a:pt x="474" y="27"/>
                    <a:pt x="474" y="27"/>
                  </a:cubicBezTo>
                  <a:cubicBezTo>
                    <a:pt x="474" y="27"/>
                    <a:pt x="474" y="27"/>
                    <a:pt x="474" y="27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8"/>
                    <a:pt x="475" y="28"/>
                    <a:pt x="476" y="28"/>
                  </a:cubicBezTo>
                  <a:cubicBezTo>
                    <a:pt x="477" y="28"/>
                    <a:pt x="477" y="28"/>
                    <a:pt x="478" y="28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8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7"/>
                    <a:pt x="477" y="27"/>
                    <a:pt x="477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5" y="26"/>
                    <a:pt x="475" y="26"/>
                  </a:cubicBezTo>
                  <a:cubicBezTo>
                    <a:pt x="474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3" y="25"/>
                    <a:pt x="473" y="25"/>
                    <a:pt x="473" y="25"/>
                  </a:cubicBezTo>
                  <a:cubicBezTo>
                    <a:pt x="473" y="25"/>
                    <a:pt x="475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6" y="24"/>
                    <a:pt x="476" y="24"/>
                    <a:pt x="476" y="24"/>
                  </a:cubicBezTo>
                  <a:cubicBezTo>
                    <a:pt x="477" y="24"/>
                    <a:pt x="479" y="24"/>
                    <a:pt x="480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3" y="24"/>
                    <a:pt x="484" y="23"/>
                    <a:pt x="485" y="23"/>
                  </a:cubicBezTo>
                  <a:cubicBezTo>
                    <a:pt x="486" y="23"/>
                    <a:pt x="486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8" y="22"/>
                    <a:pt x="488" y="23"/>
                    <a:pt x="488" y="23"/>
                  </a:cubicBezTo>
                  <a:cubicBezTo>
                    <a:pt x="489" y="23"/>
                    <a:pt x="489" y="24"/>
                    <a:pt x="490" y="24"/>
                  </a:cubicBezTo>
                  <a:cubicBezTo>
                    <a:pt x="491" y="25"/>
                    <a:pt x="492" y="25"/>
                    <a:pt x="492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4" y="25"/>
                    <a:pt x="495" y="24"/>
                  </a:cubicBezTo>
                  <a:cubicBezTo>
                    <a:pt x="494" y="24"/>
                    <a:pt x="494" y="24"/>
                    <a:pt x="494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5" y="24"/>
                    <a:pt x="495" y="24"/>
                    <a:pt x="495" y="24"/>
                  </a:cubicBezTo>
                  <a:cubicBezTo>
                    <a:pt x="496" y="24"/>
                    <a:pt x="496" y="24"/>
                    <a:pt x="496" y="24"/>
                  </a:cubicBezTo>
                  <a:cubicBezTo>
                    <a:pt x="496" y="24"/>
                    <a:pt x="496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7" y="25"/>
                    <a:pt x="497" y="25"/>
                    <a:pt x="497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6"/>
                    <a:pt x="498" y="26"/>
                    <a:pt x="498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0" y="24"/>
                    <a:pt x="500" y="24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03" y="25"/>
                    <a:pt x="504" y="25"/>
                    <a:pt x="505" y="24"/>
                  </a:cubicBezTo>
                  <a:cubicBezTo>
                    <a:pt x="505" y="23"/>
                    <a:pt x="505" y="23"/>
                    <a:pt x="505" y="23"/>
                  </a:cubicBezTo>
                  <a:cubicBezTo>
                    <a:pt x="504" y="23"/>
                    <a:pt x="504" y="23"/>
                    <a:pt x="503" y="22"/>
                  </a:cubicBezTo>
                  <a:cubicBezTo>
                    <a:pt x="503" y="22"/>
                    <a:pt x="503" y="21"/>
                    <a:pt x="503" y="21"/>
                  </a:cubicBezTo>
                  <a:cubicBezTo>
                    <a:pt x="503" y="20"/>
                    <a:pt x="503" y="19"/>
                    <a:pt x="503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3" y="18"/>
                    <a:pt x="503" y="17"/>
                    <a:pt x="502" y="17"/>
                  </a:cubicBezTo>
                  <a:cubicBezTo>
                    <a:pt x="502" y="17"/>
                    <a:pt x="501" y="16"/>
                    <a:pt x="501" y="16"/>
                  </a:cubicBezTo>
                  <a:cubicBezTo>
                    <a:pt x="501" y="16"/>
                    <a:pt x="501" y="15"/>
                    <a:pt x="501" y="15"/>
                  </a:cubicBezTo>
                  <a:cubicBezTo>
                    <a:pt x="501" y="14"/>
                    <a:pt x="500" y="13"/>
                    <a:pt x="499" y="13"/>
                  </a:cubicBezTo>
                  <a:cubicBezTo>
                    <a:pt x="499" y="13"/>
                    <a:pt x="499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500" y="14"/>
                    <a:pt x="501" y="14"/>
                    <a:pt x="502" y="15"/>
                  </a:cubicBezTo>
                  <a:cubicBezTo>
                    <a:pt x="502" y="14"/>
                    <a:pt x="502" y="14"/>
                    <a:pt x="502" y="14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2" y="15"/>
                    <a:pt x="502" y="15"/>
                    <a:pt x="502" y="15"/>
                  </a:cubicBezTo>
                  <a:cubicBezTo>
                    <a:pt x="503" y="15"/>
                    <a:pt x="504" y="14"/>
                    <a:pt x="505" y="14"/>
                  </a:cubicBezTo>
                  <a:cubicBezTo>
                    <a:pt x="505" y="14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6"/>
                  </a:cubicBezTo>
                  <a:cubicBezTo>
                    <a:pt x="505" y="16"/>
                    <a:pt x="506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7"/>
                    <a:pt x="507" y="17"/>
                    <a:pt x="507" y="17"/>
                  </a:cubicBezTo>
                  <a:cubicBezTo>
                    <a:pt x="507" y="18"/>
                    <a:pt x="507" y="18"/>
                    <a:pt x="507" y="18"/>
                  </a:cubicBezTo>
                  <a:cubicBezTo>
                    <a:pt x="508" y="18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09" y="17"/>
                    <a:pt x="509" y="17"/>
                    <a:pt x="509" y="17"/>
                  </a:cubicBezTo>
                  <a:cubicBezTo>
                    <a:pt x="511" y="17"/>
                    <a:pt x="512" y="18"/>
                    <a:pt x="514" y="18"/>
                  </a:cubicBezTo>
                  <a:cubicBezTo>
                    <a:pt x="514" y="18"/>
                    <a:pt x="515" y="18"/>
                    <a:pt x="516" y="18"/>
                  </a:cubicBezTo>
                  <a:cubicBezTo>
                    <a:pt x="517" y="18"/>
                    <a:pt x="518" y="18"/>
                    <a:pt x="518" y="17"/>
                  </a:cubicBezTo>
                  <a:cubicBezTo>
                    <a:pt x="520" y="17"/>
                    <a:pt x="521" y="17"/>
                    <a:pt x="523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2" y="15"/>
                    <a:pt x="521" y="15"/>
                    <a:pt x="520" y="15"/>
                  </a:cubicBezTo>
                  <a:cubicBezTo>
                    <a:pt x="520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19" y="15"/>
                    <a:pt x="519" y="15"/>
                  </a:cubicBezTo>
                  <a:cubicBezTo>
                    <a:pt x="519" y="15"/>
                    <a:pt x="520" y="14"/>
                    <a:pt x="520" y="14"/>
                  </a:cubicBezTo>
                  <a:cubicBezTo>
                    <a:pt x="521" y="14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2" y="13"/>
                    <a:pt x="522" y="13"/>
                    <a:pt x="522" y="13"/>
                  </a:cubicBezTo>
                  <a:cubicBezTo>
                    <a:pt x="524" y="12"/>
                    <a:pt x="527" y="13"/>
                    <a:pt x="529" y="12"/>
                  </a:cubicBezTo>
                  <a:cubicBezTo>
                    <a:pt x="530" y="11"/>
                    <a:pt x="530" y="11"/>
                    <a:pt x="531" y="10"/>
                  </a:cubicBezTo>
                  <a:cubicBezTo>
                    <a:pt x="532" y="10"/>
                    <a:pt x="532" y="9"/>
                    <a:pt x="533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4" y="8"/>
                    <a:pt x="534" y="8"/>
                    <a:pt x="534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7"/>
                    <a:pt x="533" y="7"/>
                    <a:pt x="533" y="6"/>
                  </a:cubicBezTo>
                  <a:cubicBezTo>
                    <a:pt x="533" y="6"/>
                    <a:pt x="533" y="5"/>
                    <a:pt x="533" y="4"/>
                  </a:cubicBezTo>
                  <a:cubicBezTo>
                    <a:pt x="533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4" y="2"/>
                    <a:pt x="535" y="2"/>
                    <a:pt x="537" y="1"/>
                  </a:cubicBezTo>
                  <a:cubicBezTo>
                    <a:pt x="538" y="1"/>
                    <a:pt x="539" y="1"/>
                    <a:pt x="540" y="1"/>
                  </a:cubicBezTo>
                  <a:cubicBezTo>
                    <a:pt x="541" y="1"/>
                    <a:pt x="541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1"/>
                    <a:pt x="542" y="1"/>
                    <a:pt x="542" y="1"/>
                  </a:cubicBezTo>
                  <a:cubicBezTo>
                    <a:pt x="542" y="2"/>
                    <a:pt x="542" y="2"/>
                    <a:pt x="542" y="2"/>
                  </a:cubicBezTo>
                  <a:cubicBezTo>
                    <a:pt x="542" y="2"/>
                    <a:pt x="542" y="3"/>
                    <a:pt x="542" y="3"/>
                  </a:cubicBezTo>
                  <a:cubicBezTo>
                    <a:pt x="542" y="4"/>
                    <a:pt x="543" y="4"/>
                    <a:pt x="544" y="4"/>
                  </a:cubicBezTo>
                  <a:cubicBezTo>
                    <a:pt x="545" y="4"/>
                    <a:pt x="545" y="4"/>
                    <a:pt x="546" y="4"/>
                  </a:cubicBezTo>
                  <a:cubicBezTo>
                    <a:pt x="546" y="4"/>
                    <a:pt x="546" y="4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8" y="6"/>
                    <a:pt x="549" y="6"/>
                    <a:pt x="549" y="6"/>
                  </a:cubicBezTo>
                  <a:cubicBezTo>
                    <a:pt x="550" y="7"/>
                    <a:pt x="551" y="7"/>
                    <a:pt x="551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7"/>
                    <a:pt x="552" y="7"/>
                    <a:pt x="552" y="7"/>
                  </a:cubicBezTo>
                  <a:cubicBezTo>
                    <a:pt x="552" y="8"/>
                    <a:pt x="552" y="8"/>
                    <a:pt x="552" y="8"/>
                  </a:cubicBezTo>
                  <a:cubicBezTo>
                    <a:pt x="552" y="9"/>
                    <a:pt x="552" y="9"/>
                    <a:pt x="552" y="9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4" y="8"/>
                    <a:pt x="554" y="8"/>
                  </a:cubicBezTo>
                  <a:cubicBezTo>
                    <a:pt x="555" y="8"/>
                    <a:pt x="555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8"/>
                    <a:pt x="556" y="8"/>
                    <a:pt x="557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7" y="10"/>
                    <a:pt x="557" y="10"/>
                    <a:pt x="556" y="11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58" y="12"/>
                    <a:pt x="559" y="12"/>
                    <a:pt x="559" y="12"/>
                  </a:cubicBezTo>
                  <a:cubicBezTo>
                    <a:pt x="560" y="12"/>
                    <a:pt x="560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1" y="12"/>
                    <a:pt x="561" y="12"/>
                    <a:pt x="561" y="12"/>
                  </a:cubicBezTo>
                  <a:cubicBezTo>
                    <a:pt x="562" y="11"/>
                    <a:pt x="562" y="11"/>
                    <a:pt x="563" y="11"/>
                  </a:cubicBezTo>
                  <a:cubicBezTo>
                    <a:pt x="563" y="10"/>
                    <a:pt x="563" y="10"/>
                    <a:pt x="564" y="10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9"/>
                    <a:pt x="563" y="10"/>
                    <a:pt x="563" y="11"/>
                  </a:cubicBezTo>
                  <a:cubicBezTo>
                    <a:pt x="563" y="12"/>
                    <a:pt x="563" y="12"/>
                    <a:pt x="563" y="12"/>
                  </a:cubicBezTo>
                  <a:cubicBezTo>
                    <a:pt x="563" y="13"/>
                    <a:pt x="564" y="13"/>
                    <a:pt x="564" y="13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5" y="13"/>
                    <a:pt x="566" y="14"/>
                    <a:pt x="567" y="14"/>
                  </a:cubicBezTo>
                  <a:cubicBezTo>
                    <a:pt x="568" y="15"/>
                    <a:pt x="569" y="15"/>
                    <a:pt x="569" y="16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6" y="17"/>
                    <a:pt x="577" y="16"/>
                    <a:pt x="578" y="17"/>
                  </a:cubicBezTo>
                  <a:cubicBezTo>
                    <a:pt x="578" y="17"/>
                    <a:pt x="578" y="17"/>
                    <a:pt x="579" y="17"/>
                  </a:cubicBezTo>
                  <a:cubicBezTo>
                    <a:pt x="580" y="18"/>
                    <a:pt x="580" y="19"/>
                    <a:pt x="582" y="19"/>
                  </a:cubicBezTo>
                  <a:cubicBezTo>
                    <a:pt x="582" y="20"/>
                    <a:pt x="582" y="20"/>
                    <a:pt x="582" y="20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3" y="19"/>
                    <a:pt x="583" y="19"/>
                  </a:cubicBezTo>
                  <a:cubicBezTo>
                    <a:pt x="583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4" y="20"/>
                    <a:pt x="584" y="20"/>
                    <a:pt x="584" y="20"/>
                  </a:cubicBezTo>
                  <a:cubicBezTo>
                    <a:pt x="584" y="20"/>
                    <a:pt x="585" y="20"/>
                    <a:pt x="585" y="20"/>
                  </a:cubicBezTo>
                  <a:cubicBezTo>
                    <a:pt x="585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6" y="20"/>
                    <a:pt x="586" y="20"/>
                    <a:pt x="586" y="20"/>
                  </a:cubicBezTo>
                  <a:cubicBezTo>
                    <a:pt x="587" y="20"/>
                    <a:pt x="588" y="20"/>
                    <a:pt x="588" y="20"/>
                  </a:cubicBezTo>
                  <a:cubicBezTo>
                    <a:pt x="588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89" y="20"/>
                    <a:pt x="589" y="20"/>
                    <a:pt x="589" y="20"/>
                  </a:cubicBezTo>
                  <a:cubicBezTo>
                    <a:pt x="591" y="21"/>
                    <a:pt x="594" y="21"/>
                    <a:pt x="596" y="21"/>
                  </a:cubicBezTo>
                  <a:cubicBezTo>
                    <a:pt x="596" y="21"/>
                    <a:pt x="596" y="21"/>
                    <a:pt x="596" y="21"/>
                  </a:cubicBezTo>
                  <a:cubicBezTo>
                    <a:pt x="595" y="20"/>
                    <a:pt x="595" y="20"/>
                    <a:pt x="595" y="20"/>
                  </a:cubicBezTo>
                  <a:cubicBezTo>
                    <a:pt x="593" y="22"/>
                    <a:pt x="591" y="24"/>
                    <a:pt x="590" y="26"/>
                  </a:cubicBezTo>
                  <a:cubicBezTo>
                    <a:pt x="590" y="27"/>
                    <a:pt x="589" y="28"/>
                    <a:pt x="589" y="29"/>
                  </a:cubicBezTo>
                  <a:cubicBezTo>
                    <a:pt x="589" y="30"/>
                    <a:pt x="589" y="30"/>
                    <a:pt x="589" y="30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1"/>
                    <a:pt x="589" y="31"/>
                    <a:pt x="589" y="31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33"/>
                    <a:pt x="589" y="33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9" y="34"/>
                    <a:pt x="589" y="34"/>
                    <a:pt x="589" y="34"/>
                  </a:cubicBezTo>
                  <a:cubicBezTo>
                    <a:pt x="588" y="34"/>
                    <a:pt x="587" y="35"/>
                    <a:pt x="587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6" y="34"/>
                    <a:pt x="585" y="34"/>
                    <a:pt x="585" y="34"/>
                  </a:cubicBezTo>
                  <a:cubicBezTo>
                    <a:pt x="584" y="34"/>
                    <a:pt x="584" y="34"/>
                    <a:pt x="584" y="34"/>
                  </a:cubicBezTo>
                  <a:cubicBezTo>
                    <a:pt x="583" y="34"/>
                    <a:pt x="583" y="35"/>
                    <a:pt x="583" y="36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3" y="37"/>
                    <a:pt x="582" y="38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0" y="39"/>
                    <a:pt x="579" y="39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8" y="40"/>
                    <a:pt x="578" y="41"/>
                    <a:pt x="578" y="41"/>
                  </a:cubicBezTo>
                  <a:cubicBezTo>
                    <a:pt x="578" y="42"/>
                    <a:pt x="578" y="42"/>
                    <a:pt x="578" y="42"/>
                  </a:cubicBezTo>
                  <a:cubicBezTo>
                    <a:pt x="577" y="42"/>
                    <a:pt x="577" y="42"/>
                    <a:pt x="576" y="43"/>
                  </a:cubicBezTo>
                  <a:cubicBezTo>
                    <a:pt x="575" y="43"/>
                    <a:pt x="575" y="44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5"/>
                    <a:pt x="575" y="46"/>
                    <a:pt x="575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4" y="47"/>
                    <a:pt x="574" y="47"/>
                    <a:pt x="574" y="48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6" y="48"/>
                    <a:pt x="576" y="48"/>
                  </a:cubicBezTo>
                  <a:cubicBezTo>
                    <a:pt x="577" y="47"/>
                    <a:pt x="577" y="47"/>
                    <a:pt x="577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79" y="46"/>
                    <a:pt x="579" y="45"/>
                    <a:pt x="580" y="45"/>
                  </a:cubicBezTo>
                  <a:cubicBezTo>
                    <a:pt x="580" y="45"/>
                    <a:pt x="581" y="46"/>
                    <a:pt x="581" y="46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2" y="46"/>
                    <a:pt x="582" y="46"/>
                    <a:pt x="582" y="47"/>
                  </a:cubicBezTo>
                  <a:cubicBezTo>
                    <a:pt x="582" y="47"/>
                    <a:pt x="582" y="48"/>
                    <a:pt x="582" y="49"/>
                  </a:cubicBezTo>
                  <a:cubicBezTo>
                    <a:pt x="583" y="49"/>
                    <a:pt x="583" y="49"/>
                    <a:pt x="583" y="50"/>
                  </a:cubicBezTo>
                  <a:cubicBezTo>
                    <a:pt x="583" y="50"/>
                    <a:pt x="583" y="50"/>
                    <a:pt x="583" y="50"/>
                  </a:cubicBezTo>
                  <a:cubicBezTo>
                    <a:pt x="583" y="50"/>
                    <a:pt x="582" y="51"/>
                    <a:pt x="582" y="51"/>
                  </a:cubicBezTo>
                  <a:cubicBezTo>
                    <a:pt x="581" y="51"/>
                    <a:pt x="581" y="51"/>
                    <a:pt x="581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2" y="52"/>
                    <a:pt x="583" y="53"/>
                    <a:pt x="584" y="53"/>
                  </a:cubicBezTo>
                  <a:cubicBezTo>
                    <a:pt x="584" y="54"/>
                    <a:pt x="585" y="55"/>
                    <a:pt x="585" y="55"/>
                  </a:cubicBezTo>
                  <a:cubicBezTo>
                    <a:pt x="585" y="55"/>
                    <a:pt x="585" y="55"/>
                    <a:pt x="585" y="55"/>
                  </a:cubicBezTo>
                  <a:cubicBezTo>
                    <a:pt x="585" y="55"/>
                    <a:pt x="584" y="56"/>
                    <a:pt x="584" y="56"/>
                  </a:cubicBezTo>
                  <a:cubicBezTo>
                    <a:pt x="583" y="56"/>
                    <a:pt x="582" y="57"/>
                    <a:pt x="582" y="57"/>
                  </a:cubicBezTo>
                  <a:cubicBezTo>
                    <a:pt x="581" y="57"/>
                    <a:pt x="581" y="57"/>
                    <a:pt x="581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7"/>
                    <a:pt x="580" y="57"/>
                    <a:pt x="580" y="57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0" y="59"/>
                    <a:pt x="581" y="60"/>
                    <a:pt x="582" y="60"/>
                  </a:cubicBezTo>
                  <a:cubicBezTo>
                    <a:pt x="582" y="61"/>
                    <a:pt x="583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1"/>
                    <a:pt x="584" y="62"/>
                    <a:pt x="583" y="62"/>
                  </a:cubicBezTo>
                  <a:cubicBezTo>
                    <a:pt x="583" y="63"/>
                    <a:pt x="582" y="63"/>
                    <a:pt x="582" y="64"/>
                  </a:cubicBezTo>
                  <a:cubicBezTo>
                    <a:pt x="582" y="65"/>
                    <a:pt x="582" y="65"/>
                    <a:pt x="582" y="65"/>
                  </a:cubicBezTo>
                  <a:cubicBezTo>
                    <a:pt x="583" y="66"/>
                    <a:pt x="583" y="66"/>
                    <a:pt x="584" y="67"/>
                  </a:cubicBezTo>
                  <a:cubicBezTo>
                    <a:pt x="585" y="67"/>
                    <a:pt x="587" y="68"/>
                    <a:pt x="588" y="68"/>
                  </a:cubicBezTo>
                  <a:cubicBezTo>
                    <a:pt x="588" y="68"/>
                    <a:pt x="588" y="68"/>
                    <a:pt x="589" y="68"/>
                  </a:cubicBezTo>
                  <a:cubicBezTo>
                    <a:pt x="589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7"/>
                    <a:pt x="590" y="67"/>
                  </a:cubicBezTo>
                  <a:cubicBezTo>
                    <a:pt x="590" y="67"/>
                    <a:pt x="590" y="68"/>
                    <a:pt x="589" y="68"/>
                  </a:cubicBezTo>
                  <a:cubicBezTo>
                    <a:pt x="587" y="71"/>
                    <a:pt x="583" y="73"/>
                    <a:pt x="580" y="75"/>
                  </a:cubicBezTo>
                  <a:cubicBezTo>
                    <a:pt x="579" y="75"/>
                    <a:pt x="579" y="75"/>
                    <a:pt x="579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79" y="76"/>
                    <a:pt x="578" y="76"/>
                    <a:pt x="577" y="76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5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2" y="76"/>
                    <a:pt x="571" y="75"/>
                    <a:pt x="569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7" y="74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7" y="74"/>
                    <a:pt x="567" y="73"/>
                    <a:pt x="566" y="73"/>
                  </a:cubicBezTo>
                  <a:cubicBezTo>
                    <a:pt x="566" y="73"/>
                    <a:pt x="566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74"/>
                    <a:pt x="561" y="73"/>
                    <a:pt x="560" y="73"/>
                  </a:cubicBezTo>
                  <a:cubicBezTo>
                    <a:pt x="559" y="73"/>
                    <a:pt x="557" y="72"/>
                    <a:pt x="556" y="72"/>
                  </a:cubicBezTo>
                  <a:cubicBezTo>
                    <a:pt x="556" y="72"/>
                    <a:pt x="556" y="72"/>
                    <a:pt x="556" y="72"/>
                  </a:cubicBezTo>
                  <a:cubicBezTo>
                    <a:pt x="554" y="72"/>
                    <a:pt x="552" y="74"/>
                    <a:pt x="551" y="74"/>
                  </a:cubicBezTo>
                  <a:cubicBezTo>
                    <a:pt x="551" y="74"/>
                    <a:pt x="549" y="75"/>
                    <a:pt x="548" y="75"/>
                  </a:cubicBezTo>
                  <a:cubicBezTo>
                    <a:pt x="548" y="76"/>
                    <a:pt x="547" y="76"/>
                    <a:pt x="547" y="76"/>
                  </a:cubicBezTo>
                  <a:cubicBezTo>
                    <a:pt x="546" y="77"/>
                    <a:pt x="546" y="77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8"/>
                    <a:pt x="546" y="78"/>
                    <a:pt x="546" y="78"/>
                  </a:cubicBezTo>
                  <a:cubicBezTo>
                    <a:pt x="546" y="79"/>
                    <a:pt x="545" y="79"/>
                    <a:pt x="545" y="79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1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6" y="81"/>
                    <a:pt x="546" y="81"/>
                    <a:pt x="546" y="82"/>
                  </a:cubicBezTo>
                  <a:cubicBezTo>
                    <a:pt x="546" y="82"/>
                    <a:pt x="547" y="83"/>
                    <a:pt x="547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7" y="83"/>
                    <a:pt x="547" y="83"/>
                    <a:pt x="547" y="83"/>
                  </a:cubicBezTo>
                  <a:cubicBezTo>
                    <a:pt x="547" y="83"/>
                    <a:pt x="546" y="83"/>
                    <a:pt x="545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3" y="83"/>
                    <a:pt x="543" y="84"/>
                    <a:pt x="543" y="84"/>
                  </a:cubicBezTo>
                  <a:cubicBezTo>
                    <a:pt x="543" y="84"/>
                    <a:pt x="543" y="84"/>
                    <a:pt x="543" y="84"/>
                  </a:cubicBezTo>
                  <a:cubicBezTo>
                    <a:pt x="542" y="84"/>
                    <a:pt x="542" y="84"/>
                    <a:pt x="542" y="84"/>
                  </a:cubicBezTo>
                  <a:cubicBezTo>
                    <a:pt x="541" y="84"/>
                    <a:pt x="540" y="83"/>
                    <a:pt x="539" y="83"/>
                  </a:cubicBezTo>
                  <a:cubicBezTo>
                    <a:pt x="538" y="83"/>
                    <a:pt x="538" y="83"/>
                    <a:pt x="537" y="84"/>
                  </a:cubicBezTo>
                  <a:cubicBezTo>
                    <a:pt x="537" y="84"/>
                    <a:pt x="537" y="84"/>
                    <a:pt x="537" y="84"/>
                  </a:cubicBezTo>
                  <a:cubicBezTo>
                    <a:pt x="538" y="84"/>
                    <a:pt x="538" y="84"/>
                    <a:pt x="538" y="84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5" y="83"/>
                    <a:pt x="535" y="83"/>
                    <a:pt x="535" y="82"/>
                  </a:cubicBezTo>
                  <a:cubicBezTo>
                    <a:pt x="535" y="82"/>
                    <a:pt x="535" y="82"/>
                    <a:pt x="535" y="82"/>
                  </a:cubicBezTo>
                  <a:cubicBezTo>
                    <a:pt x="534" y="81"/>
                    <a:pt x="534" y="81"/>
                    <a:pt x="534" y="81"/>
                  </a:cubicBezTo>
                  <a:cubicBezTo>
                    <a:pt x="534" y="81"/>
                    <a:pt x="533" y="81"/>
                    <a:pt x="532" y="81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1"/>
                    <a:pt x="531" y="81"/>
                    <a:pt x="531" y="81"/>
                  </a:cubicBezTo>
                  <a:cubicBezTo>
                    <a:pt x="531" y="80"/>
                    <a:pt x="530" y="80"/>
                    <a:pt x="529" y="80"/>
                  </a:cubicBezTo>
                  <a:cubicBezTo>
                    <a:pt x="529" y="80"/>
                    <a:pt x="528" y="80"/>
                    <a:pt x="528" y="80"/>
                  </a:cubicBezTo>
                  <a:cubicBezTo>
                    <a:pt x="527" y="79"/>
                    <a:pt x="526" y="79"/>
                    <a:pt x="525" y="79"/>
                  </a:cubicBezTo>
                  <a:cubicBezTo>
                    <a:pt x="525" y="79"/>
                    <a:pt x="524" y="79"/>
                    <a:pt x="524" y="79"/>
                  </a:cubicBezTo>
                  <a:cubicBezTo>
                    <a:pt x="524" y="80"/>
                    <a:pt x="523" y="80"/>
                    <a:pt x="523" y="81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0"/>
                    <a:pt x="524" y="80"/>
                    <a:pt x="524" y="80"/>
                  </a:cubicBezTo>
                  <a:cubicBezTo>
                    <a:pt x="523" y="80"/>
                    <a:pt x="521" y="80"/>
                    <a:pt x="520" y="80"/>
                  </a:cubicBezTo>
                  <a:cubicBezTo>
                    <a:pt x="520" y="80"/>
                    <a:pt x="519" y="80"/>
                    <a:pt x="519" y="80"/>
                  </a:cubicBezTo>
                  <a:cubicBezTo>
                    <a:pt x="518" y="80"/>
                    <a:pt x="518" y="80"/>
                    <a:pt x="518" y="80"/>
                  </a:cubicBezTo>
                  <a:cubicBezTo>
                    <a:pt x="517" y="80"/>
                    <a:pt x="517" y="80"/>
                    <a:pt x="517" y="80"/>
                  </a:cubicBezTo>
                  <a:cubicBezTo>
                    <a:pt x="516" y="80"/>
                    <a:pt x="516" y="79"/>
                    <a:pt x="515" y="79"/>
                  </a:cubicBezTo>
                  <a:cubicBezTo>
                    <a:pt x="515" y="79"/>
                    <a:pt x="514" y="79"/>
                    <a:pt x="514" y="79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80"/>
                    <a:pt x="514" y="80"/>
                    <a:pt x="514" y="80"/>
                  </a:cubicBezTo>
                  <a:cubicBezTo>
                    <a:pt x="514" y="79"/>
                    <a:pt x="514" y="79"/>
                    <a:pt x="514" y="79"/>
                  </a:cubicBezTo>
                  <a:cubicBezTo>
                    <a:pt x="514" y="79"/>
                    <a:pt x="513" y="79"/>
                    <a:pt x="512" y="79"/>
                  </a:cubicBezTo>
                  <a:cubicBezTo>
                    <a:pt x="511" y="79"/>
                    <a:pt x="510" y="78"/>
                    <a:pt x="509" y="78"/>
                  </a:cubicBezTo>
                  <a:cubicBezTo>
                    <a:pt x="508" y="77"/>
                    <a:pt x="506" y="77"/>
                    <a:pt x="506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7"/>
                  </a:cubicBezTo>
                  <a:cubicBezTo>
                    <a:pt x="505" y="77"/>
                    <a:pt x="505" y="77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6"/>
                    <a:pt x="505" y="76"/>
                    <a:pt x="505" y="76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4" y="75"/>
                    <a:pt x="504" y="75"/>
                    <a:pt x="504" y="75"/>
                  </a:cubicBezTo>
                  <a:cubicBezTo>
                    <a:pt x="503" y="75"/>
                    <a:pt x="502" y="75"/>
                    <a:pt x="502" y="74"/>
                  </a:cubicBezTo>
                  <a:cubicBezTo>
                    <a:pt x="501" y="74"/>
                    <a:pt x="501" y="74"/>
                    <a:pt x="501" y="74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1" y="75"/>
                    <a:pt x="501" y="75"/>
                    <a:pt x="501" y="75"/>
                  </a:cubicBezTo>
                  <a:cubicBezTo>
                    <a:pt x="503" y="75"/>
                    <a:pt x="504" y="73"/>
                    <a:pt x="505" y="71"/>
                  </a:cubicBezTo>
                  <a:cubicBezTo>
                    <a:pt x="505" y="70"/>
                    <a:pt x="505" y="68"/>
                    <a:pt x="506" y="66"/>
                  </a:cubicBezTo>
                  <a:cubicBezTo>
                    <a:pt x="506" y="65"/>
                    <a:pt x="506" y="63"/>
                    <a:pt x="507" y="63"/>
                  </a:cubicBezTo>
                  <a:cubicBezTo>
                    <a:pt x="507" y="63"/>
                    <a:pt x="508" y="62"/>
                    <a:pt x="508" y="62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7" y="61"/>
                    <a:pt x="507" y="61"/>
                    <a:pt x="507" y="61"/>
                  </a:cubicBezTo>
                  <a:cubicBezTo>
                    <a:pt x="506" y="61"/>
                    <a:pt x="506" y="61"/>
                    <a:pt x="506" y="61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1"/>
                    <a:pt x="506" y="60"/>
                  </a:cubicBezTo>
                  <a:cubicBezTo>
                    <a:pt x="506" y="58"/>
                    <a:pt x="507" y="56"/>
                    <a:pt x="508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508" y="55"/>
                    <a:pt x="510" y="56"/>
                    <a:pt x="510" y="57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510" y="57"/>
                    <a:pt x="510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1" y="59"/>
                    <a:pt x="511" y="59"/>
                    <a:pt x="512" y="59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8"/>
                    <a:pt x="512" y="58"/>
                  </a:cubicBezTo>
                  <a:cubicBezTo>
                    <a:pt x="512" y="57"/>
                    <a:pt x="512" y="57"/>
                    <a:pt x="512" y="57"/>
                  </a:cubicBezTo>
                  <a:cubicBezTo>
                    <a:pt x="511" y="55"/>
                    <a:pt x="510" y="53"/>
                    <a:pt x="508" y="53"/>
                  </a:cubicBezTo>
                  <a:cubicBezTo>
                    <a:pt x="508" y="53"/>
                    <a:pt x="508" y="53"/>
                    <a:pt x="508" y="53"/>
                  </a:cubicBezTo>
                  <a:cubicBezTo>
                    <a:pt x="508" y="52"/>
                    <a:pt x="507" y="52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6" y="52"/>
                    <a:pt x="506" y="52"/>
                    <a:pt x="506" y="52"/>
                  </a:cubicBezTo>
                  <a:cubicBezTo>
                    <a:pt x="507" y="52"/>
                    <a:pt x="507" y="52"/>
                    <a:pt x="507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8" y="50"/>
                  </a:cubicBezTo>
                  <a:cubicBezTo>
                    <a:pt x="507" y="49"/>
                    <a:pt x="507" y="49"/>
                    <a:pt x="507" y="48"/>
                  </a:cubicBezTo>
                  <a:cubicBezTo>
                    <a:pt x="507" y="47"/>
                    <a:pt x="507" y="46"/>
                    <a:pt x="508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6" y="46"/>
                    <a:pt x="506" y="46"/>
                  </a:cubicBezTo>
                  <a:cubicBezTo>
                    <a:pt x="505" y="46"/>
                    <a:pt x="504" y="45"/>
                    <a:pt x="503" y="45"/>
                  </a:cubicBezTo>
                  <a:cubicBezTo>
                    <a:pt x="502" y="45"/>
                    <a:pt x="501" y="44"/>
                    <a:pt x="501" y="44"/>
                  </a:cubicBezTo>
                  <a:cubicBezTo>
                    <a:pt x="501" y="43"/>
                    <a:pt x="500" y="42"/>
                    <a:pt x="499" y="42"/>
                  </a:cubicBezTo>
                  <a:cubicBezTo>
                    <a:pt x="499" y="42"/>
                    <a:pt x="498" y="41"/>
                    <a:pt x="498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39"/>
                    <a:pt x="499" y="39"/>
                  </a:cubicBezTo>
                  <a:cubicBezTo>
                    <a:pt x="499" y="39"/>
                    <a:pt x="499" y="38"/>
                    <a:pt x="498" y="38"/>
                  </a:cubicBezTo>
                  <a:cubicBezTo>
                    <a:pt x="498" y="38"/>
                    <a:pt x="497" y="38"/>
                    <a:pt x="497" y="38"/>
                  </a:cubicBezTo>
                  <a:cubicBezTo>
                    <a:pt x="497" y="38"/>
                    <a:pt x="497" y="38"/>
                    <a:pt x="497" y="38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8" y="38"/>
                    <a:pt x="498" y="38"/>
                    <a:pt x="498" y="38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0" y="36"/>
                    <a:pt x="499" y="36"/>
                    <a:pt x="498" y="36"/>
                  </a:cubicBezTo>
                  <a:cubicBezTo>
                    <a:pt x="498" y="36"/>
                    <a:pt x="497" y="36"/>
                    <a:pt x="496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4"/>
                    <a:pt x="494" y="34"/>
                    <a:pt x="494" y="34"/>
                  </a:cubicBezTo>
                  <a:cubicBezTo>
                    <a:pt x="494" y="34"/>
                    <a:pt x="493" y="34"/>
                    <a:pt x="492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1" y="35"/>
                    <a:pt x="492" y="35"/>
                    <a:pt x="492" y="34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33"/>
                    <a:pt x="491" y="33"/>
                    <a:pt x="490" y="33"/>
                  </a:cubicBezTo>
                  <a:cubicBezTo>
                    <a:pt x="490" y="33"/>
                    <a:pt x="489" y="33"/>
                    <a:pt x="489" y="33"/>
                  </a:cubicBezTo>
                  <a:cubicBezTo>
                    <a:pt x="488" y="34"/>
                    <a:pt x="488" y="34"/>
                    <a:pt x="488" y="35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8" y="34"/>
                    <a:pt x="488" y="34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8" y="32"/>
                    <a:pt x="488" y="32"/>
                    <a:pt x="488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3"/>
                    <a:pt x="487" y="33"/>
                    <a:pt x="487" y="33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5" y="32"/>
                    <a:pt x="485" y="32"/>
                  </a:cubicBezTo>
                  <a:cubicBezTo>
                    <a:pt x="483" y="32"/>
                    <a:pt x="481" y="31"/>
                    <a:pt x="479" y="31"/>
                  </a:cubicBezTo>
                  <a:cubicBezTo>
                    <a:pt x="478" y="31"/>
                    <a:pt x="477" y="31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6" y="30"/>
                    <a:pt x="475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cubicBezTo>
                    <a:pt x="475" y="30"/>
                    <a:pt x="475" y="31"/>
                    <a:pt x="477" y="32"/>
                  </a:cubicBezTo>
                  <a:cubicBezTo>
                    <a:pt x="477" y="33"/>
                    <a:pt x="477" y="33"/>
                    <a:pt x="477" y="33"/>
                  </a:cubicBezTo>
                  <a:cubicBezTo>
                    <a:pt x="477" y="32"/>
                    <a:pt x="477" y="32"/>
                    <a:pt x="477" y="32"/>
                  </a:cubicBezTo>
                  <a:cubicBezTo>
                    <a:pt x="478" y="32"/>
                    <a:pt x="478" y="32"/>
                    <a:pt x="479" y="32"/>
                  </a:cubicBezTo>
                  <a:cubicBezTo>
                    <a:pt x="481" y="32"/>
                    <a:pt x="483" y="33"/>
                    <a:pt x="485" y="33"/>
                  </a:cubicBezTo>
                  <a:cubicBezTo>
                    <a:pt x="486" y="33"/>
                    <a:pt x="486" y="33"/>
                    <a:pt x="487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6" y="32"/>
                    <a:pt x="486" y="32"/>
                    <a:pt x="485" y="33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7" y="34"/>
                    <a:pt x="488" y="33"/>
                    <a:pt x="488" y="33"/>
                  </a:cubicBezTo>
                  <a:cubicBezTo>
                    <a:pt x="489" y="31"/>
                    <a:pt x="489" y="31"/>
                    <a:pt x="489" y="31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7" y="32"/>
                    <a:pt x="487" y="33"/>
                    <a:pt x="487" y="33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9" y="34"/>
                    <a:pt x="489" y="34"/>
                    <a:pt x="489" y="34"/>
                  </a:cubicBezTo>
                  <a:cubicBezTo>
                    <a:pt x="490" y="34"/>
                    <a:pt x="490" y="34"/>
                    <a:pt x="490" y="34"/>
                  </a:cubicBezTo>
                  <a:cubicBezTo>
                    <a:pt x="491" y="34"/>
                    <a:pt x="491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88" y="34"/>
                    <a:pt x="488" y="34"/>
                    <a:pt x="488" y="34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90" y="35"/>
                    <a:pt x="491" y="35"/>
                    <a:pt x="492" y="35"/>
                  </a:cubicBezTo>
                  <a:cubicBezTo>
                    <a:pt x="493" y="35"/>
                    <a:pt x="494" y="35"/>
                    <a:pt x="494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34"/>
                    <a:pt x="494" y="34"/>
                    <a:pt x="494" y="34"/>
                  </a:cubicBezTo>
                  <a:cubicBezTo>
                    <a:pt x="494" y="34"/>
                    <a:pt x="494" y="35"/>
                    <a:pt x="494" y="35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5"/>
                    <a:pt x="495" y="35"/>
                    <a:pt x="495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5"/>
                    <a:pt x="493" y="36"/>
                    <a:pt x="493" y="36"/>
                  </a:cubicBezTo>
                  <a:cubicBezTo>
                    <a:pt x="493" y="36"/>
                    <a:pt x="493" y="37"/>
                    <a:pt x="494" y="37"/>
                  </a:cubicBezTo>
                  <a:cubicBezTo>
                    <a:pt x="494" y="37"/>
                    <a:pt x="495" y="38"/>
                    <a:pt x="496" y="38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7" y="38"/>
                    <a:pt x="498" y="37"/>
                    <a:pt x="498" y="37"/>
                  </a:cubicBezTo>
                  <a:cubicBezTo>
                    <a:pt x="499" y="37"/>
                    <a:pt x="500" y="38"/>
                    <a:pt x="501" y="38"/>
                  </a:cubicBezTo>
                  <a:cubicBezTo>
                    <a:pt x="501" y="38"/>
                    <a:pt x="501" y="38"/>
                    <a:pt x="501" y="38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1" y="37"/>
                    <a:pt x="500" y="36"/>
                    <a:pt x="498" y="36"/>
                  </a:cubicBezTo>
                  <a:cubicBezTo>
                    <a:pt x="498" y="36"/>
                    <a:pt x="498" y="36"/>
                    <a:pt x="497" y="36"/>
                  </a:cubicBezTo>
                  <a:cubicBezTo>
                    <a:pt x="497" y="37"/>
                    <a:pt x="497" y="37"/>
                    <a:pt x="497" y="37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37"/>
                    <a:pt x="497" y="37"/>
                    <a:pt x="496" y="37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7" y="39"/>
                    <a:pt x="497" y="39"/>
                    <a:pt x="497" y="39"/>
                  </a:cubicBezTo>
                  <a:cubicBezTo>
                    <a:pt x="497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1"/>
                  </a:cubicBezTo>
                  <a:cubicBezTo>
                    <a:pt x="497" y="41"/>
                    <a:pt x="497" y="41"/>
                    <a:pt x="497" y="41"/>
                  </a:cubicBezTo>
                  <a:cubicBezTo>
                    <a:pt x="497" y="42"/>
                    <a:pt x="498" y="43"/>
                    <a:pt x="499" y="43"/>
                  </a:cubicBezTo>
                  <a:cubicBezTo>
                    <a:pt x="499" y="43"/>
                    <a:pt x="500" y="44"/>
                    <a:pt x="500" y="44"/>
                  </a:cubicBezTo>
                  <a:cubicBezTo>
                    <a:pt x="501" y="45"/>
                    <a:pt x="501" y="46"/>
                    <a:pt x="503" y="46"/>
                  </a:cubicBezTo>
                  <a:cubicBezTo>
                    <a:pt x="504" y="47"/>
                    <a:pt x="505" y="47"/>
                    <a:pt x="506" y="47"/>
                  </a:cubicBezTo>
                  <a:cubicBezTo>
                    <a:pt x="506" y="47"/>
                    <a:pt x="507" y="47"/>
                    <a:pt x="507" y="47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7" y="46"/>
                    <a:pt x="507" y="46"/>
                    <a:pt x="507" y="46"/>
                  </a:cubicBezTo>
                  <a:cubicBezTo>
                    <a:pt x="506" y="46"/>
                    <a:pt x="506" y="47"/>
                    <a:pt x="506" y="48"/>
                  </a:cubicBezTo>
                  <a:cubicBezTo>
                    <a:pt x="506" y="49"/>
                    <a:pt x="506" y="50"/>
                    <a:pt x="506" y="50"/>
                  </a:cubicBezTo>
                  <a:cubicBezTo>
                    <a:pt x="507" y="51"/>
                    <a:pt x="507" y="52"/>
                    <a:pt x="508" y="52"/>
                  </a:cubicBezTo>
                  <a:cubicBezTo>
                    <a:pt x="508" y="51"/>
                    <a:pt x="508" y="51"/>
                    <a:pt x="508" y="51"/>
                  </a:cubicBezTo>
                  <a:cubicBezTo>
                    <a:pt x="508" y="51"/>
                    <a:pt x="508" y="51"/>
                    <a:pt x="507" y="51"/>
                  </a:cubicBezTo>
                  <a:cubicBezTo>
                    <a:pt x="507" y="51"/>
                    <a:pt x="506" y="51"/>
                    <a:pt x="506" y="51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1"/>
                    <a:pt x="505" y="51"/>
                    <a:pt x="505" y="51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6" y="53"/>
                    <a:pt x="507" y="53"/>
                    <a:pt x="508" y="54"/>
                  </a:cubicBezTo>
                  <a:cubicBezTo>
                    <a:pt x="508" y="54"/>
                    <a:pt x="508" y="54"/>
                    <a:pt x="508" y="54"/>
                  </a:cubicBezTo>
                  <a:cubicBezTo>
                    <a:pt x="510" y="54"/>
                    <a:pt x="510" y="55"/>
                    <a:pt x="511" y="57"/>
                  </a:cubicBezTo>
                  <a:cubicBezTo>
                    <a:pt x="511" y="58"/>
                    <a:pt x="511" y="58"/>
                    <a:pt x="511" y="59"/>
                  </a:cubicBezTo>
                  <a:cubicBezTo>
                    <a:pt x="512" y="59"/>
                    <a:pt x="512" y="59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3" y="60"/>
                    <a:pt x="513" y="60"/>
                    <a:pt x="513" y="60"/>
                  </a:cubicBezTo>
                  <a:cubicBezTo>
                    <a:pt x="513" y="59"/>
                    <a:pt x="513" y="59"/>
                    <a:pt x="512" y="59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1" y="58"/>
                    <a:pt x="511" y="58"/>
                    <a:pt x="511" y="58"/>
                  </a:cubicBezTo>
                  <a:cubicBezTo>
                    <a:pt x="512" y="58"/>
                    <a:pt x="512" y="58"/>
                    <a:pt x="512" y="58"/>
                  </a:cubicBezTo>
                  <a:cubicBezTo>
                    <a:pt x="512" y="57"/>
                    <a:pt x="511" y="57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1" y="56"/>
                    <a:pt x="511" y="56"/>
                    <a:pt x="511" y="56"/>
                  </a:cubicBezTo>
                  <a:cubicBezTo>
                    <a:pt x="510" y="55"/>
                    <a:pt x="509" y="54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7" y="53"/>
                    <a:pt x="507" y="53"/>
                    <a:pt x="507" y="53"/>
                  </a:cubicBezTo>
                  <a:cubicBezTo>
                    <a:pt x="506" y="55"/>
                    <a:pt x="505" y="58"/>
                    <a:pt x="505" y="60"/>
                  </a:cubicBezTo>
                  <a:cubicBezTo>
                    <a:pt x="505" y="61"/>
                    <a:pt x="505" y="62"/>
                    <a:pt x="505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5" y="63"/>
                    <a:pt x="505" y="65"/>
                    <a:pt x="504" y="66"/>
                  </a:cubicBezTo>
                  <a:cubicBezTo>
                    <a:pt x="504" y="68"/>
                    <a:pt x="504" y="69"/>
                    <a:pt x="504" y="71"/>
                  </a:cubicBezTo>
                  <a:cubicBezTo>
                    <a:pt x="503" y="72"/>
                    <a:pt x="502" y="74"/>
                    <a:pt x="500" y="74"/>
                  </a:cubicBezTo>
                  <a:cubicBezTo>
                    <a:pt x="499" y="74"/>
                    <a:pt x="499" y="74"/>
                    <a:pt x="499" y="74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501" y="75"/>
                    <a:pt x="501" y="76"/>
                    <a:pt x="501" y="76"/>
                  </a:cubicBezTo>
                  <a:cubicBezTo>
                    <a:pt x="502" y="76"/>
                    <a:pt x="503" y="76"/>
                    <a:pt x="503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504" y="76"/>
                    <a:pt x="503" y="76"/>
                    <a:pt x="503" y="77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6" y="78"/>
                    <a:pt x="508" y="79"/>
                    <a:pt x="510" y="79"/>
                  </a:cubicBezTo>
                  <a:cubicBezTo>
                    <a:pt x="511" y="80"/>
                    <a:pt x="511" y="80"/>
                    <a:pt x="512" y="80"/>
                  </a:cubicBezTo>
                  <a:cubicBezTo>
                    <a:pt x="513" y="80"/>
                    <a:pt x="513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5" y="80"/>
                    <a:pt x="515" y="80"/>
                  </a:cubicBezTo>
                  <a:cubicBezTo>
                    <a:pt x="515" y="80"/>
                    <a:pt x="515" y="81"/>
                    <a:pt x="516" y="81"/>
                  </a:cubicBezTo>
                  <a:cubicBezTo>
                    <a:pt x="517" y="81"/>
                    <a:pt x="517" y="82"/>
                    <a:pt x="518" y="82"/>
                  </a:cubicBezTo>
                  <a:cubicBezTo>
                    <a:pt x="518" y="82"/>
                    <a:pt x="518" y="81"/>
                    <a:pt x="519" y="81"/>
                  </a:cubicBezTo>
                  <a:cubicBezTo>
                    <a:pt x="519" y="81"/>
                    <a:pt x="520" y="81"/>
                    <a:pt x="520" y="81"/>
                  </a:cubicBezTo>
                  <a:cubicBezTo>
                    <a:pt x="521" y="81"/>
                    <a:pt x="523" y="82"/>
                    <a:pt x="524" y="82"/>
                  </a:cubicBezTo>
                  <a:cubicBezTo>
                    <a:pt x="525" y="82"/>
                    <a:pt x="525" y="82"/>
                    <a:pt x="525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6" y="80"/>
                    <a:pt x="527" y="80"/>
                    <a:pt x="528" y="81"/>
                  </a:cubicBezTo>
                  <a:cubicBezTo>
                    <a:pt x="528" y="81"/>
                    <a:pt x="529" y="81"/>
                    <a:pt x="530" y="81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3" y="82"/>
                    <a:pt x="533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4" y="82"/>
                    <a:pt x="534" y="82"/>
                  </a:cubicBezTo>
                  <a:cubicBezTo>
                    <a:pt x="534" y="82"/>
                    <a:pt x="533" y="82"/>
                    <a:pt x="533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4" y="83"/>
                    <a:pt x="534" y="83"/>
                    <a:pt x="534" y="83"/>
                  </a:cubicBezTo>
                  <a:cubicBezTo>
                    <a:pt x="537" y="85"/>
                    <a:pt x="537" y="85"/>
                    <a:pt x="537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38" y="84"/>
                    <a:pt x="539" y="84"/>
                    <a:pt x="539" y="84"/>
                  </a:cubicBezTo>
                  <a:cubicBezTo>
                    <a:pt x="540" y="84"/>
                    <a:pt x="541" y="85"/>
                    <a:pt x="542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3" y="85"/>
                    <a:pt x="543" y="85"/>
                  </a:cubicBezTo>
                  <a:cubicBezTo>
                    <a:pt x="543" y="85"/>
                    <a:pt x="544" y="84"/>
                    <a:pt x="544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6" y="84"/>
                    <a:pt x="546" y="84"/>
                    <a:pt x="547" y="84"/>
                  </a:cubicBezTo>
                  <a:cubicBezTo>
                    <a:pt x="548" y="84"/>
                    <a:pt x="548" y="84"/>
                    <a:pt x="548" y="84"/>
                  </a:cubicBezTo>
                  <a:cubicBezTo>
                    <a:pt x="549" y="84"/>
                    <a:pt x="549" y="84"/>
                    <a:pt x="549" y="84"/>
                  </a:cubicBezTo>
                  <a:cubicBezTo>
                    <a:pt x="548" y="83"/>
                    <a:pt x="548" y="83"/>
                    <a:pt x="548" y="83"/>
                  </a:cubicBezTo>
                  <a:cubicBezTo>
                    <a:pt x="548" y="82"/>
                    <a:pt x="548" y="82"/>
                    <a:pt x="548" y="82"/>
                  </a:cubicBezTo>
                  <a:cubicBezTo>
                    <a:pt x="547" y="81"/>
                    <a:pt x="547" y="81"/>
                    <a:pt x="547" y="80"/>
                  </a:cubicBezTo>
                  <a:cubicBezTo>
                    <a:pt x="547" y="80"/>
                    <a:pt x="547" y="80"/>
                    <a:pt x="547" y="80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6" y="79"/>
                    <a:pt x="546" y="79"/>
                    <a:pt x="546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7" y="79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8"/>
                    <a:pt x="547" y="78"/>
                    <a:pt x="547" y="78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47" y="77"/>
                    <a:pt x="548" y="77"/>
                    <a:pt x="549" y="76"/>
                  </a:cubicBezTo>
                  <a:cubicBezTo>
                    <a:pt x="550" y="76"/>
                    <a:pt x="551" y="76"/>
                    <a:pt x="551" y="75"/>
                  </a:cubicBezTo>
                  <a:cubicBezTo>
                    <a:pt x="553" y="75"/>
                    <a:pt x="555" y="73"/>
                    <a:pt x="556" y="74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7" y="74"/>
                    <a:pt x="558" y="74"/>
                    <a:pt x="560" y="74"/>
                  </a:cubicBezTo>
                  <a:cubicBezTo>
                    <a:pt x="560" y="74"/>
                    <a:pt x="561" y="74"/>
                    <a:pt x="561" y="74"/>
                  </a:cubicBezTo>
                  <a:cubicBezTo>
                    <a:pt x="561" y="75"/>
                    <a:pt x="562" y="75"/>
                    <a:pt x="562" y="75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4"/>
                    <a:pt x="563" y="74"/>
                    <a:pt x="563" y="74"/>
                  </a:cubicBezTo>
                  <a:cubicBezTo>
                    <a:pt x="563" y="73"/>
                    <a:pt x="563" y="73"/>
                    <a:pt x="563" y="72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3"/>
                    <a:pt x="562" y="73"/>
                  </a:cubicBezTo>
                  <a:cubicBezTo>
                    <a:pt x="562" y="73"/>
                    <a:pt x="562" y="74"/>
                    <a:pt x="562" y="74"/>
                  </a:cubicBezTo>
                  <a:cubicBezTo>
                    <a:pt x="563" y="75"/>
                    <a:pt x="563" y="75"/>
                    <a:pt x="564" y="75"/>
                  </a:cubicBezTo>
                  <a:cubicBezTo>
                    <a:pt x="564" y="75"/>
                    <a:pt x="564" y="75"/>
                    <a:pt x="564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6" y="74"/>
                    <a:pt x="566" y="74"/>
                    <a:pt x="566" y="74"/>
                  </a:cubicBezTo>
                  <a:cubicBezTo>
                    <a:pt x="567" y="73"/>
                    <a:pt x="567" y="73"/>
                    <a:pt x="567" y="73"/>
                  </a:cubicBezTo>
                  <a:cubicBezTo>
                    <a:pt x="566" y="73"/>
                    <a:pt x="566" y="73"/>
                    <a:pt x="566" y="73"/>
                  </a:cubicBezTo>
                  <a:cubicBezTo>
                    <a:pt x="566" y="73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6" y="75"/>
                    <a:pt x="566" y="75"/>
                    <a:pt x="567" y="75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67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7"/>
                    <a:pt x="567" y="77"/>
                    <a:pt x="567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9" y="76"/>
                    <a:pt x="569" y="76"/>
                    <a:pt x="569" y="76"/>
                  </a:cubicBezTo>
                  <a:cubicBezTo>
                    <a:pt x="570" y="76"/>
                    <a:pt x="572" y="77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4" y="78"/>
                    <a:pt x="574" y="78"/>
                    <a:pt x="574" y="78"/>
                  </a:cubicBezTo>
                  <a:cubicBezTo>
                    <a:pt x="575" y="78"/>
                    <a:pt x="575" y="78"/>
                    <a:pt x="576" y="78"/>
                  </a:cubicBezTo>
                  <a:cubicBezTo>
                    <a:pt x="577" y="78"/>
                    <a:pt x="577" y="78"/>
                    <a:pt x="577" y="78"/>
                  </a:cubicBezTo>
                  <a:cubicBezTo>
                    <a:pt x="579" y="77"/>
                    <a:pt x="580" y="77"/>
                    <a:pt x="581" y="77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0" y="75"/>
                    <a:pt x="580" y="75"/>
                    <a:pt x="580" y="75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4"/>
                    <a:pt x="588" y="72"/>
                    <a:pt x="590" y="69"/>
                  </a:cubicBezTo>
                  <a:cubicBezTo>
                    <a:pt x="591" y="68"/>
                    <a:pt x="591" y="68"/>
                    <a:pt x="591" y="67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9" y="66"/>
                    <a:pt x="589" y="66"/>
                    <a:pt x="588" y="67"/>
                  </a:cubicBezTo>
                  <a:cubicBezTo>
                    <a:pt x="588" y="67"/>
                    <a:pt x="588" y="67"/>
                    <a:pt x="588" y="67"/>
                  </a:cubicBezTo>
                  <a:cubicBezTo>
                    <a:pt x="587" y="67"/>
                    <a:pt x="586" y="66"/>
                    <a:pt x="585" y="66"/>
                  </a:cubicBezTo>
                  <a:cubicBezTo>
                    <a:pt x="584" y="65"/>
                    <a:pt x="583" y="65"/>
                    <a:pt x="583" y="64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4"/>
                    <a:pt x="584" y="64"/>
                    <a:pt x="584" y="63"/>
                  </a:cubicBezTo>
                  <a:cubicBezTo>
                    <a:pt x="584" y="63"/>
                    <a:pt x="585" y="62"/>
                    <a:pt x="585" y="61"/>
                  </a:cubicBezTo>
                  <a:cubicBezTo>
                    <a:pt x="585" y="61"/>
                    <a:pt x="585" y="60"/>
                    <a:pt x="584" y="60"/>
                  </a:cubicBezTo>
                  <a:cubicBezTo>
                    <a:pt x="584" y="61"/>
                    <a:pt x="584" y="61"/>
                    <a:pt x="584" y="61"/>
                  </a:cubicBezTo>
                  <a:cubicBezTo>
                    <a:pt x="584" y="60"/>
                    <a:pt x="584" y="60"/>
                    <a:pt x="584" y="60"/>
                  </a:cubicBezTo>
                  <a:cubicBezTo>
                    <a:pt x="584" y="60"/>
                    <a:pt x="583" y="59"/>
                    <a:pt x="582" y="59"/>
                  </a:cubicBezTo>
                  <a:cubicBezTo>
                    <a:pt x="581" y="59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0" y="58"/>
                    <a:pt x="580" y="58"/>
                    <a:pt x="580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1" y="58"/>
                    <a:pt x="581" y="58"/>
                    <a:pt x="581" y="58"/>
                  </a:cubicBezTo>
                  <a:cubicBezTo>
                    <a:pt x="582" y="58"/>
                    <a:pt x="583" y="58"/>
                    <a:pt x="584" y="57"/>
                  </a:cubicBezTo>
                  <a:cubicBezTo>
                    <a:pt x="585" y="57"/>
                    <a:pt x="585" y="56"/>
                    <a:pt x="586" y="56"/>
                  </a:cubicBezTo>
                  <a:cubicBezTo>
                    <a:pt x="586" y="55"/>
                    <a:pt x="586" y="55"/>
                    <a:pt x="586" y="55"/>
                  </a:cubicBezTo>
                  <a:cubicBezTo>
                    <a:pt x="586" y="54"/>
                    <a:pt x="585" y="53"/>
                    <a:pt x="584" y="53"/>
                  </a:cubicBezTo>
                  <a:cubicBezTo>
                    <a:pt x="584" y="52"/>
                    <a:pt x="583" y="51"/>
                    <a:pt x="582" y="51"/>
                  </a:cubicBezTo>
                  <a:cubicBezTo>
                    <a:pt x="582" y="51"/>
                    <a:pt x="582" y="51"/>
                    <a:pt x="582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3" y="52"/>
                    <a:pt x="583" y="51"/>
                    <a:pt x="584" y="51"/>
                  </a:cubicBezTo>
                  <a:cubicBezTo>
                    <a:pt x="584" y="51"/>
                    <a:pt x="584" y="50"/>
                    <a:pt x="584" y="50"/>
                  </a:cubicBezTo>
                  <a:cubicBezTo>
                    <a:pt x="584" y="49"/>
                    <a:pt x="584" y="48"/>
                    <a:pt x="583" y="48"/>
                  </a:cubicBezTo>
                  <a:cubicBezTo>
                    <a:pt x="583" y="47"/>
                    <a:pt x="583" y="47"/>
                    <a:pt x="583" y="46"/>
                  </a:cubicBezTo>
                  <a:cubicBezTo>
                    <a:pt x="583" y="46"/>
                    <a:pt x="583" y="46"/>
                    <a:pt x="583" y="45"/>
                  </a:cubicBezTo>
                  <a:cubicBezTo>
                    <a:pt x="582" y="45"/>
                    <a:pt x="582" y="45"/>
                    <a:pt x="581" y="44"/>
                  </a:cubicBezTo>
                  <a:cubicBezTo>
                    <a:pt x="581" y="44"/>
                    <a:pt x="580" y="44"/>
                    <a:pt x="580" y="44"/>
                  </a:cubicBezTo>
                  <a:cubicBezTo>
                    <a:pt x="579" y="44"/>
                    <a:pt x="578" y="44"/>
                    <a:pt x="578" y="44"/>
                  </a:cubicBezTo>
                  <a:cubicBezTo>
                    <a:pt x="577" y="45"/>
                    <a:pt x="577" y="45"/>
                    <a:pt x="576" y="46"/>
                  </a:cubicBezTo>
                  <a:cubicBezTo>
                    <a:pt x="576" y="46"/>
                    <a:pt x="576" y="47"/>
                    <a:pt x="576" y="47"/>
                  </a:cubicBezTo>
                  <a:cubicBezTo>
                    <a:pt x="575" y="47"/>
                    <a:pt x="575" y="47"/>
                    <a:pt x="574" y="47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5" y="48"/>
                    <a:pt x="575" y="48"/>
                    <a:pt x="575" y="48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6" y="47"/>
                    <a:pt x="576" y="47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45"/>
                    <a:pt x="576" y="45"/>
                    <a:pt x="576" y="44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4"/>
                    <a:pt x="576" y="44"/>
                    <a:pt x="577" y="44"/>
                  </a:cubicBezTo>
                  <a:cubicBezTo>
                    <a:pt x="577" y="43"/>
                    <a:pt x="578" y="43"/>
                    <a:pt x="578" y="43"/>
                  </a:cubicBezTo>
                  <a:cubicBezTo>
                    <a:pt x="579" y="42"/>
                    <a:pt x="579" y="42"/>
                    <a:pt x="579" y="41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0" y="40"/>
                    <a:pt x="581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3" y="39"/>
                    <a:pt x="584" y="38"/>
                    <a:pt x="585" y="37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4" y="35"/>
                    <a:pt x="584" y="35"/>
                    <a:pt x="584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5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8" y="36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89" y="35"/>
                    <a:pt x="589" y="35"/>
                    <a:pt x="589" y="35"/>
                  </a:cubicBezTo>
                  <a:cubicBezTo>
                    <a:pt x="590" y="35"/>
                    <a:pt x="590" y="34"/>
                    <a:pt x="590" y="34"/>
                  </a:cubicBezTo>
                  <a:cubicBezTo>
                    <a:pt x="590" y="33"/>
                    <a:pt x="590" y="33"/>
                    <a:pt x="590" y="32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30"/>
                    <a:pt x="590" y="30"/>
                    <a:pt x="590" y="30"/>
                  </a:cubicBezTo>
                  <a:cubicBezTo>
                    <a:pt x="590" y="29"/>
                    <a:pt x="591" y="28"/>
                    <a:pt x="591" y="26"/>
                  </a:cubicBezTo>
                  <a:cubicBezTo>
                    <a:pt x="592" y="24"/>
                    <a:pt x="594" y="23"/>
                    <a:pt x="596" y="21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6" y="20"/>
                    <a:pt x="596" y="20"/>
                    <a:pt x="596" y="20"/>
                  </a:cubicBezTo>
                  <a:cubicBezTo>
                    <a:pt x="594" y="20"/>
                    <a:pt x="591" y="20"/>
                    <a:pt x="590" y="19"/>
                  </a:cubicBezTo>
                  <a:cubicBezTo>
                    <a:pt x="589" y="19"/>
                    <a:pt x="589" y="19"/>
                    <a:pt x="589" y="19"/>
                  </a:cubicBezTo>
                  <a:cubicBezTo>
                    <a:pt x="590" y="19"/>
                    <a:pt x="590" y="19"/>
                    <a:pt x="590" y="19"/>
                  </a:cubicBezTo>
                  <a:cubicBezTo>
                    <a:pt x="589" y="19"/>
                    <a:pt x="589" y="18"/>
                    <a:pt x="588" y="18"/>
                  </a:cubicBezTo>
                  <a:cubicBezTo>
                    <a:pt x="587" y="18"/>
                    <a:pt x="587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6" y="19"/>
                    <a:pt x="586" y="19"/>
                    <a:pt x="586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4" y="19"/>
                    <a:pt x="584" y="19"/>
                    <a:pt x="584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9"/>
                    <a:pt x="585" y="19"/>
                    <a:pt x="585" y="19"/>
                  </a:cubicBezTo>
                  <a:cubicBezTo>
                    <a:pt x="585" y="18"/>
                    <a:pt x="585" y="18"/>
                    <a:pt x="585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4" y="18"/>
                    <a:pt x="584" y="18"/>
                    <a:pt x="584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3" y="18"/>
                    <a:pt x="583" y="18"/>
                    <a:pt x="583" y="18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81" y="18"/>
                    <a:pt x="581" y="17"/>
                    <a:pt x="580" y="16"/>
                  </a:cubicBezTo>
                  <a:cubicBezTo>
                    <a:pt x="579" y="16"/>
                    <a:pt x="578" y="15"/>
                    <a:pt x="578" y="15"/>
                  </a:cubicBezTo>
                  <a:cubicBezTo>
                    <a:pt x="577" y="15"/>
                    <a:pt x="576" y="15"/>
                    <a:pt x="576" y="15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5"/>
                    <a:pt x="570" y="15"/>
                    <a:pt x="570" y="15"/>
                  </a:cubicBezTo>
                  <a:cubicBezTo>
                    <a:pt x="570" y="14"/>
                    <a:pt x="569" y="14"/>
                    <a:pt x="568" y="13"/>
                  </a:cubicBezTo>
                  <a:cubicBezTo>
                    <a:pt x="567" y="12"/>
                    <a:pt x="565" y="12"/>
                    <a:pt x="564" y="12"/>
                  </a:cubicBezTo>
                  <a:cubicBezTo>
                    <a:pt x="564" y="13"/>
                    <a:pt x="564" y="13"/>
                    <a:pt x="564" y="13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1"/>
                    <a:pt x="564" y="11"/>
                  </a:cubicBezTo>
                  <a:cubicBezTo>
                    <a:pt x="564" y="10"/>
                    <a:pt x="564" y="9"/>
                    <a:pt x="564" y="9"/>
                  </a:cubicBezTo>
                  <a:cubicBezTo>
                    <a:pt x="564" y="8"/>
                    <a:pt x="564" y="8"/>
                    <a:pt x="564" y="8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2" y="9"/>
                    <a:pt x="562" y="9"/>
                    <a:pt x="562" y="10"/>
                  </a:cubicBezTo>
                  <a:cubicBezTo>
                    <a:pt x="561" y="10"/>
                    <a:pt x="561" y="10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1" y="11"/>
                    <a:pt x="561" y="11"/>
                    <a:pt x="561" y="11"/>
                  </a:cubicBezTo>
                  <a:cubicBezTo>
                    <a:pt x="560" y="11"/>
                    <a:pt x="560" y="11"/>
                    <a:pt x="559" y="11"/>
                  </a:cubicBezTo>
                  <a:cubicBezTo>
                    <a:pt x="559" y="11"/>
                    <a:pt x="558" y="11"/>
                    <a:pt x="557" y="10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7" y="11"/>
                    <a:pt x="557" y="11"/>
                    <a:pt x="557" y="11"/>
                  </a:cubicBezTo>
                  <a:cubicBezTo>
                    <a:pt x="558" y="11"/>
                    <a:pt x="558" y="10"/>
                    <a:pt x="558" y="9"/>
                  </a:cubicBezTo>
                  <a:cubicBezTo>
                    <a:pt x="558" y="9"/>
                    <a:pt x="558" y="8"/>
                    <a:pt x="558" y="8"/>
                  </a:cubicBezTo>
                  <a:cubicBezTo>
                    <a:pt x="557" y="7"/>
                    <a:pt x="557" y="7"/>
                    <a:pt x="556" y="7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7"/>
                    <a:pt x="556" y="7"/>
                    <a:pt x="556" y="7"/>
                  </a:cubicBezTo>
                  <a:cubicBezTo>
                    <a:pt x="556" y="7"/>
                    <a:pt x="555" y="7"/>
                    <a:pt x="554" y="7"/>
                  </a:cubicBezTo>
                  <a:cubicBezTo>
                    <a:pt x="554" y="7"/>
                    <a:pt x="553" y="7"/>
                    <a:pt x="552" y="7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8"/>
                    <a:pt x="553" y="8"/>
                    <a:pt x="553" y="8"/>
                  </a:cubicBezTo>
                  <a:cubicBezTo>
                    <a:pt x="553" y="7"/>
                    <a:pt x="553" y="7"/>
                    <a:pt x="553" y="7"/>
                  </a:cubicBezTo>
                  <a:cubicBezTo>
                    <a:pt x="553" y="7"/>
                    <a:pt x="553" y="7"/>
                    <a:pt x="553" y="6"/>
                  </a:cubicBezTo>
                  <a:cubicBezTo>
                    <a:pt x="552" y="6"/>
                    <a:pt x="552" y="6"/>
                    <a:pt x="551" y="6"/>
                  </a:cubicBezTo>
                  <a:cubicBezTo>
                    <a:pt x="551" y="6"/>
                    <a:pt x="550" y="5"/>
                    <a:pt x="550" y="5"/>
                  </a:cubicBezTo>
                  <a:cubicBezTo>
                    <a:pt x="549" y="5"/>
                    <a:pt x="549" y="5"/>
                    <a:pt x="549" y="5"/>
                  </a:cubicBezTo>
                  <a:cubicBezTo>
                    <a:pt x="549" y="4"/>
                    <a:pt x="548" y="4"/>
                    <a:pt x="547" y="3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45" y="3"/>
                    <a:pt x="545" y="3"/>
                    <a:pt x="544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3" y="2"/>
                    <a:pt x="543" y="2"/>
                    <a:pt x="543" y="2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0"/>
                    <a:pt x="541" y="0"/>
                    <a:pt x="540" y="0"/>
                  </a:cubicBezTo>
                  <a:cubicBezTo>
                    <a:pt x="539" y="0"/>
                    <a:pt x="538" y="0"/>
                    <a:pt x="536" y="0"/>
                  </a:cubicBezTo>
                  <a:cubicBezTo>
                    <a:pt x="535" y="1"/>
                    <a:pt x="534" y="1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2"/>
                    <a:pt x="532" y="3"/>
                    <a:pt x="532" y="4"/>
                  </a:cubicBezTo>
                  <a:cubicBezTo>
                    <a:pt x="532" y="4"/>
                    <a:pt x="532" y="5"/>
                    <a:pt x="532" y="6"/>
                  </a:cubicBezTo>
                  <a:cubicBezTo>
                    <a:pt x="532" y="7"/>
                    <a:pt x="532" y="8"/>
                    <a:pt x="532" y="8"/>
                  </a:cubicBezTo>
                  <a:cubicBezTo>
                    <a:pt x="532" y="9"/>
                    <a:pt x="532" y="9"/>
                    <a:pt x="533" y="10"/>
                  </a:cubicBezTo>
                  <a:cubicBezTo>
                    <a:pt x="533" y="9"/>
                    <a:pt x="533" y="9"/>
                    <a:pt x="533" y="9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3" y="8"/>
                    <a:pt x="533" y="8"/>
                    <a:pt x="533" y="8"/>
                  </a:cubicBezTo>
                  <a:cubicBezTo>
                    <a:pt x="532" y="8"/>
                    <a:pt x="531" y="9"/>
                    <a:pt x="530" y="9"/>
                  </a:cubicBezTo>
                  <a:cubicBezTo>
                    <a:pt x="530" y="10"/>
                    <a:pt x="529" y="11"/>
                    <a:pt x="529" y="11"/>
                  </a:cubicBezTo>
                  <a:cubicBezTo>
                    <a:pt x="526" y="11"/>
                    <a:pt x="524" y="11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2" y="12"/>
                    <a:pt x="522" y="12"/>
                    <a:pt x="522" y="12"/>
                  </a:cubicBezTo>
                  <a:cubicBezTo>
                    <a:pt x="521" y="12"/>
                    <a:pt x="520" y="13"/>
                    <a:pt x="520" y="13"/>
                  </a:cubicBezTo>
                  <a:cubicBezTo>
                    <a:pt x="519" y="13"/>
                    <a:pt x="519" y="14"/>
                    <a:pt x="518" y="14"/>
                  </a:cubicBezTo>
                  <a:cubicBezTo>
                    <a:pt x="518" y="14"/>
                    <a:pt x="518" y="15"/>
                    <a:pt x="518" y="15"/>
                  </a:cubicBezTo>
                  <a:cubicBezTo>
                    <a:pt x="518" y="16"/>
                    <a:pt x="518" y="16"/>
                    <a:pt x="519" y="16"/>
                  </a:cubicBezTo>
                  <a:cubicBezTo>
                    <a:pt x="519" y="16"/>
                    <a:pt x="519" y="16"/>
                    <a:pt x="519" y="16"/>
                  </a:cubicBezTo>
                  <a:cubicBezTo>
                    <a:pt x="519" y="17"/>
                    <a:pt x="520" y="17"/>
                    <a:pt x="520" y="17"/>
                  </a:cubicBezTo>
                  <a:cubicBezTo>
                    <a:pt x="521" y="17"/>
                    <a:pt x="522" y="16"/>
                    <a:pt x="523" y="16"/>
                  </a:cubicBezTo>
                  <a:cubicBezTo>
                    <a:pt x="522" y="16"/>
                    <a:pt x="522" y="16"/>
                    <a:pt x="522" y="16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1" y="16"/>
                    <a:pt x="519" y="16"/>
                    <a:pt x="518" y="16"/>
                  </a:cubicBezTo>
                  <a:cubicBezTo>
                    <a:pt x="517" y="17"/>
                    <a:pt x="516" y="17"/>
                    <a:pt x="516" y="17"/>
                  </a:cubicBezTo>
                  <a:cubicBezTo>
                    <a:pt x="515" y="17"/>
                    <a:pt x="515" y="17"/>
                    <a:pt x="514" y="17"/>
                  </a:cubicBezTo>
                  <a:cubicBezTo>
                    <a:pt x="512" y="17"/>
                    <a:pt x="511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8" y="16"/>
                    <a:pt x="508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7" y="16"/>
                  </a:cubicBezTo>
                  <a:cubicBezTo>
                    <a:pt x="507" y="16"/>
                    <a:pt x="507" y="16"/>
                    <a:pt x="506" y="16"/>
                  </a:cubicBezTo>
                  <a:cubicBezTo>
                    <a:pt x="506" y="16"/>
                    <a:pt x="506" y="15"/>
                    <a:pt x="506" y="15"/>
                  </a:cubicBezTo>
                  <a:cubicBezTo>
                    <a:pt x="506" y="14"/>
                    <a:pt x="506" y="13"/>
                    <a:pt x="505" y="13"/>
                  </a:cubicBezTo>
                  <a:cubicBezTo>
                    <a:pt x="505" y="13"/>
                    <a:pt x="505" y="13"/>
                    <a:pt x="505" y="13"/>
                  </a:cubicBezTo>
                  <a:cubicBezTo>
                    <a:pt x="504" y="13"/>
                    <a:pt x="503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1" y="13"/>
                    <a:pt x="500" y="13"/>
                    <a:pt x="499" y="13"/>
                  </a:cubicBezTo>
                  <a:cubicBezTo>
                    <a:pt x="499" y="14"/>
                    <a:pt x="499" y="14"/>
                    <a:pt x="499" y="14"/>
                  </a:cubicBezTo>
                  <a:cubicBezTo>
                    <a:pt x="499" y="14"/>
                    <a:pt x="499" y="14"/>
                    <a:pt x="499" y="15"/>
                  </a:cubicBezTo>
                  <a:cubicBezTo>
                    <a:pt x="500" y="16"/>
                    <a:pt x="500" y="16"/>
                    <a:pt x="500" y="17"/>
                  </a:cubicBezTo>
                  <a:cubicBezTo>
                    <a:pt x="501" y="17"/>
                    <a:pt x="501" y="18"/>
                    <a:pt x="502" y="18"/>
                  </a:cubicBezTo>
                  <a:cubicBezTo>
                    <a:pt x="502" y="18"/>
                    <a:pt x="502" y="18"/>
                    <a:pt x="502" y="18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19"/>
                    <a:pt x="502" y="19"/>
                  </a:cubicBezTo>
                  <a:cubicBezTo>
                    <a:pt x="502" y="19"/>
                    <a:pt x="502" y="20"/>
                    <a:pt x="502" y="21"/>
                  </a:cubicBezTo>
                  <a:cubicBezTo>
                    <a:pt x="502" y="22"/>
                    <a:pt x="502" y="22"/>
                    <a:pt x="502" y="23"/>
                  </a:cubicBezTo>
                  <a:cubicBezTo>
                    <a:pt x="503" y="24"/>
                    <a:pt x="503" y="24"/>
                    <a:pt x="504" y="24"/>
                  </a:cubicBezTo>
                  <a:cubicBezTo>
                    <a:pt x="505" y="24"/>
                    <a:pt x="505" y="24"/>
                    <a:pt x="505" y="24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3"/>
                    <a:pt x="503" y="24"/>
                    <a:pt x="502" y="24"/>
                  </a:cubicBezTo>
                  <a:cubicBezTo>
                    <a:pt x="501" y="24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499" y="23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9" y="23"/>
                    <a:pt x="499" y="23"/>
                    <a:pt x="499" y="23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8" y="25"/>
                    <a:pt x="498" y="25"/>
                    <a:pt x="498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5"/>
                    <a:pt x="499" y="25"/>
                  </a:cubicBezTo>
                  <a:cubicBezTo>
                    <a:pt x="499" y="25"/>
                    <a:pt x="499" y="24"/>
                    <a:pt x="499" y="24"/>
                  </a:cubicBezTo>
                  <a:cubicBezTo>
                    <a:pt x="498" y="24"/>
                    <a:pt x="498" y="24"/>
                    <a:pt x="498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7" y="24"/>
                    <a:pt x="497" y="24"/>
                    <a:pt x="497" y="24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6" y="23"/>
                    <a:pt x="496" y="23"/>
                    <a:pt x="495" y="23"/>
                  </a:cubicBezTo>
                  <a:cubicBezTo>
                    <a:pt x="495" y="23"/>
                    <a:pt x="495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3"/>
                    <a:pt x="494" y="23"/>
                    <a:pt x="494" y="23"/>
                  </a:cubicBezTo>
                  <a:cubicBezTo>
                    <a:pt x="494" y="24"/>
                    <a:pt x="493" y="24"/>
                    <a:pt x="492" y="24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4"/>
                    <a:pt x="491" y="24"/>
                    <a:pt x="490" y="23"/>
                  </a:cubicBezTo>
                  <a:cubicBezTo>
                    <a:pt x="490" y="23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9" y="21"/>
                    <a:pt x="489" y="21"/>
                    <a:pt x="489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6" y="21"/>
                    <a:pt x="485" y="21"/>
                    <a:pt x="484" y="22"/>
                  </a:cubicBezTo>
                  <a:cubicBezTo>
                    <a:pt x="483" y="22"/>
                    <a:pt x="482" y="23"/>
                    <a:pt x="481" y="23"/>
                  </a:cubicBezTo>
                  <a:cubicBezTo>
                    <a:pt x="481" y="23"/>
                    <a:pt x="481" y="23"/>
                    <a:pt x="481" y="23"/>
                  </a:cubicBezTo>
                  <a:cubicBezTo>
                    <a:pt x="480" y="23"/>
                    <a:pt x="480" y="23"/>
                    <a:pt x="480" y="23"/>
                  </a:cubicBezTo>
                  <a:cubicBezTo>
                    <a:pt x="479" y="23"/>
                    <a:pt x="477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5" y="23"/>
                    <a:pt x="474" y="23"/>
                    <a:pt x="473" y="24"/>
                  </a:cubicBezTo>
                  <a:cubicBezTo>
                    <a:pt x="473" y="24"/>
                    <a:pt x="472" y="24"/>
                    <a:pt x="472" y="25"/>
                  </a:cubicBezTo>
                  <a:cubicBezTo>
                    <a:pt x="472" y="25"/>
                    <a:pt x="472" y="25"/>
                    <a:pt x="472" y="26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4" y="27"/>
                    <a:pt x="474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7"/>
                    <a:pt x="476" y="27"/>
                    <a:pt x="476" y="27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6" y="26"/>
                    <a:pt x="476" y="26"/>
                    <a:pt x="476" y="26"/>
                  </a:cubicBezTo>
                  <a:cubicBezTo>
                    <a:pt x="475" y="27"/>
                    <a:pt x="475" y="27"/>
                    <a:pt x="475" y="27"/>
                  </a:cubicBezTo>
                  <a:cubicBezTo>
                    <a:pt x="475" y="27"/>
                    <a:pt x="476" y="27"/>
                    <a:pt x="476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8" y="28"/>
                    <a:pt x="478" y="28"/>
                    <a:pt x="478" y="28"/>
                  </a:cubicBezTo>
                  <a:cubicBezTo>
                    <a:pt x="478" y="27"/>
                    <a:pt x="478" y="27"/>
                    <a:pt x="478" y="27"/>
                  </a:cubicBezTo>
                  <a:cubicBezTo>
                    <a:pt x="478" y="26"/>
                    <a:pt x="478" y="26"/>
                    <a:pt x="478" y="26"/>
                  </a:cubicBezTo>
                  <a:cubicBezTo>
                    <a:pt x="477" y="26"/>
                    <a:pt x="477" y="26"/>
                    <a:pt x="476" y="26"/>
                  </a:cubicBezTo>
                  <a:cubicBezTo>
                    <a:pt x="475" y="26"/>
                    <a:pt x="474" y="26"/>
                    <a:pt x="474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8"/>
                    <a:pt x="473" y="28"/>
                    <a:pt x="473" y="28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75" y="29"/>
                    <a:pt x="476" y="28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7" y="29"/>
                    <a:pt x="477" y="29"/>
                    <a:pt x="477" y="29"/>
                  </a:cubicBezTo>
                  <a:cubicBezTo>
                    <a:pt x="477" y="28"/>
                    <a:pt x="477" y="28"/>
                    <a:pt x="477" y="28"/>
                  </a:cubicBezTo>
                  <a:cubicBezTo>
                    <a:pt x="476" y="28"/>
                    <a:pt x="476" y="28"/>
                    <a:pt x="476" y="28"/>
                  </a:cubicBezTo>
                  <a:cubicBezTo>
                    <a:pt x="475" y="28"/>
                    <a:pt x="474" y="29"/>
                    <a:pt x="473" y="29"/>
                  </a:cubicBezTo>
                  <a:cubicBezTo>
                    <a:pt x="473" y="30"/>
                    <a:pt x="473" y="30"/>
                    <a:pt x="473" y="30"/>
                  </a:cubicBezTo>
                  <a:moveTo>
                    <a:pt x="600" y="84"/>
                  </a:moveTo>
                  <a:cubicBezTo>
                    <a:pt x="600" y="84"/>
                    <a:pt x="600" y="84"/>
                    <a:pt x="600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2" y="82"/>
                    <a:pt x="604" y="82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5" y="81"/>
                    <a:pt x="605" y="81"/>
                    <a:pt x="605" y="81"/>
                  </a:cubicBezTo>
                  <a:cubicBezTo>
                    <a:pt x="606" y="81"/>
                    <a:pt x="606" y="80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9"/>
                    <a:pt x="607" y="79"/>
                    <a:pt x="607" y="79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80"/>
                    <a:pt x="608" y="83"/>
                    <a:pt x="608" y="85"/>
                  </a:cubicBezTo>
                  <a:cubicBezTo>
                    <a:pt x="608" y="86"/>
                    <a:pt x="608" y="86"/>
                    <a:pt x="608" y="86"/>
                  </a:cubicBezTo>
                  <a:cubicBezTo>
                    <a:pt x="607" y="89"/>
                    <a:pt x="605" y="91"/>
                    <a:pt x="604" y="93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5" y="93"/>
                    <a:pt x="605" y="93"/>
                    <a:pt x="604" y="93"/>
                  </a:cubicBezTo>
                  <a:cubicBezTo>
                    <a:pt x="604" y="92"/>
                    <a:pt x="603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0"/>
                    <a:pt x="601" y="90"/>
                    <a:pt x="600" y="90"/>
                  </a:cubicBezTo>
                  <a:cubicBezTo>
                    <a:pt x="600" y="90"/>
                    <a:pt x="600" y="90"/>
                    <a:pt x="600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1" y="90"/>
                    <a:pt x="602" y="90"/>
                    <a:pt x="602" y="89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0" y="88"/>
                    <a:pt x="600" y="88"/>
                    <a:pt x="600" y="88"/>
                  </a:cubicBezTo>
                  <a:cubicBezTo>
                    <a:pt x="601" y="87"/>
                    <a:pt x="601" y="87"/>
                    <a:pt x="601" y="87"/>
                  </a:cubicBezTo>
                  <a:cubicBezTo>
                    <a:pt x="602" y="87"/>
                    <a:pt x="602" y="87"/>
                    <a:pt x="602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4"/>
                    <a:pt x="600" y="84"/>
                    <a:pt x="600" y="84"/>
                  </a:cubicBezTo>
                  <a:cubicBezTo>
                    <a:pt x="599" y="84"/>
                    <a:pt x="599" y="84"/>
                    <a:pt x="599" y="84"/>
                  </a:cubicBezTo>
                  <a:cubicBezTo>
                    <a:pt x="599" y="85"/>
                    <a:pt x="599" y="85"/>
                    <a:pt x="599" y="86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599" y="85"/>
                    <a:pt x="599" y="85"/>
                    <a:pt x="599" y="85"/>
                  </a:cubicBezTo>
                  <a:cubicBezTo>
                    <a:pt x="598" y="86"/>
                    <a:pt x="598" y="86"/>
                    <a:pt x="598" y="86"/>
                  </a:cubicBezTo>
                  <a:cubicBezTo>
                    <a:pt x="598" y="86"/>
                    <a:pt x="599" y="87"/>
                    <a:pt x="599" y="87"/>
                  </a:cubicBezTo>
                  <a:cubicBezTo>
                    <a:pt x="599" y="87"/>
                    <a:pt x="600" y="87"/>
                    <a:pt x="600" y="88"/>
                  </a:cubicBezTo>
                  <a:cubicBezTo>
                    <a:pt x="600" y="87"/>
                    <a:pt x="600" y="87"/>
                    <a:pt x="600" y="87"/>
                  </a:cubicBezTo>
                  <a:cubicBezTo>
                    <a:pt x="600" y="86"/>
                    <a:pt x="600" y="86"/>
                    <a:pt x="600" y="86"/>
                  </a:cubicBezTo>
                  <a:cubicBezTo>
                    <a:pt x="599" y="87"/>
                    <a:pt x="599" y="87"/>
                    <a:pt x="599" y="88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1" y="89"/>
                    <a:pt x="601" y="89"/>
                    <a:pt x="601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89"/>
                  </a:cubicBezTo>
                  <a:cubicBezTo>
                    <a:pt x="600" y="89"/>
                    <a:pt x="600" y="89"/>
                    <a:pt x="600" y="90"/>
                  </a:cubicBezTo>
                  <a:cubicBezTo>
                    <a:pt x="599" y="90"/>
                    <a:pt x="599" y="90"/>
                    <a:pt x="599" y="90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600" y="91"/>
                    <a:pt x="601" y="91"/>
                    <a:pt x="60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90"/>
                    <a:pt x="602" y="90"/>
                    <a:pt x="602" y="90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1"/>
                    <a:pt x="601" y="91"/>
                    <a:pt x="601" y="91"/>
                  </a:cubicBezTo>
                  <a:cubicBezTo>
                    <a:pt x="601" y="92"/>
                    <a:pt x="601" y="92"/>
                    <a:pt x="601" y="93"/>
                  </a:cubicBezTo>
                  <a:cubicBezTo>
                    <a:pt x="602" y="93"/>
                    <a:pt x="603" y="93"/>
                    <a:pt x="603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4" y="94"/>
                    <a:pt x="604" y="94"/>
                    <a:pt x="604" y="94"/>
                  </a:cubicBezTo>
                  <a:cubicBezTo>
                    <a:pt x="605" y="95"/>
                    <a:pt x="605" y="95"/>
                    <a:pt x="605" y="95"/>
                  </a:cubicBezTo>
                  <a:cubicBezTo>
                    <a:pt x="605" y="94"/>
                    <a:pt x="605" y="94"/>
                    <a:pt x="605" y="94"/>
                  </a:cubicBezTo>
                  <a:cubicBezTo>
                    <a:pt x="607" y="92"/>
                    <a:pt x="608" y="89"/>
                    <a:pt x="609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3"/>
                    <a:pt x="608" y="80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7" y="77"/>
                    <a:pt x="607" y="77"/>
                  </a:cubicBezTo>
                  <a:cubicBezTo>
                    <a:pt x="607" y="77"/>
                    <a:pt x="606" y="78"/>
                    <a:pt x="606" y="78"/>
                  </a:cubicBezTo>
                  <a:cubicBezTo>
                    <a:pt x="605" y="78"/>
                    <a:pt x="605" y="79"/>
                    <a:pt x="605" y="79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4" y="81"/>
                    <a:pt x="602" y="81"/>
                    <a:pt x="600" y="82"/>
                  </a:cubicBezTo>
                  <a:cubicBezTo>
                    <a:pt x="600" y="82"/>
                    <a:pt x="599" y="82"/>
                    <a:pt x="599" y="83"/>
                  </a:cubicBezTo>
                  <a:cubicBezTo>
                    <a:pt x="599" y="83"/>
                    <a:pt x="599" y="83"/>
                    <a:pt x="599" y="83"/>
                  </a:cubicBezTo>
                  <a:cubicBezTo>
                    <a:pt x="600" y="84"/>
                    <a:pt x="600" y="84"/>
                    <a:pt x="600" y="84"/>
                  </a:cubicBezTo>
                  <a:moveTo>
                    <a:pt x="0" y="470"/>
                  </a:moveTo>
                  <a:cubicBezTo>
                    <a:pt x="1" y="470"/>
                    <a:pt x="2" y="469"/>
                    <a:pt x="2" y="468"/>
                  </a:cubicBezTo>
                  <a:cubicBezTo>
                    <a:pt x="3" y="467"/>
                    <a:pt x="4" y="466"/>
                    <a:pt x="4" y="466"/>
                  </a:cubicBezTo>
                  <a:cubicBezTo>
                    <a:pt x="4" y="465"/>
                    <a:pt x="4" y="464"/>
                    <a:pt x="4" y="463"/>
                  </a:cubicBezTo>
                  <a:cubicBezTo>
                    <a:pt x="4" y="461"/>
                    <a:pt x="5" y="461"/>
                    <a:pt x="5" y="460"/>
                  </a:cubicBezTo>
                  <a:cubicBezTo>
                    <a:pt x="6" y="459"/>
                    <a:pt x="6" y="458"/>
                    <a:pt x="6" y="458"/>
                  </a:cubicBezTo>
                  <a:cubicBezTo>
                    <a:pt x="6" y="456"/>
                    <a:pt x="5" y="455"/>
                    <a:pt x="4" y="454"/>
                  </a:cubicBezTo>
                  <a:cubicBezTo>
                    <a:pt x="2" y="452"/>
                    <a:pt x="2" y="449"/>
                    <a:pt x="2" y="447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2" y="444"/>
                    <a:pt x="2" y="443"/>
                    <a:pt x="4" y="442"/>
                  </a:cubicBezTo>
                  <a:cubicBezTo>
                    <a:pt x="5" y="441"/>
                    <a:pt x="6" y="440"/>
                    <a:pt x="6" y="439"/>
                  </a:cubicBezTo>
                  <a:cubicBezTo>
                    <a:pt x="6" y="438"/>
                    <a:pt x="6" y="438"/>
                    <a:pt x="6" y="437"/>
                  </a:cubicBezTo>
                  <a:cubicBezTo>
                    <a:pt x="7" y="437"/>
                    <a:pt x="7" y="437"/>
                    <a:pt x="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9" y="437"/>
                    <a:pt x="10" y="438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3" y="439"/>
                    <a:pt x="15" y="439"/>
                    <a:pt x="16" y="440"/>
                  </a:cubicBezTo>
                  <a:cubicBezTo>
                    <a:pt x="17" y="440"/>
                    <a:pt x="17" y="442"/>
                    <a:pt x="18" y="443"/>
                  </a:cubicBezTo>
                  <a:cubicBezTo>
                    <a:pt x="20" y="444"/>
                    <a:pt x="21" y="445"/>
                    <a:pt x="22" y="445"/>
                  </a:cubicBezTo>
                  <a:cubicBezTo>
                    <a:pt x="22" y="445"/>
                    <a:pt x="22" y="445"/>
                    <a:pt x="22" y="445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3" y="446"/>
                    <a:pt x="23" y="446"/>
                    <a:pt x="24" y="447"/>
                  </a:cubicBezTo>
                  <a:cubicBezTo>
                    <a:pt x="24" y="447"/>
                    <a:pt x="25" y="448"/>
                    <a:pt x="25" y="448"/>
                  </a:cubicBezTo>
                  <a:cubicBezTo>
                    <a:pt x="25" y="449"/>
                    <a:pt x="25" y="449"/>
                    <a:pt x="24" y="449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5" y="450"/>
                    <a:pt x="25" y="450"/>
                    <a:pt x="26" y="450"/>
                  </a:cubicBezTo>
                  <a:cubicBezTo>
                    <a:pt x="26" y="449"/>
                    <a:pt x="26" y="449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7"/>
                    <a:pt x="26" y="447"/>
                    <a:pt x="26" y="447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453"/>
                    <a:pt x="25" y="456"/>
                    <a:pt x="23" y="458"/>
                  </a:cubicBezTo>
                  <a:cubicBezTo>
                    <a:pt x="21" y="461"/>
                    <a:pt x="20" y="463"/>
                    <a:pt x="19" y="466"/>
                  </a:cubicBezTo>
                  <a:cubicBezTo>
                    <a:pt x="18" y="467"/>
                    <a:pt x="18" y="468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6" y="469"/>
                    <a:pt x="16" y="470"/>
                    <a:pt x="15" y="470"/>
                  </a:cubicBezTo>
                  <a:cubicBezTo>
                    <a:pt x="15" y="471"/>
                    <a:pt x="15" y="471"/>
                    <a:pt x="15" y="471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5" y="470"/>
                    <a:pt x="15" y="470"/>
                  </a:cubicBezTo>
                  <a:cubicBezTo>
                    <a:pt x="15" y="470"/>
                    <a:pt x="14" y="470"/>
                    <a:pt x="13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0"/>
                    <a:pt x="13" y="470"/>
                    <a:pt x="13" y="470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2" y="469"/>
                    <a:pt x="12" y="469"/>
                    <a:pt x="12" y="469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1" y="470"/>
                    <a:pt x="11" y="470"/>
                    <a:pt x="11" y="470"/>
                  </a:cubicBezTo>
                  <a:cubicBezTo>
                    <a:pt x="11" y="469"/>
                    <a:pt x="11" y="469"/>
                    <a:pt x="11" y="469"/>
                  </a:cubicBezTo>
                  <a:cubicBezTo>
                    <a:pt x="10" y="469"/>
                    <a:pt x="10" y="469"/>
                    <a:pt x="10" y="469"/>
                  </a:cubicBezTo>
                  <a:cubicBezTo>
                    <a:pt x="10" y="469"/>
                    <a:pt x="9" y="469"/>
                    <a:pt x="8" y="469"/>
                  </a:cubicBezTo>
                  <a:cubicBezTo>
                    <a:pt x="8" y="469"/>
                    <a:pt x="8" y="469"/>
                    <a:pt x="8" y="469"/>
                  </a:cubicBezTo>
                  <a:cubicBezTo>
                    <a:pt x="7" y="469"/>
                    <a:pt x="6" y="469"/>
                    <a:pt x="6" y="469"/>
                  </a:cubicBezTo>
                  <a:cubicBezTo>
                    <a:pt x="5" y="470"/>
                    <a:pt x="4" y="470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0"/>
                    <a:pt x="4" y="470"/>
                    <a:pt x="4" y="470"/>
                  </a:cubicBezTo>
                  <a:cubicBezTo>
                    <a:pt x="4" y="471"/>
                    <a:pt x="3" y="470"/>
                    <a:pt x="2" y="470"/>
                  </a:cubicBezTo>
                  <a:cubicBezTo>
                    <a:pt x="1" y="469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1" y="470"/>
                    <a:pt x="1" y="471"/>
                  </a:cubicBezTo>
                  <a:cubicBezTo>
                    <a:pt x="2" y="471"/>
                    <a:pt x="3" y="472"/>
                    <a:pt x="4" y="472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5" y="471"/>
                    <a:pt x="6" y="471"/>
                    <a:pt x="6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470"/>
                    <a:pt x="9" y="470"/>
                    <a:pt x="10" y="470"/>
                  </a:cubicBezTo>
                  <a:cubicBezTo>
                    <a:pt x="11" y="470"/>
                    <a:pt x="11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0"/>
                    <a:pt x="12" y="470"/>
                    <a:pt x="12" y="470"/>
                  </a:cubicBezTo>
                  <a:cubicBezTo>
                    <a:pt x="12" y="472"/>
                    <a:pt x="12" y="472"/>
                    <a:pt x="12" y="472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4" y="471"/>
                    <a:pt x="14" y="471"/>
                    <a:pt x="15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6" y="471"/>
                    <a:pt x="16" y="471"/>
                  </a:cubicBezTo>
                  <a:cubicBezTo>
                    <a:pt x="16" y="471"/>
                    <a:pt x="17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8" y="470"/>
                    <a:pt x="18" y="470"/>
                    <a:pt x="18" y="470"/>
                  </a:cubicBezTo>
                  <a:cubicBezTo>
                    <a:pt x="19" y="469"/>
                    <a:pt x="19" y="468"/>
                    <a:pt x="20" y="467"/>
                  </a:cubicBezTo>
                  <a:cubicBezTo>
                    <a:pt x="21" y="464"/>
                    <a:pt x="22" y="461"/>
                    <a:pt x="24" y="459"/>
                  </a:cubicBezTo>
                  <a:cubicBezTo>
                    <a:pt x="26" y="456"/>
                    <a:pt x="28" y="454"/>
                    <a:pt x="28" y="450"/>
                  </a:cubicBezTo>
                  <a:cubicBezTo>
                    <a:pt x="28" y="450"/>
                    <a:pt x="28" y="450"/>
                    <a:pt x="28" y="450"/>
                  </a:cubicBezTo>
                  <a:cubicBezTo>
                    <a:pt x="28" y="449"/>
                    <a:pt x="28" y="449"/>
                    <a:pt x="28" y="448"/>
                  </a:cubicBezTo>
                  <a:cubicBezTo>
                    <a:pt x="27" y="447"/>
                    <a:pt x="27" y="447"/>
                    <a:pt x="27" y="447"/>
                  </a:cubicBezTo>
                  <a:cubicBezTo>
                    <a:pt x="27" y="447"/>
                    <a:pt x="27" y="446"/>
                    <a:pt x="26" y="446"/>
                  </a:cubicBezTo>
                  <a:cubicBezTo>
                    <a:pt x="26" y="446"/>
                    <a:pt x="25" y="447"/>
                    <a:pt x="25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5" y="448"/>
                    <a:pt x="25" y="448"/>
                    <a:pt x="25" y="449"/>
                  </a:cubicBezTo>
                  <a:cubicBezTo>
                    <a:pt x="25" y="449"/>
                    <a:pt x="25" y="449"/>
                    <a:pt x="25" y="449"/>
                  </a:cubicBezTo>
                  <a:cubicBezTo>
                    <a:pt x="24" y="449"/>
                    <a:pt x="24" y="449"/>
                    <a:pt x="24" y="449"/>
                  </a:cubicBezTo>
                  <a:cubicBezTo>
                    <a:pt x="24" y="450"/>
                    <a:pt x="24" y="450"/>
                    <a:pt x="24" y="450"/>
                  </a:cubicBezTo>
                  <a:cubicBezTo>
                    <a:pt x="25" y="450"/>
                    <a:pt x="25" y="450"/>
                    <a:pt x="25" y="450"/>
                  </a:cubicBezTo>
                  <a:cubicBezTo>
                    <a:pt x="26" y="450"/>
                    <a:pt x="26" y="449"/>
                    <a:pt x="26" y="448"/>
                  </a:cubicBezTo>
                  <a:cubicBezTo>
                    <a:pt x="26" y="447"/>
                    <a:pt x="25" y="447"/>
                    <a:pt x="25" y="446"/>
                  </a:cubicBezTo>
                  <a:cubicBezTo>
                    <a:pt x="24" y="445"/>
                    <a:pt x="23" y="445"/>
                    <a:pt x="22" y="445"/>
                  </a:cubicBezTo>
                  <a:cubicBezTo>
                    <a:pt x="22" y="445"/>
                    <a:pt x="21" y="445"/>
                    <a:pt x="21" y="446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2" y="446"/>
                    <a:pt x="22" y="445"/>
                    <a:pt x="23" y="445"/>
                  </a:cubicBezTo>
                  <a:cubicBezTo>
                    <a:pt x="24" y="444"/>
                    <a:pt x="24" y="444"/>
                    <a:pt x="24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21" y="444"/>
                    <a:pt x="20" y="443"/>
                    <a:pt x="19" y="442"/>
                  </a:cubicBezTo>
                  <a:cubicBezTo>
                    <a:pt x="18" y="441"/>
                    <a:pt x="18" y="440"/>
                    <a:pt x="17" y="439"/>
                  </a:cubicBezTo>
                  <a:cubicBezTo>
                    <a:pt x="15" y="438"/>
                    <a:pt x="13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1" y="437"/>
                    <a:pt x="10" y="436"/>
                    <a:pt x="8" y="436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8" y="436"/>
                    <a:pt x="8" y="436"/>
                    <a:pt x="7" y="436"/>
                  </a:cubicBezTo>
                  <a:cubicBezTo>
                    <a:pt x="6" y="436"/>
                    <a:pt x="6" y="436"/>
                    <a:pt x="5" y="437"/>
                  </a:cubicBezTo>
                  <a:cubicBezTo>
                    <a:pt x="5" y="437"/>
                    <a:pt x="5" y="438"/>
                    <a:pt x="5" y="439"/>
                  </a:cubicBezTo>
                  <a:cubicBezTo>
                    <a:pt x="5" y="439"/>
                    <a:pt x="4" y="440"/>
                    <a:pt x="3" y="441"/>
                  </a:cubicBezTo>
                  <a:cubicBezTo>
                    <a:pt x="1" y="442"/>
                    <a:pt x="1" y="444"/>
                    <a:pt x="1" y="446"/>
                  </a:cubicBezTo>
                  <a:cubicBezTo>
                    <a:pt x="1" y="446"/>
                    <a:pt x="1" y="446"/>
                    <a:pt x="1" y="447"/>
                  </a:cubicBezTo>
                  <a:cubicBezTo>
                    <a:pt x="1" y="449"/>
                    <a:pt x="1" y="452"/>
                    <a:pt x="3" y="454"/>
                  </a:cubicBezTo>
                  <a:cubicBezTo>
                    <a:pt x="4" y="456"/>
                    <a:pt x="5" y="457"/>
                    <a:pt x="5" y="458"/>
                  </a:cubicBezTo>
                  <a:cubicBezTo>
                    <a:pt x="5" y="458"/>
                    <a:pt x="5" y="459"/>
                    <a:pt x="4" y="459"/>
                  </a:cubicBezTo>
                  <a:cubicBezTo>
                    <a:pt x="3" y="460"/>
                    <a:pt x="3" y="461"/>
                    <a:pt x="3" y="462"/>
                  </a:cubicBezTo>
                  <a:cubicBezTo>
                    <a:pt x="3" y="464"/>
                    <a:pt x="3" y="464"/>
                    <a:pt x="3" y="465"/>
                  </a:cubicBezTo>
                  <a:cubicBezTo>
                    <a:pt x="2" y="466"/>
                    <a:pt x="2" y="467"/>
                    <a:pt x="2" y="467"/>
                  </a:cubicBezTo>
                  <a:cubicBezTo>
                    <a:pt x="1" y="468"/>
                    <a:pt x="0" y="469"/>
                    <a:pt x="0" y="469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0" y="470"/>
                    <a:pt x="0" y="47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0"/>
            <p:cNvSpPr>
              <a:spLocks/>
            </p:cNvSpPr>
            <p:nvPr/>
          </p:nvSpPr>
          <p:spPr bwMode="auto">
            <a:xfrm>
              <a:off x="2590619" y="1961404"/>
              <a:ext cx="1757" cy="702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41"/>
            <p:cNvSpPr>
              <a:spLocks/>
            </p:cNvSpPr>
            <p:nvPr/>
          </p:nvSpPr>
          <p:spPr bwMode="auto">
            <a:xfrm>
              <a:off x="2587106" y="1959647"/>
              <a:ext cx="5270" cy="10540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3 h 4"/>
                <a:gd name="T6" fmla="*/ 1 w 2"/>
                <a:gd name="T7" fmla="*/ 4 h 4"/>
                <a:gd name="T8" fmla="*/ 2 w 2"/>
                <a:gd name="T9" fmla="*/ 3 h 4"/>
                <a:gd name="T10" fmla="*/ 2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1 h 4"/>
                <a:gd name="T18" fmla="*/ 2 w 2"/>
                <a:gd name="T19" fmla="*/ 1 h 4"/>
                <a:gd name="T20" fmla="*/ 2 w 2"/>
                <a:gd name="T21" fmla="*/ 0 h 4"/>
                <a:gd name="T22" fmla="*/ 1 w 2"/>
                <a:gd name="T23" fmla="*/ 0 h 4"/>
                <a:gd name="T24" fmla="*/ 0 w 2"/>
                <a:gd name="T25" fmla="*/ 0 h 4"/>
                <a:gd name="T26" fmla="*/ 0 w 2"/>
                <a:gd name="T27" fmla="*/ 1 h 4"/>
                <a:gd name="T28" fmla="*/ 1 w 2"/>
                <a:gd name="T29" fmla="*/ 4 h 4"/>
                <a:gd name="T30" fmla="*/ 2 w 2"/>
                <a:gd name="T31" fmla="*/ 3 h 4"/>
                <a:gd name="T32" fmla="*/ 2 w 2"/>
                <a:gd name="T33" fmla="*/ 3 h 4"/>
                <a:gd name="T34" fmla="*/ 2 w 2"/>
                <a:gd name="T35" fmla="*/ 1 h 4"/>
                <a:gd name="T36" fmla="*/ 2 w 2"/>
                <a:gd name="T37" fmla="*/ 1 h 4"/>
                <a:gd name="T38" fmla="*/ 1 w 2"/>
                <a:gd name="T39" fmla="*/ 1 h 4"/>
                <a:gd name="T40" fmla="*/ 1 w 2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4"/>
            <p:cNvSpPr>
              <a:spLocks/>
            </p:cNvSpPr>
            <p:nvPr/>
          </p:nvSpPr>
          <p:spPr bwMode="auto">
            <a:xfrm>
              <a:off x="2587106" y="1959647"/>
              <a:ext cx="5270" cy="1054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1 w 2"/>
                <a:gd name="T5" fmla="*/ 4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1 h 4"/>
                <a:gd name="T12" fmla="*/ 2 w 2"/>
                <a:gd name="T13" fmla="*/ 1 h 4"/>
                <a:gd name="T14" fmla="*/ 2 w 2"/>
                <a:gd name="T15" fmla="*/ 1 h 4"/>
                <a:gd name="T16" fmla="*/ 2 w 2"/>
                <a:gd name="T17" fmla="*/ 0 h 4"/>
                <a:gd name="T18" fmla="*/ 1 w 2"/>
                <a:gd name="T19" fmla="*/ 0 h 4"/>
                <a:gd name="T20" fmla="*/ 0 w 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45"/>
            <p:cNvSpPr>
              <a:spLocks/>
            </p:cNvSpPr>
            <p:nvPr/>
          </p:nvSpPr>
          <p:spPr bwMode="auto">
            <a:xfrm>
              <a:off x="4440350" y="1956134"/>
              <a:ext cx="5270" cy="527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2" y="2"/>
                    <a:pt x="0" y="2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46"/>
            <p:cNvSpPr>
              <a:spLocks/>
            </p:cNvSpPr>
            <p:nvPr/>
          </p:nvSpPr>
          <p:spPr bwMode="auto">
            <a:xfrm>
              <a:off x="4436837" y="1950863"/>
              <a:ext cx="12296" cy="14054"/>
            </a:xfrm>
            <a:custGeom>
              <a:avLst/>
              <a:gdLst>
                <a:gd name="T0" fmla="*/ 2 w 4"/>
                <a:gd name="T1" fmla="*/ 4 h 5"/>
                <a:gd name="T2" fmla="*/ 3 w 4"/>
                <a:gd name="T3" fmla="*/ 2 h 5"/>
                <a:gd name="T4" fmla="*/ 2 w 4"/>
                <a:gd name="T5" fmla="*/ 2 h 5"/>
                <a:gd name="T6" fmla="*/ 1 w 4"/>
                <a:gd name="T7" fmla="*/ 3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3 h 5"/>
                <a:gd name="T14" fmla="*/ 2 w 4"/>
                <a:gd name="T15" fmla="*/ 3 h 5"/>
                <a:gd name="T16" fmla="*/ 2 w 4"/>
                <a:gd name="T17" fmla="*/ 3 h 5"/>
                <a:gd name="T18" fmla="*/ 2 w 4"/>
                <a:gd name="T19" fmla="*/ 3 h 5"/>
                <a:gd name="T20" fmla="*/ 2 w 4"/>
                <a:gd name="T21" fmla="*/ 3 h 5"/>
                <a:gd name="T22" fmla="*/ 2 w 4"/>
                <a:gd name="T23" fmla="*/ 3 h 5"/>
                <a:gd name="T24" fmla="*/ 2 w 4"/>
                <a:gd name="T25" fmla="*/ 3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3 h 5"/>
                <a:gd name="T32" fmla="*/ 2 w 4"/>
                <a:gd name="T33" fmla="*/ 3 h 5"/>
                <a:gd name="T34" fmla="*/ 2 w 4"/>
                <a:gd name="T35" fmla="*/ 3 h 5"/>
                <a:gd name="T36" fmla="*/ 1 w 4"/>
                <a:gd name="T37" fmla="*/ 5 h 5"/>
                <a:gd name="T38" fmla="*/ 2 w 4"/>
                <a:gd name="T39" fmla="*/ 5 h 5"/>
                <a:gd name="T40" fmla="*/ 3 w 4"/>
                <a:gd name="T41" fmla="*/ 5 h 5"/>
                <a:gd name="T42" fmla="*/ 4 w 4"/>
                <a:gd name="T43" fmla="*/ 3 h 5"/>
                <a:gd name="T44" fmla="*/ 3 w 4"/>
                <a:gd name="T45" fmla="*/ 1 h 5"/>
                <a:gd name="T46" fmla="*/ 2 w 4"/>
                <a:gd name="T47" fmla="*/ 0 h 5"/>
                <a:gd name="T48" fmla="*/ 1 w 4"/>
                <a:gd name="T49" fmla="*/ 1 h 5"/>
                <a:gd name="T50" fmla="*/ 0 w 4"/>
                <a:gd name="T51" fmla="*/ 4 h 5"/>
                <a:gd name="T52" fmla="*/ 2 w 4"/>
                <a:gd name="T5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47"/>
            <p:cNvSpPr>
              <a:spLocks/>
            </p:cNvSpPr>
            <p:nvPr/>
          </p:nvSpPr>
          <p:spPr bwMode="auto">
            <a:xfrm>
              <a:off x="4412244" y="1947350"/>
              <a:ext cx="47429" cy="31621"/>
            </a:xfrm>
            <a:custGeom>
              <a:avLst/>
              <a:gdLst>
                <a:gd name="T0" fmla="*/ 3 w 16"/>
                <a:gd name="T1" fmla="*/ 0 h 11"/>
                <a:gd name="T2" fmla="*/ 7 w 16"/>
                <a:gd name="T3" fmla="*/ 11 h 11"/>
                <a:gd name="T4" fmla="*/ 7 w 16"/>
                <a:gd name="T5" fmla="*/ 11 h 11"/>
                <a:gd name="T6" fmla="*/ 7 w 16"/>
                <a:gd name="T7" fmla="*/ 10 h 11"/>
                <a:gd name="T8" fmla="*/ 8 w 16"/>
                <a:gd name="T9" fmla="*/ 9 h 11"/>
                <a:gd name="T10" fmla="*/ 8 w 16"/>
                <a:gd name="T11" fmla="*/ 9 h 11"/>
                <a:gd name="T12" fmla="*/ 9 w 16"/>
                <a:gd name="T13" fmla="*/ 9 h 11"/>
                <a:gd name="T14" fmla="*/ 9 w 16"/>
                <a:gd name="T15" fmla="*/ 10 h 11"/>
                <a:gd name="T16" fmla="*/ 10 w 16"/>
                <a:gd name="T17" fmla="*/ 10 h 11"/>
                <a:gd name="T18" fmla="*/ 11 w 16"/>
                <a:gd name="T19" fmla="*/ 11 h 11"/>
                <a:gd name="T20" fmla="*/ 11 w 16"/>
                <a:gd name="T21" fmla="*/ 11 h 11"/>
                <a:gd name="T22" fmla="*/ 12 w 16"/>
                <a:gd name="T23" fmla="*/ 11 h 11"/>
                <a:gd name="T24" fmla="*/ 13 w 16"/>
                <a:gd name="T25" fmla="*/ 11 h 11"/>
                <a:gd name="T26" fmla="*/ 14 w 16"/>
                <a:gd name="T27" fmla="*/ 10 h 11"/>
                <a:gd name="T28" fmla="*/ 14 w 16"/>
                <a:gd name="T29" fmla="*/ 9 h 11"/>
                <a:gd name="T30" fmla="*/ 15 w 16"/>
                <a:gd name="T31" fmla="*/ 8 h 11"/>
                <a:gd name="T32" fmla="*/ 16 w 16"/>
                <a:gd name="T33" fmla="*/ 8 h 11"/>
                <a:gd name="T34" fmla="*/ 16 w 16"/>
                <a:gd name="T35" fmla="*/ 8 h 11"/>
                <a:gd name="T36" fmla="*/ 16 w 16"/>
                <a:gd name="T37" fmla="*/ 8 h 11"/>
                <a:gd name="T38" fmla="*/ 15 w 16"/>
                <a:gd name="T39" fmla="*/ 8 h 11"/>
                <a:gd name="T40" fmla="*/ 15 w 16"/>
                <a:gd name="T41" fmla="*/ 8 h 11"/>
                <a:gd name="T42" fmla="*/ 13 w 16"/>
                <a:gd name="T43" fmla="*/ 7 h 11"/>
                <a:gd name="T44" fmla="*/ 12 w 16"/>
                <a:gd name="T45" fmla="*/ 7 h 11"/>
                <a:gd name="T46" fmla="*/ 11 w 16"/>
                <a:gd name="T47" fmla="*/ 6 h 11"/>
                <a:gd name="T48" fmla="*/ 11 w 16"/>
                <a:gd name="T49" fmla="*/ 6 h 11"/>
                <a:gd name="T50" fmla="*/ 10 w 16"/>
                <a:gd name="T51" fmla="*/ 6 h 11"/>
                <a:gd name="T52" fmla="*/ 10 w 16"/>
                <a:gd name="T53" fmla="*/ 6 h 11"/>
                <a:gd name="T54" fmla="*/ 10 w 16"/>
                <a:gd name="T55" fmla="*/ 6 h 11"/>
                <a:gd name="T56" fmla="*/ 9 w 16"/>
                <a:gd name="T57" fmla="*/ 6 h 11"/>
                <a:gd name="T58" fmla="*/ 8 w 16"/>
                <a:gd name="T59" fmla="*/ 6 h 11"/>
                <a:gd name="T60" fmla="*/ 8 w 16"/>
                <a:gd name="T61" fmla="*/ 5 h 11"/>
                <a:gd name="T62" fmla="*/ 9 w 16"/>
                <a:gd name="T63" fmla="*/ 2 h 11"/>
                <a:gd name="T64" fmla="*/ 10 w 16"/>
                <a:gd name="T65" fmla="*/ 2 h 11"/>
                <a:gd name="T66" fmla="*/ 9 w 16"/>
                <a:gd name="T67" fmla="*/ 1 h 11"/>
                <a:gd name="T68" fmla="*/ 6 w 16"/>
                <a:gd name="T69" fmla="*/ 0 h 11"/>
                <a:gd name="T70" fmla="*/ 6 w 16"/>
                <a:gd name="T71" fmla="*/ 0 h 11"/>
                <a:gd name="T72" fmla="*/ 6 w 16"/>
                <a:gd name="T73" fmla="*/ 0 h 11"/>
                <a:gd name="T74" fmla="*/ 4 w 16"/>
                <a:gd name="T75" fmla="*/ 0 h 11"/>
                <a:gd name="T76" fmla="*/ 3 w 16"/>
                <a:gd name="T7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1">
                  <a:moveTo>
                    <a:pt x="3" y="0"/>
                  </a:moveTo>
                  <a:cubicBezTo>
                    <a:pt x="0" y="4"/>
                    <a:pt x="1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48"/>
            <p:cNvSpPr>
              <a:spLocks noEditPoints="1"/>
            </p:cNvSpPr>
            <p:nvPr/>
          </p:nvSpPr>
          <p:spPr bwMode="auto">
            <a:xfrm>
              <a:off x="4421027" y="1943837"/>
              <a:ext cx="38646" cy="35134"/>
            </a:xfrm>
            <a:custGeom>
              <a:avLst/>
              <a:gdLst>
                <a:gd name="T0" fmla="*/ 5 w 13"/>
                <a:gd name="T1" fmla="*/ 10 h 12"/>
                <a:gd name="T2" fmla="*/ 4 w 13"/>
                <a:gd name="T3" fmla="*/ 11 h 12"/>
                <a:gd name="T4" fmla="*/ 4 w 13"/>
                <a:gd name="T5" fmla="*/ 12 h 12"/>
                <a:gd name="T6" fmla="*/ 4 w 13"/>
                <a:gd name="T7" fmla="*/ 12 h 12"/>
                <a:gd name="T8" fmla="*/ 5 w 13"/>
                <a:gd name="T9" fmla="*/ 12 h 12"/>
                <a:gd name="T10" fmla="*/ 5 w 13"/>
                <a:gd name="T11" fmla="*/ 11 h 12"/>
                <a:gd name="T12" fmla="*/ 6 w 13"/>
                <a:gd name="T13" fmla="*/ 12 h 12"/>
                <a:gd name="T14" fmla="*/ 6 w 13"/>
                <a:gd name="T15" fmla="*/ 12 h 12"/>
                <a:gd name="T16" fmla="*/ 10 w 13"/>
                <a:gd name="T17" fmla="*/ 12 h 12"/>
                <a:gd name="T18" fmla="*/ 9 w 13"/>
                <a:gd name="T19" fmla="*/ 12 h 12"/>
                <a:gd name="T20" fmla="*/ 8 w 13"/>
                <a:gd name="T21" fmla="*/ 12 h 12"/>
                <a:gd name="T22" fmla="*/ 8 w 13"/>
                <a:gd name="T23" fmla="*/ 12 h 12"/>
                <a:gd name="T24" fmla="*/ 7 w 13"/>
                <a:gd name="T25" fmla="*/ 11 h 12"/>
                <a:gd name="T26" fmla="*/ 6 w 13"/>
                <a:gd name="T27" fmla="*/ 11 h 12"/>
                <a:gd name="T28" fmla="*/ 6 w 13"/>
                <a:gd name="T29" fmla="*/ 10 h 12"/>
                <a:gd name="T30" fmla="*/ 5 w 13"/>
                <a:gd name="T31" fmla="*/ 10 h 12"/>
                <a:gd name="T32" fmla="*/ 5 w 13"/>
                <a:gd name="T33" fmla="*/ 10 h 12"/>
                <a:gd name="T34" fmla="*/ 13 w 13"/>
                <a:gd name="T35" fmla="*/ 9 h 12"/>
                <a:gd name="T36" fmla="*/ 12 w 13"/>
                <a:gd name="T37" fmla="*/ 9 h 12"/>
                <a:gd name="T38" fmla="*/ 11 w 13"/>
                <a:gd name="T39" fmla="*/ 10 h 12"/>
                <a:gd name="T40" fmla="*/ 11 w 13"/>
                <a:gd name="T41" fmla="*/ 11 h 12"/>
                <a:gd name="T42" fmla="*/ 13 w 13"/>
                <a:gd name="T43" fmla="*/ 9 h 12"/>
                <a:gd name="T44" fmla="*/ 13 w 13"/>
                <a:gd name="T45" fmla="*/ 9 h 12"/>
                <a:gd name="T46" fmla="*/ 13 w 13"/>
                <a:gd name="T47" fmla="*/ 9 h 12"/>
                <a:gd name="T48" fmla="*/ 13 w 13"/>
                <a:gd name="T49" fmla="*/ 9 h 12"/>
                <a:gd name="T50" fmla="*/ 13 w 13"/>
                <a:gd name="T51" fmla="*/ 9 h 12"/>
                <a:gd name="T52" fmla="*/ 8 w 13"/>
                <a:gd name="T53" fmla="*/ 7 h 12"/>
                <a:gd name="T54" fmla="*/ 9 w 13"/>
                <a:gd name="T55" fmla="*/ 8 h 12"/>
                <a:gd name="T56" fmla="*/ 10 w 13"/>
                <a:gd name="T57" fmla="*/ 8 h 12"/>
                <a:gd name="T58" fmla="*/ 10 w 13"/>
                <a:gd name="T59" fmla="*/ 8 h 12"/>
                <a:gd name="T60" fmla="*/ 9 w 13"/>
                <a:gd name="T61" fmla="*/ 7 h 12"/>
                <a:gd name="T62" fmla="*/ 9 w 13"/>
                <a:gd name="T63" fmla="*/ 7 h 12"/>
                <a:gd name="T64" fmla="*/ 8 w 13"/>
                <a:gd name="T65" fmla="*/ 7 h 12"/>
                <a:gd name="T66" fmla="*/ 5 w 13"/>
                <a:gd name="T67" fmla="*/ 6 h 12"/>
                <a:gd name="T68" fmla="*/ 5 w 13"/>
                <a:gd name="T69" fmla="*/ 7 h 12"/>
                <a:gd name="T70" fmla="*/ 6 w 13"/>
                <a:gd name="T71" fmla="*/ 7 h 12"/>
                <a:gd name="T72" fmla="*/ 6 w 13"/>
                <a:gd name="T73" fmla="*/ 7 h 12"/>
                <a:gd name="T74" fmla="*/ 6 w 13"/>
                <a:gd name="T75" fmla="*/ 7 h 12"/>
                <a:gd name="T76" fmla="*/ 6 w 13"/>
                <a:gd name="T77" fmla="*/ 7 h 12"/>
                <a:gd name="T78" fmla="*/ 6 w 13"/>
                <a:gd name="T79" fmla="*/ 6 h 12"/>
                <a:gd name="T80" fmla="*/ 6 w 13"/>
                <a:gd name="T81" fmla="*/ 6 h 12"/>
                <a:gd name="T82" fmla="*/ 5 w 13"/>
                <a:gd name="T83" fmla="*/ 6 h 12"/>
                <a:gd name="T84" fmla="*/ 5 w 13"/>
                <a:gd name="T85" fmla="*/ 6 h 12"/>
                <a:gd name="T86" fmla="*/ 1 w 13"/>
                <a:gd name="T87" fmla="*/ 0 h 12"/>
                <a:gd name="T88" fmla="*/ 0 w 13"/>
                <a:gd name="T89" fmla="*/ 1 h 12"/>
                <a:gd name="T90" fmla="*/ 1 w 13"/>
                <a:gd name="T91" fmla="*/ 1 h 12"/>
                <a:gd name="T92" fmla="*/ 3 w 13"/>
                <a:gd name="T93" fmla="*/ 1 h 12"/>
                <a:gd name="T94" fmla="*/ 3 w 13"/>
                <a:gd name="T95" fmla="*/ 1 h 12"/>
                <a:gd name="T96" fmla="*/ 3 w 13"/>
                <a:gd name="T97" fmla="*/ 1 h 12"/>
                <a:gd name="T98" fmla="*/ 6 w 13"/>
                <a:gd name="T99" fmla="*/ 2 h 12"/>
                <a:gd name="T100" fmla="*/ 6 w 13"/>
                <a:gd name="T101" fmla="*/ 2 h 12"/>
                <a:gd name="T102" fmla="*/ 6 w 13"/>
                <a:gd name="T103" fmla="*/ 2 h 12"/>
                <a:gd name="T104" fmla="*/ 6 w 13"/>
                <a:gd name="T105" fmla="*/ 2 h 12"/>
                <a:gd name="T106" fmla="*/ 6 w 13"/>
                <a:gd name="T107" fmla="*/ 2 h 12"/>
                <a:gd name="T108" fmla="*/ 6 w 13"/>
                <a:gd name="T109" fmla="*/ 2 h 12"/>
                <a:gd name="T110" fmla="*/ 6 w 13"/>
                <a:gd name="T111" fmla="*/ 2 h 12"/>
                <a:gd name="T112" fmla="*/ 7 w 13"/>
                <a:gd name="T113" fmla="*/ 1 h 12"/>
                <a:gd name="T114" fmla="*/ 6 w 13"/>
                <a:gd name="T115" fmla="*/ 1 h 12"/>
                <a:gd name="T116" fmla="*/ 1 w 13"/>
                <a:gd name="T1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" h="12">
                  <a:moveTo>
                    <a:pt x="5" y="10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2" y="9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0"/>
                    <a:pt x="13" y="9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moveTo>
                    <a:pt x="5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49"/>
            <p:cNvSpPr>
              <a:spLocks/>
            </p:cNvSpPr>
            <p:nvPr/>
          </p:nvSpPr>
          <p:spPr bwMode="auto">
            <a:xfrm>
              <a:off x="4436837" y="1977214"/>
              <a:ext cx="3513" cy="175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50"/>
            <p:cNvSpPr>
              <a:spLocks noEditPoints="1"/>
            </p:cNvSpPr>
            <p:nvPr/>
          </p:nvSpPr>
          <p:spPr bwMode="auto">
            <a:xfrm>
              <a:off x="4445620" y="1950863"/>
              <a:ext cx="17566" cy="14054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4 h 5"/>
                <a:gd name="T4" fmla="*/ 3 w 6"/>
                <a:gd name="T5" fmla="*/ 4 h 5"/>
                <a:gd name="T6" fmla="*/ 1 w 6"/>
                <a:gd name="T7" fmla="*/ 0 h 5"/>
                <a:gd name="T8" fmla="*/ 1 w 6"/>
                <a:gd name="T9" fmla="*/ 1 h 5"/>
                <a:gd name="T10" fmla="*/ 0 w 6"/>
                <a:gd name="T11" fmla="*/ 2 h 5"/>
                <a:gd name="T12" fmla="*/ 0 w 6"/>
                <a:gd name="T13" fmla="*/ 2 h 5"/>
                <a:gd name="T14" fmla="*/ 1 w 6"/>
                <a:gd name="T15" fmla="*/ 3 h 5"/>
                <a:gd name="T16" fmla="*/ 2 w 6"/>
                <a:gd name="T17" fmla="*/ 3 h 5"/>
                <a:gd name="T18" fmla="*/ 3 w 6"/>
                <a:gd name="T19" fmla="*/ 4 h 5"/>
                <a:gd name="T20" fmla="*/ 3 w 6"/>
                <a:gd name="T21" fmla="*/ 4 h 5"/>
                <a:gd name="T22" fmla="*/ 3 w 6"/>
                <a:gd name="T23" fmla="*/ 4 h 5"/>
                <a:gd name="T24" fmla="*/ 4 w 6"/>
                <a:gd name="T25" fmla="*/ 5 h 5"/>
                <a:gd name="T26" fmla="*/ 4 w 6"/>
                <a:gd name="T27" fmla="*/ 5 h 5"/>
                <a:gd name="T28" fmla="*/ 5 w 6"/>
                <a:gd name="T29" fmla="*/ 5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3 h 5"/>
                <a:gd name="T36" fmla="*/ 5 w 6"/>
                <a:gd name="T37" fmla="*/ 3 h 5"/>
                <a:gd name="T38" fmla="*/ 5 w 6"/>
                <a:gd name="T39" fmla="*/ 3 h 5"/>
                <a:gd name="T40" fmla="*/ 3 w 6"/>
                <a:gd name="T41" fmla="*/ 3 h 5"/>
                <a:gd name="T42" fmla="*/ 4 w 6"/>
                <a:gd name="T43" fmla="*/ 1 h 5"/>
                <a:gd name="T44" fmla="*/ 4 w 6"/>
                <a:gd name="T45" fmla="*/ 1 h 5"/>
                <a:gd name="T46" fmla="*/ 4 w 6"/>
                <a:gd name="T47" fmla="*/ 1 h 5"/>
                <a:gd name="T48" fmla="*/ 3 w 6"/>
                <a:gd name="T49" fmla="*/ 1 h 5"/>
                <a:gd name="T50" fmla="*/ 1 w 6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51"/>
            <p:cNvSpPr>
              <a:spLocks noEditPoints="1"/>
            </p:cNvSpPr>
            <p:nvPr/>
          </p:nvSpPr>
          <p:spPr bwMode="auto">
            <a:xfrm>
              <a:off x="4440350" y="1947350"/>
              <a:ext cx="22836" cy="22837"/>
            </a:xfrm>
            <a:custGeom>
              <a:avLst/>
              <a:gdLst>
                <a:gd name="T0" fmla="*/ 0 w 8"/>
                <a:gd name="T1" fmla="*/ 5 h 8"/>
                <a:gd name="T2" fmla="*/ 0 w 8"/>
                <a:gd name="T3" fmla="*/ 6 h 8"/>
                <a:gd name="T4" fmla="*/ 0 w 8"/>
                <a:gd name="T5" fmla="*/ 6 h 8"/>
                <a:gd name="T6" fmla="*/ 0 w 8"/>
                <a:gd name="T7" fmla="*/ 5 h 8"/>
                <a:gd name="T8" fmla="*/ 5 w 8"/>
                <a:gd name="T9" fmla="*/ 5 h 8"/>
                <a:gd name="T10" fmla="*/ 5 w 8"/>
                <a:gd name="T11" fmla="*/ 5 h 8"/>
                <a:gd name="T12" fmla="*/ 5 w 8"/>
                <a:gd name="T13" fmla="*/ 5 h 8"/>
                <a:gd name="T14" fmla="*/ 1 w 8"/>
                <a:gd name="T15" fmla="*/ 0 h 8"/>
                <a:gd name="T16" fmla="*/ 0 w 8"/>
                <a:gd name="T17" fmla="*/ 1 h 8"/>
                <a:gd name="T18" fmla="*/ 0 w 8"/>
                <a:gd name="T19" fmla="*/ 1 h 8"/>
                <a:gd name="T20" fmla="*/ 0 w 8"/>
                <a:gd name="T21" fmla="*/ 1 h 8"/>
                <a:gd name="T22" fmla="*/ 0 w 8"/>
                <a:gd name="T23" fmla="*/ 1 h 8"/>
                <a:gd name="T24" fmla="*/ 0 w 8"/>
                <a:gd name="T25" fmla="*/ 1 h 8"/>
                <a:gd name="T26" fmla="*/ 0 w 8"/>
                <a:gd name="T27" fmla="*/ 1 h 8"/>
                <a:gd name="T28" fmla="*/ 0 w 8"/>
                <a:gd name="T29" fmla="*/ 1 h 8"/>
                <a:gd name="T30" fmla="*/ 1 w 8"/>
                <a:gd name="T31" fmla="*/ 2 h 8"/>
                <a:gd name="T32" fmla="*/ 1 w 8"/>
                <a:gd name="T33" fmla="*/ 1 h 8"/>
                <a:gd name="T34" fmla="*/ 2 w 8"/>
                <a:gd name="T35" fmla="*/ 2 h 8"/>
                <a:gd name="T36" fmla="*/ 3 w 8"/>
                <a:gd name="T37" fmla="*/ 4 h 8"/>
                <a:gd name="T38" fmla="*/ 2 w 8"/>
                <a:gd name="T39" fmla="*/ 6 h 8"/>
                <a:gd name="T40" fmla="*/ 1 w 8"/>
                <a:gd name="T41" fmla="*/ 6 h 8"/>
                <a:gd name="T42" fmla="*/ 2 w 8"/>
                <a:gd name="T43" fmla="*/ 6 h 8"/>
                <a:gd name="T44" fmla="*/ 2 w 8"/>
                <a:gd name="T45" fmla="*/ 6 h 8"/>
                <a:gd name="T46" fmla="*/ 3 w 8"/>
                <a:gd name="T47" fmla="*/ 6 h 8"/>
                <a:gd name="T48" fmla="*/ 3 w 8"/>
                <a:gd name="T49" fmla="*/ 6 h 8"/>
                <a:gd name="T50" fmla="*/ 4 w 8"/>
                <a:gd name="T51" fmla="*/ 7 h 8"/>
                <a:gd name="T52" fmla="*/ 4 w 8"/>
                <a:gd name="T53" fmla="*/ 7 h 8"/>
                <a:gd name="T54" fmla="*/ 6 w 8"/>
                <a:gd name="T55" fmla="*/ 8 h 8"/>
                <a:gd name="T56" fmla="*/ 6 w 8"/>
                <a:gd name="T57" fmla="*/ 8 h 8"/>
                <a:gd name="T58" fmla="*/ 7 w 8"/>
                <a:gd name="T59" fmla="*/ 8 h 8"/>
                <a:gd name="T60" fmla="*/ 7 w 8"/>
                <a:gd name="T61" fmla="*/ 8 h 8"/>
                <a:gd name="T62" fmla="*/ 8 w 8"/>
                <a:gd name="T63" fmla="*/ 5 h 8"/>
                <a:gd name="T64" fmla="*/ 8 w 8"/>
                <a:gd name="T65" fmla="*/ 5 h 8"/>
                <a:gd name="T66" fmla="*/ 7 w 8"/>
                <a:gd name="T67" fmla="*/ 6 h 8"/>
                <a:gd name="T68" fmla="*/ 6 w 8"/>
                <a:gd name="T69" fmla="*/ 6 h 8"/>
                <a:gd name="T70" fmla="*/ 6 w 8"/>
                <a:gd name="T71" fmla="*/ 6 h 8"/>
                <a:gd name="T72" fmla="*/ 5 w 8"/>
                <a:gd name="T73" fmla="*/ 5 h 8"/>
                <a:gd name="T74" fmla="*/ 5 w 8"/>
                <a:gd name="T75" fmla="*/ 5 h 8"/>
                <a:gd name="T76" fmla="*/ 5 w 8"/>
                <a:gd name="T77" fmla="*/ 5 h 8"/>
                <a:gd name="T78" fmla="*/ 4 w 8"/>
                <a:gd name="T79" fmla="*/ 4 h 8"/>
                <a:gd name="T80" fmla="*/ 3 w 8"/>
                <a:gd name="T81" fmla="*/ 4 h 8"/>
                <a:gd name="T82" fmla="*/ 2 w 8"/>
                <a:gd name="T83" fmla="*/ 3 h 8"/>
                <a:gd name="T84" fmla="*/ 2 w 8"/>
                <a:gd name="T85" fmla="*/ 3 h 8"/>
                <a:gd name="T86" fmla="*/ 3 w 8"/>
                <a:gd name="T87" fmla="*/ 2 h 8"/>
                <a:gd name="T88" fmla="*/ 3 w 8"/>
                <a:gd name="T89" fmla="*/ 1 h 8"/>
                <a:gd name="T90" fmla="*/ 5 w 8"/>
                <a:gd name="T91" fmla="*/ 2 h 8"/>
                <a:gd name="T92" fmla="*/ 6 w 8"/>
                <a:gd name="T93" fmla="*/ 2 h 8"/>
                <a:gd name="T94" fmla="*/ 6 w 8"/>
                <a:gd name="T95" fmla="*/ 2 h 8"/>
                <a:gd name="T96" fmla="*/ 6 w 8"/>
                <a:gd name="T97" fmla="*/ 2 h 8"/>
                <a:gd name="T98" fmla="*/ 5 w 8"/>
                <a:gd name="T99" fmla="*/ 4 h 8"/>
                <a:gd name="T100" fmla="*/ 7 w 8"/>
                <a:gd name="T101" fmla="*/ 4 h 8"/>
                <a:gd name="T102" fmla="*/ 7 w 8"/>
                <a:gd name="T103" fmla="*/ 4 h 8"/>
                <a:gd name="T104" fmla="*/ 8 w 8"/>
                <a:gd name="T105" fmla="*/ 4 h 8"/>
                <a:gd name="T106" fmla="*/ 8 w 8"/>
                <a:gd name="T107" fmla="*/ 3 h 8"/>
                <a:gd name="T108" fmla="*/ 7 w 8"/>
                <a:gd name="T109" fmla="*/ 3 h 8"/>
                <a:gd name="T110" fmla="*/ 1 w 8"/>
                <a:gd name="T1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8" y="1"/>
                    <a:pt x="3" y="0"/>
                    <a:pt x="1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3"/>
            <p:cNvSpPr>
              <a:spLocks/>
            </p:cNvSpPr>
            <p:nvPr/>
          </p:nvSpPr>
          <p:spPr bwMode="auto">
            <a:xfrm>
              <a:off x="4436837" y="1950863"/>
              <a:ext cx="12296" cy="14054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1 h 5"/>
                <a:gd name="T4" fmla="*/ 1 w 4"/>
                <a:gd name="T5" fmla="*/ 1 h 5"/>
                <a:gd name="T6" fmla="*/ 0 w 4"/>
                <a:gd name="T7" fmla="*/ 4 h 5"/>
                <a:gd name="T8" fmla="*/ 0 w 4"/>
                <a:gd name="T9" fmla="*/ 4 h 5"/>
                <a:gd name="T10" fmla="*/ 1 w 4"/>
                <a:gd name="T11" fmla="*/ 4 h 5"/>
                <a:gd name="T12" fmla="*/ 1 w 4"/>
                <a:gd name="T13" fmla="*/ 4 h 5"/>
                <a:gd name="T14" fmla="*/ 1 w 4"/>
                <a:gd name="T15" fmla="*/ 5 h 5"/>
                <a:gd name="T16" fmla="*/ 1 w 4"/>
                <a:gd name="T17" fmla="*/ 5 h 5"/>
                <a:gd name="T18" fmla="*/ 1 w 4"/>
                <a:gd name="T19" fmla="*/ 5 h 5"/>
                <a:gd name="T20" fmla="*/ 2 w 4"/>
                <a:gd name="T21" fmla="*/ 5 h 5"/>
                <a:gd name="T22" fmla="*/ 2 w 4"/>
                <a:gd name="T23" fmla="*/ 5 h 5"/>
                <a:gd name="T24" fmla="*/ 2 w 4"/>
                <a:gd name="T25" fmla="*/ 5 h 5"/>
                <a:gd name="T26" fmla="*/ 3 w 4"/>
                <a:gd name="T27" fmla="*/ 5 h 5"/>
                <a:gd name="T28" fmla="*/ 4 w 4"/>
                <a:gd name="T29" fmla="*/ 3 h 5"/>
                <a:gd name="T30" fmla="*/ 3 w 4"/>
                <a:gd name="T31" fmla="*/ 1 h 5"/>
                <a:gd name="T32" fmla="*/ 2 w 4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56"/>
            <p:cNvSpPr>
              <a:spLocks/>
            </p:cNvSpPr>
            <p:nvPr/>
          </p:nvSpPr>
          <p:spPr bwMode="auto">
            <a:xfrm>
              <a:off x="4110104" y="1896405"/>
              <a:ext cx="8783" cy="5270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2 h 3"/>
                <a:gd name="T4" fmla="*/ 5 w 5"/>
                <a:gd name="T5" fmla="*/ 2 h 3"/>
                <a:gd name="T6" fmla="*/ 4 w 5"/>
                <a:gd name="T7" fmla="*/ 0 h 3"/>
                <a:gd name="T8" fmla="*/ 4 w 5"/>
                <a:gd name="T9" fmla="*/ 0 h 3"/>
                <a:gd name="T10" fmla="*/ 2 w 5"/>
                <a:gd name="T11" fmla="*/ 2 h 3"/>
                <a:gd name="T12" fmla="*/ 0 w 5"/>
                <a:gd name="T13" fmla="*/ 3 h 3"/>
                <a:gd name="T14" fmla="*/ 0 w 5"/>
                <a:gd name="T15" fmla="*/ 3 h 3"/>
                <a:gd name="T16" fmla="*/ 0 w 5"/>
                <a:gd name="T17" fmla="*/ 3 h 3"/>
                <a:gd name="T18" fmla="*/ 4 w 5"/>
                <a:gd name="T19" fmla="*/ 3 h 3"/>
                <a:gd name="T20" fmla="*/ 4 w 5"/>
                <a:gd name="T21" fmla="*/ 2 h 3"/>
                <a:gd name="T22" fmla="*/ 2 w 5"/>
                <a:gd name="T23" fmla="*/ 2 h 3"/>
                <a:gd name="T24" fmla="*/ 2 w 5"/>
                <a:gd name="T25" fmla="*/ 3 h 3"/>
                <a:gd name="T26" fmla="*/ 4 w 5"/>
                <a:gd name="T27" fmla="*/ 3 h 3"/>
                <a:gd name="T28" fmla="*/ 4 w 5"/>
                <a:gd name="T29" fmla="*/ 3 h 3"/>
                <a:gd name="T30" fmla="*/ 4 w 5"/>
                <a:gd name="T31" fmla="*/ 3 h 3"/>
                <a:gd name="T32" fmla="*/ 4 w 5"/>
                <a:gd name="T33" fmla="*/ 3 h 3"/>
                <a:gd name="T34" fmla="*/ 4 w 5"/>
                <a:gd name="T35" fmla="*/ 3 h 3"/>
                <a:gd name="T36" fmla="*/ 4 w 5"/>
                <a:gd name="T37" fmla="*/ 2 h 3"/>
                <a:gd name="T38" fmla="*/ 4 w 5"/>
                <a:gd name="T39" fmla="*/ 2 h 3"/>
                <a:gd name="T40" fmla="*/ 2 w 5"/>
                <a:gd name="T41" fmla="*/ 3 h 3"/>
                <a:gd name="T42" fmla="*/ 5 w 5"/>
                <a:gd name="T4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5" y="3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57"/>
            <p:cNvSpPr>
              <a:spLocks noEditPoints="1"/>
            </p:cNvSpPr>
            <p:nvPr/>
          </p:nvSpPr>
          <p:spPr bwMode="auto">
            <a:xfrm>
              <a:off x="4099564" y="1892892"/>
              <a:ext cx="31619" cy="24594"/>
            </a:xfrm>
            <a:custGeom>
              <a:avLst/>
              <a:gdLst>
                <a:gd name="T0" fmla="*/ 4 w 11"/>
                <a:gd name="T1" fmla="*/ 3 h 8"/>
                <a:gd name="T2" fmla="*/ 4 w 11"/>
                <a:gd name="T3" fmla="*/ 3 h 8"/>
                <a:gd name="T4" fmla="*/ 4 w 11"/>
                <a:gd name="T5" fmla="*/ 3 h 8"/>
                <a:gd name="T6" fmla="*/ 5 w 11"/>
                <a:gd name="T7" fmla="*/ 2 h 8"/>
                <a:gd name="T8" fmla="*/ 6 w 11"/>
                <a:gd name="T9" fmla="*/ 1 h 8"/>
                <a:gd name="T10" fmla="*/ 6 w 11"/>
                <a:gd name="T11" fmla="*/ 1 h 8"/>
                <a:gd name="T12" fmla="*/ 7 w 11"/>
                <a:gd name="T13" fmla="*/ 2 h 8"/>
                <a:gd name="T14" fmla="*/ 7 w 11"/>
                <a:gd name="T15" fmla="*/ 2 h 8"/>
                <a:gd name="T16" fmla="*/ 7 w 11"/>
                <a:gd name="T17" fmla="*/ 3 h 8"/>
                <a:gd name="T18" fmla="*/ 6 w 11"/>
                <a:gd name="T19" fmla="*/ 3 h 8"/>
                <a:gd name="T20" fmla="*/ 6 w 11"/>
                <a:gd name="T21" fmla="*/ 3 h 8"/>
                <a:gd name="T22" fmla="*/ 6 w 11"/>
                <a:gd name="T23" fmla="*/ 3 h 8"/>
                <a:gd name="T24" fmla="*/ 4 w 11"/>
                <a:gd name="T25" fmla="*/ 3 h 8"/>
                <a:gd name="T26" fmla="*/ 8 w 11"/>
                <a:gd name="T27" fmla="*/ 0 h 8"/>
                <a:gd name="T28" fmla="*/ 1 w 11"/>
                <a:gd name="T29" fmla="*/ 8 h 8"/>
                <a:gd name="T30" fmla="*/ 2 w 11"/>
                <a:gd name="T31" fmla="*/ 7 h 8"/>
                <a:gd name="T32" fmla="*/ 2 w 11"/>
                <a:gd name="T33" fmla="*/ 7 h 8"/>
                <a:gd name="T34" fmla="*/ 2 w 11"/>
                <a:gd name="T35" fmla="*/ 7 h 8"/>
                <a:gd name="T36" fmla="*/ 3 w 11"/>
                <a:gd name="T37" fmla="*/ 7 h 8"/>
                <a:gd name="T38" fmla="*/ 3 w 11"/>
                <a:gd name="T39" fmla="*/ 7 h 8"/>
                <a:gd name="T40" fmla="*/ 4 w 11"/>
                <a:gd name="T41" fmla="*/ 7 h 8"/>
                <a:gd name="T42" fmla="*/ 5 w 11"/>
                <a:gd name="T43" fmla="*/ 8 h 8"/>
                <a:gd name="T44" fmla="*/ 5 w 11"/>
                <a:gd name="T45" fmla="*/ 8 h 8"/>
                <a:gd name="T46" fmla="*/ 6 w 11"/>
                <a:gd name="T47" fmla="*/ 8 h 8"/>
                <a:gd name="T48" fmla="*/ 6 w 11"/>
                <a:gd name="T49" fmla="*/ 8 h 8"/>
                <a:gd name="T50" fmla="*/ 7 w 11"/>
                <a:gd name="T51" fmla="*/ 7 h 8"/>
                <a:gd name="T52" fmla="*/ 7 w 11"/>
                <a:gd name="T53" fmla="*/ 7 h 8"/>
                <a:gd name="T54" fmla="*/ 7 w 11"/>
                <a:gd name="T55" fmla="*/ 7 h 8"/>
                <a:gd name="T56" fmla="*/ 7 w 11"/>
                <a:gd name="T57" fmla="*/ 7 h 8"/>
                <a:gd name="T58" fmla="*/ 7 w 11"/>
                <a:gd name="T59" fmla="*/ 7 h 8"/>
                <a:gd name="T60" fmla="*/ 7 w 11"/>
                <a:gd name="T61" fmla="*/ 7 h 8"/>
                <a:gd name="T62" fmla="*/ 8 w 11"/>
                <a:gd name="T63" fmla="*/ 7 h 8"/>
                <a:gd name="T64" fmla="*/ 9 w 11"/>
                <a:gd name="T65" fmla="*/ 7 h 8"/>
                <a:gd name="T66" fmla="*/ 9 w 11"/>
                <a:gd name="T67" fmla="*/ 7 h 8"/>
                <a:gd name="T68" fmla="*/ 9 w 11"/>
                <a:gd name="T69" fmla="*/ 7 h 8"/>
                <a:gd name="T70" fmla="*/ 9 w 11"/>
                <a:gd name="T71" fmla="*/ 7 h 8"/>
                <a:gd name="T72" fmla="*/ 10 w 11"/>
                <a:gd name="T73" fmla="*/ 8 h 8"/>
                <a:gd name="T74" fmla="*/ 11 w 11"/>
                <a:gd name="T75" fmla="*/ 7 h 8"/>
                <a:gd name="T76" fmla="*/ 10 w 11"/>
                <a:gd name="T77" fmla="*/ 7 h 8"/>
                <a:gd name="T78" fmla="*/ 10 w 11"/>
                <a:gd name="T79" fmla="*/ 5 h 8"/>
                <a:gd name="T80" fmla="*/ 10 w 11"/>
                <a:gd name="T81" fmla="*/ 3 h 8"/>
                <a:gd name="T82" fmla="*/ 10 w 11"/>
                <a:gd name="T83" fmla="*/ 3 h 8"/>
                <a:gd name="T84" fmla="*/ 10 w 11"/>
                <a:gd name="T85" fmla="*/ 2 h 8"/>
                <a:gd name="T86" fmla="*/ 10 w 11"/>
                <a:gd name="T87" fmla="*/ 2 h 8"/>
                <a:gd name="T88" fmla="*/ 8 w 11"/>
                <a:gd name="T89" fmla="*/ 1 h 8"/>
                <a:gd name="T90" fmla="*/ 8 w 11"/>
                <a:gd name="T9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8" y="0"/>
                  </a:moveTo>
                  <a:cubicBezTo>
                    <a:pt x="2" y="0"/>
                    <a:pt x="0" y="4"/>
                    <a:pt x="1" y="8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59"/>
            <p:cNvSpPr>
              <a:spLocks noEditPoints="1"/>
            </p:cNvSpPr>
            <p:nvPr/>
          </p:nvSpPr>
          <p:spPr bwMode="auto">
            <a:xfrm>
              <a:off x="4101320" y="1892892"/>
              <a:ext cx="35133" cy="29864"/>
            </a:xfrm>
            <a:custGeom>
              <a:avLst/>
              <a:gdLst>
                <a:gd name="T0" fmla="*/ 6 w 12"/>
                <a:gd name="T1" fmla="*/ 8 h 10"/>
                <a:gd name="T2" fmla="*/ 7 w 12"/>
                <a:gd name="T3" fmla="*/ 0 h 10"/>
                <a:gd name="T4" fmla="*/ 9 w 12"/>
                <a:gd name="T5" fmla="*/ 2 h 10"/>
                <a:gd name="T6" fmla="*/ 9 w 12"/>
                <a:gd name="T7" fmla="*/ 3 h 10"/>
                <a:gd name="T8" fmla="*/ 9 w 12"/>
                <a:gd name="T9" fmla="*/ 5 h 10"/>
                <a:gd name="T10" fmla="*/ 10 w 12"/>
                <a:gd name="T11" fmla="*/ 7 h 10"/>
                <a:gd name="T12" fmla="*/ 8 w 12"/>
                <a:gd name="T13" fmla="*/ 7 h 10"/>
                <a:gd name="T14" fmla="*/ 8 w 12"/>
                <a:gd name="T15" fmla="*/ 7 h 10"/>
                <a:gd name="T16" fmla="*/ 7 w 12"/>
                <a:gd name="T17" fmla="*/ 7 h 10"/>
                <a:gd name="T18" fmla="*/ 6 w 12"/>
                <a:gd name="T19" fmla="*/ 7 h 10"/>
                <a:gd name="T20" fmla="*/ 6 w 12"/>
                <a:gd name="T21" fmla="*/ 7 h 10"/>
                <a:gd name="T22" fmla="*/ 6 w 12"/>
                <a:gd name="T23" fmla="*/ 7 h 10"/>
                <a:gd name="T24" fmla="*/ 5 w 12"/>
                <a:gd name="T25" fmla="*/ 8 h 10"/>
                <a:gd name="T26" fmla="*/ 4 w 12"/>
                <a:gd name="T27" fmla="*/ 8 h 10"/>
                <a:gd name="T28" fmla="*/ 2 w 12"/>
                <a:gd name="T29" fmla="*/ 7 h 10"/>
                <a:gd name="T30" fmla="*/ 1 w 12"/>
                <a:gd name="T31" fmla="*/ 7 h 10"/>
                <a:gd name="T32" fmla="*/ 1 w 12"/>
                <a:gd name="T33" fmla="*/ 7 h 10"/>
                <a:gd name="T34" fmla="*/ 0 w 12"/>
                <a:gd name="T35" fmla="*/ 9 h 10"/>
                <a:gd name="T36" fmla="*/ 2 w 12"/>
                <a:gd name="T37" fmla="*/ 8 h 10"/>
                <a:gd name="T38" fmla="*/ 4 w 12"/>
                <a:gd name="T39" fmla="*/ 9 h 10"/>
                <a:gd name="T40" fmla="*/ 4 w 12"/>
                <a:gd name="T41" fmla="*/ 9 h 10"/>
                <a:gd name="T42" fmla="*/ 5 w 12"/>
                <a:gd name="T43" fmla="*/ 9 h 10"/>
                <a:gd name="T44" fmla="*/ 5 w 12"/>
                <a:gd name="T45" fmla="*/ 9 h 10"/>
                <a:gd name="T46" fmla="*/ 6 w 12"/>
                <a:gd name="T47" fmla="*/ 10 h 10"/>
                <a:gd name="T48" fmla="*/ 6 w 12"/>
                <a:gd name="T49" fmla="*/ 8 h 10"/>
                <a:gd name="T50" fmla="*/ 7 w 12"/>
                <a:gd name="T51" fmla="*/ 9 h 10"/>
                <a:gd name="T52" fmla="*/ 7 w 12"/>
                <a:gd name="T53" fmla="*/ 9 h 10"/>
                <a:gd name="T54" fmla="*/ 12 w 12"/>
                <a:gd name="T55" fmla="*/ 8 h 10"/>
                <a:gd name="T56" fmla="*/ 10 w 12"/>
                <a:gd name="T57" fmla="*/ 6 h 10"/>
                <a:gd name="T58" fmla="*/ 10 w 12"/>
                <a:gd name="T59" fmla="*/ 3 h 10"/>
                <a:gd name="T60" fmla="*/ 9 w 12"/>
                <a:gd name="T61" fmla="*/ 1 h 10"/>
                <a:gd name="T62" fmla="*/ 8 w 1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0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61"/>
            <p:cNvSpPr>
              <a:spLocks/>
            </p:cNvSpPr>
            <p:nvPr/>
          </p:nvSpPr>
          <p:spPr bwMode="auto">
            <a:xfrm>
              <a:off x="4117130" y="1901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665"/>
            <p:cNvSpPr>
              <a:spLocks/>
            </p:cNvSpPr>
            <p:nvPr/>
          </p:nvSpPr>
          <p:spPr bwMode="auto">
            <a:xfrm>
              <a:off x="4018759" y="2270586"/>
              <a:ext cx="8783" cy="8784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2 w 3"/>
                <a:gd name="T7" fmla="*/ 2 h 3"/>
                <a:gd name="T8" fmla="*/ 1 w 3"/>
                <a:gd name="T9" fmla="*/ 1 h 3"/>
                <a:gd name="T10" fmla="*/ 1 w 3"/>
                <a:gd name="T11" fmla="*/ 1 h 3"/>
                <a:gd name="T12" fmla="*/ 2 w 3"/>
                <a:gd name="T13" fmla="*/ 2 h 3"/>
                <a:gd name="T14" fmla="*/ 1 w 3"/>
                <a:gd name="T15" fmla="*/ 1 h 3"/>
                <a:gd name="T16" fmla="*/ 2 w 3"/>
                <a:gd name="T17" fmla="*/ 2 h 3"/>
                <a:gd name="T18" fmla="*/ 2 w 3"/>
                <a:gd name="T19" fmla="*/ 1 h 3"/>
                <a:gd name="T20" fmla="*/ 1 w 3"/>
                <a:gd name="T21" fmla="*/ 1 h 3"/>
                <a:gd name="T22" fmla="*/ 2 w 3"/>
                <a:gd name="T23" fmla="*/ 2 h 3"/>
                <a:gd name="T24" fmla="*/ 2 w 3"/>
                <a:gd name="T25" fmla="*/ 1 h 3"/>
                <a:gd name="T26" fmla="*/ 2 w 3"/>
                <a:gd name="T27" fmla="*/ 2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2 w 3"/>
                <a:gd name="T35" fmla="*/ 1 h 3"/>
                <a:gd name="T36" fmla="*/ 2 w 3"/>
                <a:gd name="T37" fmla="*/ 2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2 h 3"/>
                <a:gd name="T44" fmla="*/ 2 w 3"/>
                <a:gd name="T45" fmla="*/ 1 h 3"/>
                <a:gd name="T46" fmla="*/ 2 w 3"/>
                <a:gd name="T47" fmla="*/ 1 h 3"/>
                <a:gd name="T48" fmla="*/ 2 w 3"/>
                <a:gd name="T49" fmla="*/ 1 h 3"/>
                <a:gd name="T50" fmla="*/ 1 w 3"/>
                <a:gd name="T51" fmla="*/ 1 h 3"/>
                <a:gd name="T52" fmla="*/ 1 w 3"/>
                <a:gd name="T53" fmla="*/ 2 h 3"/>
                <a:gd name="T54" fmla="*/ 2 w 3"/>
                <a:gd name="T55" fmla="*/ 2 h 3"/>
                <a:gd name="T56" fmla="*/ 2 w 3"/>
                <a:gd name="T57" fmla="*/ 0 h 3"/>
                <a:gd name="T58" fmla="*/ 1 w 3"/>
                <a:gd name="T59" fmla="*/ 0 h 3"/>
                <a:gd name="T60" fmla="*/ 0 w 3"/>
                <a:gd name="T61" fmla="*/ 0 h 3"/>
                <a:gd name="T62" fmla="*/ 0 w 3"/>
                <a:gd name="T63" fmla="*/ 2 h 3"/>
                <a:gd name="T64" fmla="*/ 1 w 3"/>
                <a:gd name="T65" fmla="*/ 2 h 3"/>
                <a:gd name="T66" fmla="*/ 2 w 3"/>
                <a:gd name="T67" fmla="*/ 3 h 3"/>
                <a:gd name="T68" fmla="*/ 3 w 3"/>
                <a:gd name="T69" fmla="*/ 3 h 3"/>
                <a:gd name="T70" fmla="*/ 3 w 3"/>
                <a:gd name="T71" fmla="*/ 1 h 3"/>
                <a:gd name="T72" fmla="*/ 1 w 3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667"/>
            <p:cNvSpPr>
              <a:spLocks/>
            </p:cNvSpPr>
            <p:nvPr/>
          </p:nvSpPr>
          <p:spPr bwMode="auto">
            <a:xfrm>
              <a:off x="4001193" y="2254776"/>
              <a:ext cx="38646" cy="21081"/>
            </a:xfrm>
            <a:custGeom>
              <a:avLst/>
              <a:gdLst>
                <a:gd name="T0" fmla="*/ 7 w 13"/>
                <a:gd name="T1" fmla="*/ 0 h 7"/>
                <a:gd name="T2" fmla="*/ 0 w 13"/>
                <a:gd name="T3" fmla="*/ 4 h 7"/>
                <a:gd name="T4" fmla="*/ 2 w 13"/>
                <a:gd name="T5" fmla="*/ 6 h 7"/>
                <a:gd name="T6" fmla="*/ 2 w 13"/>
                <a:gd name="T7" fmla="*/ 6 h 7"/>
                <a:gd name="T8" fmla="*/ 2 w 13"/>
                <a:gd name="T9" fmla="*/ 6 h 7"/>
                <a:gd name="T10" fmla="*/ 5 w 13"/>
                <a:gd name="T11" fmla="*/ 7 h 7"/>
                <a:gd name="T12" fmla="*/ 5 w 13"/>
                <a:gd name="T13" fmla="*/ 7 h 7"/>
                <a:gd name="T14" fmla="*/ 7 w 13"/>
                <a:gd name="T15" fmla="*/ 7 h 7"/>
                <a:gd name="T16" fmla="*/ 6 w 13"/>
                <a:gd name="T17" fmla="*/ 7 h 7"/>
                <a:gd name="T18" fmla="*/ 6 w 13"/>
                <a:gd name="T19" fmla="*/ 5 h 7"/>
                <a:gd name="T20" fmla="*/ 7 w 13"/>
                <a:gd name="T21" fmla="*/ 5 h 7"/>
                <a:gd name="T22" fmla="*/ 8 w 13"/>
                <a:gd name="T23" fmla="*/ 5 h 7"/>
                <a:gd name="T24" fmla="*/ 8 w 13"/>
                <a:gd name="T25" fmla="*/ 6 h 7"/>
                <a:gd name="T26" fmla="*/ 10 w 13"/>
                <a:gd name="T27" fmla="*/ 3 h 7"/>
                <a:gd name="T28" fmla="*/ 13 w 13"/>
                <a:gd name="T29" fmla="*/ 3 h 7"/>
                <a:gd name="T30" fmla="*/ 7 w 13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7" y="0"/>
                  </a:move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4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669"/>
            <p:cNvSpPr>
              <a:spLocks/>
            </p:cNvSpPr>
            <p:nvPr/>
          </p:nvSpPr>
          <p:spPr bwMode="auto">
            <a:xfrm>
              <a:off x="4004706" y="2279370"/>
              <a:ext cx="31619" cy="14054"/>
            </a:xfrm>
            <a:custGeom>
              <a:avLst/>
              <a:gdLst>
                <a:gd name="T0" fmla="*/ 6 w 11"/>
                <a:gd name="T1" fmla="*/ 0 h 5"/>
                <a:gd name="T2" fmla="*/ 5 w 11"/>
                <a:gd name="T3" fmla="*/ 0 h 5"/>
                <a:gd name="T4" fmla="*/ 5 w 11"/>
                <a:gd name="T5" fmla="*/ 0 h 5"/>
                <a:gd name="T6" fmla="*/ 5 w 11"/>
                <a:gd name="T7" fmla="*/ 0 h 5"/>
                <a:gd name="T8" fmla="*/ 5 w 11"/>
                <a:gd name="T9" fmla="*/ 0 h 5"/>
                <a:gd name="T10" fmla="*/ 5 w 11"/>
                <a:gd name="T11" fmla="*/ 0 h 5"/>
                <a:gd name="T12" fmla="*/ 2 w 11"/>
                <a:gd name="T13" fmla="*/ 0 h 5"/>
                <a:gd name="T14" fmla="*/ 2 w 11"/>
                <a:gd name="T15" fmla="*/ 0 h 5"/>
                <a:gd name="T16" fmla="*/ 2 w 11"/>
                <a:gd name="T17" fmla="*/ 0 h 5"/>
                <a:gd name="T18" fmla="*/ 2 w 11"/>
                <a:gd name="T19" fmla="*/ 0 h 5"/>
                <a:gd name="T20" fmla="*/ 2 w 11"/>
                <a:gd name="T21" fmla="*/ 0 h 5"/>
                <a:gd name="T22" fmla="*/ 1 w 11"/>
                <a:gd name="T23" fmla="*/ 1 h 5"/>
                <a:gd name="T24" fmla="*/ 0 w 11"/>
                <a:gd name="T25" fmla="*/ 2 h 5"/>
                <a:gd name="T26" fmla="*/ 1 w 11"/>
                <a:gd name="T27" fmla="*/ 4 h 5"/>
                <a:gd name="T28" fmla="*/ 2 w 11"/>
                <a:gd name="T29" fmla="*/ 3 h 5"/>
                <a:gd name="T30" fmla="*/ 2 w 11"/>
                <a:gd name="T31" fmla="*/ 2 h 5"/>
                <a:gd name="T32" fmla="*/ 2 w 11"/>
                <a:gd name="T33" fmla="*/ 2 h 5"/>
                <a:gd name="T34" fmla="*/ 2 w 11"/>
                <a:gd name="T35" fmla="*/ 2 h 5"/>
                <a:gd name="T36" fmla="*/ 6 w 11"/>
                <a:gd name="T37" fmla="*/ 2 h 5"/>
                <a:gd name="T38" fmla="*/ 6 w 11"/>
                <a:gd name="T39" fmla="*/ 2 h 5"/>
                <a:gd name="T40" fmla="*/ 6 w 11"/>
                <a:gd name="T41" fmla="*/ 2 h 5"/>
                <a:gd name="T42" fmla="*/ 6 w 11"/>
                <a:gd name="T43" fmla="*/ 2 h 5"/>
                <a:gd name="T44" fmla="*/ 7 w 11"/>
                <a:gd name="T45" fmla="*/ 3 h 5"/>
                <a:gd name="T46" fmla="*/ 9 w 11"/>
                <a:gd name="T47" fmla="*/ 5 h 5"/>
                <a:gd name="T48" fmla="*/ 11 w 11"/>
                <a:gd name="T49" fmla="*/ 4 h 5"/>
                <a:gd name="T50" fmla="*/ 8 w 11"/>
                <a:gd name="T51" fmla="*/ 2 h 5"/>
                <a:gd name="T52" fmla="*/ 8 w 11"/>
                <a:gd name="T53" fmla="*/ 1 h 5"/>
                <a:gd name="T54" fmla="*/ 7 w 11"/>
                <a:gd name="T55" fmla="*/ 0 h 5"/>
                <a:gd name="T56" fmla="*/ 7 w 11"/>
                <a:gd name="T57" fmla="*/ 0 h 5"/>
                <a:gd name="T58" fmla="*/ 6 w 11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5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670"/>
            <p:cNvSpPr>
              <a:spLocks noEditPoints="1"/>
            </p:cNvSpPr>
            <p:nvPr/>
          </p:nvSpPr>
          <p:spPr bwMode="auto">
            <a:xfrm>
              <a:off x="4018759" y="2270586"/>
              <a:ext cx="8783" cy="8784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2 h 3"/>
                <a:gd name="T14" fmla="*/ 1 w 3"/>
                <a:gd name="T15" fmla="*/ 2 h 3"/>
                <a:gd name="T16" fmla="*/ 1 w 3"/>
                <a:gd name="T17" fmla="*/ 2 h 3"/>
                <a:gd name="T18" fmla="*/ 1 w 3"/>
                <a:gd name="T19" fmla="*/ 3 h 3"/>
                <a:gd name="T20" fmla="*/ 2 w 3"/>
                <a:gd name="T21" fmla="*/ 3 h 3"/>
                <a:gd name="T22" fmla="*/ 2 w 3"/>
                <a:gd name="T23" fmla="*/ 3 h 3"/>
                <a:gd name="T24" fmla="*/ 3 w 3"/>
                <a:gd name="T25" fmla="*/ 3 h 3"/>
                <a:gd name="T26" fmla="*/ 3 w 3"/>
                <a:gd name="T27" fmla="*/ 1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674"/>
            <p:cNvSpPr>
              <a:spLocks/>
            </p:cNvSpPr>
            <p:nvPr/>
          </p:nvSpPr>
          <p:spPr bwMode="auto">
            <a:xfrm>
              <a:off x="4380625" y="2054510"/>
              <a:ext cx="5270" cy="5270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3 h 3"/>
                <a:gd name="T10" fmla="*/ 3 w 3"/>
                <a:gd name="T11" fmla="*/ 1 h 3"/>
                <a:gd name="T12" fmla="*/ 0 w 3"/>
                <a:gd name="T13" fmla="*/ 0 h 3"/>
                <a:gd name="T14" fmla="*/ 0 w 3"/>
                <a:gd name="T15" fmla="*/ 0 h 3"/>
                <a:gd name="T16" fmla="*/ 2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675"/>
            <p:cNvSpPr>
              <a:spLocks/>
            </p:cNvSpPr>
            <p:nvPr/>
          </p:nvSpPr>
          <p:spPr bwMode="auto">
            <a:xfrm>
              <a:off x="4363058" y="2054510"/>
              <a:ext cx="38646" cy="19324"/>
            </a:xfrm>
            <a:custGeom>
              <a:avLst/>
              <a:gdLst>
                <a:gd name="T0" fmla="*/ 12 w 13"/>
                <a:gd name="T1" fmla="*/ 0 h 7"/>
                <a:gd name="T2" fmla="*/ 9 w 13"/>
                <a:gd name="T3" fmla="*/ 1 h 7"/>
                <a:gd name="T4" fmla="*/ 8 w 13"/>
                <a:gd name="T5" fmla="*/ 0 h 7"/>
                <a:gd name="T6" fmla="*/ 7 w 13"/>
                <a:gd name="T7" fmla="*/ 1 h 7"/>
                <a:gd name="T8" fmla="*/ 8 w 13"/>
                <a:gd name="T9" fmla="*/ 1 h 7"/>
                <a:gd name="T10" fmla="*/ 7 w 13"/>
                <a:gd name="T11" fmla="*/ 2 h 7"/>
                <a:gd name="T12" fmla="*/ 7 w 13"/>
                <a:gd name="T13" fmla="*/ 1 h 7"/>
                <a:gd name="T14" fmla="*/ 0 w 13"/>
                <a:gd name="T15" fmla="*/ 5 h 7"/>
                <a:gd name="T16" fmla="*/ 1 w 13"/>
                <a:gd name="T17" fmla="*/ 6 h 7"/>
                <a:gd name="T18" fmla="*/ 0 w 13"/>
                <a:gd name="T19" fmla="*/ 7 h 7"/>
                <a:gd name="T20" fmla="*/ 4 w 13"/>
                <a:gd name="T21" fmla="*/ 7 h 7"/>
                <a:gd name="T22" fmla="*/ 12 w 13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0" y="7"/>
                    <a:pt x="13" y="3"/>
                    <a:pt x="1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676"/>
            <p:cNvSpPr>
              <a:spLocks/>
            </p:cNvSpPr>
            <p:nvPr/>
          </p:nvSpPr>
          <p:spPr bwMode="auto">
            <a:xfrm>
              <a:off x="4368328" y="2036943"/>
              <a:ext cx="29863" cy="19324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0 h 7"/>
                <a:gd name="T8" fmla="*/ 2 w 10"/>
                <a:gd name="T9" fmla="*/ 2 h 7"/>
                <a:gd name="T10" fmla="*/ 5 w 10"/>
                <a:gd name="T11" fmla="*/ 3 h 7"/>
                <a:gd name="T12" fmla="*/ 5 w 10"/>
                <a:gd name="T13" fmla="*/ 3 h 7"/>
                <a:gd name="T14" fmla="*/ 5 w 10"/>
                <a:gd name="T15" fmla="*/ 3 h 7"/>
                <a:gd name="T16" fmla="*/ 7 w 10"/>
                <a:gd name="T17" fmla="*/ 2 h 7"/>
                <a:gd name="T18" fmla="*/ 8 w 10"/>
                <a:gd name="T19" fmla="*/ 2 h 7"/>
                <a:gd name="T20" fmla="*/ 8 w 10"/>
                <a:gd name="T21" fmla="*/ 3 h 7"/>
                <a:gd name="T22" fmla="*/ 7 w 10"/>
                <a:gd name="T23" fmla="*/ 5 h 7"/>
                <a:gd name="T24" fmla="*/ 6 w 10"/>
                <a:gd name="T25" fmla="*/ 6 h 7"/>
                <a:gd name="T26" fmla="*/ 7 w 10"/>
                <a:gd name="T27" fmla="*/ 7 h 7"/>
                <a:gd name="T28" fmla="*/ 10 w 10"/>
                <a:gd name="T29" fmla="*/ 6 h 7"/>
                <a:gd name="T30" fmla="*/ 2 w 10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10" y="3"/>
                    <a:pt x="7" y="0"/>
                    <a:pt x="2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678"/>
            <p:cNvSpPr>
              <a:spLocks noEditPoints="1"/>
            </p:cNvSpPr>
            <p:nvPr/>
          </p:nvSpPr>
          <p:spPr bwMode="auto">
            <a:xfrm>
              <a:off x="4356032" y="2036943"/>
              <a:ext cx="36889" cy="36891"/>
            </a:xfrm>
            <a:custGeom>
              <a:avLst/>
              <a:gdLst>
                <a:gd name="T0" fmla="*/ 8 w 12"/>
                <a:gd name="T1" fmla="*/ 7 h 13"/>
                <a:gd name="T2" fmla="*/ 1 w 12"/>
                <a:gd name="T3" fmla="*/ 11 h 13"/>
                <a:gd name="T4" fmla="*/ 0 w 12"/>
                <a:gd name="T5" fmla="*/ 11 h 13"/>
                <a:gd name="T6" fmla="*/ 1 w 12"/>
                <a:gd name="T7" fmla="*/ 12 h 13"/>
                <a:gd name="T8" fmla="*/ 1 w 12"/>
                <a:gd name="T9" fmla="*/ 12 h 13"/>
                <a:gd name="T10" fmla="*/ 2 w 12"/>
                <a:gd name="T11" fmla="*/ 13 h 13"/>
                <a:gd name="T12" fmla="*/ 3 w 12"/>
                <a:gd name="T13" fmla="*/ 12 h 13"/>
                <a:gd name="T14" fmla="*/ 2 w 12"/>
                <a:gd name="T15" fmla="*/ 11 h 13"/>
                <a:gd name="T16" fmla="*/ 9 w 12"/>
                <a:gd name="T17" fmla="*/ 7 h 13"/>
                <a:gd name="T18" fmla="*/ 8 w 12"/>
                <a:gd name="T19" fmla="*/ 7 h 13"/>
                <a:gd name="T20" fmla="*/ 4 w 12"/>
                <a:gd name="T21" fmla="*/ 0 h 13"/>
                <a:gd name="T22" fmla="*/ 3 w 12"/>
                <a:gd name="T23" fmla="*/ 0 h 13"/>
                <a:gd name="T24" fmla="*/ 3 w 12"/>
                <a:gd name="T25" fmla="*/ 1 h 13"/>
                <a:gd name="T26" fmla="*/ 5 w 12"/>
                <a:gd name="T27" fmla="*/ 3 h 13"/>
                <a:gd name="T28" fmla="*/ 9 w 12"/>
                <a:gd name="T29" fmla="*/ 4 h 13"/>
                <a:gd name="T30" fmla="*/ 10 w 12"/>
                <a:gd name="T31" fmla="*/ 4 h 13"/>
                <a:gd name="T32" fmla="*/ 11 w 12"/>
                <a:gd name="T33" fmla="*/ 3 h 13"/>
                <a:gd name="T34" fmla="*/ 10 w 12"/>
                <a:gd name="T35" fmla="*/ 4 h 13"/>
                <a:gd name="T36" fmla="*/ 9 w 12"/>
                <a:gd name="T37" fmla="*/ 6 h 13"/>
                <a:gd name="T38" fmla="*/ 9 w 12"/>
                <a:gd name="T39" fmla="*/ 7 h 13"/>
                <a:gd name="T40" fmla="*/ 10 w 12"/>
                <a:gd name="T41" fmla="*/ 6 h 13"/>
                <a:gd name="T42" fmla="*/ 11 w 12"/>
                <a:gd name="T43" fmla="*/ 5 h 13"/>
                <a:gd name="T44" fmla="*/ 12 w 12"/>
                <a:gd name="T45" fmla="*/ 3 h 13"/>
                <a:gd name="T46" fmla="*/ 12 w 12"/>
                <a:gd name="T47" fmla="*/ 2 h 13"/>
                <a:gd name="T48" fmla="*/ 11 w 12"/>
                <a:gd name="T49" fmla="*/ 2 h 13"/>
                <a:gd name="T50" fmla="*/ 9 w 12"/>
                <a:gd name="T51" fmla="*/ 3 h 13"/>
                <a:gd name="T52" fmla="*/ 9 w 12"/>
                <a:gd name="T53" fmla="*/ 3 h 13"/>
                <a:gd name="T54" fmla="*/ 9 w 12"/>
                <a:gd name="T55" fmla="*/ 3 h 13"/>
                <a:gd name="T56" fmla="*/ 6 w 12"/>
                <a:gd name="T57" fmla="*/ 2 h 13"/>
                <a:gd name="T58" fmla="*/ 4 w 12"/>
                <a:gd name="T59" fmla="*/ 0 h 13"/>
                <a:gd name="T60" fmla="*/ 4 w 12"/>
                <a:gd name="T61" fmla="*/ 0 h 13"/>
                <a:gd name="T62" fmla="*/ 4 w 12"/>
                <a:gd name="T6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3">
                  <a:moveTo>
                    <a:pt x="8" y="7"/>
                  </a:moveTo>
                  <a:cubicBezTo>
                    <a:pt x="6" y="8"/>
                    <a:pt x="3" y="9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0"/>
                    <a:pt x="7" y="9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6" y="3"/>
                    <a:pt x="8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680"/>
            <p:cNvSpPr>
              <a:spLocks/>
            </p:cNvSpPr>
            <p:nvPr/>
          </p:nvSpPr>
          <p:spPr bwMode="auto">
            <a:xfrm>
              <a:off x="4380625" y="2054510"/>
              <a:ext cx="5270" cy="527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2 w 3"/>
                <a:gd name="T9" fmla="*/ 1 h 3"/>
                <a:gd name="T10" fmla="*/ 2 w 3"/>
                <a:gd name="T11" fmla="*/ 3 h 3"/>
                <a:gd name="T12" fmla="*/ 3 w 3"/>
                <a:gd name="T13" fmla="*/ 1 h 3"/>
                <a:gd name="T14" fmla="*/ 2 w 3"/>
                <a:gd name="T15" fmla="*/ 1 h 3"/>
                <a:gd name="T16" fmla="*/ 2 w 3"/>
                <a:gd name="T17" fmla="*/ 0 h 3"/>
                <a:gd name="T18" fmla="*/ 0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682"/>
            <p:cNvSpPr>
              <a:spLocks/>
            </p:cNvSpPr>
            <p:nvPr/>
          </p:nvSpPr>
          <p:spPr bwMode="auto">
            <a:xfrm>
              <a:off x="4526425" y="21124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684"/>
            <p:cNvSpPr>
              <a:spLocks/>
            </p:cNvSpPr>
            <p:nvPr/>
          </p:nvSpPr>
          <p:spPr bwMode="auto">
            <a:xfrm>
              <a:off x="4522912" y="2110725"/>
              <a:ext cx="3513" cy="527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0 w 2"/>
                <a:gd name="T27" fmla="*/ 1 h 3"/>
                <a:gd name="T28" fmla="*/ 2 w 2"/>
                <a:gd name="T29" fmla="*/ 3 h 3"/>
                <a:gd name="T30" fmla="*/ 2 w 2"/>
                <a:gd name="T31" fmla="*/ 3 h 3"/>
                <a:gd name="T32" fmla="*/ 2 w 2"/>
                <a:gd name="T33" fmla="*/ 3 h 3"/>
                <a:gd name="T34" fmla="*/ 2 w 2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687"/>
            <p:cNvSpPr>
              <a:spLocks/>
            </p:cNvSpPr>
            <p:nvPr/>
          </p:nvSpPr>
          <p:spPr bwMode="auto">
            <a:xfrm>
              <a:off x="4522912" y="2110725"/>
              <a:ext cx="3513" cy="5270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0 w 2"/>
                <a:gd name="T9" fmla="*/ 1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691"/>
            <p:cNvSpPr>
              <a:spLocks noEditPoints="1"/>
            </p:cNvSpPr>
            <p:nvPr/>
          </p:nvSpPr>
          <p:spPr bwMode="auto">
            <a:xfrm>
              <a:off x="7073538" y="3247321"/>
              <a:ext cx="47429" cy="38648"/>
            </a:xfrm>
            <a:custGeom>
              <a:avLst/>
              <a:gdLst>
                <a:gd name="T0" fmla="*/ 10 w 16"/>
                <a:gd name="T1" fmla="*/ 13 h 13"/>
                <a:gd name="T2" fmla="*/ 10 w 16"/>
                <a:gd name="T3" fmla="*/ 12 h 13"/>
                <a:gd name="T4" fmla="*/ 10 w 16"/>
                <a:gd name="T5" fmla="*/ 13 h 13"/>
                <a:gd name="T6" fmla="*/ 9 w 16"/>
                <a:gd name="T7" fmla="*/ 12 h 13"/>
                <a:gd name="T8" fmla="*/ 9 w 16"/>
                <a:gd name="T9" fmla="*/ 11 h 13"/>
                <a:gd name="T10" fmla="*/ 9 w 16"/>
                <a:gd name="T11" fmla="*/ 11 h 13"/>
                <a:gd name="T12" fmla="*/ 9 w 16"/>
                <a:gd name="T13" fmla="*/ 12 h 13"/>
                <a:gd name="T14" fmla="*/ 7 w 16"/>
                <a:gd name="T15" fmla="*/ 11 h 13"/>
                <a:gd name="T16" fmla="*/ 6 w 16"/>
                <a:gd name="T17" fmla="*/ 10 h 13"/>
                <a:gd name="T18" fmla="*/ 7 w 16"/>
                <a:gd name="T19" fmla="*/ 10 h 13"/>
                <a:gd name="T20" fmla="*/ 7 w 16"/>
                <a:gd name="T21" fmla="*/ 11 h 13"/>
                <a:gd name="T22" fmla="*/ 2 w 16"/>
                <a:gd name="T23" fmla="*/ 10 h 13"/>
                <a:gd name="T24" fmla="*/ 1 w 16"/>
                <a:gd name="T25" fmla="*/ 9 h 13"/>
                <a:gd name="T26" fmla="*/ 2 w 16"/>
                <a:gd name="T27" fmla="*/ 10 h 13"/>
                <a:gd name="T28" fmla="*/ 2 w 16"/>
                <a:gd name="T29" fmla="*/ 10 h 13"/>
                <a:gd name="T30" fmla="*/ 8 w 16"/>
                <a:gd name="T31" fmla="*/ 10 h 13"/>
                <a:gd name="T32" fmla="*/ 7 w 16"/>
                <a:gd name="T33" fmla="*/ 10 h 13"/>
                <a:gd name="T34" fmla="*/ 8 w 16"/>
                <a:gd name="T35" fmla="*/ 8 h 13"/>
                <a:gd name="T36" fmla="*/ 9 w 16"/>
                <a:gd name="T37" fmla="*/ 9 h 13"/>
                <a:gd name="T38" fmla="*/ 8 w 16"/>
                <a:gd name="T39" fmla="*/ 10 h 13"/>
                <a:gd name="T40" fmla="*/ 9 w 16"/>
                <a:gd name="T41" fmla="*/ 0 h 13"/>
                <a:gd name="T42" fmla="*/ 10 w 16"/>
                <a:gd name="T43" fmla="*/ 4 h 13"/>
                <a:gd name="T44" fmla="*/ 10 w 16"/>
                <a:gd name="T45" fmla="*/ 6 h 13"/>
                <a:gd name="T46" fmla="*/ 9 w 16"/>
                <a:gd name="T47" fmla="*/ 5 h 13"/>
                <a:gd name="T48" fmla="*/ 9 w 16"/>
                <a:gd name="T49" fmla="*/ 5 h 13"/>
                <a:gd name="T50" fmla="*/ 7 w 16"/>
                <a:gd name="T51" fmla="*/ 4 h 13"/>
                <a:gd name="T52" fmla="*/ 8 w 16"/>
                <a:gd name="T53" fmla="*/ 6 h 13"/>
                <a:gd name="T54" fmla="*/ 8 w 16"/>
                <a:gd name="T55" fmla="*/ 6 h 13"/>
                <a:gd name="T56" fmla="*/ 9 w 16"/>
                <a:gd name="T57" fmla="*/ 6 h 13"/>
                <a:gd name="T58" fmla="*/ 8 w 16"/>
                <a:gd name="T59" fmla="*/ 7 h 13"/>
                <a:gd name="T60" fmla="*/ 6 w 16"/>
                <a:gd name="T61" fmla="*/ 8 h 13"/>
                <a:gd name="T62" fmla="*/ 6 w 16"/>
                <a:gd name="T63" fmla="*/ 8 h 13"/>
                <a:gd name="T64" fmla="*/ 5 w 16"/>
                <a:gd name="T65" fmla="*/ 7 h 13"/>
                <a:gd name="T66" fmla="*/ 4 w 16"/>
                <a:gd name="T67" fmla="*/ 6 h 13"/>
                <a:gd name="T68" fmla="*/ 4 w 16"/>
                <a:gd name="T69" fmla="*/ 6 h 13"/>
                <a:gd name="T70" fmla="*/ 3 w 16"/>
                <a:gd name="T71" fmla="*/ 7 h 13"/>
                <a:gd name="T72" fmla="*/ 1 w 16"/>
                <a:gd name="T73" fmla="*/ 4 h 13"/>
                <a:gd name="T74" fmla="*/ 2 w 16"/>
                <a:gd name="T75" fmla="*/ 12 h 13"/>
                <a:gd name="T76" fmla="*/ 3 w 16"/>
                <a:gd name="T77" fmla="*/ 12 h 13"/>
                <a:gd name="T78" fmla="*/ 7 w 16"/>
                <a:gd name="T79" fmla="*/ 13 h 13"/>
                <a:gd name="T80" fmla="*/ 13 w 16"/>
                <a:gd name="T81" fmla="*/ 11 h 13"/>
                <a:gd name="T82" fmla="*/ 12 w 16"/>
                <a:gd name="T83" fmla="*/ 11 h 13"/>
                <a:gd name="T84" fmla="*/ 12 w 16"/>
                <a:gd name="T85" fmla="*/ 10 h 13"/>
                <a:gd name="T86" fmla="*/ 11 w 16"/>
                <a:gd name="T87" fmla="*/ 10 h 13"/>
                <a:gd name="T88" fmla="*/ 11 w 16"/>
                <a:gd name="T89" fmla="*/ 10 h 13"/>
                <a:gd name="T90" fmla="*/ 11 w 16"/>
                <a:gd name="T91" fmla="*/ 10 h 13"/>
                <a:gd name="T92" fmla="*/ 12 w 16"/>
                <a:gd name="T93" fmla="*/ 8 h 13"/>
                <a:gd name="T94" fmla="*/ 14 w 16"/>
                <a:gd name="T95" fmla="*/ 10 h 13"/>
                <a:gd name="T96" fmla="*/ 9 w 16"/>
                <a:gd name="T9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3">
                  <a:moveTo>
                    <a:pt x="10" y="13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9" y="12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9" y="12"/>
                  </a:cubicBezTo>
                  <a:moveTo>
                    <a:pt x="7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moveTo>
                    <a:pt x="2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moveTo>
                    <a:pt x="9" y="0"/>
                  </a:moveTo>
                  <a:cubicBezTo>
                    <a:pt x="9" y="2"/>
                    <a:pt x="10" y="3"/>
                    <a:pt x="10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10" y="13"/>
                    <a:pt x="11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1" y="8"/>
                    <a:pt x="12" y="8"/>
                  </a:cubicBezTo>
                  <a:cubicBezTo>
                    <a:pt x="13" y="8"/>
                    <a:pt x="14" y="9"/>
                    <a:pt x="14" y="10"/>
                  </a:cubicBezTo>
                  <a:cubicBezTo>
                    <a:pt x="16" y="6"/>
                    <a:pt x="14" y="1"/>
                    <a:pt x="9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692"/>
            <p:cNvSpPr>
              <a:spLocks noEditPoints="1"/>
            </p:cNvSpPr>
            <p:nvPr/>
          </p:nvSpPr>
          <p:spPr bwMode="auto">
            <a:xfrm>
              <a:off x="7077051" y="3270158"/>
              <a:ext cx="38646" cy="15810"/>
            </a:xfrm>
            <a:custGeom>
              <a:avLst/>
              <a:gdLst>
                <a:gd name="T0" fmla="*/ 9 w 13"/>
                <a:gd name="T1" fmla="*/ 4 h 5"/>
                <a:gd name="T2" fmla="*/ 9 w 13"/>
                <a:gd name="T3" fmla="*/ 5 h 5"/>
                <a:gd name="T4" fmla="*/ 9 w 13"/>
                <a:gd name="T5" fmla="*/ 4 h 5"/>
                <a:gd name="T6" fmla="*/ 1 w 13"/>
                <a:gd name="T7" fmla="*/ 4 h 5"/>
                <a:gd name="T8" fmla="*/ 2 w 13"/>
                <a:gd name="T9" fmla="*/ 4 h 5"/>
                <a:gd name="T10" fmla="*/ 1 w 13"/>
                <a:gd name="T11" fmla="*/ 4 h 5"/>
                <a:gd name="T12" fmla="*/ 8 w 13"/>
                <a:gd name="T13" fmla="*/ 3 h 5"/>
                <a:gd name="T14" fmla="*/ 8 w 13"/>
                <a:gd name="T15" fmla="*/ 3 h 5"/>
                <a:gd name="T16" fmla="*/ 8 w 13"/>
                <a:gd name="T17" fmla="*/ 4 h 5"/>
                <a:gd name="T18" fmla="*/ 8 w 13"/>
                <a:gd name="T19" fmla="*/ 3 h 5"/>
                <a:gd name="T20" fmla="*/ 6 w 13"/>
                <a:gd name="T21" fmla="*/ 2 h 5"/>
                <a:gd name="T22" fmla="*/ 5 w 13"/>
                <a:gd name="T23" fmla="*/ 2 h 5"/>
                <a:gd name="T24" fmla="*/ 6 w 13"/>
                <a:gd name="T25" fmla="*/ 3 h 5"/>
                <a:gd name="T26" fmla="*/ 6 w 13"/>
                <a:gd name="T27" fmla="*/ 2 h 5"/>
                <a:gd name="T28" fmla="*/ 0 w 13"/>
                <a:gd name="T29" fmla="*/ 1 h 5"/>
                <a:gd name="T30" fmla="*/ 1 w 13"/>
                <a:gd name="T31" fmla="*/ 2 h 5"/>
                <a:gd name="T32" fmla="*/ 1 w 13"/>
                <a:gd name="T33" fmla="*/ 2 h 5"/>
                <a:gd name="T34" fmla="*/ 0 w 13"/>
                <a:gd name="T35" fmla="*/ 1 h 5"/>
                <a:gd name="T36" fmla="*/ 11 w 13"/>
                <a:gd name="T37" fmla="*/ 0 h 5"/>
                <a:gd name="T38" fmla="*/ 10 w 13"/>
                <a:gd name="T39" fmla="*/ 2 h 5"/>
                <a:gd name="T40" fmla="*/ 10 w 13"/>
                <a:gd name="T41" fmla="*/ 2 h 5"/>
                <a:gd name="T42" fmla="*/ 10 w 13"/>
                <a:gd name="T43" fmla="*/ 2 h 5"/>
                <a:gd name="T44" fmla="*/ 11 w 13"/>
                <a:gd name="T45" fmla="*/ 2 h 5"/>
                <a:gd name="T46" fmla="*/ 11 w 13"/>
                <a:gd name="T47" fmla="*/ 3 h 5"/>
                <a:gd name="T48" fmla="*/ 12 w 13"/>
                <a:gd name="T49" fmla="*/ 3 h 5"/>
                <a:gd name="T50" fmla="*/ 13 w 13"/>
                <a:gd name="T51" fmla="*/ 2 h 5"/>
                <a:gd name="T52" fmla="*/ 11 w 13"/>
                <a:gd name="T53" fmla="*/ 0 h 5"/>
                <a:gd name="T54" fmla="*/ 7 w 13"/>
                <a:gd name="T55" fmla="*/ 0 h 5"/>
                <a:gd name="T56" fmla="*/ 6 w 13"/>
                <a:gd name="T57" fmla="*/ 2 h 5"/>
                <a:gd name="T58" fmla="*/ 7 w 13"/>
                <a:gd name="T59" fmla="*/ 2 h 5"/>
                <a:gd name="T60" fmla="*/ 8 w 13"/>
                <a:gd name="T61" fmla="*/ 1 h 5"/>
                <a:gd name="T62" fmla="*/ 7 w 13"/>
                <a:gd name="T6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">
                  <a:moveTo>
                    <a:pt x="9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1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8" y="3"/>
                  </a:cubicBezTo>
                  <a:moveTo>
                    <a:pt x="6" y="2"/>
                  </a:moveTo>
                  <a:cubicBezTo>
                    <a:pt x="6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11" y="0"/>
                  </a:moveTo>
                  <a:cubicBezTo>
                    <a:pt x="10" y="0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moveTo>
                    <a:pt x="7" y="0"/>
                  </a:moveTo>
                  <a:cubicBezTo>
                    <a:pt x="7" y="0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0" name="Title 1"/>
          <p:cNvSpPr txBox="1">
            <a:spLocks/>
          </p:cNvSpPr>
          <p:nvPr/>
        </p:nvSpPr>
        <p:spPr>
          <a:xfrm>
            <a:off x="2810090" y="2760496"/>
            <a:ext cx="1085925" cy="2510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A75BDDE-7AF9-40ED-BA88-0FF8179F6296}"/>
              </a:ext>
            </a:extLst>
          </p:cNvPr>
          <p:cNvGrpSpPr/>
          <p:nvPr/>
        </p:nvGrpSpPr>
        <p:grpSpPr>
          <a:xfrm>
            <a:off x="291639" y="2166011"/>
            <a:ext cx="8821665" cy="3500103"/>
            <a:chOff x="-965550" y="1141733"/>
            <a:chExt cx="10122921" cy="383501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3DDCF86-3928-47B6-9A5D-D92CEBC316DE}"/>
                </a:ext>
              </a:extLst>
            </p:cNvPr>
            <p:cNvGrpSpPr/>
            <p:nvPr/>
          </p:nvGrpSpPr>
          <p:grpSpPr>
            <a:xfrm>
              <a:off x="-965550" y="2886581"/>
              <a:ext cx="3016601" cy="580042"/>
              <a:chOff x="-950630" y="2942961"/>
              <a:chExt cx="2973622" cy="543902"/>
            </a:xfrm>
          </p:grpSpPr>
          <p:sp>
            <p:nvSpPr>
              <p:cNvPr id="259" name="TextBox 38">
                <a:extLst>
                  <a:ext uri="{FF2B5EF4-FFF2-40B4-BE49-F238E27FC236}">
                    <a16:creationId xmlns:a16="http://schemas.microsoft.com/office/drawing/2014/main" id="{A4B22CF7-7BF7-4453-BF1C-4A2D4ABE51A8}"/>
                  </a:ext>
                </a:extLst>
              </p:cNvPr>
              <p:cNvSpPr txBox="1"/>
              <p:nvPr/>
            </p:nvSpPr>
            <p:spPr>
              <a:xfrm>
                <a:off x="-950630" y="2942961"/>
                <a:ext cx="2726493" cy="3300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Country development status</a:t>
                </a:r>
                <a:endPara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99B02D73-1466-495E-B1B9-50ED934DCAC7}"/>
                  </a:ext>
                </a:extLst>
              </p:cNvPr>
              <p:cNvGrpSpPr/>
              <p:nvPr/>
            </p:nvGrpSpPr>
            <p:grpSpPr>
              <a:xfrm>
                <a:off x="-657434" y="3264927"/>
                <a:ext cx="2680426" cy="221936"/>
                <a:chOff x="-657434" y="3289468"/>
                <a:chExt cx="2680426" cy="216776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E3D21D89-B7C1-4659-9BAE-48D521C8877E}"/>
                    </a:ext>
                  </a:extLst>
                </p:cNvPr>
                <p:cNvSpPr/>
                <p:nvPr/>
              </p:nvSpPr>
              <p:spPr>
                <a:xfrm>
                  <a:off x="-657434" y="3335984"/>
                  <a:ext cx="162887" cy="144000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3EDB36B3-C6E3-46D5-8A6E-F9CD20DE5218}"/>
                    </a:ext>
                  </a:extLst>
                </p:cNvPr>
                <p:cNvSpPr/>
                <p:nvPr/>
              </p:nvSpPr>
              <p:spPr>
                <a:xfrm>
                  <a:off x="669946" y="3330424"/>
                  <a:ext cx="162887" cy="144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TextBox 106">
                  <a:extLst>
                    <a:ext uri="{FF2B5EF4-FFF2-40B4-BE49-F238E27FC236}">
                      <a16:creationId xmlns:a16="http://schemas.microsoft.com/office/drawing/2014/main" id="{3D621B06-EFB6-40FA-8221-EAE0AA88F28F}"/>
                    </a:ext>
                  </a:extLst>
                </p:cNvPr>
                <p:cNvSpPr txBox="1"/>
                <p:nvPr/>
              </p:nvSpPr>
              <p:spPr>
                <a:xfrm>
                  <a:off x="-503463" y="3289468"/>
                  <a:ext cx="1103603" cy="21676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Developed</a:t>
                  </a:r>
                  <a:endParaRPr kumimoji="0" lang="en-I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264" name="TextBox 108">
                  <a:extLst>
                    <a:ext uri="{FF2B5EF4-FFF2-40B4-BE49-F238E27FC236}">
                      <a16:creationId xmlns:a16="http://schemas.microsoft.com/office/drawing/2014/main" id="{7B7705FD-0E93-4D3E-8D3C-F5CE818B50E0}"/>
                    </a:ext>
                  </a:extLst>
                </p:cNvPr>
                <p:cNvSpPr txBox="1"/>
                <p:nvPr/>
              </p:nvSpPr>
              <p:spPr>
                <a:xfrm>
                  <a:off x="817754" y="3289480"/>
                  <a:ext cx="1205238" cy="2167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Developing</a:t>
                  </a:r>
                  <a:endParaRPr kumimoji="0" lang="en-I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243" name="TextBox 5">
              <a:extLst>
                <a:ext uri="{FF2B5EF4-FFF2-40B4-BE49-F238E27FC236}">
                  <a16:creationId xmlns:a16="http://schemas.microsoft.com/office/drawing/2014/main" id="{B0CDEE7F-AF3F-42E3-862B-282D4368C54C}"/>
                </a:ext>
              </a:extLst>
            </p:cNvPr>
            <p:cNvSpPr txBox="1"/>
            <p:nvPr/>
          </p:nvSpPr>
          <p:spPr>
            <a:xfrm>
              <a:off x="-851048" y="3770277"/>
              <a:ext cx="2269282" cy="4378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Interventions included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B871B330-0A8B-4F6B-9BDD-B868667210C9}"/>
                </a:ext>
              </a:extLst>
            </p:cNvPr>
            <p:cNvGrpSpPr/>
            <p:nvPr/>
          </p:nvGrpSpPr>
          <p:grpSpPr>
            <a:xfrm>
              <a:off x="-717269" y="4131887"/>
              <a:ext cx="2062137" cy="844859"/>
              <a:chOff x="-717269" y="4131887"/>
              <a:chExt cx="2062137" cy="844859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7920F9C-922F-42AD-8B64-30CA28DBE632}"/>
                  </a:ext>
                </a:extLst>
              </p:cNvPr>
              <p:cNvSpPr/>
              <p:nvPr/>
            </p:nvSpPr>
            <p:spPr>
              <a:xfrm>
                <a:off x="180181" y="4174851"/>
                <a:ext cx="371792" cy="355003"/>
              </a:xfrm>
              <a:prstGeom prst="ellipse">
                <a:avLst/>
              </a:prstGeom>
              <a:solidFill>
                <a:srgbClr val="B9B9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11E65764-68D9-49C7-9FB5-168FF85F8520}"/>
                  </a:ext>
                </a:extLst>
              </p:cNvPr>
              <p:cNvSpPr/>
              <p:nvPr/>
            </p:nvSpPr>
            <p:spPr>
              <a:xfrm>
                <a:off x="-259746" y="4228330"/>
                <a:ext cx="289172" cy="276113"/>
              </a:xfrm>
              <a:prstGeom prst="ellipse">
                <a:avLst/>
              </a:prstGeom>
              <a:solidFill>
                <a:srgbClr val="B9B9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B8C7D358-1E86-45E3-A394-66995A53D279}"/>
                  </a:ext>
                </a:extLst>
              </p:cNvPr>
              <p:cNvSpPr/>
              <p:nvPr/>
            </p:nvSpPr>
            <p:spPr>
              <a:xfrm>
                <a:off x="-619684" y="4252889"/>
                <a:ext cx="206551" cy="197224"/>
              </a:xfrm>
              <a:prstGeom prst="ellipse">
                <a:avLst/>
              </a:prstGeom>
              <a:solidFill>
                <a:srgbClr val="B9B9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F947D1F8-FDCE-4EBB-BBE3-229CD34C0347}"/>
                  </a:ext>
                </a:extLst>
              </p:cNvPr>
              <p:cNvSpPr/>
              <p:nvPr/>
            </p:nvSpPr>
            <p:spPr>
              <a:xfrm>
                <a:off x="701895" y="4131887"/>
                <a:ext cx="454413" cy="433893"/>
              </a:xfrm>
              <a:prstGeom prst="ellipse">
                <a:avLst/>
              </a:prstGeom>
              <a:solidFill>
                <a:srgbClr val="B9B9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TextBox 16">
                <a:extLst>
                  <a:ext uri="{FF2B5EF4-FFF2-40B4-BE49-F238E27FC236}">
                    <a16:creationId xmlns:a16="http://schemas.microsoft.com/office/drawing/2014/main" id="{AD06B720-65B9-4DCF-B436-64FB63668BC0}"/>
                  </a:ext>
                </a:extLst>
              </p:cNvPr>
              <p:cNvSpPr txBox="1"/>
              <p:nvPr/>
            </p:nvSpPr>
            <p:spPr>
              <a:xfrm>
                <a:off x="504132" y="4697106"/>
                <a:ext cx="840736" cy="2795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10-19</a:t>
                </a:r>
                <a:endPara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57" name="TextBox 19">
                <a:extLst>
                  <a:ext uri="{FF2B5EF4-FFF2-40B4-BE49-F238E27FC236}">
                    <a16:creationId xmlns:a16="http://schemas.microsoft.com/office/drawing/2014/main" id="{0D6AF9CE-4DCC-4858-8F96-42734A93573A}"/>
                  </a:ext>
                </a:extLst>
              </p:cNvPr>
              <p:cNvSpPr txBox="1"/>
              <p:nvPr/>
            </p:nvSpPr>
            <p:spPr>
              <a:xfrm>
                <a:off x="99807" y="4696361"/>
                <a:ext cx="523266" cy="28029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6-9</a:t>
                </a:r>
                <a:endPara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58" name="TextBox 130">
                <a:extLst>
                  <a:ext uri="{FF2B5EF4-FFF2-40B4-BE49-F238E27FC236}">
                    <a16:creationId xmlns:a16="http://schemas.microsoft.com/office/drawing/2014/main" id="{C2AEF4AE-2C3E-4EC8-9161-4D096752C796}"/>
                  </a:ext>
                </a:extLst>
              </p:cNvPr>
              <p:cNvSpPr txBox="1"/>
              <p:nvPr/>
            </p:nvSpPr>
            <p:spPr>
              <a:xfrm>
                <a:off x="-717269" y="4699748"/>
                <a:ext cx="401721" cy="276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5F99A2E9-4418-481F-81AA-84F1F39639A0}"/>
                </a:ext>
              </a:extLst>
            </p:cNvPr>
            <p:cNvSpPr/>
            <p:nvPr/>
          </p:nvSpPr>
          <p:spPr>
            <a:xfrm>
              <a:off x="2047155" y="1679459"/>
              <a:ext cx="454413" cy="433892"/>
            </a:xfrm>
            <a:prstGeom prst="ellipse">
              <a:avLst/>
            </a:prstGeom>
            <a:solidFill>
              <a:srgbClr val="2038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6489CD1A-C065-4A18-90A6-CA6B30C492FD}"/>
                </a:ext>
              </a:extLst>
            </p:cNvPr>
            <p:cNvSpPr/>
            <p:nvPr/>
          </p:nvSpPr>
          <p:spPr>
            <a:xfrm>
              <a:off x="2128563" y="1141733"/>
              <a:ext cx="289172" cy="276113"/>
            </a:xfrm>
            <a:prstGeom prst="ellipse">
              <a:avLst/>
            </a:prstGeom>
            <a:solidFill>
              <a:srgbClr val="2038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AC476AC-71E4-44E6-917B-537F84B13F57}"/>
                </a:ext>
              </a:extLst>
            </p:cNvPr>
            <p:cNvSpPr/>
            <p:nvPr/>
          </p:nvSpPr>
          <p:spPr>
            <a:xfrm>
              <a:off x="8418095" y="2409369"/>
              <a:ext cx="454413" cy="433892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33EBE48-06CF-4969-A26F-71BD9A762D16}"/>
                </a:ext>
              </a:extLst>
            </p:cNvPr>
            <p:cNvSpPr/>
            <p:nvPr/>
          </p:nvSpPr>
          <p:spPr>
            <a:xfrm>
              <a:off x="6578052" y="3445440"/>
              <a:ext cx="206551" cy="19722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73FE7AF-3BC8-4A46-82B7-197E15F13D58}"/>
                </a:ext>
              </a:extLst>
            </p:cNvPr>
            <p:cNvSpPr/>
            <p:nvPr/>
          </p:nvSpPr>
          <p:spPr>
            <a:xfrm>
              <a:off x="2484134" y="2859368"/>
              <a:ext cx="206551" cy="19722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E281913-05B1-454F-8A3B-ACCC3F8D5511}"/>
                </a:ext>
              </a:extLst>
            </p:cNvPr>
            <p:cNvSpPr/>
            <p:nvPr/>
          </p:nvSpPr>
          <p:spPr>
            <a:xfrm>
              <a:off x="8077388" y="2518315"/>
              <a:ext cx="206551" cy="19722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6A9F922-2608-4D74-993F-4F3521ED22B6}"/>
                </a:ext>
              </a:extLst>
            </p:cNvPr>
            <p:cNvSpPr/>
            <p:nvPr/>
          </p:nvSpPr>
          <p:spPr>
            <a:xfrm>
              <a:off x="8868199" y="2883974"/>
              <a:ext cx="289172" cy="276113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5" name="TextBox 130">
            <a:extLst>
              <a:ext uri="{FF2B5EF4-FFF2-40B4-BE49-F238E27FC236}">
                <a16:creationId xmlns:a16="http://schemas.microsoft.com/office/drawing/2014/main" id="{C2AEF4AE-2C3E-4EC8-9161-4D096752C796}"/>
              </a:ext>
            </a:extLst>
          </p:cNvPr>
          <p:cNvSpPr txBox="1"/>
          <p:nvPr/>
        </p:nvSpPr>
        <p:spPr>
          <a:xfrm>
            <a:off x="765277" y="5411755"/>
            <a:ext cx="523880" cy="2542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2-5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6" name="Title 36"/>
          <p:cNvSpPr txBox="1">
            <a:spLocks/>
          </p:cNvSpPr>
          <p:nvPr/>
        </p:nvSpPr>
        <p:spPr>
          <a:xfrm>
            <a:off x="2023942" y="368458"/>
            <a:ext cx="8100000" cy="74086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 distribution of evaluated educational interventions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67" name="Rectangle: Rounded Corners 16"/>
          <p:cNvSpPr/>
          <p:nvPr/>
        </p:nvSpPr>
        <p:spPr>
          <a:xfrm>
            <a:off x="2023942" y="715230"/>
            <a:ext cx="810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TextBox 5">
            <a:extLst>
              <a:ext uri="{FF2B5EF4-FFF2-40B4-BE49-F238E27FC236}">
                <a16:creationId xmlns:a16="http://schemas.microsoft.com/office/drawing/2014/main" id="{B0CDEE7F-AF3F-42E3-862B-282D4368C54C}"/>
              </a:ext>
            </a:extLst>
          </p:cNvPr>
          <p:cNvSpPr txBox="1"/>
          <p:nvPr/>
        </p:nvSpPr>
        <p:spPr>
          <a:xfrm>
            <a:off x="303671" y="5856722"/>
            <a:ext cx="2108431" cy="399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Contaminants of concern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9" name="TextBox 106">
            <a:extLst>
              <a:ext uri="{FF2B5EF4-FFF2-40B4-BE49-F238E27FC236}">
                <a16:creationId xmlns:a16="http://schemas.microsoft.com/office/drawing/2014/main" id="{3D621B06-EFB6-40FA-8221-EAE0AA88F28F}"/>
              </a:ext>
            </a:extLst>
          </p:cNvPr>
          <p:cNvSpPr txBox="1"/>
          <p:nvPr/>
        </p:nvSpPr>
        <p:spPr>
          <a:xfrm>
            <a:off x="427327" y="6195783"/>
            <a:ext cx="2397589" cy="2872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Geogenic: 38       Microbial: 1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8133191" y="6112519"/>
            <a:ext cx="6019883" cy="34073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Source: Mooney 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(2020).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186A6B-99CA-01AD-76F8-221CA4040245}"/>
              </a:ext>
            </a:extLst>
          </p:cNvPr>
          <p:cNvSpPr/>
          <p:nvPr/>
        </p:nvSpPr>
        <p:spPr>
          <a:xfrm>
            <a:off x="1421266" y="6156108"/>
            <a:ext cx="1067616" cy="36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9"/>
    </mc:Choice>
    <mc:Fallback xmlns="">
      <p:transition spd="slow" advTm="54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054287B-AD19-53EE-7258-3E87C67F1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973798"/>
              </p:ext>
            </p:extLst>
          </p:nvPr>
        </p:nvGraphicFramePr>
        <p:xfrm>
          <a:off x="1094537" y="1641049"/>
          <a:ext cx="10008000" cy="2416536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Ontario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Code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Imgrund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(2011)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Interview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Causal network analysis, thematic analysis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Supply testing frequency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cognitive, experiential, normative, resource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68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Jones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(2005)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Focus 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Thematic 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Alternative water source use,  contamination risk perception, information needs, supply testing, supply treatment, water quality perception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belief, cognitive, experiential, resource, socio-demographic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AB00013-DA38-2903-F24D-BDFD58BB1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644728"/>
              </p:ext>
            </p:extLst>
          </p:nvPr>
        </p:nvGraphicFramePr>
        <p:xfrm>
          <a:off x="1094537" y="1641049"/>
          <a:ext cx="10008000" cy="2873736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2: ROI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Code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Hooks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(2019)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Interview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Thematic analysis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Contamination risk perception, supply testing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cognitive, experiential, geographical, normative, resource, supply characteristic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68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McDowell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Focus 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Thematic 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Alternative water source use,  contamination risk perception, information needs, supply testing, supply treatment, water quality perception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belief, cognitive, experiential, resource, socio-demographic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</a:tbl>
          </a:graphicData>
        </a:graphic>
      </p:graphicFrame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14D29482-656B-425F-C0F6-9D78D6A2A7AC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defTabSz="457315"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 kern="0">
              <a:solidFill>
                <a:srgbClr val="00808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itle 36">
            <a:extLst>
              <a:ext uri="{FF2B5EF4-FFF2-40B4-BE49-F238E27FC236}">
                <a16:creationId xmlns:a16="http://schemas.microsoft.com/office/drawing/2014/main" id="{F1442E17-19D6-2421-034D-D200304A744C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Audience analyses</a:t>
            </a:r>
          </a:p>
        </p:txBody>
      </p:sp>
      <p:sp>
        <p:nvSpPr>
          <p:cNvPr id="8" name="Title 36">
            <a:extLst>
              <a:ext uri="{FF2B5EF4-FFF2-40B4-BE49-F238E27FC236}">
                <a16:creationId xmlns:a16="http://schemas.microsoft.com/office/drawing/2014/main" id="{62B46348-79CD-95B8-8437-3D645E0F335E}"/>
              </a:ext>
            </a:extLst>
          </p:cNvPr>
          <p:cNvSpPr txBox="1">
            <a:spLocks/>
          </p:cNvSpPr>
          <p:nvPr/>
        </p:nvSpPr>
        <p:spPr>
          <a:xfrm>
            <a:off x="1089462" y="1281049"/>
            <a:ext cx="10007999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Qualitative studies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A4ED5-3025-0B2E-66CF-AB150C57E087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B567D-BE70-4E71-18EF-016867FDAC21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E0092-A721-CB63-A708-D2E0227366C3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AA71B-D5DC-C0C3-93B6-B7774816BD58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AE7D0-53D1-4B42-7810-FD2B5BC94AD3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98E9B-0424-267C-9736-3FA4D7C56B29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5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DEF9B4B1-438D-A622-2153-805EC0713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135696"/>
              </p:ext>
            </p:extLst>
          </p:nvPr>
        </p:nvGraphicFramePr>
        <p:xfrm>
          <a:off x="1092000" y="985952"/>
          <a:ext cx="10008000" cy="4700695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1: Ontario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Independent variable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Jones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(2006)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Descriptive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Alternative water source use, information needs, supply testing, supply treatment, water quality perception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cognitive, experiential, resource, socio-demographic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681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Kreutzwiser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Municipal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Binary logistic regression, Pearson Chi-squared test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Attitude towards supply decommissioning, general supply maintenance, information needs, supply testing frequency, wellhead maintenance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cognitive, experiential, geographical, resource,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34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Lavallee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(2021a)</a:t>
                      </a: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baseline="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Kruskal-Wallis test, Mann-Whitney U test, one-way ANOVA test, Pearson Chi-squared test, </a:t>
                      </a:r>
                      <a:r>
                        <a:rPr lang="en-IE" sz="100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-test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General attitude towards supply, general groundwater beliefs, general supply knowledge, general supply risk perception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cognitive, experiential, geographical,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8985"/>
                  </a:ext>
                </a:extLst>
              </a:tr>
              <a:tr h="308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Lavallee </a:t>
                      </a:r>
                      <a:r>
                        <a:rPr kumimoji="0" lang="en-IE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et al.</a:t>
                      </a: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(2021b)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Pearson Chi-squared test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Alternative water source use, water consumption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experiential, geographical,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9513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Ugas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(2019)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Regional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Binary logistic regression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Supply testing frequency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26200"/>
                  </a:ext>
                </a:extLst>
              </a:tr>
            </a:tbl>
          </a:graphicData>
        </a:graphic>
      </p:graphicFrame>
      <p:sp>
        <p:nvSpPr>
          <p:cNvPr id="3" name="Title 36">
            <a:extLst>
              <a:ext uri="{FF2B5EF4-FFF2-40B4-BE49-F238E27FC236}">
                <a16:creationId xmlns:a16="http://schemas.microsoft.com/office/drawing/2014/main" id="{73EE8F5C-AADE-8F5B-C5EF-D3FBFBD2BF3F}"/>
              </a:ext>
            </a:extLst>
          </p:cNvPr>
          <p:cNvSpPr txBox="1">
            <a:spLocks/>
          </p:cNvSpPr>
          <p:nvPr/>
        </p:nvSpPr>
        <p:spPr>
          <a:xfrm>
            <a:off x="1092001" y="625952"/>
            <a:ext cx="10007999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Quantitative studies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4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DEF9B4B1-438D-A622-2153-805EC0713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408978"/>
              </p:ext>
            </p:extLst>
          </p:nvPr>
        </p:nvGraphicFramePr>
        <p:xfrm>
          <a:off x="1092000" y="985952"/>
          <a:ext cx="10008000" cy="5134590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2: ROI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Independent variable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255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Andrade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(2019)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Binary logistic regression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Post-flood supply maintenance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cognitive, experiential, normative, resource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19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Hynds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One-way ANOVA test, Pearson Chi-squared test, Spearman’s Rho test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-test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Water consumption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experiential, physiological,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34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Hynds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(2013)</a:t>
                      </a: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baseline="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One-way ANOVA test, Pearson Chi-squared test, Spearman’s Rho test, </a:t>
                      </a:r>
                      <a:r>
                        <a:rPr lang="en-GB" sz="100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-test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General supply knowledge, general supply maintenance, information seeking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cognitive, experiential, geographical,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8985"/>
                  </a:ext>
                </a:extLst>
              </a:tr>
              <a:tr h="308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Hynds </a:t>
                      </a:r>
                      <a:r>
                        <a:rPr kumimoji="0" lang="en-IE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et al.</a:t>
                      </a: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(2014)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Mann-Whitney U test, 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one-way ANOVA test, Pearson Chi-squared test, Spearman’s Rho test, </a:t>
                      </a: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-test, two-step cluster 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General supply knowledge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cognitive, experiential,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9513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McDowell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Binary logistic regression, one-way ANOVA test, Pearson Chi-squared test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Attitude towards post-flood supply maintenance, barriers to supply testing, perceived self-efficacy in undertaking supply testing, post-flood supply maintenance, supply maintenance knowledge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cognitive, experiential, geographical, normative, resource, socio-demographic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2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27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DEF9B4B1-438D-A622-2153-805EC0713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374117"/>
              </p:ext>
            </p:extLst>
          </p:nvPr>
        </p:nvGraphicFramePr>
        <p:xfrm>
          <a:off x="1092000" y="985952"/>
          <a:ext cx="10008000" cy="5591790"/>
        </p:xfrm>
        <a:graphic>
          <a:graphicData uri="http://schemas.openxmlformats.org/drawingml/2006/table">
            <a:tbl>
              <a:tblPr firstRow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319653777"/>
                    </a:ext>
                  </a:extLst>
                </a:gridCol>
              </a:tblGrid>
              <a:tr h="454650">
                <a:tc>
                  <a:txBody>
                    <a:bodyPr/>
                    <a:lstStyle/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Section 2: ROI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Study 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1576"/>
                  </a:ext>
                </a:extLst>
              </a:tr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Article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Data analysis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Phenomena of 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Independent variable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255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Mooney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(2021a)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Binary logistic regression, Kruskal-Wallis test, Mann-Whitney U test, Pearson Chi-squared test, two-step cluster analysis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General supply knowledge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Affective, cognitive, experiential, geographical, socio-demographic, supply characteristic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19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Mooney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(2021b)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  <a:endParaRPr lang="en-IE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Binary logistic regression, Kruskal-Wallis test, Mann-Whitney U test, Pearson Chi-squared test, two-step cluster 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Extreme weather event risk perception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behavioural, cognitive, experiential, geographical,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34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Mooney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(2022)</a:t>
                      </a: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baseline="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Structural equation modelling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Information seeking, post-extreme weather event supply maintenance, supply testing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Affective, cognitive, experiential, geographical,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8985"/>
                  </a:ext>
                </a:extLst>
              </a:tr>
              <a:tr h="308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Musacchio  </a:t>
                      </a:r>
                      <a:r>
                        <a:rPr kumimoji="0" lang="en-IE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et al.</a:t>
                      </a: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(2021)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Binary logistic regression, Kruskal-Wallis test, multiple linear regression, multinomial logistic regression, one-way ANOVA test, Pearson Chi-squared test,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Flood risk perception, general supply maintenance, post-flood supply maintenance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Behavioural, cognitive, experiential, geographical, normative, resource, socio-demographic, supply characteristic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9513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b="1" i="0" dirty="0">
                          <a:solidFill>
                            <a:schemeClr val="bg1"/>
                          </a:solidFill>
                        </a:rPr>
                        <a:t>Schuitema </a:t>
                      </a:r>
                      <a:r>
                        <a:rPr lang="en-IE" sz="1000" b="1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IE" sz="1000" b="1" dirty="0">
                          <a:solidFill>
                            <a:schemeClr val="bg1"/>
                          </a:solidFill>
                        </a:rPr>
                        <a:t> (2020)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Kruskal-Wallis test, Mann-Whitney U test, ordinary least squares linear regression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General supply maintenance, perceived control over water quality, water quality perception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1"/>
                          </a:solidFill>
                        </a:rPr>
                        <a:t>Affective, cognitive, socio-demographic, supply characteristic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2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9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16">
            <a:extLst>
              <a:ext uri="{FF2B5EF4-FFF2-40B4-BE49-F238E27FC236}">
                <a16:creationId xmlns:a16="http://schemas.microsoft.com/office/drawing/2014/main" id="{EEAF2ED9-FE33-62E8-18A4-45796EDFBF79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itle 36">
            <a:extLst>
              <a:ext uri="{FF2B5EF4-FFF2-40B4-BE49-F238E27FC236}">
                <a16:creationId xmlns:a16="http://schemas.microsoft.com/office/drawing/2014/main" id="{1E3938D2-C69A-C301-49C5-5402FAFB652F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Supply stewardship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id="{E72BCB44-85EE-11BB-5B46-05D0B9FC5E1D}"/>
              </a:ext>
            </a:extLst>
          </p:cNvPr>
          <p:cNvSpPr/>
          <p:nvPr/>
        </p:nvSpPr>
        <p:spPr>
          <a:xfrm>
            <a:off x="3409612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defTabSz="457315"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 kern="0">
              <a:solidFill>
                <a:srgbClr val="00808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Text Box 117">
            <a:extLst>
              <a:ext uri="{FF2B5EF4-FFF2-40B4-BE49-F238E27FC236}">
                <a16:creationId xmlns:a16="http://schemas.microsoft.com/office/drawing/2014/main" id="{15576CA5-0B2B-8821-2418-A6E710B04A0D}"/>
              </a:ext>
            </a:extLst>
          </p:cNvPr>
          <p:cNvSpPr txBox="1"/>
          <p:nvPr/>
        </p:nvSpPr>
        <p:spPr>
          <a:xfrm rot="5400000">
            <a:off x="8230664" y="1139942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18">
            <a:extLst>
              <a:ext uri="{FF2B5EF4-FFF2-40B4-BE49-F238E27FC236}">
                <a16:creationId xmlns:a16="http://schemas.microsoft.com/office/drawing/2014/main" id="{3BA727A5-1F2A-7A8D-8898-072145C06AC6}"/>
              </a:ext>
            </a:extLst>
          </p:cNvPr>
          <p:cNvSpPr txBox="1"/>
          <p:nvPr/>
        </p:nvSpPr>
        <p:spPr>
          <a:xfrm>
            <a:off x="5593721" y="1650024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ONTARIO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42.3%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Organoleptics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7">
            <a:extLst>
              <a:ext uri="{FF2B5EF4-FFF2-40B4-BE49-F238E27FC236}">
                <a16:creationId xmlns:a16="http://schemas.microsoft.com/office/drawing/2014/main" id="{16C10C0B-7C49-BE6D-EA3E-D83B46CC0C16}"/>
              </a:ext>
            </a:extLst>
          </p:cNvPr>
          <p:cNvSpPr txBox="1"/>
          <p:nvPr/>
        </p:nvSpPr>
        <p:spPr>
          <a:xfrm rot="5400000">
            <a:off x="4259973" y="1135823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7">
            <a:extLst>
              <a:ext uri="{FF2B5EF4-FFF2-40B4-BE49-F238E27FC236}">
                <a16:creationId xmlns:a16="http://schemas.microsoft.com/office/drawing/2014/main" id="{96ABC19A-9D70-A475-6205-3B37449C28A5}"/>
              </a:ext>
            </a:extLst>
          </p:cNvPr>
          <p:cNvSpPr txBox="1"/>
          <p:nvPr/>
        </p:nvSpPr>
        <p:spPr>
          <a:xfrm rot="5400000">
            <a:off x="4710103" y="1458795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05">
            <a:extLst>
              <a:ext uri="{FF2B5EF4-FFF2-40B4-BE49-F238E27FC236}">
                <a16:creationId xmlns:a16="http://schemas.microsoft.com/office/drawing/2014/main" id="{3F7E72E1-B8B9-771F-59C4-34757CE6BA05}"/>
              </a:ext>
            </a:extLst>
          </p:cNvPr>
          <p:cNvSpPr txBox="1">
            <a:spLocks/>
          </p:cNvSpPr>
          <p:nvPr/>
        </p:nvSpPr>
        <p:spPr>
          <a:xfrm>
            <a:off x="4187347" y="1465570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 TREATMENT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8">
            <a:extLst>
              <a:ext uri="{FF2B5EF4-FFF2-40B4-BE49-F238E27FC236}">
                <a16:creationId xmlns:a16="http://schemas.microsoft.com/office/drawing/2014/main" id="{07372B01-3B98-A91A-44D9-8E3BE1943AE5}"/>
              </a:ext>
            </a:extLst>
          </p:cNvPr>
          <p:cNvSpPr txBox="1"/>
          <p:nvPr/>
        </p:nvSpPr>
        <p:spPr>
          <a:xfrm>
            <a:off x="9562968" y="1653729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ONTARIO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71.0%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Age, residence during supply construction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17">
            <a:extLst>
              <a:ext uri="{FF2B5EF4-FFF2-40B4-BE49-F238E27FC236}">
                <a16:creationId xmlns:a16="http://schemas.microsoft.com/office/drawing/2014/main" id="{FB5851FB-C909-44FC-6470-F981BF6297D4}"/>
              </a:ext>
            </a:extLst>
          </p:cNvPr>
          <p:cNvSpPr txBox="1"/>
          <p:nvPr/>
        </p:nvSpPr>
        <p:spPr>
          <a:xfrm rot="5400000">
            <a:off x="8229855" y="113952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117">
            <a:extLst>
              <a:ext uri="{FF2B5EF4-FFF2-40B4-BE49-F238E27FC236}">
                <a16:creationId xmlns:a16="http://schemas.microsoft.com/office/drawing/2014/main" id="{EBEF120B-008D-E200-0185-174C3C3A04B0}"/>
              </a:ext>
            </a:extLst>
          </p:cNvPr>
          <p:cNvSpPr txBox="1"/>
          <p:nvPr/>
        </p:nvSpPr>
        <p:spPr>
          <a:xfrm rot="5400000">
            <a:off x="8685984" y="146250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05">
            <a:extLst>
              <a:ext uri="{FF2B5EF4-FFF2-40B4-BE49-F238E27FC236}">
                <a16:creationId xmlns:a16="http://schemas.microsoft.com/office/drawing/2014/main" id="{AE30A2ED-D6E6-DB3C-86BD-30F9F1C9F461}"/>
              </a:ext>
            </a:extLst>
          </p:cNvPr>
          <p:cNvSpPr txBox="1">
            <a:spLocks/>
          </p:cNvSpPr>
          <p:nvPr/>
        </p:nvSpPr>
        <p:spPr>
          <a:xfrm>
            <a:off x="8156594" y="1469275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KNOWLEDGE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117">
            <a:extLst>
              <a:ext uri="{FF2B5EF4-FFF2-40B4-BE49-F238E27FC236}">
                <a16:creationId xmlns:a16="http://schemas.microsoft.com/office/drawing/2014/main" id="{BE5F1F32-9F87-7CAD-0838-5514C76FC6F2}"/>
              </a:ext>
            </a:extLst>
          </p:cNvPr>
          <p:cNvSpPr txBox="1"/>
          <p:nvPr/>
        </p:nvSpPr>
        <p:spPr>
          <a:xfrm rot="5400000">
            <a:off x="289161" y="1136237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18">
            <a:extLst>
              <a:ext uri="{FF2B5EF4-FFF2-40B4-BE49-F238E27FC236}">
                <a16:creationId xmlns:a16="http://schemas.microsoft.com/office/drawing/2014/main" id="{EC95B120-621D-CEEE-4C29-239936C33EA2}"/>
              </a:ext>
            </a:extLst>
          </p:cNvPr>
          <p:cNvSpPr txBox="1"/>
          <p:nvPr/>
        </p:nvSpPr>
        <p:spPr>
          <a:xfrm>
            <a:off x="1621465" y="1650024"/>
            <a:ext cx="2358858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ONTARIO</a:t>
            </a:r>
          </a:p>
          <a:p>
            <a:pPr marL="36000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87.2%</a:t>
            </a:r>
          </a:p>
          <a:p>
            <a:pPr marL="36000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cost, inconvenience, organoleptics, risk perception, supply knowledge, supply type (dug or drilled)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17">
            <a:extLst>
              <a:ext uri="{FF2B5EF4-FFF2-40B4-BE49-F238E27FC236}">
                <a16:creationId xmlns:a16="http://schemas.microsoft.com/office/drawing/2014/main" id="{1155E2D1-F5AB-043E-D20B-B2B80BBD26F7}"/>
              </a:ext>
            </a:extLst>
          </p:cNvPr>
          <p:cNvSpPr txBox="1"/>
          <p:nvPr/>
        </p:nvSpPr>
        <p:spPr>
          <a:xfrm rot="5400000">
            <a:off x="288352" y="1135823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17">
            <a:extLst>
              <a:ext uri="{FF2B5EF4-FFF2-40B4-BE49-F238E27FC236}">
                <a16:creationId xmlns:a16="http://schemas.microsoft.com/office/drawing/2014/main" id="{5FBDE2F9-594F-5980-ED5F-5922425E9524}"/>
              </a:ext>
            </a:extLst>
          </p:cNvPr>
          <p:cNvSpPr txBox="1"/>
          <p:nvPr/>
        </p:nvSpPr>
        <p:spPr>
          <a:xfrm rot="5400000">
            <a:off x="744481" y="1458795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105">
            <a:extLst>
              <a:ext uri="{FF2B5EF4-FFF2-40B4-BE49-F238E27FC236}">
                <a16:creationId xmlns:a16="http://schemas.microsoft.com/office/drawing/2014/main" id="{E7614D70-D029-33DC-405B-2F66DBA91EF6}"/>
              </a:ext>
            </a:extLst>
          </p:cNvPr>
          <p:cNvSpPr txBox="1">
            <a:spLocks/>
          </p:cNvSpPr>
          <p:nvPr/>
        </p:nvSpPr>
        <p:spPr>
          <a:xfrm>
            <a:off x="215091" y="1465570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 TESTING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FB591B7-835C-48AA-0033-DE1CE63F3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1946695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 Box 117">
            <a:extLst>
              <a:ext uri="{FF2B5EF4-FFF2-40B4-BE49-F238E27FC236}">
                <a16:creationId xmlns:a16="http://schemas.microsoft.com/office/drawing/2014/main" id="{A1A3FDC8-3E41-FE4B-8079-8CD7D3ECEB96}"/>
              </a:ext>
            </a:extLst>
          </p:cNvPr>
          <p:cNvSpPr txBox="1"/>
          <p:nvPr/>
        </p:nvSpPr>
        <p:spPr>
          <a:xfrm rot="5400000">
            <a:off x="289161" y="3878452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118">
            <a:extLst>
              <a:ext uri="{FF2B5EF4-FFF2-40B4-BE49-F238E27FC236}">
                <a16:creationId xmlns:a16="http://schemas.microsoft.com/office/drawing/2014/main" id="{CE50F4CA-E094-7319-D9FA-0579D50D52D9}"/>
              </a:ext>
            </a:extLst>
          </p:cNvPr>
          <p:cNvSpPr txBox="1"/>
          <p:nvPr/>
        </p:nvSpPr>
        <p:spPr>
          <a:xfrm>
            <a:off x="1621465" y="4392239"/>
            <a:ext cx="2358858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REPUBLIC OF IRELAND</a:t>
            </a:r>
          </a:p>
          <a:p>
            <a:pPr marL="36000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69.1%</a:t>
            </a:r>
          </a:p>
          <a:p>
            <a:pPr marL="36000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cost, inconvenience, perceived self-efficacy, organoleptics, social norms, supply knowledge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117">
            <a:extLst>
              <a:ext uri="{FF2B5EF4-FFF2-40B4-BE49-F238E27FC236}">
                <a16:creationId xmlns:a16="http://schemas.microsoft.com/office/drawing/2014/main" id="{68CF88D6-5BA0-851C-A60B-BDD5BD485D68}"/>
              </a:ext>
            </a:extLst>
          </p:cNvPr>
          <p:cNvSpPr txBox="1"/>
          <p:nvPr/>
        </p:nvSpPr>
        <p:spPr>
          <a:xfrm rot="5400000">
            <a:off x="288352" y="387803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117">
            <a:extLst>
              <a:ext uri="{FF2B5EF4-FFF2-40B4-BE49-F238E27FC236}">
                <a16:creationId xmlns:a16="http://schemas.microsoft.com/office/drawing/2014/main" id="{0EE4979A-F346-3F85-CA68-398FD52E5884}"/>
              </a:ext>
            </a:extLst>
          </p:cNvPr>
          <p:cNvSpPr txBox="1"/>
          <p:nvPr/>
        </p:nvSpPr>
        <p:spPr>
          <a:xfrm rot="5400000">
            <a:off x="744481" y="420101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05">
            <a:extLst>
              <a:ext uri="{FF2B5EF4-FFF2-40B4-BE49-F238E27FC236}">
                <a16:creationId xmlns:a16="http://schemas.microsoft.com/office/drawing/2014/main" id="{27CDAA09-A3A8-10B8-5C71-E1E1901B30B9}"/>
              </a:ext>
            </a:extLst>
          </p:cNvPr>
          <p:cNvSpPr txBox="1">
            <a:spLocks/>
          </p:cNvSpPr>
          <p:nvPr/>
        </p:nvSpPr>
        <p:spPr>
          <a:xfrm>
            <a:off x="215091" y="4207785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 TESTING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5A43422-AA51-8C76-11EE-8986CF3CE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" y="4688910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0EDA592-20F8-996D-0CA5-A172C21BE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36" y="2007576"/>
            <a:ext cx="576000" cy="533647"/>
          </a:xfrm>
          <a:prstGeom prst="rect">
            <a:avLst/>
          </a:prstGeom>
        </p:spPr>
      </p:pic>
      <p:sp>
        <p:nvSpPr>
          <p:cNvPr id="56" name="Text Box 118">
            <a:extLst>
              <a:ext uri="{FF2B5EF4-FFF2-40B4-BE49-F238E27FC236}">
                <a16:creationId xmlns:a16="http://schemas.microsoft.com/office/drawing/2014/main" id="{F541BD45-FD35-A2FC-4D62-32C926DE8F76}"/>
              </a:ext>
            </a:extLst>
          </p:cNvPr>
          <p:cNvSpPr txBox="1"/>
          <p:nvPr/>
        </p:nvSpPr>
        <p:spPr>
          <a:xfrm>
            <a:off x="5593721" y="4392239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REPUBLIC OF IRELAND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35.4%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Household income, organoleptics, perceived self-efficacy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117">
            <a:extLst>
              <a:ext uri="{FF2B5EF4-FFF2-40B4-BE49-F238E27FC236}">
                <a16:creationId xmlns:a16="http://schemas.microsoft.com/office/drawing/2014/main" id="{C6C4A60E-153F-60AD-71CF-413F80949124}"/>
              </a:ext>
            </a:extLst>
          </p:cNvPr>
          <p:cNvSpPr txBox="1"/>
          <p:nvPr/>
        </p:nvSpPr>
        <p:spPr>
          <a:xfrm rot="5400000">
            <a:off x="4259973" y="387803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117">
            <a:extLst>
              <a:ext uri="{FF2B5EF4-FFF2-40B4-BE49-F238E27FC236}">
                <a16:creationId xmlns:a16="http://schemas.microsoft.com/office/drawing/2014/main" id="{E6942571-F740-8052-EF33-1300A7EC25B2}"/>
              </a:ext>
            </a:extLst>
          </p:cNvPr>
          <p:cNvSpPr txBox="1"/>
          <p:nvPr/>
        </p:nvSpPr>
        <p:spPr>
          <a:xfrm rot="5400000">
            <a:off x="4710103" y="420101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05">
            <a:extLst>
              <a:ext uri="{FF2B5EF4-FFF2-40B4-BE49-F238E27FC236}">
                <a16:creationId xmlns:a16="http://schemas.microsoft.com/office/drawing/2014/main" id="{5CD51F3B-F7B2-FF0F-B75F-23D0622B6831}"/>
              </a:ext>
            </a:extLst>
          </p:cNvPr>
          <p:cNvSpPr txBox="1">
            <a:spLocks/>
          </p:cNvSpPr>
          <p:nvPr/>
        </p:nvSpPr>
        <p:spPr>
          <a:xfrm>
            <a:off x="4187347" y="4207785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 TREATMENT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ED0F824-55E8-5AD1-7E50-77C552C9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36" y="4749791"/>
            <a:ext cx="576000" cy="533647"/>
          </a:xfrm>
          <a:prstGeom prst="rect">
            <a:avLst/>
          </a:prstGeom>
        </p:spPr>
      </p:pic>
      <p:sp>
        <p:nvSpPr>
          <p:cNvPr id="62" name="Text Box 117">
            <a:extLst>
              <a:ext uri="{FF2B5EF4-FFF2-40B4-BE49-F238E27FC236}">
                <a16:creationId xmlns:a16="http://schemas.microsoft.com/office/drawing/2014/main" id="{CA138EB5-C08B-26C9-D46A-179CCD5A151E}"/>
              </a:ext>
            </a:extLst>
          </p:cNvPr>
          <p:cNvSpPr txBox="1"/>
          <p:nvPr/>
        </p:nvSpPr>
        <p:spPr>
          <a:xfrm rot="5400000">
            <a:off x="8230664" y="3878452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118">
            <a:extLst>
              <a:ext uri="{FF2B5EF4-FFF2-40B4-BE49-F238E27FC236}">
                <a16:creationId xmlns:a16="http://schemas.microsoft.com/office/drawing/2014/main" id="{122BFF34-71F9-DA09-B6D1-535C38937DEB}"/>
              </a:ext>
            </a:extLst>
          </p:cNvPr>
          <p:cNvSpPr txBox="1"/>
          <p:nvPr/>
        </p:nvSpPr>
        <p:spPr>
          <a:xfrm>
            <a:off x="9562968" y="4392239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REPUBLIC OF IRELAND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66.7%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Age, household composition, residence during supply construction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117">
            <a:extLst>
              <a:ext uri="{FF2B5EF4-FFF2-40B4-BE49-F238E27FC236}">
                <a16:creationId xmlns:a16="http://schemas.microsoft.com/office/drawing/2014/main" id="{5105036C-326F-7F84-0FCA-55535F69CC23}"/>
              </a:ext>
            </a:extLst>
          </p:cNvPr>
          <p:cNvSpPr txBox="1"/>
          <p:nvPr/>
        </p:nvSpPr>
        <p:spPr>
          <a:xfrm rot="5400000">
            <a:off x="8229855" y="387803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117">
            <a:extLst>
              <a:ext uri="{FF2B5EF4-FFF2-40B4-BE49-F238E27FC236}">
                <a16:creationId xmlns:a16="http://schemas.microsoft.com/office/drawing/2014/main" id="{DCB09ED8-1952-DB32-3460-47C78EBD21C5}"/>
              </a:ext>
            </a:extLst>
          </p:cNvPr>
          <p:cNvSpPr txBox="1"/>
          <p:nvPr/>
        </p:nvSpPr>
        <p:spPr>
          <a:xfrm rot="5400000">
            <a:off x="8685984" y="420101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105">
            <a:extLst>
              <a:ext uri="{FF2B5EF4-FFF2-40B4-BE49-F238E27FC236}">
                <a16:creationId xmlns:a16="http://schemas.microsoft.com/office/drawing/2014/main" id="{EA9A6542-8C2F-965A-114B-AE0D5419C9DB}"/>
              </a:ext>
            </a:extLst>
          </p:cNvPr>
          <p:cNvSpPr txBox="1">
            <a:spLocks/>
          </p:cNvSpPr>
          <p:nvPr/>
        </p:nvSpPr>
        <p:spPr>
          <a:xfrm>
            <a:off x="8156594" y="4207785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KNOWLEDGE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A40DDF-A677-FB39-D57A-B422BBBAFE2A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RESULTS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511910-B235-5E21-4C4F-C1BAF2F1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567" y="2007576"/>
            <a:ext cx="540000" cy="491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49AD6-E028-04CE-3479-BCBE8078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087" y="4728744"/>
            <a:ext cx="540000" cy="491746"/>
          </a:xfrm>
          <a:prstGeom prst="rect">
            <a:avLst/>
          </a:prstGeom>
        </p:spPr>
      </p:pic>
      <p:sp>
        <p:nvSpPr>
          <p:cNvPr id="4" name="Text Box 117">
            <a:extLst>
              <a:ext uri="{FF2B5EF4-FFF2-40B4-BE49-F238E27FC236}">
                <a16:creationId xmlns:a16="http://schemas.microsoft.com/office/drawing/2014/main" id="{25045D10-D921-B92B-3CA7-EC6E679DE94C}"/>
              </a:ext>
            </a:extLst>
          </p:cNvPr>
          <p:cNvSpPr txBox="1"/>
          <p:nvPr/>
        </p:nvSpPr>
        <p:spPr>
          <a:xfrm rot="5400000">
            <a:off x="8230664" y="1139942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8">
            <a:extLst>
              <a:ext uri="{FF2B5EF4-FFF2-40B4-BE49-F238E27FC236}">
                <a16:creationId xmlns:a16="http://schemas.microsoft.com/office/drawing/2014/main" id="{0EBE6B76-1C4F-7C88-4958-AA572C9EC80D}"/>
              </a:ext>
            </a:extLst>
          </p:cNvPr>
          <p:cNvSpPr txBox="1"/>
          <p:nvPr/>
        </p:nvSpPr>
        <p:spPr>
          <a:xfrm>
            <a:off x="9562968" y="1653729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ONTARIO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94.0%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Gender, supply maintenance history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7">
            <a:extLst>
              <a:ext uri="{FF2B5EF4-FFF2-40B4-BE49-F238E27FC236}">
                <a16:creationId xmlns:a16="http://schemas.microsoft.com/office/drawing/2014/main" id="{35C11ABA-7052-9400-8BAC-BCEB64B7C339}"/>
              </a:ext>
            </a:extLst>
          </p:cNvPr>
          <p:cNvSpPr txBox="1"/>
          <p:nvPr/>
        </p:nvSpPr>
        <p:spPr>
          <a:xfrm rot="5400000">
            <a:off x="8229855" y="113952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7">
            <a:extLst>
              <a:ext uri="{FF2B5EF4-FFF2-40B4-BE49-F238E27FC236}">
                <a16:creationId xmlns:a16="http://schemas.microsoft.com/office/drawing/2014/main" id="{F6089567-B40F-A4E7-B9B3-123047C24DBE}"/>
              </a:ext>
            </a:extLst>
          </p:cNvPr>
          <p:cNvSpPr txBox="1"/>
          <p:nvPr/>
        </p:nvSpPr>
        <p:spPr>
          <a:xfrm rot="5400000">
            <a:off x="8685984" y="146250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C3FF1D05-319F-D15B-7B23-B0330136E784}"/>
              </a:ext>
            </a:extLst>
          </p:cNvPr>
          <p:cNvSpPr txBox="1">
            <a:spLocks/>
          </p:cNvSpPr>
          <p:nvPr/>
        </p:nvSpPr>
        <p:spPr>
          <a:xfrm>
            <a:off x="8156594" y="1469275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PERCEPTION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E0613-491A-CDF4-366A-599C01E8E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594" y="1946695"/>
            <a:ext cx="540000" cy="616824"/>
          </a:xfrm>
          <a:prstGeom prst="rect">
            <a:avLst/>
          </a:prstGeom>
        </p:spPr>
      </p:pic>
      <p:sp>
        <p:nvSpPr>
          <p:cNvPr id="10" name="Text Box 117">
            <a:extLst>
              <a:ext uri="{FF2B5EF4-FFF2-40B4-BE49-F238E27FC236}">
                <a16:creationId xmlns:a16="http://schemas.microsoft.com/office/drawing/2014/main" id="{E5924D1B-849C-1E79-041B-E9DE26E88B1F}"/>
              </a:ext>
            </a:extLst>
          </p:cNvPr>
          <p:cNvSpPr txBox="1"/>
          <p:nvPr/>
        </p:nvSpPr>
        <p:spPr>
          <a:xfrm rot="5400000">
            <a:off x="8230664" y="3878452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8">
            <a:extLst>
              <a:ext uri="{FF2B5EF4-FFF2-40B4-BE49-F238E27FC236}">
                <a16:creationId xmlns:a16="http://schemas.microsoft.com/office/drawing/2014/main" id="{C6F9CE8C-4525-4826-D441-137CD786DDC5}"/>
              </a:ext>
            </a:extLst>
          </p:cNvPr>
          <p:cNvSpPr txBox="1"/>
          <p:nvPr/>
        </p:nvSpPr>
        <p:spPr>
          <a:xfrm>
            <a:off x="9562968" y="4392239"/>
            <a:ext cx="2358000" cy="2201621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0">
              <a:lnSpc>
                <a:spcPct val="150000"/>
              </a:lnSpc>
            </a:pPr>
            <a:r>
              <a:rPr lang="en-IE" sz="1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REPUBLIC OF IRELAND</a:t>
            </a:r>
          </a:p>
          <a:p>
            <a:pPr marL="360000" lvl="0">
              <a:lnSpc>
                <a:spcPct val="150000"/>
              </a:lnSpc>
              <a:spcAft>
                <a:spcPts val="10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rate = 53.5%</a:t>
            </a:r>
          </a:p>
          <a:p>
            <a:pPr marL="360000" lvl="0">
              <a:lnSpc>
                <a:spcPct val="150000"/>
              </a:lnSpc>
            </a:pPr>
            <a:r>
              <a:rPr lang="en-IE" sz="1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 determinants</a:t>
            </a:r>
          </a:p>
          <a:p>
            <a:pPr marL="360000" lvl="0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7">
            <a:extLst>
              <a:ext uri="{FF2B5EF4-FFF2-40B4-BE49-F238E27FC236}">
                <a16:creationId xmlns:a16="http://schemas.microsoft.com/office/drawing/2014/main" id="{FADEC834-417E-2DB4-7523-C88A0E88A456}"/>
              </a:ext>
            </a:extLst>
          </p:cNvPr>
          <p:cNvSpPr txBox="1"/>
          <p:nvPr/>
        </p:nvSpPr>
        <p:spPr>
          <a:xfrm rot="5400000">
            <a:off x="8229855" y="3878038"/>
            <a:ext cx="1487424" cy="2016000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7">
            <a:extLst>
              <a:ext uri="{FF2B5EF4-FFF2-40B4-BE49-F238E27FC236}">
                <a16:creationId xmlns:a16="http://schemas.microsoft.com/office/drawing/2014/main" id="{B0AC13E9-4B76-C116-AA62-8AF29624EF88}"/>
              </a:ext>
            </a:extLst>
          </p:cNvPr>
          <p:cNvSpPr txBox="1"/>
          <p:nvPr/>
        </p:nvSpPr>
        <p:spPr>
          <a:xfrm rot="5400000">
            <a:off x="8685984" y="4201010"/>
            <a:ext cx="1296000" cy="1276439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ADC5A18F-B6DA-7B18-451F-DD6849603A53}"/>
              </a:ext>
            </a:extLst>
          </p:cNvPr>
          <p:cNvSpPr txBox="1">
            <a:spLocks/>
          </p:cNvSpPr>
          <p:nvPr/>
        </p:nvSpPr>
        <p:spPr>
          <a:xfrm>
            <a:off x="8156594" y="4207785"/>
            <a:ext cx="1656000" cy="126582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PERCEPTION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BAD6F8-ECAF-2BCC-6437-7772BB3D4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594" y="4685205"/>
            <a:ext cx="540000" cy="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6">
            <a:extLst>
              <a:ext uri="{FF2B5EF4-FFF2-40B4-BE49-F238E27FC236}">
                <a16:creationId xmlns:a16="http://schemas.microsoft.com/office/drawing/2014/main" id="{A1A64BE2-9F4F-E09F-78D3-300F9D26B511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36">
            <a:extLst>
              <a:ext uri="{FF2B5EF4-FFF2-40B4-BE49-F238E27FC236}">
                <a16:creationId xmlns:a16="http://schemas.microsoft.com/office/drawing/2014/main" id="{C16EE931-0324-0AF9-0B34-44CEA6234B0A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Conclusions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4E7BE424-59E1-DB8A-54AA-9D1BA6FE1CEE}"/>
              </a:ext>
            </a:extLst>
          </p:cNvPr>
          <p:cNvSpPr/>
          <p:nvPr/>
        </p:nvSpPr>
        <p:spPr>
          <a:xfrm>
            <a:off x="3409612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defTabSz="457315"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 kern="0">
              <a:solidFill>
                <a:srgbClr val="00808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4" name="Text Placeholder 38">
            <a:extLst>
              <a:ext uri="{FF2B5EF4-FFF2-40B4-BE49-F238E27FC236}">
                <a16:creationId xmlns:a16="http://schemas.microsoft.com/office/drawing/2014/main" id="{BC78B1F5-05D2-F987-ACEB-CC3CBF17DA08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10912838" cy="4532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Greater attention towards </a:t>
            </a:r>
            <a:r>
              <a:rPr lang="en-GB" sz="1800" b="1" noProof="0" dirty="0">
                <a:solidFill>
                  <a:prstClr val="black"/>
                </a:solidFill>
                <a:latin typeface="Calibri" panose="020F0502020204030204"/>
              </a:rPr>
              <a:t>risk characterisation</a:t>
            </a: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 than </a:t>
            </a:r>
            <a:r>
              <a:rPr lang="en-GB" sz="1800" b="1" noProof="0" dirty="0">
                <a:solidFill>
                  <a:prstClr val="black"/>
                </a:solidFill>
                <a:latin typeface="Calibri" panose="020F0502020204030204"/>
              </a:rPr>
              <a:t>risk prevention</a:t>
            </a:r>
            <a:r>
              <a:rPr lang="en-GB" sz="1800" noProof="0" dirty="0">
                <a:solidFill>
                  <a:prstClr val="black"/>
                </a:solidFill>
                <a:latin typeface="Calibri" panose="020F0502020204030204"/>
              </a:rPr>
              <a:t> strategies in both Ontario and the ROI.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three risk communication studies (and one intervention evaluation) documented.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Gender,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organoleptics and perceived self-efficacy key determinants of well stewardship behaviours.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Similarities documented in behavioural determinants among both Irish and Ontarian private well users.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Audience-focused, incentivised strategies may determine the success of future behaviour promotion interventions.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C2D1D7-C4CF-DC45-F184-4DE4B553DE61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r>
              <a:rPr lang="en-IE" sz="1200" b="1" kern="0" dirty="0">
                <a:solidFill>
                  <a:prstClr val="white"/>
                </a:solidFill>
                <a:latin typeface="Calibri" panose="020F0502020204030204"/>
              </a:rPr>
              <a:t>20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C69BDA-5E65-A9BF-98AB-9451715CA89B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75C1B-3473-B835-C1A3-670605516DE2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3C88E7-9CDA-DE14-0EEC-A108D49CA646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4A737A-5768-888B-D797-E45BC5AAAF50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2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109" b="136"/>
          <a:stretch/>
        </p:blipFill>
        <p:spPr>
          <a:xfrm>
            <a:off x="5714308" y="0"/>
            <a:ext cx="4011549" cy="4099324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1552" r="17015" b="494"/>
          <a:stretch/>
        </p:blipFill>
        <p:spPr>
          <a:xfrm>
            <a:off x="8187306" y="-176658"/>
            <a:ext cx="4019736" cy="3174169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-522" r="25942" b="1"/>
          <a:stretch/>
        </p:blipFill>
        <p:spPr>
          <a:xfrm>
            <a:off x="8304795" y="2082997"/>
            <a:ext cx="4105500" cy="4775003"/>
          </a:xfrm>
        </p:spPr>
      </p:pic>
      <p:sp>
        <p:nvSpPr>
          <p:cNvPr id="13" name="Text Placeholder 38"/>
          <p:cNvSpPr txBox="1">
            <a:spLocks/>
          </p:cNvSpPr>
          <p:nvPr/>
        </p:nvSpPr>
        <p:spPr>
          <a:xfrm>
            <a:off x="585198" y="1437997"/>
            <a:ext cx="4680000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Groundwater constitutes almost 50% of the global volume of water used for domestic purposes</a:t>
            </a:r>
            <a:r>
              <a:rPr lang="en-IE" sz="1800" dirty="0">
                <a:solidFill>
                  <a:prstClr val="black"/>
                </a:solidFill>
              </a:rPr>
              <a:t>.</a:t>
            </a:r>
          </a:p>
          <a:p>
            <a:pPr marL="285750" lvl="0" indent="-285750" algn="just"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IE" sz="18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Subsurface supplies exposed to natural and synthetic contaminants via agro-industrial activity and extreme weather events (EWEs)</a:t>
            </a:r>
            <a:r>
              <a:rPr lang="en-IE" sz="1800" dirty="0">
                <a:solidFill>
                  <a:prstClr val="black"/>
                </a:solidFill>
              </a:rPr>
              <a:t>.</a:t>
            </a:r>
          </a:p>
          <a:p>
            <a:pPr marL="285750" lvl="0" indent="-285750" algn="just"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IE" sz="18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IE" sz="1800" dirty="0">
                <a:solidFill>
                  <a:prstClr val="black"/>
                </a:solidFill>
              </a:rPr>
              <a:t>Management of groundwater drinking supplies important in both developed and developing nations.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6"/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36">
            <a:extLst>
              <a:ext uri="{FF2B5EF4-FFF2-40B4-BE49-F238E27FC236}">
                <a16:creationId xmlns:a16="http://schemas.microsoft.com/office/drawing/2014/main" id="{2DB79E58-B100-7AE9-4136-554AF3D52C40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220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196793EA-8DB8-AE62-F132-455CE54FDFE0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4680000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Contamination risk prevention achieved at the bottom-up (end-user) level</a:t>
            </a:r>
            <a:r>
              <a:rPr lang="en-IE" sz="180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buClr>
                <a:srgbClr val="006699"/>
              </a:buClr>
              <a:defRPr/>
            </a:pPr>
            <a:endParaRPr lang="en-IE" sz="18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Groundwater system characterisation and risk assessment should be followed by public engagement and behaviour promotion.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Syntheses of research findings can contribute to top-down preventive strategies.</a:t>
            </a:r>
          </a:p>
          <a:p>
            <a:pPr lvl="0" algn="just">
              <a:spcBef>
                <a:spcPts val="0"/>
              </a:spcBef>
              <a:buClr>
                <a:srgbClr val="006699"/>
              </a:buClr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16">
            <a:extLst>
              <a:ext uri="{FF2B5EF4-FFF2-40B4-BE49-F238E27FC236}">
                <a16:creationId xmlns:a16="http://schemas.microsoft.com/office/drawing/2014/main" id="{9D2A5B59-14C9-9B9B-EEFB-CA6A0FAC2E97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36">
            <a:extLst>
              <a:ext uri="{FF2B5EF4-FFF2-40B4-BE49-F238E27FC236}">
                <a16:creationId xmlns:a16="http://schemas.microsoft.com/office/drawing/2014/main" id="{152BC81F-216D-A2EA-057E-86CAE06741D2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Private groundwater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F809A-DD30-B103-8FF7-0D3474877083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3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2E7B-E2BA-66DF-2773-46CEE436BC3B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924CB3-E629-CE27-5317-2B401EA8F87F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AD6609-F65D-3C9B-0B68-5DCCC612E0B0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0938D6-35FE-3542-0471-BA5347A73E90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Box 118">
            <a:extLst>
              <a:ext uri="{FF2B5EF4-FFF2-40B4-BE49-F238E27FC236}">
                <a16:creationId xmlns:a16="http://schemas.microsoft.com/office/drawing/2014/main" id="{DBD2E336-497F-392B-90FC-B16890873C8F}"/>
              </a:ext>
            </a:extLst>
          </p:cNvPr>
          <p:cNvSpPr txBox="1"/>
          <p:nvPr/>
        </p:nvSpPr>
        <p:spPr>
          <a:xfrm>
            <a:off x="9412981" y="1453333"/>
            <a:ext cx="1656000" cy="1383632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Hazard proximity</a:t>
            </a:r>
            <a:endParaRPr lang="en-IE" sz="10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 casing integrity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Wellhead security</a:t>
            </a:r>
          </a:p>
        </p:txBody>
      </p:sp>
      <p:sp>
        <p:nvSpPr>
          <p:cNvPr id="52" name="Text Box 117">
            <a:extLst>
              <a:ext uri="{FF2B5EF4-FFF2-40B4-BE49-F238E27FC236}">
                <a16:creationId xmlns:a16="http://schemas.microsoft.com/office/drawing/2014/main" id="{C93DE2EF-DFBD-63BB-0B65-9C4F7F8650BD}"/>
              </a:ext>
            </a:extLst>
          </p:cNvPr>
          <p:cNvSpPr txBox="1"/>
          <p:nvPr/>
        </p:nvSpPr>
        <p:spPr>
          <a:xfrm rot="10800000">
            <a:off x="9393251" y="787846"/>
            <a:ext cx="1692000" cy="1007745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109">
            <a:extLst>
              <a:ext uri="{FF2B5EF4-FFF2-40B4-BE49-F238E27FC236}">
                <a16:creationId xmlns:a16="http://schemas.microsoft.com/office/drawing/2014/main" id="{BA51A228-2940-B660-2319-6872E85E3CB4}"/>
              </a:ext>
            </a:extLst>
          </p:cNvPr>
          <p:cNvSpPr txBox="1"/>
          <p:nvPr/>
        </p:nvSpPr>
        <p:spPr>
          <a:xfrm>
            <a:off x="9410107" y="412977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INSPECTION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118">
            <a:extLst>
              <a:ext uri="{FF2B5EF4-FFF2-40B4-BE49-F238E27FC236}">
                <a16:creationId xmlns:a16="http://schemas.microsoft.com/office/drawing/2014/main" id="{091F65D0-82B4-89E7-2091-5D2B908E2375}"/>
              </a:ext>
            </a:extLst>
          </p:cNvPr>
          <p:cNvSpPr txBox="1"/>
          <p:nvPr/>
        </p:nvSpPr>
        <p:spPr>
          <a:xfrm>
            <a:off x="6510023" y="1453333"/>
            <a:ext cx="1658874" cy="1383632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Engineering contractors</a:t>
            </a:r>
            <a:endParaRPr lang="en-IE" sz="10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Accredited laboratories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 authority services</a:t>
            </a:r>
          </a:p>
        </p:txBody>
      </p:sp>
      <p:sp>
        <p:nvSpPr>
          <p:cNvPr id="56" name="Text Box 117">
            <a:extLst>
              <a:ext uri="{FF2B5EF4-FFF2-40B4-BE49-F238E27FC236}">
                <a16:creationId xmlns:a16="http://schemas.microsoft.com/office/drawing/2014/main" id="{B8085BEF-4D0B-6E7E-D835-69DDEB5E39C6}"/>
              </a:ext>
            </a:extLst>
          </p:cNvPr>
          <p:cNvSpPr txBox="1"/>
          <p:nvPr/>
        </p:nvSpPr>
        <p:spPr>
          <a:xfrm rot="10800000">
            <a:off x="6493167" y="787846"/>
            <a:ext cx="1692000" cy="1007745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109">
            <a:extLst>
              <a:ext uri="{FF2B5EF4-FFF2-40B4-BE49-F238E27FC236}">
                <a16:creationId xmlns:a16="http://schemas.microsoft.com/office/drawing/2014/main" id="{BC4727C0-E80A-BF2A-500E-69B9498A896E}"/>
              </a:ext>
            </a:extLst>
          </p:cNvPr>
          <p:cNvSpPr txBox="1"/>
          <p:nvPr/>
        </p:nvSpPr>
        <p:spPr>
          <a:xfrm>
            <a:off x="6510022" y="412977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 SEEKING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B3F243-FD06-B6D4-7142-99650EDCE14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96" y="1091862"/>
            <a:ext cx="216000" cy="216000"/>
          </a:xfrm>
          <a:prstGeom prst="rect">
            <a:avLst/>
          </a:prstGeom>
        </p:spPr>
      </p:pic>
      <p:pic>
        <p:nvPicPr>
          <p:cNvPr id="41" name="Picture 14" descr="Magnifying Glass Icon transparent PNG - StickPNG">
            <a:extLst>
              <a:ext uri="{FF2B5EF4-FFF2-40B4-BE49-F238E27FC236}">
                <a16:creationId xmlns:a16="http://schemas.microsoft.com/office/drawing/2014/main" id="{EE1DF3CA-A6E7-CEA9-904E-8B121E60146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duotone>
              <a:srgbClr val="0F80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109">
            <a:off x="7065568" y="10003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118">
            <a:extLst>
              <a:ext uri="{FF2B5EF4-FFF2-40B4-BE49-F238E27FC236}">
                <a16:creationId xmlns:a16="http://schemas.microsoft.com/office/drawing/2014/main" id="{EF536E34-B1C3-9622-4B93-EE3E616F9F15}"/>
              </a:ext>
            </a:extLst>
          </p:cNvPr>
          <p:cNvSpPr txBox="1"/>
          <p:nvPr/>
        </p:nvSpPr>
        <p:spPr>
          <a:xfrm>
            <a:off x="9412887" y="4204555"/>
            <a:ext cx="1656000" cy="1383632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Chemical/UV disinfection</a:t>
            </a:r>
            <a:endParaRPr lang="en-IE" sz="10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Reverse osmosis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Point-of-entry/use</a:t>
            </a:r>
          </a:p>
        </p:txBody>
      </p:sp>
      <p:sp>
        <p:nvSpPr>
          <p:cNvPr id="65" name="Text Box 117">
            <a:extLst>
              <a:ext uri="{FF2B5EF4-FFF2-40B4-BE49-F238E27FC236}">
                <a16:creationId xmlns:a16="http://schemas.microsoft.com/office/drawing/2014/main" id="{4CC32194-745D-2A7B-94DC-98392FC3C2EC}"/>
              </a:ext>
            </a:extLst>
          </p:cNvPr>
          <p:cNvSpPr txBox="1"/>
          <p:nvPr/>
        </p:nvSpPr>
        <p:spPr>
          <a:xfrm rot="10800000">
            <a:off x="9393157" y="3539068"/>
            <a:ext cx="1692000" cy="1007745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109">
            <a:extLst>
              <a:ext uri="{FF2B5EF4-FFF2-40B4-BE49-F238E27FC236}">
                <a16:creationId xmlns:a16="http://schemas.microsoft.com/office/drawing/2014/main" id="{EC538460-99FA-B144-3FC2-20CA94265CFC}"/>
              </a:ext>
            </a:extLst>
          </p:cNvPr>
          <p:cNvSpPr txBox="1"/>
          <p:nvPr/>
        </p:nvSpPr>
        <p:spPr>
          <a:xfrm>
            <a:off x="9410013" y="3164199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TREATMENT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2657172-DEAF-8079-0DB1-2C0C4EF8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818" y="3684344"/>
            <a:ext cx="544000" cy="504000"/>
          </a:xfrm>
          <a:prstGeom prst="rect">
            <a:avLst/>
          </a:prstGeom>
        </p:spPr>
      </p:pic>
      <p:sp>
        <p:nvSpPr>
          <p:cNvPr id="70" name="Text Box 118">
            <a:extLst>
              <a:ext uri="{FF2B5EF4-FFF2-40B4-BE49-F238E27FC236}">
                <a16:creationId xmlns:a16="http://schemas.microsoft.com/office/drawing/2014/main" id="{143333C4-C1E8-EDBB-96B2-D097D5DDEB90}"/>
              </a:ext>
            </a:extLst>
          </p:cNvPr>
          <p:cNvSpPr txBox="1"/>
          <p:nvPr/>
        </p:nvSpPr>
        <p:spPr>
          <a:xfrm>
            <a:off x="6512897" y="4204555"/>
            <a:ext cx="1656000" cy="1383632"/>
          </a:xfrm>
          <a:prstGeom prst="roundRect">
            <a:avLst/>
          </a:prstGeom>
          <a:solidFill>
            <a:srgbClr val="CFD8E9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Microbial parameters</a:t>
            </a:r>
            <a:endParaRPr lang="en-IE" sz="10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IE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Chemical parameters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E" sz="9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17">
            <a:extLst>
              <a:ext uri="{FF2B5EF4-FFF2-40B4-BE49-F238E27FC236}">
                <a16:creationId xmlns:a16="http://schemas.microsoft.com/office/drawing/2014/main" id="{E8BA5ED4-D2EB-FD34-7674-5215CAB97C8E}"/>
              </a:ext>
            </a:extLst>
          </p:cNvPr>
          <p:cNvSpPr txBox="1"/>
          <p:nvPr/>
        </p:nvSpPr>
        <p:spPr>
          <a:xfrm rot="10800000">
            <a:off x="6493167" y="3539068"/>
            <a:ext cx="1692000" cy="1007745"/>
          </a:xfrm>
          <a:prstGeom prst="round2Same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0" b="1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09">
            <a:extLst>
              <a:ext uri="{FF2B5EF4-FFF2-40B4-BE49-F238E27FC236}">
                <a16:creationId xmlns:a16="http://schemas.microsoft.com/office/drawing/2014/main" id="{10605E90-899C-A38E-A13B-762E76E19F2E}"/>
              </a:ext>
            </a:extLst>
          </p:cNvPr>
          <p:cNvSpPr txBox="1"/>
          <p:nvPr/>
        </p:nvSpPr>
        <p:spPr>
          <a:xfrm>
            <a:off x="6510023" y="3164199"/>
            <a:ext cx="1656000" cy="1260000"/>
          </a:xfrm>
          <a:prstGeom prst="roundRect">
            <a:avLst/>
          </a:prstGeom>
          <a:solidFill>
            <a:sysClr val="window" lastClr="FFFFFF"/>
          </a:solidFill>
          <a:ln w="31750">
            <a:solidFill>
              <a:srgbClr val="A3B4D5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en-IE" sz="12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TESTING</a:t>
            </a:r>
            <a:endParaRPr lang="en-IE" sz="12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B0EC7FE-F8E7-C050-3AF4-1F8DD8E5C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3" y="3626135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9338743-DE8E-7033-08BB-F145167F3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07" y="933122"/>
            <a:ext cx="504000" cy="504000"/>
          </a:xfrm>
          <a:prstGeom prst="rect">
            <a:avLst/>
          </a:prstGeom>
          <a:noFill/>
          <a:ln w="31750">
            <a:noFill/>
          </a:ln>
        </p:spPr>
      </p:pic>
      <p:sp>
        <p:nvSpPr>
          <p:cNvPr id="75" name="Title 36">
            <a:extLst>
              <a:ext uri="{FF2B5EF4-FFF2-40B4-BE49-F238E27FC236}">
                <a16:creationId xmlns:a16="http://schemas.microsoft.com/office/drawing/2014/main" id="{8DE1028B-D5C8-6D7B-8DBA-2FD0D6762E37}"/>
              </a:ext>
            </a:extLst>
          </p:cNvPr>
          <p:cNvSpPr txBox="1">
            <a:spLocks/>
          </p:cNvSpPr>
          <p:nvPr/>
        </p:nvSpPr>
        <p:spPr>
          <a:xfrm>
            <a:off x="6425852" y="5660932"/>
            <a:ext cx="4715317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en-IE" sz="1400" dirty="0">
                <a:solidFill>
                  <a:prstClr val="black"/>
                </a:solidFill>
                <a:latin typeface="Calibri"/>
              </a:rPr>
              <a:t>Well owner maintenance responsibilities and considerations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435E58-C96F-2075-6B8E-470101C71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547052"/>
              </p:ext>
            </p:extLst>
          </p:nvPr>
        </p:nvGraphicFramePr>
        <p:xfrm>
          <a:off x="7571291" y="2366587"/>
          <a:ext cx="2070000" cy="134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48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  <p:bldP spid="70" grpId="0" animBg="1"/>
      <p:bldP spid="71" grpId="0" animBg="1"/>
      <p:bldP spid="72" grpId="0" animBg="1"/>
      <p:bldP spid="75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30F256F0-3386-C476-6B9F-69D0252551C9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4680000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Both developed regions characterised by centralised urban core, largely rural topography and high private well reliance.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B12ADCD0-B5DC-5EF8-7ED4-EA99DC01556A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36">
            <a:extLst>
              <a:ext uri="{FF2B5EF4-FFF2-40B4-BE49-F238E27FC236}">
                <a16:creationId xmlns:a16="http://schemas.microsoft.com/office/drawing/2014/main" id="{9495E395-E22C-5D86-8383-1F7B7F8E7B4A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 study: Ontario and the ROI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24EEFE-32F7-1442-B14D-472ACC8C8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33" y="128294"/>
            <a:ext cx="4464792" cy="5895159"/>
          </a:xfrm>
          <a:prstGeom prst="rect">
            <a:avLst/>
          </a:prstGeom>
        </p:spPr>
      </p:pic>
      <p:sp>
        <p:nvSpPr>
          <p:cNvPr id="14" name="Title 36">
            <a:extLst>
              <a:ext uri="{FF2B5EF4-FFF2-40B4-BE49-F238E27FC236}">
                <a16:creationId xmlns:a16="http://schemas.microsoft.com/office/drawing/2014/main" id="{5468659B-67AA-74C6-CE6D-A305B73C6890}"/>
              </a:ext>
            </a:extLst>
          </p:cNvPr>
          <p:cNvSpPr txBox="1">
            <a:spLocks/>
          </p:cNvSpPr>
          <p:nvPr/>
        </p:nvSpPr>
        <p:spPr>
          <a:xfrm>
            <a:off x="6096000" y="6023453"/>
            <a:ext cx="5744310" cy="6241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en-IE" sz="1400" dirty="0">
                <a:solidFill>
                  <a:prstClr val="black"/>
                </a:solidFill>
                <a:latin typeface="Calibri"/>
              </a:rPr>
              <a:t>Population distribution in the ROI by urban/rural classification (CSO, 2016).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8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35CF59BC-E52A-DBC2-F8B2-06DAAA91001C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4680000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Both developed regions characterised by centralised urban core, largely rural topography and high private well reliance.</a:t>
            </a: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A3615EFE-947E-068F-9795-203D44CD33C5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36">
            <a:extLst>
              <a:ext uri="{FF2B5EF4-FFF2-40B4-BE49-F238E27FC236}">
                <a16:creationId xmlns:a16="http://schemas.microsoft.com/office/drawing/2014/main" id="{41208597-E8C5-4548-AD1A-2568CDEE9708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 study: Ontario and the ROI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347817-8087-8932-1328-7B37295E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00" y="312266"/>
            <a:ext cx="6624000" cy="5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6">
            <a:extLst>
              <a:ext uri="{FF2B5EF4-FFF2-40B4-BE49-F238E27FC236}">
                <a16:creationId xmlns:a16="http://schemas.microsoft.com/office/drawing/2014/main" id="{E8840662-7A58-844E-BCAB-A7F063D39541}"/>
              </a:ext>
            </a:extLst>
          </p:cNvPr>
          <p:cNvSpPr txBox="1">
            <a:spLocks/>
          </p:cNvSpPr>
          <p:nvPr/>
        </p:nvSpPr>
        <p:spPr>
          <a:xfrm>
            <a:off x="6126229" y="6023677"/>
            <a:ext cx="5744310" cy="6241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en-IE" sz="1400" dirty="0">
                <a:solidFill>
                  <a:prstClr val="black"/>
                </a:solidFill>
                <a:latin typeface="Calibri"/>
              </a:rPr>
              <a:t>Rurality  by census division in Ontario, 2016 (Statistics Canada, 2016).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6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35CF59BC-E52A-DBC2-F8B2-06DAAA91001C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4680000" cy="5197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developed regions characterised by centralised urban core, largely rural topography and high private well reliance.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Ontario contains approx. 500,000 private wells serving 1.5m people (10% of the provincial population).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ROI contains approx. 180,000 private wells serving 800,000 people (16% of the national population).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A3615EFE-947E-068F-9795-203D44CD33C5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36">
            <a:extLst>
              <a:ext uri="{FF2B5EF4-FFF2-40B4-BE49-F238E27FC236}">
                <a16:creationId xmlns:a16="http://schemas.microsoft.com/office/drawing/2014/main" id="{41208597-E8C5-4548-AD1A-2568CDEE9708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 study: Ontario and the ROI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D32CD4-DB7A-103B-1253-86EC91EE926B}"/>
              </a:ext>
            </a:extLst>
          </p:cNvPr>
          <p:cNvSpPr/>
          <p:nvPr/>
        </p:nvSpPr>
        <p:spPr>
          <a:xfrm>
            <a:off x="7189107" y="2185156"/>
            <a:ext cx="195943" cy="108351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22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99">
            <a:extLst>
              <a:ext uri="{FF2B5EF4-FFF2-40B4-BE49-F238E27FC236}">
                <a16:creationId xmlns:a16="http://schemas.microsoft.com/office/drawing/2014/main" id="{45A6F0C1-C187-AF65-055D-533BB44BA510}"/>
              </a:ext>
            </a:extLst>
          </p:cNvPr>
          <p:cNvSpPr/>
          <p:nvPr/>
        </p:nvSpPr>
        <p:spPr>
          <a:xfrm>
            <a:off x="7185897" y="2159757"/>
            <a:ext cx="216000" cy="540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100">
            <a:extLst>
              <a:ext uri="{FF2B5EF4-FFF2-40B4-BE49-F238E27FC236}">
                <a16:creationId xmlns:a16="http://schemas.microsoft.com/office/drawing/2014/main" id="{A178F105-479D-5F2A-6233-0AF9133C128F}"/>
              </a:ext>
            </a:extLst>
          </p:cNvPr>
          <p:cNvSpPr/>
          <p:nvPr/>
        </p:nvSpPr>
        <p:spPr>
          <a:xfrm>
            <a:off x="7097907" y="2170647"/>
            <a:ext cx="396000" cy="360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101">
            <a:extLst>
              <a:ext uri="{FF2B5EF4-FFF2-40B4-BE49-F238E27FC236}">
                <a16:creationId xmlns:a16="http://schemas.microsoft.com/office/drawing/2014/main" id="{02488FF6-5042-FC05-1E22-671AF788FD4B}"/>
              </a:ext>
            </a:extLst>
          </p:cNvPr>
          <p:cNvSpPr/>
          <p:nvPr/>
        </p:nvSpPr>
        <p:spPr>
          <a:xfrm flipH="1">
            <a:off x="7286890" y="2047586"/>
            <a:ext cx="221158" cy="144000"/>
          </a:xfrm>
          <a:prstGeom prst="roundRect">
            <a:avLst/>
          </a:prstGeom>
          <a:noFill/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AB7F03-BD6A-0EFA-6015-C2E3CCC399BC}"/>
              </a:ext>
            </a:extLst>
          </p:cNvPr>
          <p:cNvSpPr/>
          <p:nvPr/>
        </p:nvSpPr>
        <p:spPr>
          <a:xfrm>
            <a:off x="7172416" y="2163328"/>
            <a:ext cx="36000" cy="1800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3B9668-0163-6F9A-A243-2B5E62487297}"/>
              </a:ext>
            </a:extLst>
          </p:cNvPr>
          <p:cNvSpPr/>
          <p:nvPr/>
        </p:nvSpPr>
        <p:spPr>
          <a:xfrm>
            <a:off x="7369229" y="2162201"/>
            <a:ext cx="36000" cy="1800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BE74F-06CA-E52B-F36A-DBC63B95E161}"/>
              </a:ext>
            </a:extLst>
          </p:cNvPr>
          <p:cNvSpPr/>
          <p:nvPr/>
        </p:nvSpPr>
        <p:spPr>
          <a:xfrm>
            <a:off x="7191651" y="2159091"/>
            <a:ext cx="193399" cy="576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Manual Operation 35">
            <a:extLst>
              <a:ext uri="{FF2B5EF4-FFF2-40B4-BE49-F238E27FC236}">
                <a16:creationId xmlns:a16="http://schemas.microsoft.com/office/drawing/2014/main" id="{0D5914A8-3993-5078-6752-DB8FB8077DE1}"/>
              </a:ext>
            </a:extLst>
          </p:cNvPr>
          <p:cNvSpPr/>
          <p:nvPr/>
        </p:nvSpPr>
        <p:spPr>
          <a:xfrm>
            <a:off x="7152420" y="2159091"/>
            <a:ext cx="48352" cy="144000"/>
          </a:xfrm>
          <a:prstGeom prst="flowChartManualOperation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260BA0AD-4B72-BD72-FB05-CFA1C08DD83B}"/>
              </a:ext>
            </a:extLst>
          </p:cNvPr>
          <p:cNvSpPr/>
          <p:nvPr/>
        </p:nvSpPr>
        <p:spPr>
          <a:xfrm>
            <a:off x="7378149" y="2159091"/>
            <a:ext cx="48352" cy="144000"/>
          </a:xfrm>
          <a:prstGeom prst="flowChartManualOperation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107">
            <a:extLst>
              <a:ext uri="{FF2B5EF4-FFF2-40B4-BE49-F238E27FC236}">
                <a16:creationId xmlns:a16="http://schemas.microsoft.com/office/drawing/2014/main" id="{14E12DBC-4A0D-B3C8-6A9B-87E9520FF560}"/>
              </a:ext>
            </a:extLst>
          </p:cNvPr>
          <p:cNvSpPr/>
          <p:nvPr/>
        </p:nvSpPr>
        <p:spPr>
          <a:xfrm>
            <a:off x="7268626" y="2790719"/>
            <a:ext cx="36000" cy="43200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id="{A671052B-50CE-8A8A-5FC9-8B73B9C16D4C}"/>
              </a:ext>
            </a:extLst>
          </p:cNvPr>
          <p:cNvSpPr/>
          <p:nvPr/>
        </p:nvSpPr>
        <p:spPr>
          <a:xfrm>
            <a:off x="7261232" y="2821367"/>
            <a:ext cx="57600" cy="180000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109">
            <a:extLst>
              <a:ext uri="{FF2B5EF4-FFF2-40B4-BE49-F238E27FC236}">
                <a16:creationId xmlns:a16="http://schemas.microsoft.com/office/drawing/2014/main" id="{1346D4B1-E684-DB54-F136-610A891815DB}"/>
              </a:ext>
            </a:extLst>
          </p:cNvPr>
          <p:cNvSpPr/>
          <p:nvPr/>
        </p:nvSpPr>
        <p:spPr>
          <a:xfrm>
            <a:off x="7226481" y="2947241"/>
            <a:ext cx="125955" cy="295110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4B074-6BA5-CA0A-C0DB-236FCBC018FB}"/>
              </a:ext>
            </a:extLst>
          </p:cNvPr>
          <p:cNvSpPr/>
          <p:nvPr/>
        </p:nvSpPr>
        <p:spPr>
          <a:xfrm>
            <a:off x="7243058" y="2972557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748275-5856-0D5A-7DD6-2955C7EB165B}"/>
              </a:ext>
            </a:extLst>
          </p:cNvPr>
          <p:cNvSpPr/>
          <p:nvPr/>
        </p:nvSpPr>
        <p:spPr>
          <a:xfrm>
            <a:off x="7271958" y="2972557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830C32-DB1E-6B26-5D98-2094BA2D475E}"/>
              </a:ext>
            </a:extLst>
          </p:cNvPr>
          <p:cNvSpPr/>
          <p:nvPr/>
        </p:nvSpPr>
        <p:spPr>
          <a:xfrm>
            <a:off x="7299534" y="2972824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2F9C6-2F1C-471F-40CB-BE8D42F1BB08}"/>
              </a:ext>
            </a:extLst>
          </p:cNvPr>
          <p:cNvSpPr/>
          <p:nvPr/>
        </p:nvSpPr>
        <p:spPr>
          <a:xfrm>
            <a:off x="7328434" y="2972557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114">
            <a:extLst>
              <a:ext uri="{FF2B5EF4-FFF2-40B4-BE49-F238E27FC236}">
                <a16:creationId xmlns:a16="http://schemas.microsoft.com/office/drawing/2014/main" id="{2324ADFF-FF86-CE50-0ED4-E4F8297DA9DD}"/>
              </a:ext>
            </a:extLst>
          </p:cNvPr>
          <p:cNvSpPr/>
          <p:nvPr/>
        </p:nvSpPr>
        <p:spPr>
          <a:xfrm>
            <a:off x="7471169" y="2077397"/>
            <a:ext cx="72000" cy="8265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8C7BB3-DB6C-E58F-2EF3-478639BE179E}"/>
              </a:ext>
            </a:extLst>
          </p:cNvPr>
          <p:cNvSpPr/>
          <p:nvPr/>
        </p:nvSpPr>
        <p:spPr>
          <a:xfrm>
            <a:off x="7241481" y="2179206"/>
            <a:ext cx="86400" cy="4904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EBB5C9-C892-CD6B-C3FF-7DE52BB4C1FA}"/>
              </a:ext>
            </a:extLst>
          </p:cNvPr>
          <p:cNvSpPr/>
          <p:nvPr/>
        </p:nvSpPr>
        <p:spPr>
          <a:xfrm>
            <a:off x="7279606" y="2174484"/>
            <a:ext cx="10800" cy="6120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117">
            <a:extLst>
              <a:ext uri="{FF2B5EF4-FFF2-40B4-BE49-F238E27FC236}">
                <a16:creationId xmlns:a16="http://schemas.microsoft.com/office/drawing/2014/main" id="{907B9B0B-89FC-3D0E-0871-F0D5FB4E746C}"/>
              </a:ext>
            </a:extLst>
          </p:cNvPr>
          <p:cNvSpPr/>
          <p:nvPr/>
        </p:nvSpPr>
        <p:spPr>
          <a:xfrm>
            <a:off x="7233115" y="2154590"/>
            <a:ext cx="108000" cy="18000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F1A3D-B6AC-FDC7-72A6-98EDE67CF3BF}"/>
              </a:ext>
            </a:extLst>
          </p:cNvPr>
          <p:cNvSpPr txBox="1"/>
          <p:nvPr/>
        </p:nvSpPr>
        <p:spPr>
          <a:xfrm>
            <a:off x="7095969" y="1558941"/>
            <a:ext cx="405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kern="0" dirty="0">
                <a:solidFill>
                  <a:prstClr val="black"/>
                </a:solidFill>
              </a:rPr>
              <a:t>Estimated private groundwater reliance in Ontario</a:t>
            </a:r>
            <a:endParaRPr kumimoji="0" lang="en-IE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809762-8913-B448-7AAD-A17CE70EE851}"/>
              </a:ext>
            </a:extLst>
          </p:cNvPr>
          <p:cNvSpPr/>
          <p:nvPr/>
        </p:nvSpPr>
        <p:spPr>
          <a:xfrm>
            <a:off x="7128080" y="3261757"/>
            <a:ext cx="318749" cy="62022"/>
          </a:xfrm>
          <a:prstGeom prst="rect">
            <a:avLst/>
          </a:prstGeom>
          <a:solidFill>
            <a:srgbClr val="E1E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8F88E2B-2491-9D8F-E5F0-F163F9335819}"/>
              </a:ext>
            </a:extLst>
          </p:cNvPr>
          <p:cNvSpPr/>
          <p:nvPr/>
        </p:nvSpPr>
        <p:spPr>
          <a:xfrm>
            <a:off x="8031322" y="1941170"/>
            <a:ext cx="108000" cy="108000"/>
          </a:xfrm>
          <a:prstGeom prst="flowChartConnector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EDEC2632-A229-C95C-F065-3DD1C0A3EE79}"/>
              </a:ext>
            </a:extLst>
          </p:cNvPr>
          <p:cNvSpPr>
            <a:spLocks/>
          </p:cNvSpPr>
          <p:nvPr/>
        </p:nvSpPr>
        <p:spPr>
          <a:xfrm>
            <a:off x="8018413" y="2072761"/>
            <a:ext cx="144000" cy="252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878530-B702-818F-F54E-9F3A4666B210}"/>
              </a:ext>
            </a:extLst>
          </p:cNvPr>
          <p:cNvSpPr/>
          <p:nvPr/>
        </p:nvSpPr>
        <p:spPr>
          <a:xfrm>
            <a:off x="8066725" y="2028239"/>
            <a:ext cx="43200" cy="72000"/>
          </a:xfrm>
          <a:prstGeom prst="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CFC7F8D-427A-B9AD-A161-109B486A1EC8}"/>
              </a:ext>
            </a:extLst>
          </p:cNvPr>
          <p:cNvSpPr/>
          <p:nvPr/>
        </p:nvSpPr>
        <p:spPr>
          <a:xfrm rot="20273597">
            <a:off x="8170899" y="2077415"/>
            <a:ext cx="36000" cy="252000"/>
          </a:xfrm>
          <a:prstGeom prst="round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7C71489-B98A-1BEA-3C6D-C1CF04D00462}"/>
              </a:ext>
            </a:extLst>
          </p:cNvPr>
          <p:cNvSpPr/>
          <p:nvPr/>
        </p:nvSpPr>
        <p:spPr>
          <a:xfrm rot="1296669">
            <a:off x="7972972" y="2077861"/>
            <a:ext cx="36000" cy="252000"/>
          </a:xfrm>
          <a:prstGeom prst="round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:a16="http://schemas.microsoft.com/office/drawing/2014/main" id="{B9433BB5-32F4-9D20-4E3C-D30A4597BDFA}"/>
              </a:ext>
            </a:extLst>
          </p:cNvPr>
          <p:cNvSpPr/>
          <p:nvPr/>
        </p:nvSpPr>
        <p:spPr>
          <a:xfrm rot="10800000">
            <a:off x="8018895" y="2298097"/>
            <a:ext cx="43200" cy="288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65241272-CC13-2FD6-2E2A-E77876EE5107}"/>
              </a:ext>
            </a:extLst>
          </p:cNvPr>
          <p:cNvSpPr/>
          <p:nvPr/>
        </p:nvSpPr>
        <p:spPr>
          <a:xfrm rot="10800000">
            <a:off x="8119213" y="2298097"/>
            <a:ext cx="43200" cy="288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E846BA9-38D8-3CA8-AC33-A50609582A51}"/>
              </a:ext>
            </a:extLst>
          </p:cNvPr>
          <p:cNvSpPr/>
          <p:nvPr/>
        </p:nvSpPr>
        <p:spPr>
          <a:xfrm>
            <a:off x="8419194" y="1943644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ound Same Side Corner Rectangle 51">
            <a:extLst>
              <a:ext uri="{FF2B5EF4-FFF2-40B4-BE49-F238E27FC236}">
                <a16:creationId xmlns:a16="http://schemas.microsoft.com/office/drawing/2014/main" id="{AA7AD9C4-8885-BD56-DF43-0C9BE95F3763}"/>
              </a:ext>
            </a:extLst>
          </p:cNvPr>
          <p:cNvSpPr>
            <a:spLocks/>
          </p:cNvSpPr>
          <p:nvPr/>
        </p:nvSpPr>
        <p:spPr>
          <a:xfrm>
            <a:off x="8406285" y="2075235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1F16CB-4955-F099-6CA5-87AA6ECC6469}"/>
              </a:ext>
            </a:extLst>
          </p:cNvPr>
          <p:cNvSpPr/>
          <p:nvPr/>
        </p:nvSpPr>
        <p:spPr>
          <a:xfrm>
            <a:off x="8454597" y="2030713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ounded Rectangle 53">
            <a:extLst>
              <a:ext uri="{FF2B5EF4-FFF2-40B4-BE49-F238E27FC236}">
                <a16:creationId xmlns:a16="http://schemas.microsoft.com/office/drawing/2014/main" id="{4D02C5BE-9790-3C1B-71D3-96D12D332E0F}"/>
              </a:ext>
            </a:extLst>
          </p:cNvPr>
          <p:cNvSpPr/>
          <p:nvPr/>
        </p:nvSpPr>
        <p:spPr>
          <a:xfrm rot="20273597">
            <a:off x="8558771" y="2079889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ounded Rectangle 54">
            <a:extLst>
              <a:ext uri="{FF2B5EF4-FFF2-40B4-BE49-F238E27FC236}">
                <a16:creationId xmlns:a16="http://schemas.microsoft.com/office/drawing/2014/main" id="{73569321-A1C4-65D3-1313-34B4A36605AE}"/>
              </a:ext>
            </a:extLst>
          </p:cNvPr>
          <p:cNvSpPr/>
          <p:nvPr/>
        </p:nvSpPr>
        <p:spPr>
          <a:xfrm rot="1296669">
            <a:off x="8360844" y="2080335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 Same Side Corner Rectangle 55">
            <a:extLst>
              <a:ext uri="{FF2B5EF4-FFF2-40B4-BE49-F238E27FC236}">
                <a16:creationId xmlns:a16="http://schemas.microsoft.com/office/drawing/2014/main" id="{07212021-067D-E4E3-E857-FBC539B7C3AF}"/>
              </a:ext>
            </a:extLst>
          </p:cNvPr>
          <p:cNvSpPr/>
          <p:nvPr/>
        </p:nvSpPr>
        <p:spPr>
          <a:xfrm rot="10800000">
            <a:off x="8406767" y="230057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ound Same Side Corner Rectangle 56">
            <a:extLst>
              <a:ext uri="{FF2B5EF4-FFF2-40B4-BE49-F238E27FC236}">
                <a16:creationId xmlns:a16="http://schemas.microsoft.com/office/drawing/2014/main" id="{9727644A-E6B0-90CA-8547-B14CDDBC915E}"/>
              </a:ext>
            </a:extLst>
          </p:cNvPr>
          <p:cNvSpPr/>
          <p:nvPr/>
        </p:nvSpPr>
        <p:spPr>
          <a:xfrm rot="10800000">
            <a:off x="8507085" y="230057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9EF98D6B-81D2-3719-D799-901809C2FB0C}"/>
              </a:ext>
            </a:extLst>
          </p:cNvPr>
          <p:cNvSpPr/>
          <p:nvPr/>
        </p:nvSpPr>
        <p:spPr>
          <a:xfrm>
            <a:off x="8818263" y="1940014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ound Same Side Corner Rectangle 51">
            <a:extLst>
              <a:ext uri="{FF2B5EF4-FFF2-40B4-BE49-F238E27FC236}">
                <a16:creationId xmlns:a16="http://schemas.microsoft.com/office/drawing/2014/main" id="{1978248A-DDA5-2269-8FCC-DBA1E1A48A3A}"/>
              </a:ext>
            </a:extLst>
          </p:cNvPr>
          <p:cNvSpPr>
            <a:spLocks/>
          </p:cNvSpPr>
          <p:nvPr/>
        </p:nvSpPr>
        <p:spPr>
          <a:xfrm>
            <a:off x="8805354" y="2071605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92CAD6-C58C-26FB-FD4F-2A55D2785DCD}"/>
              </a:ext>
            </a:extLst>
          </p:cNvPr>
          <p:cNvSpPr/>
          <p:nvPr/>
        </p:nvSpPr>
        <p:spPr>
          <a:xfrm>
            <a:off x="8853666" y="2027083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53">
            <a:extLst>
              <a:ext uri="{FF2B5EF4-FFF2-40B4-BE49-F238E27FC236}">
                <a16:creationId xmlns:a16="http://schemas.microsoft.com/office/drawing/2014/main" id="{1C806462-57AD-1458-762A-72B2A59BA9FD}"/>
              </a:ext>
            </a:extLst>
          </p:cNvPr>
          <p:cNvSpPr/>
          <p:nvPr/>
        </p:nvSpPr>
        <p:spPr>
          <a:xfrm rot="20273597">
            <a:off x="8957840" y="2076259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ed Rectangle 54">
            <a:extLst>
              <a:ext uri="{FF2B5EF4-FFF2-40B4-BE49-F238E27FC236}">
                <a16:creationId xmlns:a16="http://schemas.microsoft.com/office/drawing/2014/main" id="{3709935C-9B0A-D86B-9F87-C1D2AB4B98B3}"/>
              </a:ext>
            </a:extLst>
          </p:cNvPr>
          <p:cNvSpPr/>
          <p:nvPr/>
        </p:nvSpPr>
        <p:spPr>
          <a:xfrm rot="1296669">
            <a:off x="8759913" y="2076705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ound Same Side Corner Rectangle 55">
            <a:extLst>
              <a:ext uri="{FF2B5EF4-FFF2-40B4-BE49-F238E27FC236}">
                <a16:creationId xmlns:a16="http://schemas.microsoft.com/office/drawing/2014/main" id="{A3F48B02-7762-5BA0-3DC4-19DF2BCBEBED}"/>
              </a:ext>
            </a:extLst>
          </p:cNvPr>
          <p:cNvSpPr/>
          <p:nvPr/>
        </p:nvSpPr>
        <p:spPr>
          <a:xfrm rot="10800000">
            <a:off x="8805836" y="229694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ound Same Side Corner Rectangle 56">
            <a:extLst>
              <a:ext uri="{FF2B5EF4-FFF2-40B4-BE49-F238E27FC236}">
                <a16:creationId xmlns:a16="http://schemas.microsoft.com/office/drawing/2014/main" id="{10746E8F-29B8-4331-695B-E1B9FB5CDC2F}"/>
              </a:ext>
            </a:extLst>
          </p:cNvPr>
          <p:cNvSpPr/>
          <p:nvPr/>
        </p:nvSpPr>
        <p:spPr>
          <a:xfrm rot="10800000">
            <a:off x="8906154" y="229694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6B32FFF0-F320-E05B-0D55-AE8F13868B41}"/>
              </a:ext>
            </a:extLst>
          </p:cNvPr>
          <p:cNvSpPr/>
          <p:nvPr/>
        </p:nvSpPr>
        <p:spPr>
          <a:xfrm>
            <a:off x="9213278" y="1942488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 Same Side Corner Rectangle 51">
            <a:extLst>
              <a:ext uri="{FF2B5EF4-FFF2-40B4-BE49-F238E27FC236}">
                <a16:creationId xmlns:a16="http://schemas.microsoft.com/office/drawing/2014/main" id="{E3EA0B05-E497-F7B1-27E9-5E84EB39CC79}"/>
              </a:ext>
            </a:extLst>
          </p:cNvPr>
          <p:cNvSpPr>
            <a:spLocks/>
          </p:cNvSpPr>
          <p:nvPr/>
        </p:nvSpPr>
        <p:spPr>
          <a:xfrm>
            <a:off x="9200369" y="2074079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C3909AF-FFC2-E992-F043-A7823F32CB2A}"/>
              </a:ext>
            </a:extLst>
          </p:cNvPr>
          <p:cNvSpPr/>
          <p:nvPr/>
        </p:nvSpPr>
        <p:spPr>
          <a:xfrm>
            <a:off x="9248681" y="2029557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53">
            <a:extLst>
              <a:ext uri="{FF2B5EF4-FFF2-40B4-BE49-F238E27FC236}">
                <a16:creationId xmlns:a16="http://schemas.microsoft.com/office/drawing/2014/main" id="{36EDF100-2A35-337B-1044-866040B99FE7}"/>
              </a:ext>
            </a:extLst>
          </p:cNvPr>
          <p:cNvSpPr/>
          <p:nvPr/>
        </p:nvSpPr>
        <p:spPr>
          <a:xfrm rot="20273597">
            <a:off x="9352855" y="2078733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54">
            <a:extLst>
              <a:ext uri="{FF2B5EF4-FFF2-40B4-BE49-F238E27FC236}">
                <a16:creationId xmlns:a16="http://schemas.microsoft.com/office/drawing/2014/main" id="{AFC3CA67-C403-D5DB-8BE5-2DA261855C00}"/>
              </a:ext>
            </a:extLst>
          </p:cNvPr>
          <p:cNvSpPr/>
          <p:nvPr/>
        </p:nvSpPr>
        <p:spPr>
          <a:xfrm rot="1296669">
            <a:off x="9154928" y="2079179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 Same Side Corner Rectangle 55">
            <a:extLst>
              <a:ext uri="{FF2B5EF4-FFF2-40B4-BE49-F238E27FC236}">
                <a16:creationId xmlns:a16="http://schemas.microsoft.com/office/drawing/2014/main" id="{FB2C8868-FDEA-4DB8-1C86-30CB6344996E}"/>
              </a:ext>
            </a:extLst>
          </p:cNvPr>
          <p:cNvSpPr/>
          <p:nvPr/>
        </p:nvSpPr>
        <p:spPr>
          <a:xfrm rot="10800000">
            <a:off x="9200851" y="229941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 Same Side Corner Rectangle 56">
            <a:extLst>
              <a:ext uri="{FF2B5EF4-FFF2-40B4-BE49-F238E27FC236}">
                <a16:creationId xmlns:a16="http://schemas.microsoft.com/office/drawing/2014/main" id="{21DBEB33-1267-58F5-BE93-9E95BD49DDF3}"/>
              </a:ext>
            </a:extLst>
          </p:cNvPr>
          <p:cNvSpPr/>
          <p:nvPr/>
        </p:nvSpPr>
        <p:spPr>
          <a:xfrm rot="10800000">
            <a:off x="9301169" y="229941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333D736F-0ABC-DBB5-4F90-3BF63841502F}"/>
              </a:ext>
            </a:extLst>
          </p:cNvPr>
          <p:cNvSpPr/>
          <p:nvPr/>
        </p:nvSpPr>
        <p:spPr>
          <a:xfrm>
            <a:off x="9612829" y="1940014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 Same Side Corner Rectangle 51">
            <a:extLst>
              <a:ext uri="{FF2B5EF4-FFF2-40B4-BE49-F238E27FC236}">
                <a16:creationId xmlns:a16="http://schemas.microsoft.com/office/drawing/2014/main" id="{15ABF9BB-3AB6-210E-2E55-DCF441B53669}"/>
              </a:ext>
            </a:extLst>
          </p:cNvPr>
          <p:cNvSpPr>
            <a:spLocks/>
          </p:cNvSpPr>
          <p:nvPr/>
        </p:nvSpPr>
        <p:spPr>
          <a:xfrm>
            <a:off x="9599920" y="2071605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D19C1C6-F37C-5F9E-FA93-70C7DB19D42F}"/>
              </a:ext>
            </a:extLst>
          </p:cNvPr>
          <p:cNvSpPr/>
          <p:nvPr/>
        </p:nvSpPr>
        <p:spPr>
          <a:xfrm>
            <a:off x="9648232" y="2027083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ed Rectangle 53">
            <a:extLst>
              <a:ext uri="{FF2B5EF4-FFF2-40B4-BE49-F238E27FC236}">
                <a16:creationId xmlns:a16="http://schemas.microsoft.com/office/drawing/2014/main" id="{E3246EF1-EF96-CBC0-9FAA-0C8F8AE57114}"/>
              </a:ext>
            </a:extLst>
          </p:cNvPr>
          <p:cNvSpPr/>
          <p:nvPr/>
        </p:nvSpPr>
        <p:spPr>
          <a:xfrm rot="20273597">
            <a:off x="9752406" y="2076259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ounded Rectangle 54">
            <a:extLst>
              <a:ext uri="{FF2B5EF4-FFF2-40B4-BE49-F238E27FC236}">
                <a16:creationId xmlns:a16="http://schemas.microsoft.com/office/drawing/2014/main" id="{4412C0F6-010A-938E-8674-4B80EAD4D595}"/>
              </a:ext>
            </a:extLst>
          </p:cNvPr>
          <p:cNvSpPr/>
          <p:nvPr/>
        </p:nvSpPr>
        <p:spPr>
          <a:xfrm rot="1296669">
            <a:off x="9554479" y="2076705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ound Same Side Corner Rectangle 55">
            <a:extLst>
              <a:ext uri="{FF2B5EF4-FFF2-40B4-BE49-F238E27FC236}">
                <a16:creationId xmlns:a16="http://schemas.microsoft.com/office/drawing/2014/main" id="{CD06992F-C57F-5126-D672-C7F0DCEE19AA}"/>
              </a:ext>
            </a:extLst>
          </p:cNvPr>
          <p:cNvSpPr/>
          <p:nvPr/>
        </p:nvSpPr>
        <p:spPr>
          <a:xfrm rot="10800000">
            <a:off x="9600402" y="229694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 Same Side Corner Rectangle 56">
            <a:extLst>
              <a:ext uri="{FF2B5EF4-FFF2-40B4-BE49-F238E27FC236}">
                <a16:creationId xmlns:a16="http://schemas.microsoft.com/office/drawing/2014/main" id="{8F38028C-0952-4967-6686-B11090D6BDF1}"/>
              </a:ext>
            </a:extLst>
          </p:cNvPr>
          <p:cNvSpPr/>
          <p:nvPr/>
        </p:nvSpPr>
        <p:spPr>
          <a:xfrm rot="10800000">
            <a:off x="9700720" y="2296941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B9017150-D4F6-A301-A10C-1393E16C7410}"/>
              </a:ext>
            </a:extLst>
          </p:cNvPr>
          <p:cNvSpPr/>
          <p:nvPr/>
        </p:nvSpPr>
        <p:spPr>
          <a:xfrm>
            <a:off x="8031322" y="2695071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ound Same Side Corner Rectangle 51">
            <a:extLst>
              <a:ext uri="{FF2B5EF4-FFF2-40B4-BE49-F238E27FC236}">
                <a16:creationId xmlns:a16="http://schemas.microsoft.com/office/drawing/2014/main" id="{3ECBA8FE-0884-9614-6983-A78126216E2A}"/>
              </a:ext>
            </a:extLst>
          </p:cNvPr>
          <p:cNvSpPr>
            <a:spLocks/>
          </p:cNvSpPr>
          <p:nvPr/>
        </p:nvSpPr>
        <p:spPr>
          <a:xfrm>
            <a:off x="8018413" y="2826662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1AE72E0-9983-7392-FAB5-423BE9102564}"/>
              </a:ext>
            </a:extLst>
          </p:cNvPr>
          <p:cNvSpPr/>
          <p:nvPr/>
        </p:nvSpPr>
        <p:spPr>
          <a:xfrm>
            <a:off x="8066725" y="2782140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53">
            <a:extLst>
              <a:ext uri="{FF2B5EF4-FFF2-40B4-BE49-F238E27FC236}">
                <a16:creationId xmlns:a16="http://schemas.microsoft.com/office/drawing/2014/main" id="{D70D1C9E-46CC-B353-F9E8-026521D90B8C}"/>
              </a:ext>
            </a:extLst>
          </p:cNvPr>
          <p:cNvSpPr/>
          <p:nvPr/>
        </p:nvSpPr>
        <p:spPr>
          <a:xfrm rot="20273597">
            <a:off x="8170899" y="283131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ounded Rectangle 54">
            <a:extLst>
              <a:ext uri="{FF2B5EF4-FFF2-40B4-BE49-F238E27FC236}">
                <a16:creationId xmlns:a16="http://schemas.microsoft.com/office/drawing/2014/main" id="{2144183C-FD13-2EFB-4213-4CE5CBFFA32C}"/>
              </a:ext>
            </a:extLst>
          </p:cNvPr>
          <p:cNvSpPr/>
          <p:nvPr/>
        </p:nvSpPr>
        <p:spPr>
          <a:xfrm rot="1296669">
            <a:off x="7972972" y="2831762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ound Same Side Corner Rectangle 55">
            <a:extLst>
              <a:ext uri="{FF2B5EF4-FFF2-40B4-BE49-F238E27FC236}">
                <a16:creationId xmlns:a16="http://schemas.microsoft.com/office/drawing/2014/main" id="{C570FD94-FF66-9A0C-31F9-E8AF04E02319}"/>
              </a:ext>
            </a:extLst>
          </p:cNvPr>
          <p:cNvSpPr/>
          <p:nvPr/>
        </p:nvSpPr>
        <p:spPr>
          <a:xfrm rot="10800000">
            <a:off x="8018895" y="3051998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ound Same Side Corner Rectangle 56">
            <a:extLst>
              <a:ext uri="{FF2B5EF4-FFF2-40B4-BE49-F238E27FC236}">
                <a16:creationId xmlns:a16="http://schemas.microsoft.com/office/drawing/2014/main" id="{11D6E91B-C2E6-48F6-572F-34E2482508B2}"/>
              </a:ext>
            </a:extLst>
          </p:cNvPr>
          <p:cNvSpPr/>
          <p:nvPr/>
        </p:nvSpPr>
        <p:spPr>
          <a:xfrm rot="10800000">
            <a:off x="8119213" y="3051998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6FED4624-00D9-FF8D-74B7-761E495B2553}"/>
              </a:ext>
            </a:extLst>
          </p:cNvPr>
          <p:cNvSpPr/>
          <p:nvPr/>
        </p:nvSpPr>
        <p:spPr>
          <a:xfrm>
            <a:off x="8419194" y="2697545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ound Same Side Corner Rectangle 51">
            <a:extLst>
              <a:ext uri="{FF2B5EF4-FFF2-40B4-BE49-F238E27FC236}">
                <a16:creationId xmlns:a16="http://schemas.microsoft.com/office/drawing/2014/main" id="{473ADCF2-3960-B0DF-BC1F-03DC948FF315}"/>
              </a:ext>
            </a:extLst>
          </p:cNvPr>
          <p:cNvSpPr>
            <a:spLocks/>
          </p:cNvSpPr>
          <p:nvPr/>
        </p:nvSpPr>
        <p:spPr>
          <a:xfrm>
            <a:off x="8406285" y="2829136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47E9724-D5E2-24AF-F6E3-79978296AD70}"/>
              </a:ext>
            </a:extLst>
          </p:cNvPr>
          <p:cNvSpPr/>
          <p:nvPr/>
        </p:nvSpPr>
        <p:spPr>
          <a:xfrm>
            <a:off x="8454597" y="2784614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53">
            <a:extLst>
              <a:ext uri="{FF2B5EF4-FFF2-40B4-BE49-F238E27FC236}">
                <a16:creationId xmlns:a16="http://schemas.microsoft.com/office/drawing/2014/main" id="{AE493F1F-E3F3-7421-C553-4E83833D1ABA}"/>
              </a:ext>
            </a:extLst>
          </p:cNvPr>
          <p:cNvSpPr/>
          <p:nvPr/>
        </p:nvSpPr>
        <p:spPr>
          <a:xfrm rot="20273597">
            <a:off x="8558771" y="2833790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54">
            <a:extLst>
              <a:ext uri="{FF2B5EF4-FFF2-40B4-BE49-F238E27FC236}">
                <a16:creationId xmlns:a16="http://schemas.microsoft.com/office/drawing/2014/main" id="{B2517366-E0FA-C581-4F7C-065DE06B3E91}"/>
              </a:ext>
            </a:extLst>
          </p:cNvPr>
          <p:cNvSpPr/>
          <p:nvPr/>
        </p:nvSpPr>
        <p:spPr>
          <a:xfrm rot="1296669">
            <a:off x="8360844" y="283423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 Same Side Corner Rectangle 55">
            <a:extLst>
              <a:ext uri="{FF2B5EF4-FFF2-40B4-BE49-F238E27FC236}">
                <a16:creationId xmlns:a16="http://schemas.microsoft.com/office/drawing/2014/main" id="{CD5A6CFA-80F5-F900-CC28-FF3126646905}"/>
              </a:ext>
            </a:extLst>
          </p:cNvPr>
          <p:cNvSpPr/>
          <p:nvPr/>
        </p:nvSpPr>
        <p:spPr>
          <a:xfrm rot="10800000">
            <a:off x="8406767" y="305447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 Same Side Corner Rectangle 56">
            <a:extLst>
              <a:ext uri="{FF2B5EF4-FFF2-40B4-BE49-F238E27FC236}">
                <a16:creationId xmlns:a16="http://schemas.microsoft.com/office/drawing/2014/main" id="{8CB7C4B4-DC2C-E5B9-2518-AA3E2130BEE0}"/>
              </a:ext>
            </a:extLst>
          </p:cNvPr>
          <p:cNvSpPr/>
          <p:nvPr/>
        </p:nvSpPr>
        <p:spPr>
          <a:xfrm rot="10800000">
            <a:off x="8507085" y="305447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39110419-8C55-95B6-9DB6-2FA8D88DB2F7}"/>
              </a:ext>
            </a:extLst>
          </p:cNvPr>
          <p:cNvSpPr/>
          <p:nvPr/>
        </p:nvSpPr>
        <p:spPr>
          <a:xfrm>
            <a:off x="8818263" y="2693915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ound Same Side Corner Rectangle 51">
            <a:extLst>
              <a:ext uri="{FF2B5EF4-FFF2-40B4-BE49-F238E27FC236}">
                <a16:creationId xmlns:a16="http://schemas.microsoft.com/office/drawing/2014/main" id="{38C15FBD-CC11-B02B-D78D-F2153EE0A00D}"/>
              </a:ext>
            </a:extLst>
          </p:cNvPr>
          <p:cNvSpPr>
            <a:spLocks/>
          </p:cNvSpPr>
          <p:nvPr/>
        </p:nvSpPr>
        <p:spPr>
          <a:xfrm>
            <a:off x="8805354" y="2825506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AF3BF16-3480-5A17-D3B4-03FBFF028EA4}"/>
              </a:ext>
            </a:extLst>
          </p:cNvPr>
          <p:cNvSpPr/>
          <p:nvPr/>
        </p:nvSpPr>
        <p:spPr>
          <a:xfrm>
            <a:off x="8853666" y="2780984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ounded Rectangle 53">
            <a:extLst>
              <a:ext uri="{FF2B5EF4-FFF2-40B4-BE49-F238E27FC236}">
                <a16:creationId xmlns:a16="http://schemas.microsoft.com/office/drawing/2014/main" id="{7A1F342B-0DCA-26B2-7819-1D1442DDAE34}"/>
              </a:ext>
            </a:extLst>
          </p:cNvPr>
          <p:cNvSpPr/>
          <p:nvPr/>
        </p:nvSpPr>
        <p:spPr>
          <a:xfrm rot="20273597">
            <a:off x="8957840" y="2830160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ounded Rectangle 54">
            <a:extLst>
              <a:ext uri="{FF2B5EF4-FFF2-40B4-BE49-F238E27FC236}">
                <a16:creationId xmlns:a16="http://schemas.microsoft.com/office/drawing/2014/main" id="{5BCA8CA3-A05E-F010-03FA-9AB70E2163A2}"/>
              </a:ext>
            </a:extLst>
          </p:cNvPr>
          <p:cNvSpPr/>
          <p:nvPr/>
        </p:nvSpPr>
        <p:spPr>
          <a:xfrm rot="1296669">
            <a:off x="8759913" y="283060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ound Same Side Corner Rectangle 55">
            <a:extLst>
              <a:ext uri="{FF2B5EF4-FFF2-40B4-BE49-F238E27FC236}">
                <a16:creationId xmlns:a16="http://schemas.microsoft.com/office/drawing/2014/main" id="{2BE7E667-3E8B-8B43-33DF-581646D2866A}"/>
              </a:ext>
            </a:extLst>
          </p:cNvPr>
          <p:cNvSpPr/>
          <p:nvPr/>
        </p:nvSpPr>
        <p:spPr>
          <a:xfrm rot="10800000">
            <a:off x="8805836" y="305084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ound Same Side Corner Rectangle 56">
            <a:extLst>
              <a:ext uri="{FF2B5EF4-FFF2-40B4-BE49-F238E27FC236}">
                <a16:creationId xmlns:a16="http://schemas.microsoft.com/office/drawing/2014/main" id="{5AC082A7-2E25-D7B8-5217-07E5C6E5E4DC}"/>
              </a:ext>
            </a:extLst>
          </p:cNvPr>
          <p:cNvSpPr/>
          <p:nvPr/>
        </p:nvSpPr>
        <p:spPr>
          <a:xfrm rot="10800000">
            <a:off x="8906154" y="305084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BF345FDA-B290-FE37-581F-C952AF2E9123}"/>
              </a:ext>
            </a:extLst>
          </p:cNvPr>
          <p:cNvSpPr/>
          <p:nvPr/>
        </p:nvSpPr>
        <p:spPr>
          <a:xfrm>
            <a:off x="9213278" y="2696389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 Same Side Corner Rectangle 51">
            <a:extLst>
              <a:ext uri="{FF2B5EF4-FFF2-40B4-BE49-F238E27FC236}">
                <a16:creationId xmlns:a16="http://schemas.microsoft.com/office/drawing/2014/main" id="{295C2F61-6D59-6057-C268-3F8E6EB6915C}"/>
              </a:ext>
            </a:extLst>
          </p:cNvPr>
          <p:cNvSpPr>
            <a:spLocks/>
          </p:cNvSpPr>
          <p:nvPr/>
        </p:nvSpPr>
        <p:spPr>
          <a:xfrm>
            <a:off x="9200369" y="2827980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621C811-4EBB-9D8A-8A16-082F7A251AAA}"/>
              </a:ext>
            </a:extLst>
          </p:cNvPr>
          <p:cNvSpPr/>
          <p:nvPr/>
        </p:nvSpPr>
        <p:spPr>
          <a:xfrm>
            <a:off x="9248681" y="2783458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ounded Rectangle 53">
            <a:extLst>
              <a:ext uri="{FF2B5EF4-FFF2-40B4-BE49-F238E27FC236}">
                <a16:creationId xmlns:a16="http://schemas.microsoft.com/office/drawing/2014/main" id="{14232822-9664-4D74-3E3C-D402CF01B292}"/>
              </a:ext>
            </a:extLst>
          </p:cNvPr>
          <p:cNvSpPr/>
          <p:nvPr/>
        </p:nvSpPr>
        <p:spPr>
          <a:xfrm rot="20273597">
            <a:off x="9352855" y="2832634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ounded Rectangle 54">
            <a:extLst>
              <a:ext uri="{FF2B5EF4-FFF2-40B4-BE49-F238E27FC236}">
                <a16:creationId xmlns:a16="http://schemas.microsoft.com/office/drawing/2014/main" id="{8CD72E7A-3518-21F5-9847-DCE0EBEA1773}"/>
              </a:ext>
            </a:extLst>
          </p:cNvPr>
          <p:cNvSpPr/>
          <p:nvPr/>
        </p:nvSpPr>
        <p:spPr>
          <a:xfrm rot="1296669">
            <a:off x="9154928" y="2833080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ound Same Side Corner Rectangle 55">
            <a:extLst>
              <a:ext uri="{FF2B5EF4-FFF2-40B4-BE49-F238E27FC236}">
                <a16:creationId xmlns:a16="http://schemas.microsoft.com/office/drawing/2014/main" id="{6338D2F1-16A0-3960-7D72-82FCF430BE69}"/>
              </a:ext>
            </a:extLst>
          </p:cNvPr>
          <p:cNvSpPr/>
          <p:nvPr/>
        </p:nvSpPr>
        <p:spPr>
          <a:xfrm rot="10800000">
            <a:off x="9200851" y="3053316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ound Same Side Corner Rectangle 56">
            <a:extLst>
              <a:ext uri="{FF2B5EF4-FFF2-40B4-BE49-F238E27FC236}">
                <a16:creationId xmlns:a16="http://schemas.microsoft.com/office/drawing/2014/main" id="{9D6EB111-F07D-00DC-3255-7EF79C8DC417}"/>
              </a:ext>
            </a:extLst>
          </p:cNvPr>
          <p:cNvSpPr/>
          <p:nvPr/>
        </p:nvSpPr>
        <p:spPr>
          <a:xfrm rot="10800000">
            <a:off x="9301169" y="3053316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5796617E-F7D6-EAD3-5326-971506549165}"/>
              </a:ext>
            </a:extLst>
          </p:cNvPr>
          <p:cNvSpPr/>
          <p:nvPr/>
        </p:nvSpPr>
        <p:spPr>
          <a:xfrm>
            <a:off x="9612829" y="2693915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ound Same Side Corner Rectangle 51">
            <a:extLst>
              <a:ext uri="{FF2B5EF4-FFF2-40B4-BE49-F238E27FC236}">
                <a16:creationId xmlns:a16="http://schemas.microsoft.com/office/drawing/2014/main" id="{B94178E5-D8D2-DD9F-16C7-1A14DE36ECBD}"/>
              </a:ext>
            </a:extLst>
          </p:cNvPr>
          <p:cNvSpPr>
            <a:spLocks/>
          </p:cNvSpPr>
          <p:nvPr/>
        </p:nvSpPr>
        <p:spPr>
          <a:xfrm>
            <a:off x="9599920" y="2825506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A02E68A-F0D4-735C-0637-8F4CB0391E0F}"/>
              </a:ext>
            </a:extLst>
          </p:cNvPr>
          <p:cNvSpPr/>
          <p:nvPr/>
        </p:nvSpPr>
        <p:spPr>
          <a:xfrm>
            <a:off x="9648232" y="2780984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ounded Rectangle 53">
            <a:extLst>
              <a:ext uri="{FF2B5EF4-FFF2-40B4-BE49-F238E27FC236}">
                <a16:creationId xmlns:a16="http://schemas.microsoft.com/office/drawing/2014/main" id="{DC5408D9-BCB4-4712-9C04-D614EC914E2B}"/>
              </a:ext>
            </a:extLst>
          </p:cNvPr>
          <p:cNvSpPr/>
          <p:nvPr/>
        </p:nvSpPr>
        <p:spPr>
          <a:xfrm rot="20273597">
            <a:off x="9752406" y="2830160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ounded Rectangle 54">
            <a:extLst>
              <a:ext uri="{FF2B5EF4-FFF2-40B4-BE49-F238E27FC236}">
                <a16:creationId xmlns:a16="http://schemas.microsoft.com/office/drawing/2014/main" id="{A07FFB84-02BE-DFF8-46EB-3D3CCCE9F152}"/>
              </a:ext>
            </a:extLst>
          </p:cNvPr>
          <p:cNvSpPr/>
          <p:nvPr/>
        </p:nvSpPr>
        <p:spPr>
          <a:xfrm rot="1296669">
            <a:off x="9554479" y="283060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ound Same Side Corner Rectangle 55">
            <a:extLst>
              <a:ext uri="{FF2B5EF4-FFF2-40B4-BE49-F238E27FC236}">
                <a16:creationId xmlns:a16="http://schemas.microsoft.com/office/drawing/2014/main" id="{984930E1-82FE-0CAE-FCDB-EABEA75AE2F0}"/>
              </a:ext>
            </a:extLst>
          </p:cNvPr>
          <p:cNvSpPr/>
          <p:nvPr/>
        </p:nvSpPr>
        <p:spPr>
          <a:xfrm rot="10800000">
            <a:off x="9600402" y="305084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ound Same Side Corner Rectangle 56">
            <a:extLst>
              <a:ext uri="{FF2B5EF4-FFF2-40B4-BE49-F238E27FC236}">
                <a16:creationId xmlns:a16="http://schemas.microsoft.com/office/drawing/2014/main" id="{D4D7F5EE-E71C-4A96-CDBB-BB6F5DC92AE8}"/>
              </a:ext>
            </a:extLst>
          </p:cNvPr>
          <p:cNvSpPr/>
          <p:nvPr/>
        </p:nvSpPr>
        <p:spPr>
          <a:xfrm rot="10800000">
            <a:off x="9700720" y="305084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016A9E1-8312-1618-260E-658EDAB78E51}"/>
              </a:ext>
            </a:extLst>
          </p:cNvPr>
          <p:cNvSpPr/>
          <p:nvPr/>
        </p:nvSpPr>
        <p:spPr>
          <a:xfrm>
            <a:off x="7187170" y="4473933"/>
            <a:ext cx="195943" cy="108351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22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ounded Rectangle 99">
            <a:extLst>
              <a:ext uri="{FF2B5EF4-FFF2-40B4-BE49-F238E27FC236}">
                <a16:creationId xmlns:a16="http://schemas.microsoft.com/office/drawing/2014/main" id="{DCF013E4-7C48-A1EA-1A0B-1DFD24CA78FB}"/>
              </a:ext>
            </a:extLst>
          </p:cNvPr>
          <p:cNvSpPr/>
          <p:nvPr/>
        </p:nvSpPr>
        <p:spPr>
          <a:xfrm>
            <a:off x="7183960" y="4448534"/>
            <a:ext cx="216000" cy="540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ounded Rectangle 100">
            <a:extLst>
              <a:ext uri="{FF2B5EF4-FFF2-40B4-BE49-F238E27FC236}">
                <a16:creationId xmlns:a16="http://schemas.microsoft.com/office/drawing/2014/main" id="{B568F5AC-791F-44A3-BA5B-50F63BD721BA}"/>
              </a:ext>
            </a:extLst>
          </p:cNvPr>
          <p:cNvSpPr/>
          <p:nvPr/>
        </p:nvSpPr>
        <p:spPr>
          <a:xfrm>
            <a:off x="7095970" y="4459424"/>
            <a:ext cx="396000" cy="360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ounded Rectangle 101">
            <a:extLst>
              <a:ext uri="{FF2B5EF4-FFF2-40B4-BE49-F238E27FC236}">
                <a16:creationId xmlns:a16="http://schemas.microsoft.com/office/drawing/2014/main" id="{A2B397BB-243C-51F7-BD75-4938FB6EE733}"/>
              </a:ext>
            </a:extLst>
          </p:cNvPr>
          <p:cNvSpPr/>
          <p:nvPr/>
        </p:nvSpPr>
        <p:spPr>
          <a:xfrm flipH="1">
            <a:off x="7284953" y="4336363"/>
            <a:ext cx="221158" cy="144000"/>
          </a:xfrm>
          <a:prstGeom prst="roundRect">
            <a:avLst/>
          </a:prstGeom>
          <a:noFill/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7331B12-6C69-9F36-60B1-B21AF52A335B}"/>
              </a:ext>
            </a:extLst>
          </p:cNvPr>
          <p:cNvSpPr/>
          <p:nvPr/>
        </p:nvSpPr>
        <p:spPr>
          <a:xfrm>
            <a:off x="7170479" y="4452105"/>
            <a:ext cx="36000" cy="1800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774D6A6-1BE0-695F-135D-9D921BA32446}"/>
              </a:ext>
            </a:extLst>
          </p:cNvPr>
          <p:cNvSpPr/>
          <p:nvPr/>
        </p:nvSpPr>
        <p:spPr>
          <a:xfrm>
            <a:off x="7367292" y="4450978"/>
            <a:ext cx="36000" cy="1800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5B9255-67D2-7089-F1C5-5297DCECAA48}"/>
              </a:ext>
            </a:extLst>
          </p:cNvPr>
          <p:cNvSpPr/>
          <p:nvPr/>
        </p:nvSpPr>
        <p:spPr>
          <a:xfrm>
            <a:off x="7189714" y="4447868"/>
            <a:ext cx="193399" cy="576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lowchart: Manual Operation 127">
            <a:extLst>
              <a:ext uri="{FF2B5EF4-FFF2-40B4-BE49-F238E27FC236}">
                <a16:creationId xmlns:a16="http://schemas.microsoft.com/office/drawing/2014/main" id="{54BEEEA0-8948-524C-F24C-CBBA0755C5EA}"/>
              </a:ext>
            </a:extLst>
          </p:cNvPr>
          <p:cNvSpPr/>
          <p:nvPr/>
        </p:nvSpPr>
        <p:spPr>
          <a:xfrm>
            <a:off x="7150483" y="4447868"/>
            <a:ext cx="48352" cy="144000"/>
          </a:xfrm>
          <a:prstGeom prst="flowChartManualOperation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lowchart: Manual Operation 128">
            <a:extLst>
              <a:ext uri="{FF2B5EF4-FFF2-40B4-BE49-F238E27FC236}">
                <a16:creationId xmlns:a16="http://schemas.microsoft.com/office/drawing/2014/main" id="{34717AC6-68E6-E142-2ED0-94484BB60C38}"/>
              </a:ext>
            </a:extLst>
          </p:cNvPr>
          <p:cNvSpPr/>
          <p:nvPr/>
        </p:nvSpPr>
        <p:spPr>
          <a:xfrm>
            <a:off x="7376212" y="4447868"/>
            <a:ext cx="48352" cy="144000"/>
          </a:xfrm>
          <a:prstGeom prst="flowChartManualOperation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ounded Rectangle 107">
            <a:extLst>
              <a:ext uri="{FF2B5EF4-FFF2-40B4-BE49-F238E27FC236}">
                <a16:creationId xmlns:a16="http://schemas.microsoft.com/office/drawing/2014/main" id="{0B2856AB-F1BD-FCDF-930F-0BBDE93C5B07}"/>
              </a:ext>
            </a:extLst>
          </p:cNvPr>
          <p:cNvSpPr/>
          <p:nvPr/>
        </p:nvSpPr>
        <p:spPr>
          <a:xfrm>
            <a:off x="7266689" y="5079496"/>
            <a:ext cx="36000" cy="43200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ounded Rectangle 108">
            <a:extLst>
              <a:ext uri="{FF2B5EF4-FFF2-40B4-BE49-F238E27FC236}">
                <a16:creationId xmlns:a16="http://schemas.microsoft.com/office/drawing/2014/main" id="{235C7201-89BA-7390-7794-734A9F35F89A}"/>
              </a:ext>
            </a:extLst>
          </p:cNvPr>
          <p:cNvSpPr/>
          <p:nvPr/>
        </p:nvSpPr>
        <p:spPr>
          <a:xfrm>
            <a:off x="7259295" y="5110144"/>
            <a:ext cx="57600" cy="180000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ounded Rectangle 109">
            <a:extLst>
              <a:ext uri="{FF2B5EF4-FFF2-40B4-BE49-F238E27FC236}">
                <a16:creationId xmlns:a16="http://schemas.microsoft.com/office/drawing/2014/main" id="{7E7C8455-1BEA-9E3F-A62A-33286E98766E}"/>
              </a:ext>
            </a:extLst>
          </p:cNvPr>
          <p:cNvSpPr/>
          <p:nvPr/>
        </p:nvSpPr>
        <p:spPr>
          <a:xfrm>
            <a:off x="7224544" y="5236018"/>
            <a:ext cx="125955" cy="295110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3C825A7-D8A0-481D-272E-C1D2618909F4}"/>
              </a:ext>
            </a:extLst>
          </p:cNvPr>
          <p:cNvSpPr/>
          <p:nvPr/>
        </p:nvSpPr>
        <p:spPr>
          <a:xfrm>
            <a:off x="7241121" y="5261334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A34B22F-C9DB-FE96-D355-C939643A1829}"/>
              </a:ext>
            </a:extLst>
          </p:cNvPr>
          <p:cNvSpPr/>
          <p:nvPr/>
        </p:nvSpPr>
        <p:spPr>
          <a:xfrm>
            <a:off x="7270021" y="5261334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DE402BC-F1CF-1B03-CCD6-62AFCA621117}"/>
              </a:ext>
            </a:extLst>
          </p:cNvPr>
          <p:cNvSpPr/>
          <p:nvPr/>
        </p:nvSpPr>
        <p:spPr>
          <a:xfrm>
            <a:off x="7297597" y="5261601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399BDB2-843C-33EB-CAFB-58C46D2FB67D}"/>
              </a:ext>
            </a:extLst>
          </p:cNvPr>
          <p:cNvSpPr/>
          <p:nvPr/>
        </p:nvSpPr>
        <p:spPr>
          <a:xfrm>
            <a:off x="7326497" y="5261334"/>
            <a:ext cx="7200" cy="25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114">
            <a:extLst>
              <a:ext uri="{FF2B5EF4-FFF2-40B4-BE49-F238E27FC236}">
                <a16:creationId xmlns:a16="http://schemas.microsoft.com/office/drawing/2014/main" id="{35F69865-107D-D585-500F-1A1E5DFE991B}"/>
              </a:ext>
            </a:extLst>
          </p:cNvPr>
          <p:cNvSpPr/>
          <p:nvPr/>
        </p:nvSpPr>
        <p:spPr>
          <a:xfrm>
            <a:off x="7469232" y="4366174"/>
            <a:ext cx="72000" cy="8265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F06E6CF-0CFF-95F5-7766-0FE8B028A69B}"/>
              </a:ext>
            </a:extLst>
          </p:cNvPr>
          <p:cNvSpPr/>
          <p:nvPr/>
        </p:nvSpPr>
        <p:spPr>
          <a:xfrm>
            <a:off x="7239544" y="4467983"/>
            <a:ext cx="86400" cy="4904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AE1FFF7-1CC9-2A36-A71D-AADDC9DF3F64}"/>
              </a:ext>
            </a:extLst>
          </p:cNvPr>
          <p:cNvSpPr/>
          <p:nvPr/>
        </p:nvSpPr>
        <p:spPr>
          <a:xfrm>
            <a:off x="7277669" y="4463261"/>
            <a:ext cx="10800" cy="6120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ounded Rectangle 117">
            <a:extLst>
              <a:ext uri="{FF2B5EF4-FFF2-40B4-BE49-F238E27FC236}">
                <a16:creationId xmlns:a16="http://schemas.microsoft.com/office/drawing/2014/main" id="{A0197CBA-0B28-C6D0-45EE-8B6C636ACFFA}"/>
              </a:ext>
            </a:extLst>
          </p:cNvPr>
          <p:cNvSpPr/>
          <p:nvPr/>
        </p:nvSpPr>
        <p:spPr>
          <a:xfrm>
            <a:off x="7231178" y="4443367"/>
            <a:ext cx="108000" cy="18000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1A58F48-CA9C-3E55-1F22-FC5C2038CD7C}"/>
              </a:ext>
            </a:extLst>
          </p:cNvPr>
          <p:cNvSpPr txBox="1"/>
          <p:nvPr/>
        </p:nvSpPr>
        <p:spPr>
          <a:xfrm>
            <a:off x="7095969" y="3840445"/>
            <a:ext cx="405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kern="0" dirty="0">
                <a:solidFill>
                  <a:prstClr val="black"/>
                </a:solidFill>
              </a:rPr>
              <a:t>Estimated private groundwater reliance in the ROI</a:t>
            </a:r>
            <a:endParaRPr kumimoji="0" lang="en-IE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DAC1C8B-BDB9-9305-917B-490F50FAAB03}"/>
              </a:ext>
            </a:extLst>
          </p:cNvPr>
          <p:cNvSpPr/>
          <p:nvPr/>
        </p:nvSpPr>
        <p:spPr>
          <a:xfrm>
            <a:off x="7126702" y="5540180"/>
            <a:ext cx="318749" cy="62022"/>
          </a:xfrm>
          <a:prstGeom prst="rect">
            <a:avLst/>
          </a:prstGeom>
          <a:solidFill>
            <a:srgbClr val="E1E1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lowchart: Connector 142">
            <a:extLst>
              <a:ext uri="{FF2B5EF4-FFF2-40B4-BE49-F238E27FC236}">
                <a16:creationId xmlns:a16="http://schemas.microsoft.com/office/drawing/2014/main" id="{18DCC702-00C9-9587-6781-ACACCEF71F6E}"/>
              </a:ext>
            </a:extLst>
          </p:cNvPr>
          <p:cNvSpPr/>
          <p:nvPr/>
        </p:nvSpPr>
        <p:spPr>
          <a:xfrm>
            <a:off x="8029385" y="4229947"/>
            <a:ext cx="108000" cy="108000"/>
          </a:xfrm>
          <a:prstGeom prst="flowChartConnector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ound Same Side Corner Rectangle 51">
            <a:extLst>
              <a:ext uri="{FF2B5EF4-FFF2-40B4-BE49-F238E27FC236}">
                <a16:creationId xmlns:a16="http://schemas.microsoft.com/office/drawing/2014/main" id="{C5143020-047B-AD98-4F28-615D5298593F}"/>
              </a:ext>
            </a:extLst>
          </p:cNvPr>
          <p:cNvSpPr>
            <a:spLocks/>
          </p:cNvSpPr>
          <p:nvPr/>
        </p:nvSpPr>
        <p:spPr>
          <a:xfrm>
            <a:off x="8016476" y="4361538"/>
            <a:ext cx="144000" cy="252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1E966D-DEDF-4B2C-72FA-8340559CDF9F}"/>
              </a:ext>
            </a:extLst>
          </p:cNvPr>
          <p:cNvSpPr/>
          <p:nvPr/>
        </p:nvSpPr>
        <p:spPr>
          <a:xfrm>
            <a:off x="8064788" y="4317016"/>
            <a:ext cx="43200" cy="72000"/>
          </a:xfrm>
          <a:prstGeom prst="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ounded Rectangle 53">
            <a:extLst>
              <a:ext uri="{FF2B5EF4-FFF2-40B4-BE49-F238E27FC236}">
                <a16:creationId xmlns:a16="http://schemas.microsoft.com/office/drawing/2014/main" id="{E0E401EF-1133-D2EB-0A6E-97BFE1E1CBA5}"/>
              </a:ext>
            </a:extLst>
          </p:cNvPr>
          <p:cNvSpPr/>
          <p:nvPr/>
        </p:nvSpPr>
        <p:spPr>
          <a:xfrm rot="20273597">
            <a:off x="8168962" y="4366192"/>
            <a:ext cx="36000" cy="252000"/>
          </a:xfrm>
          <a:prstGeom prst="round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ounded Rectangle 54">
            <a:extLst>
              <a:ext uri="{FF2B5EF4-FFF2-40B4-BE49-F238E27FC236}">
                <a16:creationId xmlns:a16="http://schemas.microsoft.com/office/drawing/2014/main" id="{17020294-F23E-C86D-6CE8-7375B6A284DA}"/>
              </a:ext>
            </a:extLst>
          </p:cNvPr>
          <p:cNvSpPr/>
          <p:nvPr/>
        </p:nvSpPr>
        <p:spPr>
          <a:xfrm rot="1296669">
            <a:off x="7971035" y="4366638"/>
            <a:ext cx="36000" cy="252000"/>
          </a:xfrm>
          <a:prstGeom prst="round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ound Same Side Corner Rectangle 55">
            <a:extLst>
              <a:ext uri="{FF2B5EF4-FFF2-40B4-BE49-F238E27FC236}">
                <a16:creationId xmlns:a16="http://schemas.microsoft.com/office/drawing/2014/main" id="{D95D5E53-77EB-07E9-3294-EB0FF582FF87}"/>
              </a:ext>
            </a:extLst>
          </p:cNvPr>
          <p:cNvSpPr/>
          <p:nvPr/>
        </p:nvSpPr>
        <p:spPr>
          <a:xfrm rot="10800000">
            <a:off x="8016958" y="4586874"/>
            <a:ext cx="43200" cy="288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ound Same Side Corner Rectangle 56">
            <a:extLst>
              <a:ext uri="{FF2B5EF4-FFF2-40B4-BE49-F238E27FC236}">
                <a16:creationId xmlns:a16="http://schemas.microsoft.com/office/drawing/2014/main" id="{3BA91C6A-90D7-43CF-3523-57CF0A7AF241}"/>
              </a:ext>
            </a:extLst>
          </p:cNvPr>
          <p:cNvSpPr/>
          <p:nvPr/>
        </p:nvSpPr>
        <p:spPr>
          <a:xfrm rot="10800000">
            <a:off x="8117276" y="4586874"/>
            <a:ext cx="43200" cy="288000"/>
          </a:xfrm>
          <a:prstGeom prst="round2Same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98E69D6C-6556-CAD1-C6FD-28A866735FAF}"/>
              </a:ext>
            </a:extLst>
          </p:cNvPr>
          <p:cNvSpPr/>
          <p:nvPr/>
        </p:nvSpPr>
        <p:spPr>
          <a:xfrm rot="10800000">
            <a:off x="8315553" y="4232422"/>
            <a:ext cx="321561" cy="644927"/>
          </a:xfrm>
          <a:custGeom>
            <a:avLst/>
            <a:gdLst>
              <a:gd name="connsiteX0" fmla="*/ 165856 w 321561"/>
              <a:gd name="connsiteY0" fmla="*/ 644927 h 644927"/>
              <a:gd name="connsiteX1" fmla="*/ 111856 w 321561"/>
              <a:gd name="connsiteY1" fmla="*/ 590927 h 644927"/>
              <a:gd name="connsiteX2" fmla="*/ 127672 w 321561"/>
              <a:gd name="connsiteY2" fmla="*/ 552743 h 644927"/>
              <a:gd name="connsiteX3" fmla="*/ 141253 w 321561"/>
              <a:gd name="connsiteY3" fmla="*/ 547118 h 644927"/>
              <a:gd name="connsiteX4" fmla="*/ 141253 w 321561"/>
              <a:gd name="connsiteY4" fmla="*/ 513336 h 644927"/>
              <a:gd name="connsiteX5" fmla="*/ 112765 w 321561"/>
              <a:gd name="connsiteY5" fmla="*/ 513336 h 644927"/>
              <a:gd name="connsiteX6" fmla="*/ 95794 w 321561"/>
              <a:gd name="connsiteY6" fmla="*/ 506307 h 644927"/>
              <a:gd name="connsiteX7" fmla="*/ 94014 w 321561"/>
              <a:gd name="connsiteY7" fmla="*/ 502007 h 644927"/>
              <a:gd name="connsiteX8" fmla="*/ 90762 w 321561"/>
              <a:gd name="connsiteY8" fmla="*/ 500634 h 644927"/>
              <a:gd name="connsiteX9" fmla="*/ 442 w 321561"/>
              <a:gd name="connsiteY9" fmla="*/ 278278 h 644927"/>
              <a:gd name="connsiteX10" fmla="*/ 3743 w 321561"/>
              <a:gd name="connsiteY10" fmla="*/ 270461 h 644927"/>
              <a:gd name="connsiteX11" fmla="*/ 25979 w 321561"/>
              <a:gd name="connsiteY11" fmla="*/ 261429 h 644927"/>
              <a:gd name="connsiteX12" fmla="*/ 33796 w 321561"/>
              <a:gd name="connsiteY12" fmla="*/ 264730 h 644927"/>
              <a:gd name="connsiteX13" fmla="*/ 88765 w 321561"/>
              <a:gd name="connsiteY13" fmla="*/ 400057 h 644927"/>
              <a:gd name="connsiteX14" fmla="*/ 88765 w 321561"/>
              <a:gd name="connsiteY14" fmla="*/ 288000 h 644927"/>
              <a:gd name="connsiteX15" fmla="*/ 88765 w 321561"/>
              <a:gd name="connsiteY15" fmla="*/ 261336 h 644927"/>
              <a:gd name="connsiteX16" fmla="*/ 88765 w 321561"/>
              <a:gd name="connsiteY16" fmla="*/ 7200 h 644927"/>
              <a:gd name="connsiteX17" fmla="*/ 95965 w 321561"/>
              <a:gd name="connsiteY17" fmla="*/ 0 h 644927"/>
              <a:gd name="connsiteX18" fmla="*/ 124765 w 321561"/>
              <a:gd name="connsiteY18" fmla="*/ 0 h 644927"/>
              <a:gd name="connsiteX19" fmla="*/ 131965 w 321561"/>
              <a:gd name="connsiteY19" fmla="*/ 7200 h 644927"/>
              <a:gd name="connsiteX20" fmla="*/ 131965 w 321561"/>
              <a:gd name="connsiteY20" fmla="*/ 261336 h 644927"/>
              <a:gd name="connsiteX21" fmla="*/ 189083 w 321561"/>
              <a:gd name="connsiteY21" fmla="*/ 261336 h 644927"/>
              <a:gd name="connsiteX22" fmla="*/ 189083 w 321561"/>
              <a:gd name="connsiteY22" fmla="*/ 7200 h 644927"/>
              <a:gd name="connsiteX23" fmla="*/ 196283 w 321561"/>
              <a:gd name="connsiteY23" fmla="*/ 0 h 644927"/>
              <a:gd name="connsiteX24" fmla="*/ 225083 w 321561"/>
              <a:gd name="connsiteY24" fmla="*/ 0 h 644927"/>
              <a:gd name="connsiteX25" fmla="*/ 232283 w 321561"/>
              <a:gd name="connsiteY25" fmla="*/ 7200 h 644927"/>
              <a:gd name="connsiteX26" fmla="*/ 232283 w 321561"/>
              <a:gd name="connsiteY26" fmla="*/ 261336 h 644927"/>
              <a:gd name="connsiteX27" fmla="*/ 232765 w 321561"/>
              <a:gd name="connsiteY27" fmla="*/ 261336 h 644927"/>
              <a:gd name="connsiteX28" fmla="*/ 232765 w 321561"/>
              <a:gd name="connsiteY28" fmla="*/ 402632 h 644927"/>
              <a:gd name="connsiteX29" fmla="*/ 287668 w 321561"/>
              <a:gd name="connsiteY29" fmla="*/ 264042 h 644927"/>
              <a:gd name="connsiteX30" fmla="*/ 295456 w 321561"/>
              <a:gd name="connsiteY30" fmla="*/ 260674 h 644927"/>
              <a:gd name="connsiteX31" fmla="*/ 317769 w 321561"/>
              <a:gd name="connsiteY31" fmla="*/ 269513 h 644927"/>
              <a:gd name="connsiteX32" fmla="*/ 321138 w 321561"/>
              <a:gd name="connsiteY32" fmla="*/ 277301 h 644927"/>
              <a:gd name="connsiteX33" fmla="*/ 232744 w 321561"/>
              <a:gd name="connsiteY33" fmla="*/ 500430 h 644927"/>
              <a:gd name="connsiteX34" fmla="*/ 227172 w 321561"/>
              <a:gd name="connsiteY34" fmla="*/ 502840 h 644927"/>
              <a:gd name="connsiteX35" fmla="*/ 225736 w 321561"/>
              <a:gd name="connsiteY35" fmla="*/ 506307 h 644927"/>
              <a:gd name="connsiteX36" fmla="*/ 208765 w 321561"/>
              <a:gd name="connsiteY36" fmla="*/ 513336 h 644927"/>
              <a:gd name="connsiteX37" fmla="*/ 184453 w 321561"/>
              <a:gd name="connsiteY37" fmla="*/ 513336 h 644927"/>
              <a:gd name="connsiteX38" fmla="*/ 184453 w 321561"/>
              <a:gd name="connsiteY38" fmla="*/ 544630 h 644927"/>
              <a:gd name="connsiteX39" fmla="*/ 204040 w 321561"/>
              <a:gd name="connsiteY39" fmla="*/ 552743 h 644927"/>
              <a:gd name="connsiteX40" fmla="*/ 219856 w 321561"/>
              <a:gd name="connsiteY40" fmla="*/ 590927 h 644927"/>
              <a:gd name="connsiteX41" fmla="*/ 165856 w 321561"/>
              <a:gd name="connsiteY41" fmla="*/ 644927 h 6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1561" h="644927">
                <a:moveTo>
                  <a:pt x="165856" y="644927"/>
                </a:moveTo>
                <a:cubicBezTo>
                  <a:pt x="136033" y="644927"/>
                  <a:pt x="111856" y="620750"/>
                  <a:pt x="111856" y="590927"/>
                </a:cubicBezTo>
                <a:cubicBezTo>
                  <a:pt x="111856" y="576016"/>
                  <a:pt x="117900" y="562516"/>
                  <a:pt x="127672" y="552743"/>
                </a:cubicBezTo>
                <a:lnTo>
                  <a:pt x="141253" y="547118"/>
                </a:lnTo>
                <a:lnTo>
                  <a:pt x="141253" y="513336"/>
                </a:lnTo>
                <a:lnTo>
                  <a:pt x="112765" y="513336"/>
                </a:lnTo>
                <a:cubicBezTo>
                  <a:pt x="106137" y="513336"/>
                  <a:pt x="100137" y="510650"/>
                  <a:pt x="95794" y="506307"/>
                </a:cubicBezTo>
                <a:lnTo>
                  <a:pt x="94014" y="502007"/>
                </a:lnTo>
                <a:lnTo>
                  <a:pt x="90762" y="500634"/>
                </a:lnTo>
                <a:lnTo>
                  <a:pt x="442" y="278278"/>
                </a:lnTo>
                <a:cubicBezTo>
                  <a:pt x="-805" y="275208"/>
                  <a:pt x="673" y="271708"/>
                  <a:pt x="3743" y="270461"/>
                </a:cubicBezTo>
                <a:lnTo>
                  <a:pt x="25979" y="261429"/>
                </a:lnTo>
                <a:cubicBezTo>
                  <a:pt x="29049" y="260182"/>
                  <a:pt x="32549" y="261660"/>
                  <a:pt x="33796" y="264730"/>
                </a:cubicBezTo>
                <a:lnTo>
                  <a:pt x="88765" y="400057"/>
                </a:lnTo>
                <a:lnTo>
                  <a:pt x="88765" y="288000"/>
                </a:lnTo>
                <a:lnTo>
                  <a:pt x="88765" y="261336"/>
                </a:lnTo>
                <a:lnTo>
                  <a:pt x="88765" y="7200"/>
                </a:lnTo>
                <a:cubicBezTo>
                  <a:pt x="88765" y="3224"/>
                  <a:pt x="91989" y="0"/>
                  <a:pt x="95965" y="0"/>
                </a:cubicBezTo>
                <a:lnTo>
                  <a:pt x="124765" y="0"/>
                </a:lnTo>
                <a:cubicBezTo>
                  <a:pt x="128741" y="0"/>
                  <a:pt x="131965" y="3224"/>
                  <a:pt x="131965" y="7200"/>
                </a:cubicBezTo>
                <a:lnTo>
                  <a:pt x="131965" y="261336"/>
                </a:lnTo>
                <a:lnTo>
                  <a:pt x="189083" y="261336"/>
                </a:lnTo>
                <a:lnTo>
                  <a:pt x="189083" y="7200"/>
                </a:lnTo>
                <a:cubicBezTo>
                  <a:pt x="189083" y="3224"/>
                  <a:pt x="192307" y="0"/>
                  <a:pt x="196283" y="0"/>
                </a:cubicBezTo>
                <a:lnTo>
                  <a:pt x="225083" y="0"/>
                </a:lnTo>
                <a:cubicBezTo>
                  <a:pt x="229059" y="0"/>
                  <a:pt x="232283" y="3224"/>
                  <a:pt x="232283" y="7200"/>
                </a:cubicBezTo>
                <a:lnTo>
                  <a:pt x="232283" y="261336"/>
                </a:lnTo>
                <a:lnTo>
                  <a:pt x="232765" y="261336"/>
                </a:lnTo>
                <a:lnTo>
                  <a:pt x="232765" y="402632"/>
                </a:lnTo>
                <a:lnTo>
                  <a:pt x="287668" y="264042"/>
                </a:lnTo>
                <a:cubicBezTo>
                  <a:pt x="288889" y="260961"/>
                  <a:pt x="292375" y="259453"/>
                  <a:pt x="295456" y="260674"/>
                </a:cubicBezTo>
                <a:lnTo>
                  <a:pt x="317769" y="269513"/>
                </a:lnTo>
                <a:cubicBezTo>
                  <a:pt x="320850" y="270734"/>
                  <a:pt x="322358" y="274220"/>
                  <a:pt x="321138" y="277301"/>
                </a:cubicBezTo>
                <a:lnTo>
                  <a:pt x="232744" y="500430"/>
                </a:lnTo>
                <a:lnTo>
                  <a:pt x="227172" y="502840"/>
                </a:lnTo>
                <a:lnTo>
                  <a:pt x="225736" y="506307"/>
                </a:lnTo>
                <a:cubicBezTo>
                  <a:pt x="221393" y="510650"/>
                  <a:pt x="215393" y="513336"/>
                  <a:pt x="208765" y="513336"/>
                </a:cubicBezTo>
                <a:lnTo>
                  <a:pt x="184453" y="513336"/>
                </a:lnTo>
                <a:lnTo>
                  <a:pt x="184453" y="544630"/>
                </a:lnTo>
                <a:lnTo>
                  <a:pt x="204040" y="552743"/>
                </a:lnTo>
                <a:cubicBezTo>
                  <a:pt x="213812" y="562516"/>
                  <a:pt x="219856" y="576016"/>
                  <a:pt x="219856" y="590927"/>
                </a:cubicBezTo>
                <a:cubicBezTo>
                  <a:pt x="219856" y="620750"/>
                  <a:pt x="195679" y="644927"/>
                  <a:pt x="165856" y="644927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lowchart: Connector 156">
            <a:extLst>
              <a:ext uri="{FF2B5EF4-FFF2-40B4-BE49-F238E27FC236}">
                <a16:creationId xmlns:a16="http://schemas.microsoft.com/office/drawing/2014/main" id="{E1D03AE1-28BD-324E-EB74-F61BD5E39803}"/>
              </a:ext>
            </a:extLst>
          </p:cNvPr>
          <p:cNvSpPr/>
          <p:nvPr/>
        </p:nvSpPr>
        <p:spPr>
          <a:xfrm>
            <a:off x="8816326" y="4228791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ound Same Side Corner Rectangle 51">
            <a:extLst>
              <a:ext uri="{FF2B5EF4-FFF2-40B4-BE49-F238E27FC236}">
                <a16:creationId xmlns:a16="http://schemas.microsoft.com/office/drawing/2014/main" id="{4AA233D4-1481-6EAF-C9D0-70E19202BEC8}"/>
              </a:ext>
            </a:extLst>
          </p:cNvPr>
          <p:cNvSpPr>
            <a:spLocks/>
          </p:cNvSpPr>
          <p:nvPr/>
        </p:nvSpPr>
        <p:spPr>
          <a:xfrm>
            <a:off x="8803417" y="4360382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0D5C47C-BA21-7A25-ED56-C6B9506FB6F4}"/>
              </a:ext>
            </a:extLst>
          </p:cNvPr>
          <p:cNvSpPr/>
          <p:nvPr/>
        </p:nvSpPr>
        <p:spPr>
          <a:xfrm>
            <a:off x="8851729" y="4315860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Rounded Rectangle 53">
            <a:extLst>
              <a:ext uri="{FF2B5EF4-FFF2-40B4-BE49-F238E27FC236}">
                <a16:creationId xmlns:a16="http://schemas.microsoft.com/office/drawing/2014/main" id="{1AFCAF47-5D6B-DA82-92FD-891DB9C38428}"/>
              </a:ext>
            </a:extLst>
          </p:cNvPr>
          <p:cNvSpPr/>
          <p:nvPr/>
        </p:nvSpPr>
        <p:spPr>
          <a:xfrm rot="20273597">
            <a:off x="8955903" y="436503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ounded Rectangle 54">
            <a:extLst>
              <a:ext uri="{FF2B5EF4-FFF2-40B4-BE49-F238E27FC236}">
                <a16:creationId xmlns:a16="http://schemas.microsoft.com/office/drawing/2014/main" id="{3C51D0D5-275F-88DE-7798-9402C57B0D06}"/>
              </a:ext>
            </a:extLst>
          </p:cNvPr>
          <p:cNvSpPr/>
          <p:nvPr/>
        </p:nvSpPr>
        <p:spPr>
          <a:xfrm rot="1296669">
            <a:off x="8757976" y="4365482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ound Same Side Corner Rectangle 55">
            <a:extLst>
              <a:ext uri="{FF2B5EF4-FFF2-40B4-BE49-F238E27FC236}">
                <a16:creationId xmlns:a16="http://schemas.microsoft.com/office/drawing/2014/main" id="{F5391772-7BEF-AFDF-3371-D6633E79CB4E}"/>
              </a:ext>
            </a:extLst>
          </p:cNvPr>
          <p:cNvSpPr/>
          <p:nvPr/>
        </p:nvSpPr>
        <p:spPr>
          <a:xfrm rot="10800000">
            <a:off x="8804229" y="4585718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ound Same Side Corner Rectangle 56">
            <a:extLst>
              <a:ext uri="{FF2B5EF4-FFF2-40B4-BE49-F238E27FC236}">
                <a16:creationId xmlns:a16="http://schemas.microsoft.com/office/drawing/2014/main" id="{4A5AE0FA-A01C-C1E4-C93D-8B0FEE891AE6}"/>
              </a:ext>
            </a:extLst>
          </p:cNvPr>
          <p:cNvSpPr/>
          <p:nvPr/>
        </p:nvSpPr>
        <p:spPr>
          <a:xfrm rot="10800000">
            <a:off x="8904217" y="4585718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528E11A7-B6CE-E42E-6D4B-C7E6AC183477}"/>
              </a:ext>
            </a:extLst>
          </p:cNvPr>
          <p:cNvSpPr/>
          <p:nvPr/>
        </p:nvSpPr>
        <p:spPr>
          <a:xfrm>
            <a:off x="9211341" y="4231265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ound Same Side Corner Rectangle 51">
            <a:extLst>
              <a:ext uri="{FF2B5EF4-FFF2-40B4-BE49-F238E27FC236}">
                <a16:creationId xmlns:a16="http://schemas.microsoft.com/office/drawing/2014/main" id="{A678FBAA-2014-26CF-BAAB-380634286D30}"/>
              </a:ext>
            </a:extLst>
          </p:cNvPr>
          <p:cNvSpPr>
            <a:spLocks/>
          </p:cNvSpPr>
          <p:nvPr/>
        </p:nvSpPr>
        <p:spPr>
          <a:xfrm>
            <a:off x="9198432" y="4362856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8863F05-8AA6-0CE2-1A93-CAC76951AD6D}"/>
              </a:ext>
            </a:extLst>
          </p:cNvPr>
          <p:cNvSpPr/>
          <p:nvPr/>
        </p:nvSpPr>
        <p:spPr>
          <a:xfrm>
            <a:off x="9246744" y="4318334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ounded Rectangle 53">
            <a:extLst>
              <a:ext uri="{FF2B5EF4-FFF2-40B4-BE49-F238E27FC236}">
                <a16:creationId xmlns:a16="http://schemas.microsoft.com/office/drawing/2014/main" id="{CEBE7FBB-F9EA-BEA9-16C7-D11B2AF94D49}"/>
              </a:ext>
            </a:extLst>
          </p:cNvPr>
          <p:cNvSpPr/>
          <p:nvPr/>
        </p:nvSpPr>
        <p:spPr>
          <a:xfrm rot="20273597">
            <a:off x="9350918" y="4367510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ounded Rectangle 54">
            <a:extLst>
              <a:ext uri="{FF2B5EF4-FFF2-40B4-BE49-F238E27FC236}">
                <a16:creationId xmlns:a16="http://schemas.microsoft.com/office/drawing/2014/main" id="{A56171A8-3D55-21BA-C35F-83C5924A46BE}"/>
              </a:ext>
            </a:extLst>
          </p:cNvPr>
          <p:cNvSpPr/>
          <p:nvPr/>
        </p:nvSpPr>
        <p:spPr>
          <a:xfrm rot="1296669">
            <a:off x="9152991" y="436795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ound Same Side Corner Rectangle 55">
            <a:extLst>
              <a:ext uri="{FF2B5EF4-FFF2-40B4-BE49-F238E27FC236}">
                <a16:creationId xmlns:a16="http://schemas.microsoft.com/office/drawing/2014/main" id="{BEC840A3-7A60-3484-25EF-E07C39655E7B}"/>
              </a:ext>
            </a:extLst>
          </p:cNvPr>
          <p:cNvSpPr/>
          <p:nvPr/>
        </p:nvSpPr>
        <p:spPr>
          <a:xfrm rot="10800000">
            <a:off x="9199375" y="458829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ound Same Side Corner Rectangle 56">
            <a:extLst>
              <a:ext uri="{FF2B5EF4-FFF2-40B4-BE49-F238E27FC236}">
                <a16:creationId xmlns:a16="http://schemas.microsoft.com/office/drawing/2014/main" id="{EDD8322A-33DE-E775-093A-D69386456A1F}"/>
              </a:ext>
            </a:extLst>
          </p:cNvPr>
          <p:cNvSpPr/>
          <p:nvPr/>
        </p:nvSpPr>
        <p:spPr>
          <a:xfrm rot="10800000">
            <a:off x="9299232" y="4588192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id="{2796CBCB-6F2F-99E0-681D-06F89D97E89E}"/>
              </a:ext>
            </a:extLst>
          </p:cNvPr>
          <p:cNvSpPr/>
          <p:nvPr/>
        </p:nvSpPr>
        <p:spPr>
          <a:xfrm>
            <a:off x="9610892" y="4228791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ound Same Side Corner Rectangle 51">
            <a:extLst>
              <a:ext uri="{FF2B5EF4-FFF2-40B4-BE49-F238E27FC236}">
                <a16:creationId xmlns:a16="http://schemas.microsoft.com/office/drawing/2014/main" id="{C670B54E-8C73-BAEC-6825-B68FC73912FA}"/>
              </a:ext>
            </a:extLst>
          </p:cNvPr>
          <p:cNvSpPr>
            <a:spLocks/>
          </p:cNvSpPr>
          <p:nvPr/>
        </p:nvSpPr>
        <p:spPr>
          <a:xfrm>
            <a:off x="9597983" y="4360382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BE5CF62-A8D1-E9C9-B374-787E8ECD8BE7}"/>
              </a:ext>
            </a:extLst>
          </p:cNvPr>
          <p:cNvSpPr/>
          <p:nvPr/>
        </p:nvSpPr>
        <p:spPr>
          <a:xfrm>
            <a:off x="9646295" y="4315860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ounded Rectangle 53">
            <a:extLst>
              <a:ext uri="{FF2B5EF4-FFF2-40B4-BE49-F238E27FC236}">
                <a16:creationId xmlns:a16="http://schemas.microsoft.com/office/drawing/2014/main" id="{30837DC9-27BA-026D-8625-7C30621A7D08}"/>
              </a:ext>
            </a:extLst>
          </p:cNvPr>
          <p:cNvSpPr/>
          <p:nvPr/>
        </p:nvSpPr>
        <p:spPr>
          <a:xfrm rot="20273597">
            <a:off x="9750469" y="4365036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ounded Rectangle 54">
            <a:extLst>
              <a:ext uri="{FF2B5EF4-FFF2-40B4-BE49-F238E27FC236}">
                <a16:creationId xmlns:a16="http://schemas.microsoft.com/office/drawing/2014/main" id="{A1822394-0AD2-E673-6C47-95C5C43CDAF5}"/>
              </a:ext>
            </a:extLst>
          </p:cNvPr>
          <p:cNvSpPr/>
          <p:nvPr/>
        </p:nvSpPr>
        <p:spPr>
          <a:xfrm rot="1296669">
            <a:off x="9552542" y="4365482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ound Same Side Corner Rectangle 55">
            <a:extLst>
              <a:ext uri="{FF2B5EF4-FFF2-40B4-BE49-F238E27FC236}">
                <a16:creationId xmlns:a16="http://schemas.microsoft.com/office/drawing/2014/main" id="{02D220FD-638C-546A-BD1F-DDCB298EB30D}"/>
              </a:ext>
            </a:extLst>
          </p:cNvPr>
          <p:cNvSpPr/>
          <p:nvPr/>
        </p:nvSpPr>
        <p:spPr>
          <a:xfrm rot="10800000">
            <a:off x="9599125" y="458571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ound Same Side Corner Rectangle 56">
            <a:extLst>
              <a:ext uri="{FF2B5EF4-FFF2-40B4-BE49-F238E27FC236}">
                <a16:creationId xmlns:a16="http://schemas.microsoft.com/office/drawing/2014/main" id="{CC84BC3A-32F8-E5AF-10D2-C8A65075EAAF}"/>
              </a:ext>
            </a:extLst>
          </p:cNvPr>
          <p:cNvSpPr/>
          <p:nvPr/>
        </p:nvSpPr>
        <p:spPr>
          <a:xfrm rot="10800000">
            <a:off x="9698783" y="4585718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id="{92AEB4E4-CE41-D793-5A35-0FA2AC802B96}"/>
              </a:ext>
            </a:extLst>
          </p:cNvPr>
          <p:cNvSpPr/>
          <p:nvPr/>
        </p:nvSpPr>
        <p:spPr>
          <a:xfrm>
            <a:off x="8029385" y="4983848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ound Same Side Corner Rectangle 51">
            <a:extLst>
              <a:ext uri="{FF2B5EF4-FFF2-40B4-BE49-F238E27FC236}">
                <a16:creationId xmlns:a16="http://schemas.microsoft.com/office/drawing/2014/main" id="{7553314A-E87F-A809-47AF-9A6D12C31FE8}"/>
              </a:ext>
            </a:extLst>
          </p:cNvPr>
          <p:cNvSpPr>
            <a:spLocks/>
          </p:cNvSpPr>
          <p:nvPr/>
        </p:nvSpPr>
        <p:spPr>
          <a:xfrm>
            <a:off x="8016476" y="5115439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7AC9CB3-44C0-F489-67C3-359D08AA88B7}"/>
              </a:ext>
            </a:extLst>
          </p:cNvPr>
          <p:cNvSpPr/>
          <p:nvPr/>
        </p:nvSpPr>
        <p:spPr>
          <a:xfrm>
            <a:off x="8064788" y="5070917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ounded Rectangle 53">
            <a:extLst>
              <a:ext uri="{FF2B5EF4-FFF2-40B4-BE49-F238E27FC236}">
                <a16:creationId xmlns:a16="http://schemas.microsoft.com/office/drawing/2014/main" id="{E5AD96C1-B630-2C44-E812-59943DD7D1F0}"/>
              </a:ext>
            </a:extLst>
          </p:cNvPr>
          <p:cNvSpPr/>
          <p:nvPr/>
        </p:nvSpPr>
        <p:spPr>
          <a:xfrm rot="20273597">
            <a:off x="8168962" y="5120093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ounded Rectangle 54">
            <a:extLst>
              <a:ext uri="{FF2B5EF4-FFF2-40B4-BE49-F238E27FC236}">
                <a16:creationId xmlns:a16="http://schemas.microsoft.com/office/drawing/2014/main" id="{255756A0-80EF-665C-BCEE-61AD4BF29A45}"/>
              </a:ext>
            </a:extLst>
          </p:cNvPr>
          <p:cNvSpPr/>
          <p:nvPr/>
        </p:nvSpPr>
        <p:spPr>
          <a:xfrm rot="1296669">
            <a:off x="7971035" y="5120539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ound Same Side Corner Rectangle 55">
            <a:extLst>
              <a:ext uri="{FF2B5EF4-FFF2-40B4-BE49-F238E27FC236}">
                <a16:creationId xmlns:a16="http://schemas.microsoft.com/office/drawing/2014/main" id="{4EF5F96D-0658-3B43-EFD1-6A3B7BA6A166}"/>
              </a:ext>
            </a:extLst>
          </p:cNvPr>
          <p:cNvSpPr/>
          <p:nvPr/>
        </p:nvSpPr>
        <p:spPr>
          <a:xfrm rot="10800000">
            <a:off x="8016958" y="534077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 Same Side Corner Rectangle 56">
            <a:extLst>
              <a:ext uri="{FF2B5EF4-FFF2-40B4-BE49-F238E27FC236}">
                <a16:creationId xmlns:a16="http://schemas.microsoft.com/office/drawing/2014/main" id="{C184909D-0796-9042-D277-7F5FE0904749}"/>
              </a:ext>
            </a:extLst>
          </p:cNvPr>
          <p:cNvSpPr/>
          <p:nvPr/>
        </p:nvSpPr>
        <p:spPr>
          <a:xfrm rot="10800000">
            <a:off x="8117276" y="534077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lowchart: Connector 184">
            <a:extLst>
              <a:ext uri="{FF2B5EF4-FFF2-40B4-BE49-F238E27FC236}">
                <a16:creationId xmlns:a16="http://schemas.microsoft.com/office/drawing/2014/main" id="{D0E96013-7935-3628-7438-EDCCFA4D93E9}"/>
              </a:ext>
            </a:extLst>
          </p:cNvPr>
          <p:cNvSpPr/>
          <p:nvPr/>
        </p:nvSpPr>
        <p:spPr>
          <a:xfrm>
            <a:off x="8417257" y="498632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ound Same Side Corner Rectangle 51">
            <a:extLst>
              <a:ext uri="{FF2B5EF4-FFF2-40B4-BE49-F238E27FC236}">
                <a16:creationId xmlns:a16="http://schemas.microsoft.com/office/drawing/2014/main" id="{C96E602B-E70F-9629-3CAF-DE27388FC7E3}"/>
              </a:ext>
            </a:extLst>
          </p:cNvPr>
          <p:cNvSpPr>
            <a:spLocks/>
          </p:cNvSpPr>
          <p:nvPr/>
        </p:nvSpPr>
        <p:spPr>
          <a:xfrm>
            <a:off x="8404348" y="5117913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62A01EF-D871-2B5A-6FCE-166AD3EA4D77}"/>
              </a:ext>
            </a:extLst>
          </p:cNvPr>
          <p:cNvSpPr/>
          <p:nvPr/>
        </p:nvSpPr>
        <p:spPr>
          <a:xfrm>
            <a:off x="8452660" y="5073391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ounded Rectangle 53">
            <a:extLst>
              <a:ext uri="{FF2B5EF4-FFF2-40B4-BE49-F238E27FC236}">
                <a16:creationId xmlns:a16="http://schemas.microsoft.com/office/drawing/2014/main" id="{6D15669D-5D37-5D81-53FF-CC888D48211B}"/>
              </a:ext>
            </a:extLst>
          </p:cNvPr>
          <p:cNvSpPr/>
          <p:nvPr/>
        </p:nvSpPr>
        <p:spPr>
          <a:xfrm rot="20273597">
            <a:off x="8556834" y="5122567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ounded Rectangle 54">
            <a:extLst>
              <a:ext uri="{FF2B5EF4-FFF2-40B4-BE49-F238E27FC236}">
                <a16:creationId xmlns:a16="http://schemas.microsoft.com/office/drawing/2014/main" id="{54628E85-C7A0-54DB-4494-536D217D1314}"/>
              </a:ext>
            </a:extLst>
          </p:cNvPr>
          <p:cNvSpPr/>
          <p:nvPr/>
        </p:nvSpPr>
        <p:spPr>
          <a:xfrm rot="1296669">
            <a:off x="8358907" y="5123013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ound Same Side Corner Rectangle 55">
            <a:extLst>
              <a:ext uri="{FF2B5EF4-FFF2-40B4-BE49-F238E27FC236}">
                <a16:creationId xmlns:a16="http://schemas.microsoft.com/office/drawing/2014/main" id="{17C74B1B-E834-BA43-41C9-8601BFC689F8}"/>
              </a:ext>
            </a:extLst>
          </p:cNvPr>
          <p:cNvSpPr/>
          <p:nvPr/>
        </p:nvSpPr>
        <p:spPr>
          <a:xfrm rot="10800000">
            <a:off x="8404830" y="534324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ound Same Side Corner Rectangle 56">
            <a:extLst>
              <a:ext uri="{FF2B5EF4-FFF2-40B4-BE49-F238E27FC236}">
                <a16:creationId xmlns:a16="http://schemas.microsoft.com/office/drawing/2014/main" id="{EC66D781-D256-E0BF-5797-A0C042AB7E24}"/>
              </a:ext>
            </a:extLst>
          </p:cNvPr>
          <p:cNvSpPr/>
          <p:nvPr/>
        </p:nvSpPr>
        <p:spPr>
          <a:xfrm rot="10800000">
            <a:off x="8505148" y="534324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lowchart: Connector 191">
            <a:extLst>
              <a:ext uri="{FF2B5EF4-FFF2-40B4-BE49-F238E27FC236}">
                <a16:creationId xmlns:a16="http://schemas.microsoft.com/office/drawing/2014/main" id="{D44CE83B-A5EE-816A-2EC6-D9A254B56318}"/>
              </a:ext>
            </a:extLst>
          </p:cNvPr>
          <p:cNvSpPr/>
          <p:nvPr/>
        </p:nvSpPr>
        <p:spPr>
          <a:xfrm>
            <a:off x="8816326" y="498269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ound Same Side Corner Rectangle 51">
            <a:extLst>
              <a:ext uri="{FF2B5EF4-FFF2-40B4-BE49-F238E27FC236}">
                <a16:creationId xmlns:a16="http://schemas.microsoft.com/office/drawing/2014/main" id="{5254318A-ACF7-115B-6A8D-50205437B43E}"/>
              </a:ext>
            </a:extLst>
          </p:cNvPr>
          <p:cNvSpPr>
            <a:spLocks/>
          </p:cNvSpPr>
          <p:nvPr/>
        </p:nvSpPr>
        <p:spPr>
          <a:xfrm>
            <a:off x="8803417" y="5114283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1EA946A-0EBE-87CB-218E-E5BE30EF2ACD}"/>
              </a:ext>
            </a:extLst>
          </p:cNvPr>
          <p:cNvSpPr/>
          <p:nvPr/>
        </p:nvSpPr>
        <p:spPr>
          <a:xfrm>
            <a:off x="8851729" y="5069761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ounded Rectangle 53">
            <a:extLst>
              <a:ext uri="{FF2B5EF4-FFF2-40B4-BE49-F238E27FC236}">
                <a16:creationId xmlns:a16="http://schemas.microsoft.com/office/drawing/2014/main" id="{94A9421F-2D55-6B88-5373-AA7BFB4D2C07}"/>
              </a:ext>
            </a:extLst>
          </p:cNvPr>
          <p:cNvSpPr/>
          <p:nvPr/>
        </p:nvSpPr>
        <p:spPr>
          <a:xfrm rot="20273597">
            <a:off x="8955903" y="5118937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ounded Rectangle 54">
            <a:extLst>
              <a:ext uri="{FF2B5EF4-FFF2-40B4-BE49-F238E27FC236}">
                <a16:creationId xmlns:a16="http://schemas.microsoft.com/office/drawing/2014/main" id="{6CAD668F-BB20-B485-6A3E-70E88FDD1C89}"/>
              </a:ext>
            </a:extLst>
          </p:cNvPr>
          <p:cNvSpPr/>
          <p:nvPr/>
        </p:nvSpPr>
        <p:spPr>
          <a:xfrm rot="1296669">
            <a:off x="8757976" y="5119383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ound Same Side Corner Rectangle 55">
            <a:extLst>
              <a:ext uri="{FF2B5EF4-FFF2-40B4-BE49-F238E27FC236}">
                <a16:creationId xmlns:a16="http://schemas.microsoft.com/office/drawing/2014/main" id="{EF4EE5BE-EEC2-9910-E9CD-2F2E6D31AA08}"/>
              </a:ext>
            </a:extLst>
          </p:cNvPr>
          <p:cNvSpPr/>
          <p:nvPr/>
        </p:nvSpPr>
        <p:spPr>
          <a:xfrm rot="10800000">
            <a:off x="8803890" y="533961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ound Same Side Corner Rectangle 56">
            <a:extLst>
              <a:ext uri="{FF2B5EF4-FFF2-40B4-BE49-F238E27FC236}">
                <a16:creationId xmlns:a16="http://schemas.microsoft.com/office/drawing/2014/main" id="{FB1DEB6D-F9D7-947F-6750-E422BCF90605}"/>
              </a:ext>
            </a:extLst>
          </p:cNvPr>
          <p:cNvSpPr/>
          <p:nvPr/>
        </p:nvSpPr>
        <p:spPr>
          <a:xfrm rot="10800000">
            <a:off x="8904217" y="533961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lowchart: Connector 198">
            <a:extLst>
              <a:ext uri="{FF2B5EF4-FFF2-40B4-BE49-F238E27FC236}">
                <a16:creationId xmlns:a16="http://schemas.microsoft.com/office/drawing/2014/main" id="{A96CC61E-84A7-D6CE-2657-1C7EA6055151}"/>
              </a:ext>
            </a:extLst>
          </p:cNvPr>
          <p:cNvSpPr/>
          <p:nvPr/>
        </p:nvSpPr>
        <p:spPr>
          <a:xfrm>
            <a:off x="9211341" y="4985166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ound Same Side Corner Rectangle 51">
            <a:extLst>
              <a:ext uri="{FF2B5EF4-FFF2-40B4-BE49-F238E27FC236}">
                <a16:creationId xmlns:a16="http://schemas.microsoft.com/office/drawing/2014/main" id="{8407A8E1-5B45-58DC-526F-8D6596785F34}"/>
              </a:ext>
            </a:extLst>
          </p:cNvPr>
          <p:cNvSpPr>
            <a:spLocks/>
          </p:cNvSpPr>
          <p:nvPr/>
        </p:nvSpPr>
        <p:spPr>
          <a:xfrm>
            <a:off x="9198432" y="5116757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DD1EA0F-CE11-F2B2-FD3E-76799246EEE6}"/>
              </a:ext>
            </a:extLst>
          </p:cNvPr>
          <p:cNvSpPr/>
          <p:nvPr/>
        </p:nvSpPr>
        <p:spPr>
          <a:xfrm>
            <a:off x="9246744" y="5072235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ounded Rectangle 53">
            <a:extLst>
              <a:ext uri="{FF2B5EF4-FFF2-40B4-BE49-F238E27FC236}">
                <a16:creationId xmlns:a16="http://schemas.microsoft.com/office/drawing/2014/main" id="{84BDD5FA-D286-59E0-4CBA-82513EAC189C}"/>
              </a:ext>
            </a:extLst>
          </p:cNvPr>
          <p:cNvSpPr/>
          <p:nvPr/>
        </p:nvSpPr>
        <p:spPr>
          <a:xfrm rot="20273597">
            <a:off x="9350918" y="5121411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ounded Rectangle 54">
            <a:extLst>
              <a:ext uri="{FF2B5EF4-FFF2-40B4-BE49-F238E27FC236}">
                <a16:creationId xmlns:a16="http://schemas.microsoft.com/office/drawing/2014/main" id="{49DD49C1-D4B4-820E-D297-39DB084F88F2}"/>
              </a:ext>
            </a:extLst>
          </p:cNvPr>
          <p:cNvSpPr/>
          <p:nvPr/>
        </p:nvSpPr>
        <p:spPr>
          <a:xfrm rot="1296669">
            <a:off x="9152991" y="5121857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ound Same Side Corner Rectangle 55">
            <a:extLst>
              <a:ext uri="{FF2B5EF4-FFF2-40B4-BE49-F238E27FC236}">
                <a16:creationId xmlns:a16="http://schemas.microsoft.com/office/drawing/2014/main" id="{B8380827-C253-83B3-9B92-E0FBCBD7B04B}"/>
              </a:ext>
            </a:extLst>
          </p:cNvPr>
          <p:cNvSpPr/>
          <p:nvPr/>
        </p:nvSpPr>
        <p:spPr>
          <a:xfrm rot="10800000">
            <a:off x="9198914" y="5342093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ound Same Side Corner Rectangle 56">
            <a:extLst>
              <a:ext uri="{FF2B5EF4-FFF2-40B4-BE49-F238E27FC236}">
                <a16:creationId xmlns:a16="http://schemas.microsoft.com/office/drawing/2014/main" id="{B7C25DD8-ED97-E45F-3358-1FE5D9600A91}"/>
              </a:ext>
            </a:extLst>
          </p:cNvPr>
          <p:cNvSpPr/>
          <p:nvPr/>
        </p:nvSpPr>
        <p:spPr>
          <a:xfrm rot="10800000">
            <a:off x="9299232" y="5342093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lowchart: Connector 205">
            <a:extLst>
              <a:ext uri="{FF2B5EF4-FFF2-40B4-BE49-F238E27FC236}">
                <a16:creationId xmlns:a16="http://schemas.microsoft.com/office/drawing/2014/main" id="{82FA02E1-7FF2-762F-3BF5-077C6F317AA2}"/>
              </a:ext>
            </a:extLst>
          </p:cNvPr>
          <p:cNvSpPr/>
          <p:nvPr/>
        </p:nvSpPr>
        <p:spPr>
          <a:xfrm>
            <a:off x="9610892" y="4982692"/>
            <a:ext cx="108000" cy="108000"/>
          </a:xfrm>
          <a:prstGeom prst="flowChartConnector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ound Same Side Corner Rectangle 51">
            <a:extLst>
              <a:ext uri="{FF2B5EF4-FFF2-40B4-BE49-F238E27FC236}">
                <a16:creationId xmlns:a16="http://schemas.microsoft.com/office/drawing/2014/main" id="{984241D8-B656-D781-B7FB-914EAA6A8D23}"/>
              </a:ext>
            </a:extLst>
          </p:cNvPr>
          <p:cNvSpPr>
            <a:spLocks/>
          </p:cNvSpPr>
          <p:nvPr/>
        </p:nvSpPr>
        <p:spPr>
          <a:xfrm>
            <a:off x="9597983" y="5114283"/>
            <a:ext cx="144000" cy="252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24AD27E-958D-E2F7-AA8F-9AA1FF598EBF}"/>
              </a:ext>
            </a:extLst>
          </p:cNvPr>
          <p:cNvSpPr/>
          <p:nvPr/>
        </p:nvSpPr>
        <p:spPr>
          <a:xfrm>
            <a:off x="9646295" y="5069761"/>
            <a:ext cx="43200" cy="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ounded Rectangle 53">
            <a:extLst>
              <a:ext uri="{FF2B5EF4-FFF2-40B4-BE49-F238E27FC236}">
                <a16:creationId xmlns:a16="http://schemas.microsoft.com/office/drawing/2014/main" id="{E1B1B16B-5F0A-9CAB-27E7-7454539400DE}"/>
              </a:ext>
            </a:extLst>
          </p:cNvPr>
          <p:cNvSpPr/>
          <p:nvPr/>
        </p:nvSpPr>
        <p:spPr>
          <a:xfrm rot="20273597">
            <a:off x="9750469" y="5118937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ounded Rectangle 54">
            <a:extLst>
              <a:ext uri="{FF2B5EF4-FFF2-40B4-BE49-F238E27FC236}">
                <a16:creationId xmlns:a16="http://schemas.microsoft.com/office/drawing/2014/main" id="{1635DC7B-696A-0F98-F809-BBD2B80C5004}"/>
              </a:ext>
            </a:extLst>
          </p:cNvPr>
          <p:cNvSpPr/>
          <p:nvPr/>
        </p:nvSpPr>
        <p:spPr>
          <a:xfrm rot="1296669">
            <a:off x="9552542" y="5119383"/>
            <a:ext cx="36000" cy="252000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ound Same Side Corner Rectangle 55">
            <a:extLst>
              <a:ext uri="{FF2B5EF4-FFF2-40B4-BE49-F238E27FC236}">
                <a16:creationId xmlns:a16="http://schemas.microsoft.com/office/drawing/2014/main" id="{3A59F7A8-49E9-03FE-C4BE-89F578A125EF}"/>
              </a:ext>
            </a:extLst>
          </p:cNvPr>
          <p:cNvSpPr/>
          <p:nvPr/>
        </p:nvSpPr>
        <p:spPr>
          <a:xfrm rot="10800000">
            <a:off x="9598016" y="5341095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ound Same Side Corner Rectangle 56">
            <a:extLst>
              <a:ext uri="{FF2B5EF4-FFF2-40B4-BE49-F238E27FC236}">
                <a16:creationId xmlns:a16="http://schemas.microsoft.com/office/drawing/2014/main" id="{E9E9F869-CAF4-93EC-EA85-902B011F62A0}"/>
              </a:ext>
            </a:extLst>
          </p:cNvPr>
          <p:cNvSpPr/>
          <p:nvPr/>
        </p:nvSpPr>
        <p:spPr>
          <a:xfrm rot="10800000">
            <a:off x="9698783" y="5339619"/>
            <a:ext cx="43200" cy="288000"/>
          </a:xfrm>
          <a:prstGeom prst="round2Same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2D9E7473-7803-02A4-9576-A4F3C3F7A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92"/>
          <a:stretch/>
        </p:blipFill>
        <p:spPr>
          <a:xfrm>
            <a:off x="8316134" y="4230870"/>
            <a:ext cx="180000" cy="646232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847D3412-EC06-DB6F-47C6-98DA520B2A87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5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928F3D8-CB65-9BF2-8503-901BCE0D2721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0292861-0DA9-6055-F5D8-815850162039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1451697-207D-4053-9620-D34093577EB2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F3CE78E-327C-ADD9-CB57-E49A2FA6087C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DE6B405-A37E-5B0C-877A-F2EEAB7124E6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en-IE" sz="1200" b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21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847D3412-EC06-DB6F-47C6-98DA520B2A87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r>
              <a:rPr lang="en-IE" sz="1200" b="1" kern="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928F3D8-CB65-9BF2-8503-901BCE0D2721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0292861-0DA9-6055-F5D8-815850162039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1451697-207D-4053-9620-D34093577EB2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F3CE78E-327C-ADD9-CB57-E49A2FA6087C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DE6B405-A37E-5B0C-877A-F2EEAB7124E6}"/>
              </a:ext>
            </a:extLst>
          </p:cNvPr>
          <p:cNvSpPr/>
          <p:nvPr/>
        </p:nvSpPr>
        <p:spPr>
          <a:xfrm>
            <a:off x="10020301" y="-1"/>
            <a:ext cx="2171700" cy="763200"/>
          </a:xfrm>
          <a:prstGeom prst="rect">
            <a:avLst/>
          </a:prstGeom>
          <a:solidFill>
            <a:srgbClr val="006699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16">
            <a:extLst>
              <a:ext uri="{FF2B5EF4-FFF2-40B4-BE49-F238E27FC236}">
                <a16:creationId xmlns:a16="http://schemas.microsoft.com/office/drawing/2014/main" id="{D0423C73-177D-9315-354B-DD5AD1C5FF8D}"/>
              </a:ext>
            </a:extLst>
          </p:cNvPr>
          <p:cNvSpPr/>
          <p:nvPr/>
        </p:nvSpPr>
        <p:spPr>
          <a:xfrm>
            <a:off x="3758537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defTabSz="457315"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00" kern="0">
              <a:solidFill>
                <a:srgbClr val="00808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itle 36">
            <a:extLst>
              <a:ext uri="{FF2B5EF4-FFF2-40B4-BE49-F238E27FC236}">
                <a16:creationId xmlns:a16="http://schemas.microsoft.com/office/drawing/2014/main" id="{98CA0E13-4114-E6C6-C81E-643317A9D769}"/>
              </a:ext>
            </a:extLst>
          </p:cNvPr>
          <p:cNvSpPr txBox="1">
            <a:spLocks/>
          </p:cNvSpPr>
          <p:nvPr/>
        </p:nvSpPr>
        <p:spPr>
          <a:xfrm>
            <a:off x="3751907" y="264140"/>
            <a:ext cx="4680000" cy="432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 study: Ontario and the ROI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0840FCB3-700A-F3A0-9A41-88ACB99EEAA6}"/>
              </a:ext>
            </a:extLst>
          </p:cNvPr>
          <p:cNvSpPr txBox="1">
            <a:spLocks/>
          </p:cNvSpPr>
          <p:nvPr/>
        </p:nvSpPr>
        <p:spPr>
          <a:xfrm>
            <a:off x="585197" y="1437999"/>
            <a:ext cx="10912839" cy="496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Regions distinguished by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and administrative geography as well as several regulatory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parameters.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728E15-EF2D-CE8B-9A66-23D88086A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250526"/>
              </p:ext>
            </p:extLst>
          </p:nvPr>
        </p:nvGraphicFramePr>
        <p:xfrm>
          <a:off x="1001615" y="2165068"/>
          <a:ext cx="10078716" cy="3032250"/>
        </p:xfrm>
        <a:graphic>
          <a:graphicData uri="http://schemas.openxmlformats.org/drawingml/2006/table">
            <a:tbl>
              <a:tblPr firstRow="1" bandRow="1"/>
              <a:tblGrid>
                <a:gridCol w="269280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3692958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3692958">
                  <a:extLst>
                    <a:ext uri="{9D8B030D-6E8A-4147-A177-3AD203B41FA5}">
                      <a16:colId xmlns:a16="http://schemas.microsoft.com/office/drawing/2014/main" val="4015713530"/>
                    </a:ext>
                  </a:extLst>
                </a:gridCol>
              </a:tblGrid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endParaRPr lang="en-I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Ontario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Republic of Ireland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Land area (</a:t>
                      </a: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km</a:t>
                      </a:r>
                      <a:r>
                        <a:rPr lang="en-CA" sz="1200" b="1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kumimoji="0" lang="en-I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  <a:endParaRPr lang="en-I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1,076,000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70,273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Population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14,200,000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5,100,000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Climate</a:t>
                      </a:r>
                      <a:endParaRPr lang="en-IE" sz="12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Humid continental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Cool temperate oceanic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8985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Lowest tier of government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Municipal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County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9513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Threshold for water supply regulation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&gt; 50m</a:t>
                      </a:r>
                      <a:r>
                        <a:rPr kumimoji="0" lang="en-CA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water per day or ≥ 5 properties</a:t>
                      </a:r>
                      <a:endParaRPr kumimoji="0" lang="en-I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&gt; 10m</a:t>
                      </a:r>
                      <a:r>
                        <a:rPr lang="en-CA" sz="12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water per day or &gt; 50 people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26200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Supply regulatory requirements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I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Well driller licensing, bacterial testing during property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transactions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1443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Supply maintenance incentivisation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Free bacterial water testing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33423"/>
                  </a:ext>
                </a:extLst>
              </a:tr>
            </a:tbl>
          </a:graphicData>
        </a:graphic>
      </p:graphicFrame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5A267F3A-8137-3470-2F16-772BF3C56920}"/>
              </a:ext>
            </a:extLst>
          </p:cNvPr>
          <p:cNvSpPr txBox="1">
            <a:spLocks/>
          </p:cNvSpPr>
          <p:nvPr/>
        </p:nvSpPr>
        <p:spPr>
          <a:xfrm>
            <a:off x="585196" y="5470431"/>
            <a:ext cx="10912839" cy="496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Both regions characterised by increasing rates of supply contamination and associated waterborne illness.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0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A1BE99F4-B6BC-2F72-44E9-BB35888873B6}"/>
              </a:ext>
            </a:extLst>
          </p:cNvPr>
          <p:cNvSpPr txBox="1">
            <a:spLocks/>
          </p:cNvSpPr>
          <p:nvPr/>
        </p:nvSpPr>
        <p:spPr>
          <a:xfrm>
            <a:off x="585198" y="1437997"/>
            <a:ext cx="4680000" cy="44966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Consumption of private well water contributes to approximately 4,800 annual cases of AGI in Ontario.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many as 80% of annual cases of verotoxigenic E.coli (VTEC) in the ROI linked with private well water exposure.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algn="just">
              <a:spcBef>
                <a:spcPts val="0"/>
              </a:spcBef>
              <a:buClr>
                <a:srgbClr val="006699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prstClr val="black"/>
                </a:solidFill>
              </a:rPr>
              <a:t>Risk communication interventions required to promote private well maintenance.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702CA178-44E7-32A4-C2EE-410FB224ADA3}"/>
              </a:ext>
            </a:extLst>
          </p:cNvPr>
          <p:cNvSpPr/>
          <p:nvPr/>
        </p:nvSpPr>
        <p:spPr>
          <a:xfrm>
            <a:off x="585198" y="715535"/>
            <a:ext cx="4680000" cy="45719"/>
          </a:xfrm>
          <a:prstGeom prst="roundRect">
            <a:avLst>
              <a:gd name="adj" fmla="val 24145"/>
            </a:avLst>
          </a:prstGeom>
          <a:solidFill>
            <a:srgbClr val="006699"/>
          </a:solidFill>
          <a:ln w="12700">
            <a:miter lim="400000"/>
          </a:ln>
        </p:spPr>
        <p:txBody>
          <a:bodyPr lIns="45719" rIns="45719" anchor="ctr">
            <a:normAutofit fontScale="25000" lnSpcReduction="20000"/>
          </a:bodyPr>
          <a:lstStyle/>
          <a:p>
            <a:pPr marL="0" marR="0" lvl="0" indent="0" algn="l" defTabSz="457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36">
            <a:extLst>
              <a:ext uri="{FF2B5EF4-FFF2-40B4-BE49-F238E27FC236}">
                <a16:creationId xmlns:a16="http://schemas.microsoft.com/office/drawing/2014/main" id="{3FFAD171-67D5-8755-7B33-F1925B935BA8}"/>
              </a:ext>
            </a:extLst>
          </p:cNvPr>
          <p:cNvSpPr txBox="1">
            <a:spLocks/>
          </p:cNvSpPr>
          <p:nvPr/>
        </p:nvSpPr>
        <p:spPr>
          <a:xfrm>
            <a:off x="585198" y="264140"/>
            <a:ext cx="4680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 study: Ontario and the ROI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222FE72-902A-9A8E-396C-7DEC9921C42A}"/>
              </a:ext>
            </a:extLst>
          </p:cNvPr>
          <p:cNvSpPr/>
          <p:nvPr/>
        </p:nvSpPr>
        <p:spPr>
          <a:xfrm>
            <a:off x="10912839" y="6434690"/>
            <a:ext cx="1279161" cy="227789"/>
          </a:xfrm>
          <a:prstGeom prst="rect">
            <a:avLst/>
          </a:prstGeom>
          <a:solidFill>
            <a:srgbClr val="006699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7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016DB37-5A6D-FB9F-5D8D-130B0529E352}"/>
              </a:ext>
            </a:extLst>
          </p:cNvPr>
          <p:cNvSpPr/>
          <p:nvPr/>
        </p:nvSpPr>
        <p:spPr>
          <a:xfrm>
            <a:off x="-1" y="6434691"/>
            <a:ext cx="10912839" cy="227788"/>
          </a:xfrm>
          <a:prstGeom prst="rect">
            <a:avLst/>
          </a:prstGeom>
          <a:solidFill>
            <a:srgbClr val="00669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DF7EF2C-14F9-D5F5-EE07-5B211112C9D4}"/>
              </a:ext>
            </a:extLst>
          </p:cNvPr>
          <p:cNvSpPr/>
          <p:nvPr/>
        </p:nvSpPr>
        <p:spPr>
          <a:xfrm flipH="1">
            <a:off x="10836164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B9E7D91-279B-9B8A-E549-5DB24DAF2AB0}"/>
              </a:ext>
            </a:extLst>
          </p:cNvPr>
          <p:cNvSpPr/>
          <p:nvPr/>
        </p:nvSpPr>
        <p:spPr>
          <a:xfrm flipH="1">
            <a:off x="10668609" y="6434690"/>
            <a:ext cx="76669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58BF7EB-DBEA-317F-4649-AECB75746A76}"/>
              </a:ext>
            </a:extLst>
          </p:cNvPr>
          <p:cNvSpPr/>
          <p:nvPr/>
        </p:nvSpPr>
        <p:spPr>
          <a:xfrm flipH="1">
            <a:off x="10496201" y="6434690"/>
            <a:ext cx="76673" cy="2277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511647D-7686-9602-FCCC-FF3F0433F090}"/>
              </a:ext>
            </a:extLst>
          </p:cNvPr>
          <p:cNvSpPr/>
          <p:nvPr/>
        </p:nvSpPr>
        <p:spPr>
          <a:xfrm>
            <a:off x="5906576" y="1206226"/>
            <a:ext cx="6052527" cy="70525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Number of cases of VTEC (and percentage where information available) for selected risk factors in the ROI, 2017 (n = 923).</a:t>
            </a:r>
          </a:p>
        </p:txBody>
      </p:sp>
      <p:graphicFrame>
        <p:nvGraphicFramePr>
          <p:cNvPr id="210" name="Content Placeholder 4">
            <a:extLst>
              <a:ext uri="{FF2B5EF4-FFF2-40B4-BE49-F238E27FC236}">
                <a16:creationId xmlns:a16="http://schemas.microsoft.com/office/drawing/2014/main" id="{9C9F45A9-51EC-D352-8413-AF56492F2266}"/>
              </a:ext>
            </a:extLst>
          </p:cNvPr>
          <p:cNvGraphicFramePr>
            <a:graphicFrameLocks/>
          </p:cNvGraphicFramePr>
          <p:nvPr/>
        </p:nvGraphicFramePr>
        <p:xfrm>
          <a:off x="5906577" y="1911484"/>
          <a:ext cx="6047999" cy="3631352"/>
        </p:xfrm>
        <a:graphic>
          <a:graphicData uri="http://schemas.openxmlformats.org/drawingml/2006/table">
            <a:tbl>
              <a:tblPr firstRow="1" bandRow="1"/>
              <a:tblGrid>
                <a:gridCol w="1709520">
                  <a:extLst>
                    <a:ext uri="{9D8B030D-6E8A-4147-A177-3AD203B41FA5}">
                      <a16:colId xmlns:a16="http://schemas.microsoft.com/office/drawing/2014/main" val="1666949977"/>
                    </a:ext>
                  </a:extLst>
                </a:gridCol>
                <a:gridCol w="1326549">
                  <a:extLst>
                    <a:ext uri="{9D8B030D-6E8A-4147-A177-3AD203B41FA5}">
                      <a16:colId xmlns:a16="http://schemas.microsoft.com/office/drawing/2014/main" val="1147392777"/>
                    </a:ext>
                  </a:extLst>
                </a:gridCol>
                <a:gridCol w="1505965">
                  <a:extLst>
                    <a:ext uri="{9D8B030D-6E8A-4147-A177-3AD203B41FA5}">
                      <a16:colId xmlns:a16="http://schemas.microsoft.com/office/drawing/2014/main" val="2731622733"/>
                    </a:ext>
                  </a:extLst>
                </a:gridCol>
                <a:gridCol w="1505965">
                  <a:extLst>
                    <a:ext uri="{9D8B030D-6E8A-4147-A177-3AD203B41FA5}">
                      <a16:colId xmlns:a16="http://schemas.microsoft.com/office/drawing/2014/main" val="1906174400"/>
                    </a:ext>
                  </a:extLst>
                </a:gridCol>
              </a:tblGrid>
              <a:tr h="45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Risk factor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Yes (% of</a:t>
                      </a:r>
                      <a:r>
                        <a:rPr lang="en-IE" sz="1200" b="1" baseline="0" dirty="0">
                          <a:solidFill>
                            <a:schemeClr val="bg1"/>
                          </a:solidFill>
                        </a:rPr>
                        <a:t> known)</a:t>
                      </a:r>
                      <a:endParaRPr lang="en-I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E" sz="1200" b="1" dirty="0">
                          <a:solidFill>
                            <a:schemeClr val="bg1"/>
                          </a:solidFill>
                        </a:rPr>
                        <a:t>Unknown/not</a:t>
                      </a:r>
                      <a:r>
                        <a:rPr lang="en-IE" sz="1200" b="1" baseline="0" dirty="0">
                          <a:solidFill>
                            <a:schemeClr val="bg1"/>
                          </a:solidFill>
                        </a:rPr>
                        <a:t> reported</a:t>
                      </a:r>
                      <a:endParaRPr lang="en-I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49199"/>
                  </a:ext>
                </a:extLst>
              </a:tr>
              <a:tr h="413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Food</a:t>
                      </a:r>
                      <a:r>
                        <a:rPr lang="en-IE" sz="1200" baseline="0" dirty="0">
                          <a:solidFill>
                            <a:schemeClr val="bg1"/>
                          </a:solidFill>
                        </a:rPr>
                        <a:t> suspected</a:t>
                      </a:r>
                      <a:endParaRPr lang="en-I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48 (8.3%)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528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347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0919"/>
                  </a:ext>
                </a:extLst>
              </a:tr>
              <a:tr h="702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Exposure to</a:t>
                      </a:r>
                      <a:r>
                        <a:rPr lang="en-IE" sz="1200" baseline="0" dirty="0">
                          <a:solidFill>
                            <a:schemeClr val="bg1"/>
                          </a:solidFill>
                        </a:rPr>
                        <a:t> farm animals or their faeces</a:t>
                      </a:r>
                      <a:endParaRPr lang="en-I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283 (36.0%)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495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145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5576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Exposure</a:t>
                      </a:r>
                      <a:r>
                        <a:rPr lang="en-IE" sz="1200" baseline="0" dirty="0">
                          <a:solidFill>
                            <a:schemeClr val="bg1"/>
                          </a:solidFill>
                        </a:rPr>
                        <a:t> to private well water</a:t>
                      </a:r>
                      <a:endParaRPr lang="en-I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288</a:t>
                      </a:r>
                      <a:r>
                        <a:rPr lang="en-IE" sz="1200" baseline="0" dirty="0"/>
                        <a:t> (41.0%)</a:t>
                      </a:r>
                      <a:endParaRPr lang="en-IE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414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221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38985"/>
                  </a:ext>
                </a:extLst>
              </a:tr>
              <a:tr h="413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Travel-associated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40 (4.6%)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825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58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69513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Attendance at a childcare facility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160 (20.0%)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632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131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6654"/>
                  </a:ext>
                </a:extLst>
              </a:tr>
              <a:tr h="548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</a:rPr>
                        <a:t>Attendance at a childcare facility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143 (47.0%)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162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E" sz="1200" dirty="0"/>
                        <a:t>56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26200"/>
                  </a:ext>
                </a:extLst>
              </a:tr>
            </a:tbl>
          </a:graphicData>
        </a:graphic>
      </p:graphicFrame>
      <p:sp>
        <p:nvSpPr>
          <p:cNvPr id="211" name="Oval 210">
            <a:extLst>
              <a:ext uri="{FF2B5EF4-FFF2-40B4-BE49-F238E27FC236}">
                <a16:creationId xmlns:a16="http://schemas.microsoft.com/office/drawing/2014/main" id="{8DA885B8-EE1F-1634-2EB5-A4467688CC02}"/>
              </a:ext>
            </a:extLst>
          </p:cNvPr>
          <p:cNvSpPr>
            <a:spLocks noChangeAspect="1"/>
          </p:cNvSpPr>
          <p:nvPr/>
        </p:nvSpPr>
        <p:spPr>
          <a:xfrm>
            <a:off x="7825281" y="3542936"/>
            <a:ext cx="902310" cy="43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196A5-373F-6261-EE03-9E4207A5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76" y="136480"/>
            <a:ext cx="3744000" cy="54449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60D7F5-A0FC-367F-E27E-C023BF283238}"/>
              </a:ext>
            </a:extLst>
          </p:cNvPr>
          <p:cNvSpPr/>
          <p:nvPr/>
        </p:nvSpPr>
        <p:spPr>
          <a:xfrm>
            <a:off x="5858576" y="5586847"/>
            <a:ext cx="6096000" cy="70525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 faecal coliform concentrations in groundwater samples from stations monitored by the EPA in the ROI from 2014 to 2019</a:t>
            </a:r>
            <a:r>
              <a:rPr lang="en-IE" sz="14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(Andrade et </a:t>
            </a:r>
            <a:r>
              <a:rPr lang="en-IE" sz="14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al.</a:t>
            </a:r>
            <a:r>
              <a:rPr lang="en-IE" sz="14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4D87-560A-2F5A-715D-4D107273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76" y="2236016"/>
            <a:ext cx="6048000" cy="33068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B99A93-E134-B89E-2C1B-AF138934953A}"/>
              </a:ext>
            </a:extLst>
          </p:cNvPr>
          <p:cNvSpPr/>
          <p:nvPr/>
        </p:nvSpPr>
        <p:spPr>
          <a:xfrm>
            <a:off x="5785600" y="5651774"/>
            <a:ext cx="6289951" cy="382092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1400" b="1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Age-specific incidence rates of VTEC notifications in the ROI in 2017 (HPSC, 2019).</a:t>
            </a:r>
            <a:endParaRPr lang="en-IE" sz="1400" b="1" kern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09" grpId="1"/>
      <p:bldP spid="211" grpId="0" animBg="1"/>
      <p:bldP spid="211" grpId="1" animBg="1"/>
      <p:bldP spid="3" grpId="0"/>
      <p:bldP spid="3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2642</Words>
  <Application>Microsoft Office PowerPoint</Application>
  <PresentationFormat>Widescreen</PresentationFormat>
  <Paragraphs>637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Private groundwater contamination and risk management:  A scoping review of similarities, drivers and challenges  in two developed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groundwater contamination and risk management:  A scoping review of similarities, drivers and challenges  in two developed regions</dc:title>
  <dc:creator>Simon Mooney</dc:creator>
  <cp:lastModifiedBy>Simon Mooney</cp:lastModifiedBy>
  <cp:revision>101</cp:revision>
  <dcterms:created xsi:type="dcterms:W3CDTF">2023-04-15T17:57:55Z</dcterms:created>
  <dcterms:modified xsi:type="dcterms:W3CDTF">2023-04-26T11:34:13Z</dcterms:modified>
</cp:coreProperties>
</file>