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1729" r:id="rId2"/>
    <p:sldId id="470" r:id="rId3"/>
    <p:sldId id="415" r:id="rId4"/>
    <p:sldId id="2159" r:id="rId5"/>
    <p:sldId id="2147" r:id="rId6"/>
    <p:sldId id="2157" r:id="rId7"/>
    <p:sldId id="2158" r:id="rId8"/>
    <p:sldId id="2153" r:id="rId9"/>
    <p:sldId id="2154" r:id="rId10"/>
    <p:sldId id="2155" r:id="rId11"/>
    <p:sldId id="2160" r:id="rId12"/>
    <p:sldId id="1950" r:id="rId13"/>
    <p:sldId id="624"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XLC生物炭扩充版" id="{E551599E-72AA-41F3-ADC3-D923A4A323FD}">
          <p14:sldIdLst>
            <p14:sldId id="1729"/>
            <p14:sldId id="470"/>
            <p14:sldId id="415"/>
            <p14:sldId id="2159"/>
            <p14:sldId id="2147"/>
            <p14:sldId id="2157"/>
            <p14:sldId id="2158"/>
            <p14:sldId id="2153"/>
            <p14:sldId id="2154"/>
            <p14:sldId id="2155"/>
            <p14:sldId id="2160"/>
            <p14:sldId id="1950"/>
            <p14:sldId id="6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0049" autoAdjust="0"/>
  </p:normalViewPr>
  <p:slideViewPr>
    <p:cSldViewPr snapToGrid="0">
      <p:cViewPr varScale="1">
        <p:scale>
          <a:sx n="89" d="100"/>
          <a:sy n="89" d="100"/>
        </p:scale>
        <p:origin x="196" y="48"/>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p:scale>
          <a:sx n="125" d="100"/>
          <a:sy n="125" d="100"/>
        </p:scale>
        <p:origin x="2048" y="-80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9ADA496-4575-1C98-543F-1EC66971DF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7C2C3955-71F9-B0FC-F4A8-72C85519AD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E3CD66-A533-4B07-B2C5-46CECC3F5D53}" type="datetimeFigureOut">
              <a:rPr lang="en-US" smtClean="0"/>
              <a:t>4/21/2023</a:t>
            </a:fld>
            <a:endParaRPr lang="en-US"/>
          </a:p>
        </p:txBody>
      </p:sp>
      <p:sp>
        <p:nvSpPr>
          <p:cNvPr id="4" name="页脚占位符 3">
            <a:extLst>
              <a:ext uri="{FF2B5EF4-FFF2-40B4-BE49-F238E27FC236}">
                <a16:creationId xmlns:a16="http://schemas.microsoft.com/office/drawing/2014/main" id="{13AB2D4F-D46A-734D-43E3-99A4BCF2C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a:extLst>
              <a:ext uri="{FF2B5EF4-FFF2-40B4-BE49-F238E27FC236}">
                <a16:creationId xmlns:a16="http://schemas.microsoft.com/office/drawing/2014/main" id="{7817813E-2CE9-F5D1-7BFA-9916E62575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D83486-A165-4AE6-B23C-058BEC219F8E}" type="slidenum">
              <a:rPr lang="en-US" smtClean="0"/>
              <a:t>‹#›</a:t>
            </a:fld>
            <a:endParaRPr lang="en-US"/>
          </a:p>
        </p:txBody>
      </p:sp>
    </p:spTree>
    <p:extLst>
      <p:ext uri="{BB962C8B-B14F-4D97-AF65-F5344CB8AC3E}">
        <p14:creationId xmlns:p14="http://schemas.microsoft.com/office/powerpoint/2010/main" val="73445652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5FACB-CB19-4AC9-AB13-EB7FC5C60D91}" type="datetimeFigureOut">
              <a:rPr lang="zh-CN" altLang="en-US" smtClean="0"/>
              <a:t>2023/4/21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251E4-85FD-46EF-9C96-0690120AC6E5}" type="slidenum">
              <a:rPr lang="zh-CN" altLang="en-US" smtClean="0"/>
              <a:t>‹#›</a:t>
            </a:fld>
            <a:endParaRPr lang="zh-CN" altLang="en-US"/>
          </a:p>
        </p:txBody>
      </p:sp>
    </p:spTree>
    <p:extLst>
      <p:ext uri="{BB962C8B-B14F-4D97-AF65-F5344CB8AC3E}">
        <p14:creationId xmlns:p14="http://schemas.microsoft.com/office/powerpoint/2010/main" val="3972948130"/>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0000"/>
      </a:lnSpc>
      <a:defRPr sz="1200" kern="1200">
        <a:solidFill>
          <a:schemeClr val="tx1"/>
        </a:solidFill>
        <a:latin typeface="Times New Roman" panose="02020603050405020304" pitchFamily="18" charset="0"/>
        <a:ea typeface="Adobe 宋体 Std L" panose="02020300000000000000" pitchFamily="18" charset="-122"/>
        <a:cs typeface="Times New Roman" panose="02020603050405020304" pitchFamily="18" charset="0"/>
      </a:defRPr>
    </a:lvl1pPr>
    <a:lvl2pPr marL="457200" algn="l" defTabSz="914400" rtl="0" eaLnBrk="1" latinLnBrk="0" hangingPunct="1">
      <a:lnSpc>
        <a:spcPct val="120000"/>
      </a:lnSpc>
      <a:defRPr sz="1200" kern="1200">
        <a:solidFill>
          <a:schemeClr val="tx1"/>
        </a:solidFill>
        <a:latin typeface="Times New Roman" panose="02020603050405020304" pitchFamily="18" charset="0"/>
        <a:ea typeface="Adobe 宋体 Std L" panose="02020300000000000000" pitchFamily="18" charset="-122"/>
        <a:cs typeface="Times New Roman" panose="02020603050405020304" pitchFamily="18" charset="0"/>
      </a:defRPr>
    </a:lvl2pPr>
    <a:lvl3pPr marL="914400" algn="l" defTabSz="914400" rtl="0" eaLnBrk="1" latinLnBrk="0" hangingPunct="1">
      <a:lnSpc>
        <a:spcPct val="120000"/>
      </a:lnSpc>
      <a:defRPr sz="1200" kern="1200">
        <a:solidFill>
          <a:schemeClr val="tx1"/>
        </a:solidFill>
        <a:latin typeface="Times New Roman" panose="02020603050405020304" pitchFamily="18" charset="0"/>
        <a:ea typeface="Adobe 宋体 Std L" panose="02020300000000000000" pitchFamily="18" charset="-122"/>
        <a:cs typeface="Times New Roman" panose="02020603050405020304" pitchFamily="18" charset="0"/>
      </a:defRPr>
    </a:lvl3pPr>
    <a:lvl4pPr marL="1371600" algn="l" defTabSz="914400" rtl="0" eaLnBrk="1" latinLnBrk="0" hangingPunct="1">
      <a:lnSpc>
        <a:spcPct val="120000"/>
      </a:lnSpc>
      <a:defRPr sz="1200" kern="1200">
        <a:solidFill>
          <a:schemeClr val="tx1"/>
        </a:solidFill>
        <a:latin typeface="Times New Roman" panose="02020603050405020304" pitchFamily="18" charset="0"/>
        <a:ea typeface="Adobe 宋体 Std L" panose="02020300000000000000" pitchFamily="18" charset="-122"/>
        <a:cs typeface="Times New Roman" panose="02020603050405020304" pitchFamily="18" charset="0"/>
      </a:defRPr>
    </a:lvl4pPr>
    <a:lvl5pPr marL="1828800" algn="l" defTabSz="914400" rtl="0" eaLnBrk="1" latinLnBrk="0" hangingPunct="1">
      <a:lnSpc>
        <a:spcPct val="120000"/>
      </a:lnSpc>
      <a:defRPr sz="1200" kern="1200">
        <a:solidFill>
          <a:schemeClr val="tx1"/>
        </a:solidFill>
        <a:latin typeface="Times New Roman" panose="02020603050405020304" pitchFamily="18" charset="0"/>
        <a:ea typeface="Adobe 宋体 Std L" panose="02020300000000000000" pitchFamily="18" charset="-122"/>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ciencedirect.com/topics/earth-and-planetary-sciences/pyrolysi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a:latin typeface="Times New Roman" panose="02020603050405020304" pitchFamily="18" charset="0"/>
              </a:rPr>
              <a:t>Good morning ladies and gentlemen, I’m Lichun Hsieh from the College of Environmental Sciences and Engineering at </a:t>
            </a:r>
            <a:r>
              <a:rPr lang="en-US" altLang="zh-TW" dirty="0">
                <a:latin typeface="Times New Roman" panose="02020603050405020304" pitchFamily="18" charset="0"/>
              </a:rPr>
              <a:t>P</a:t>
            </a:r>
            <a:r>
              <a:rPr lang="en-US" altLang="zh-CN" dirty="0">
                <a:latin typeface="Times New Roman" panose="02020603050405020304" pitchFamily="18" charset="0"/>
              </a:rPr>
              <a:t>eking University.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a:latin typeface="Times New Roman" panose="02020603050405020304" pitchFamily="18" charset="0"/>
              </a:rPr>
              <a:t>My report topic is </a:t>
            </a:r>
            <a:r>
              <a:rPr lang="en-US" altLang="zh-CN" dirty="0">
                <a:solidFill>
                  <a:srgbClr val="9933FF"/>
                </a:solidFill>
                <a:latin typeface="Times New Roman" panose="02020603050405020304" pitchFamily="18" charset="0"/>
              </a:rPr>
              <a:t>Addition of biochar as thin preamble layer into sand filtration columns could improve the microplastic removal from water</a:t>
            </a:r>
            <a:r>
              <a:rPr lang="en-US" altLang="zh-CN" dirty="0">
                <a:latin typeface="Times New Roman" panose="02020603050405020304" pitchFamily="18" charset="0"/>
              </a:rPr>
              <a:t>.</a:t>
            </a:r>
            <a:endParaRPr lang="zh-CN" altLang="zh-CN" dirty="0">
              <a:latin typeface="Times New Roman" panose="02020603050405020304" pitchFamily="18" charset="0"/>
            </a:endParaRPr>
          </a:p>
          <a:p>
            <a:pPr eaLnBrk="1" hangingPunct="1">
              <a:spcBef>
                <a:spcPct val="0"/>
              </a:spcBef>
            </a:pPr>
            <a:endParaRPr lang="zh-CN" altLang="en-US" dirty="0"/>
          </a:p>
        </p:txBody>
      </p:sp>
      <p:sp>
        <p:nvSpPr>
          <p:cNvPr id="51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C06258-14F6-4590-AE7F-32EFF44E3CE9}" type="slidenum">
              <a:rPr lang="zh-CN" altLang="en-US" smtClean="0">
                <a:ea typeface="等线" panose="02010600030101010101" pitchFamily="2" charset="-122"/>
              </a:rPr>
              <a:t>1</a:t>
            </a:fld>
            <a:endParaRPr lang="zh-CN" altLang="en-US">
              <a:ea typeface="等线"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i="0" dirty="0"/>
              <a:t>Besides, we had further testified </a:t>
            </a:r>
            <a:r>
              <a:rPr lang="en-US" altLang="en-US" sz="1200" i="0" dirty="0">
                <a:solidFill>
                  <a:schemeClr val="accent2"/>
                </a:solidFill>
              </a:rPr>
              <a:t>MPs removal performance  of </a:t>
            </a:r>
            <a:r>
              <a:rPr lang="en-US" i="0" dirty="0"/>
              <a:t>the woodchip derived biochar </a:t>
            </a:r>
            <a:r>
              <a:rPr lang="en-US" altLang="en-US" sz="1200" i="0" dirty="0">
                <a:solidFill>
                  <a:schemeClr val="accent2"/>
                </a:solidFill>
              </a:rPr>
              <a:t>u</a:t>
            </a:r>
            <a:r>
              <a:rPr lang="en-US" altLang="zh-CN" sz="1200" i="0" dirty="0">
                <a:solidFill>
                  <a:schemeClr val="accent2"/>
                </a:solidFill>
              </a:rPr>
              <a:t>nder different operating conditions, including the </a:t>
            </a:r>
            <a:r>
              <a:rPr lang="en-US" b="0" i="0" dirty="0">
                <a:solidFill>
                  <a:srgbClr val="2E2E2E"/>
                </a:solidFill>
                <a:effectLst/>
                <a:latin typeface="ElsevierGulliver"/>
              </a:rPr>
              <a:t>removal performance with pause interval, as well as the </a:t>
            </a:r>
            <a:r>
              <a:rPr lang="fr-FR" b="0" i="0" dirty="0">
                <a:solidFill>
                  <a:srgbClr val="2E2E2E"/>
                </a:solidFill>
                <a:effectLst/>
                <a:latin typeface="ElsevierGulliver"/>
              </a:rPr>
              <a:t>multiple cycles, longtime filtration process.</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b="0" i="0" dirty="0">
                <a:solidFill>
                  <a:srgbClr val="2E2E2E"/>
                </a:solidFill>
                <a:effectLst/>
                <a:latin typeface="ElsevierGulliver"/>
              </a:rPr>
              <a:t>Furthermore, To save cost, it is critical to recycle and reuse biochar during the practical application of biochar amended columns to remove MPs. Therefore, we had successfully recycled the biochar after both 1</a:t>
            </a:r>
            <a:r>
              <a:rPr lang="en-US" b="0" i="0" baseline="30000" dirty="0">
                <a:solidFill>
                  <a:srgbClr val="2E2E2E"/>
                </a:solidFill>
                <a:effectLst/>
                <a:latin typeface="ElsevierGulliver"/>
              </a:rPr>
              <a:t>st</a:t>
            </a:r>
            <a:r>
              <a:rPr lang="en-US" b="0" i="0" dirty="0">
                <a:solidFill>
                  <a:srgbClr val="2E2E2E"/>
                </a:solidFill>
                <a:effectLst/>
                <a:latin typeface="ElsevierGulliver"/>
              </a:rPr>
              <a:t> and 2</a:t>
            </a:r>
            <a:r>
              <a:rPr lang="en-US" b="0" i="0" baseline="30000" dirty="0">
                <a:solidFill>
                  <a:srgbClr val="2E2E2E"/>
                </a:solidFill>
                <a:effectLst/>
                <a:latin typeface="ElsevierGulliver"/>
              </a:rPr>
              <a:t>nd</a:t>
            </a:r>
            <a:r>
              <a:rPr lang="en-US" b="0" i="0" dirty="0">
                <a:solidFill>
                  <a:srgbClr val="2E2E2E"/>
                </a:solidFill>
                <a:effectLst/>
                <a:latin typeface="ElsevierGulliver"/>
              </a:rPr>
              <a:t> -three transport-elution cycles, and regenerate them by density separation method, and fond the complete MPs removal was also achieved with the recycled biochar under slow flow rates, which indicating that after use, Wc-700BC could be recycled and regenerated for the subsequent use in sand filtration system for effective MPs removal.</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b="0" i="0" dirty="0">
                <a:solidFill>
                  <a:srgbClr val="2E2E2E"/>
                </a:solidFill>
                <a:effectLst/>
                <a:latin typeface="ElsevierGulliver"/>
              </a:rPr>
              <a:t>In addition, The MPs removal performance in real river water and actual sewage water samples by biochar layer amended columns were also tested. And found the biochar amended sand filter remained high removal efficiency, despite of the existence of organic matter, which could compete for attachment sites as well as dispersing MPs, organic matters could decrease the retention of MPs onto sand surfaces.</a:t>
            </a:r>
          </a:p>
        </p:txBody>
      </p:sp>
      <p:sp>
        <p:nvSpPr>
          <p:cNvPr id="4" name="灯片编号占位符 3"/>
          <p:cNvSpPr>
            <a:spLocks noGrp="1"/>
          </p:cNvSpPr>
          <p:nvPr>
            <p:ph type="sldNum" sz="quarter" idx="5"/>
          </p:nvPr>
        </p:nvSpPr>
        <p:spPr/>
        <p:txBody>
          <a:bodyPr/>
          <a:lstStyle/>
          <a:p>
            <a:fld id="{CEC251E4-85FD-46EF-9C96-0690120AC6E5}" type="slidenum">
              <a:rPr lang="zh-CN" altLang="en-US" smtClean="0"/>
              <a:t>10</a:t>
            </a:fld>
            <a:endParaRPr lang="zh-CN" altLang="en-US"/>
          </a:p>
        </p:txBody>
      </p:sp>
    </p:spTree>
    <p:extLst>
      <p:ext uri="{BB962C8B-B14F-4D97-AF65-F5344CB8AC3E}">
        <p14:creationId xmlns:p14="http://schemas.microsoft.com/office/powerpoint/2010/main" val="876092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0" dirty="0">
                <a:solidFill>
                  <a:srgbClr val="2E2E2E"/>
                </a:solidFill>
                <a:effectLst/>
                <a:latin typeface="ElsevierGulliver"/>
              </a:rPr>
              <a:t>In present study, to boost the removal performance of MPs in sand filtration systems (units that commonly employed in WWTPs to remove colloidal pollutants), six types of biochar fabricated from three raw biomass materials (i.e. lignin, cellulose, and woodchips) at two </a:t>
            </a:r>
            <a:r>
              <a:rPr lang="en-US" b="0" i="0" dirty="0">
                <a:solidFill>
                  <a:srgbClr val="2E2E2E"/>
                </a:solidFill>
                <a:effectLst/>
                <a:latin typeface="ElsevierGulliver"/>
                <a:hlinkClick r:id="rId3" tooltip="Learn more about pyrolysis from ScienceDirect's AI-generated Topic Pages"/>
              </a:rPr>
              <a:t>pyrolysis</a:t>
            </a:r>
            <a:r>
              <a:rPr lang="en-US" b="0" i="0" dirty="0">
                <a:solidFill>
                  <a:srgbClr val="2E2E2E"/>
                </a:solidFill>
                <a:effectLst/>
                <a:latin typeface="ElsevierGulliver"/>
              </a:rPr>
              <a:t> temperatures (400 °C and 700 °C) was respectively amended into sand columns as thin permeable layer. We found that adding all six types of biochar into sand columns as thin permeable layer could greatly improve the retention of MPs with the diameter of 1 μm under either slow (4 m/d) or fast flow rates (160 m/d) due to the high adsorption capability of biochar. Woodchip-derived biochar exhibited the highest MPs retention performance, which was followed by cellulose-derived biochar and then lignin-derived biochar. Moreover, for biochar derived from three raw biomasses, increasing pyrolysis temperature could improve MPs retention performance. The direct observation of real-time plastics retention processes on different types of biochar via a visible flow chamber showed that woodchip-derived biochar especially that fabricated at 700 °C exhibited more MPs trapping processes relative to lignin and cellulose-derived biochar due to their more complex surface morphology. Thus, the highest MPs retention performance was achieved in sand columns with amendment by 1 wt% woodchip-derived biochar fabricated at 700 °C. More importantly, we found that for these modified sand filtration column systems, complete MPs removal could be achieved in real river water and actual sewage water, in multiple filtration cycles, longtime filtration process (100 pore volumes injection) as well as with interval flow conditions. Moreover, biochar could be regenerated and reused as thin permeable layer to effectively remove MPs. The results of this study clearly showed that biochar especially woodchip-derived biochar fabricated at 700 °C had the potential to immobilize MPs especially those with small sizes in WWTPs.</a:t>
            </a:r>
            <a:endParaRPr lang="en-US" dirty="0"/>
          </a:p>
        </p:txBody>
      </p:sp>
      <p:sp>
        <p:nvSpPr>
          <p:cNvPr id="4" name="灯片编号占位符 3"/>
          <p:cNvSpPr>
            <a:spLocks noGrp="1"/>
          </p:cNvSpPr>
          <p:nvPr>
            <p:ph type="sldNum" sz="quarter" idx="5"/>
          </p:nvPr>
        </p:nvSpPr>
        <p:spPr/>
        <p:txBody>
          <a:bodyPr/>
          <a:lstStyle/>
          <a:p>
            <a:fld id="{CEC251E4-85FD-46EF-9C96-0690120AC6E5}" type="slidenum">
              <a:rPr lang="zh-CN" altLang="en-US" smtClean="0"/>
              <a:t>11</a:t>
            </a:fld>
            <a:endParaRPr lang="zh-CN" altLang="en-US"/>
          </a:p>
        </p:txBody>
      </p:sp>
    </p:spTree>
    <p:extLst>
      <p:ext uri="{BB962C8B-B14F-4D97-AF65-F5344CB8AC3E}">
        <p14:creationId xmlns:p14="http://schemas.microsoft.com/office/powerpoint/2010/main" val="23603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Tong’s Lab</a:t>
            </a:r>
            <a:endParaRPr lang="zh-CN" altLang="en-US" dirty="0"/>
          </a:p>
        </p:txBody>
      </p:sp>
      <p:sp>
        <p:nvSpPr>
          <p:cNvPr id="4" name="灯片编号占位符 3"/>
          <p:cNvSpPr>
            <a:spLocks noGrp="1"/>
          </p:cNvSpPr>
          <p:nvPr>
            <p:ph type="sldNum" sz="quarter" idx="10"/>
          </p:nvPr>
        </p:nvSpPr>
        <p:spPr/>
        <p:txBody>
          <a:bodyPr/>
          <a:lstStyle/>
          <a:p>
            <a:pPr>
              <a:defRPr/>
            </a:pPr>
            <a:fld id="{44FBB723-1696-46C4-ADEB-766B220350F0}" type="slidenum">
              <a:rPr lang="en-US" altLang="zh-CN" smtClean="0"/>
              <a:t>12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3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003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6EB88EE-10CC-457E-A2B1-FA2ABA4D9564}" type="slidenum">
              <a:rPr lang="zh-CN" altLang="en-US" smtClean="0">
                <a:ea typeface="等线" panose="02010600030101010101" pitchFamily="2" charset="-122"/>
              </a:rPr>
              <a:t>13</a:t>
            </a:fld>
            <a:endParaRPr lang="zh-CN" altLang="en-US">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 typeface="Wingdings" panose="05000000000000000000" pitchFamily="2" charset="2"/>
              <a:buChar char="q"/>
            </a:pPr>
            <a:r>
              <a:rPr lang="en-US" dirty="0"/>
              <a:t>Plastic particles especially microplastics have recently caused global concerns owing to their ubiquitous presence in natural environments and their potential risks to ecosystems and human health. </a:t>
            </a:r>
            <a:endParaRPr lang="en-US" altLang="zh-CN" dirty="0"/>
          </a:p>
          <a:p>
            <a:pPr marL="171450" indent="-171450">
              <a:buFont typeface="Wingdings" panose="05000000000000000000" pitchFamily="2" charset="2"/>
              <a:buChar char="q"/>
            </a:pPr>
            <a:r>
              <a:rPr lang="en-US" altLang="zh-CN" dirty="0"/>
              <a:t>The microplastic could interact with different pollutants and serve as the mobile phase for pollutants, moreover, microplastic would accumulate in the food chain resulting in human exposure, posing threat to human health.</a:t>
            </a:r>
            <a:endParaRPr lang="zh-TW" altLang="en-US" dirty="0"/>
          </a:p>
        </p:txBody>
      </p:sp>
      <p:sp>
        <p:nvSpPr>
          <p:cNvPr id="4" name="灯片编号占位符 3"/>
          <p:cNvSpPr>
            <a:spLocks noGrp="1"/>
          </p:cNvSpPr>
          <p:nvPr>
            <p:ph type="sldNum" sz="quarter" idx="5"/>
          </p:nvPr>
        </p:nvSpPr>
        <p:spPr/>
        <p:txBody>
          <a:bodyPr/>
          <a:lstStyle/>
          <a:p>
            <a:fld id="{28EDF195-961D-4F0B-9051-2B1F2267387C}" type="slidenum">
              <a:rPr lang="zh-TW" altLang="en-US" smtClean="0"/>
              <a:t>2</a:t>
            </a:fld>
            <a:endParaRPr lang="zh-TW" altLang="en-US"/>
          </a:p>
        </p:txBody>
      </p:sp>
    </p:spTree>
    <p:extLst>
      <p:ext uri="{BB962C8B-B14F-4D97-AF65-F5344CB8AC3E}">
        <p14:creationId xmlns:p14="http://schemas.microsoft.com/office/powerpoint/2010/main" val="192997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lvl="0" indent="-171450" algn="just">
              <a:buFont typeface="Arial" panose="020B0604020202020204" pitchFamily="34" charset="0"/>
              <a:buChar char="•"/>
              <a:tabLst>
                <a:tab pos="457200" algn="l"/>
              </a:tabLst>
            </a:pPr>
            <a:r>
              <a:rPr lang="en-US" dirty="0"/>
              <a:t>It’s reported 80% of the microplastic in the ocean originates from land-based sources, related to wastewater treatment plant discharges. </a:t>
            </a:r>
          </a:p>
          <a:p>
            <a:pPr marL="171450" lvl="0" indent="-171450" algn="just">
              <a:buFont typeface="Arial" panose="020B0604020202020204" pitchFamily="34" charset="0"/>
              <a:buChar char="•"/>
              <a:tabLst>
                <a:tab pos="457200" algn="l"/>
              </a:tabLst>
            </a:pPr>
            <a:r>
              <a:rPr lang="en-US" dirty="0"/>
              <a:t>Although the majority of plastics could be retained via different water treatment processes in WWTPs, the amounts of microplastic discharged into aquatic environment from WWTPs are of great concern owing to the significant volumes of daily treated wastewater</a:t>
            </a:r>
          </a:p>
          <a:p>
            <a:pPr marL="171450" lvl="0" indent="-171450" algn="just">
              <a:buFont typeface="Arial" panose="020B0604020202020204" pitchFamily="34" charset="0"/>
              <a:buChar char="•"/>
              <a:tabLst>
                <a:tab pos="457200" algn="l"/>
              </a:tabLst>
            </a:pPr>
            <a:r>
              <a:rPr lang="en-US" dirty="0"/>
              <a:t>For example, it had been reported that about 10 million MPs were discharged into local water every day from the municipal WWTPs in Jiangsu province, China.</a:t>
            </a:r>
          </a:p>
          <a:p>
            <a:pPr marL="171450" lvl="0" indent="-171450" algn="just">
              <a:buFont typeface="Arial" panose="020B0604020202020204" pitchFamily="34" charset="0"/>
              <a:buChar char="•"/>
              <a:tabLst>
                <a:tab pos="457200" algn="l"/>
              </a:tabLst>
            </a:pPr>
            <a:r>
              <a:rPr lang="en-US" dirty="0"/>
              <a:t>Thus, improving the effectiveness of microplastic removal is of high importance to minimize the release of microplastics into the environment.</a:t>
            </a:r>
          </a:p>
        </p:txBody>
      </p:sp>
      <p:sp>
        <p:nvSpPr>
          <p:cNvPr id="4" name="灯片编号占位符 3"/>
          <p:cNvSpPr>
            <a:spLocks noGrp="1"/>
          </p:cNvSpPr>
          <p:nvPr>
            <p:ph type="sldNum" sz="quarter" idx="10"/>
          </p:nvPr>
        </p:nvSpPr>
        <p:spPr/>
        <p:txBody>
          <a:bodyPr/>
          <a:lstStyle/>
          <a:p>
            <a:fld id="{A85DD088-CBCF-4DE2-9419-657E6D5D4F99}" type="slidenum">
              <a:rPr lang="zh-CN" altLang="en-US" smtClean="0"/>
              <a:t>3</a:t>
            </a:fld>
            <a:endParaRPr lang="zh-CN" altLang="en-US"/>
          </a:p>
        </p:txBody>
      </p:sp>
    </p:spTree>
    <p:extLst>
      <p:ext uri="{BB962C8B-B14F-4D97-AF65-F5344CB8AC3E}">
        <p14:creationId xmlns:p14="http://schemas.microsoft.com/office/powerpoint/2010/main" val="117196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gn="just">
              <a:lnSpc>
                <a:spcPct val="150000"/>
              </a:lnSpc>
              <a:buFont typeface="Wingdings" panose="05000000000000000000" pitchFamily="2" charset="2"/>
              <a:buChar char="u"/>
            </a:pPr>
            <a:r>
              <a:rPr lang="en-US" dirty="0"/>
              <a:t>Owing to easy operation and relatively low cost, sand filtration systems were commonly applied in WWTPs to remove colloidal particles. </a:t>
            </a:r>
          </a:p>
          <a:p>
            <a:pPr marL="285750" indent="-285750" algn="just">
              <a:lnSpc>
                <a:spcPct val="150000"/>
              </a:lnSpc>
              <a:buFont typeface="Wingdings" panose="05000000000000000000" pitchFamily="2" charset="2"/>
              <a:buChar char="u"/>
            </a:pPr>
            <a:r>
              <a:rPr lang="en-US" altLang="zh-TW" dirty="0"/>
              <a:t>Yet, the removal rates of plastics by sand filtration systems were limited.</a:t>
            </a:r>
          </a:p>
          <a:p>
            <a:pPr marL="285750" indent="-285750" algn="just">
              <a:lnSpc>
                <a:spcPct val="150000"/>
              </a:lnSpc>
              <a:buFont typeface="Wingdings" panose="05000000000000000000" pitchFamily="2" charset="2"/>
              <a:buChar char="u"/>
            </a:pPr>
            <a:r>
              <a:rPr lang="en-US" altLang="zh-TW" dirty="0"/>
              <a:t>Biochar The eco-friendly nature, low manufacturing cost and extensive potential for local production make it a perfect solution for pollutant treatment.</a:t>
            </a:r>
          </a:p>
          <a:p>
            <a:pPr marL="285750" indent="-285750" algn="just">
              <a:lnSpc>
                <a:spcPct val="150000"/>
              </a:lnSpc>
              <a:buFont typeface="Wingdings" panose="05000000000000000000" pitchFamily="2" charset="2"/>
              <a:buChar char="u"/>
            </a:pPr>
            <a:r>
              <a:rPr lang="en-US" altLang="zh-TW" dirty="0"/>
              <a:t>Previous research showed that biochar, with large surface area, porosity, and great adsorption capacity, could be added into sand filtration systems to increase the removal efficiencies of multiple pollutants such as organic, inorganic, and microbial contaminants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en-US" dirty="0"/>
              <a:t>Therefor in this study, we use biochar to propose an economical biochar-improved Sand filters to further improve the microplastic particle removal ability.</a:t>
            </a:r>
          </a:p>
          <a:p>
            <a:pPr marL="285750" indent="-285750" algn="just">
              <a:lnSpc>
                <a:spcPct val="150000"/>
              </a:lnSpc>
              <a:buFont typeface="Wingdings" panose="05000000000000000000" pitchFamily="2" charset="2"/>
              <a:buChar char="u"/>
            </a:pPr>
            <a:endParaRPr lang="en-US" altLang="zh-TW" dirty="0"/>
          </a:p>
          <a:p>
            <a:endParaRPr lang="zh-TW" altLang="en-US" dirty="0"/>
          </a:p>
        </p:txBody>
      </p:sp>
      <p:sp>
        <p:nvSpPr>
          <p:cNvPr id="4" name="灯片编号占位符 3"/>
          <p:cNvSpPr>
            <a:spLocks noGrp="1"/>
          </p:cNvSpPr>
          <p:nvPr>
            <p:ph type="sldNum" sz="quarter" idx="5"/>
          </p:nvPr>
        </p:nvSpPr>
        <p:spPr/>
        <p:txBody>
          <a:bodyPr/>
          <a:lstStyle/>
          <a:p>
            <a:fld id="{28EDF195-961D-4F0B-9051-2B1F2267387C}" type="slidenum">
              <a:rPr lang="zh-TW" altLang="en-US" smtClean="0"/>
              <a:t>4</a:t>
            </a:fld>
            <a:endParaRPr lang="zh-TW" altLang="en-US"/>
          </a:p>
        </p:txBody>
      </p:sp>
    </p:spTree>
    <p:extLst>
      <p:ext uri="{BB962C8B-B14F-4D97-AF65-F5344CB8AC3E}">
        <p14:creationId xmlns:p14="http://schemas.microsoft.com/office/powerpoint/2010/main" val="241326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85750" marR="0" lvl="0" indent="-285750" algn="l" defTabSz="914400" rtl="0" eaLnBrk="1" fontAlgn="auto" latinLnBrk="0" hangingPunct="1">
              <a:spcBef>
                <a:spcPct val="0"/>
              </a:spcBef>
              <a:spcAft>
                <a:spcPts val="0"/>
              </a:spcAft>
              <a:buClrTx/>
              <a:buSzTx/>
              <a:buFont typeface="Aa木马体" panose="00020600040101010101" pitchFamily="18" charset="-122"/>
              <a:buChar char="〆"/>
              <a:tabLst/>
              <a:defRPr/>
            </a:pPr>
            <a:r>
              <a:rPr lang="en-US" dirty="0"/>
              <a:t>In this study, we systematically investigated the </a:t>
            </a:r>
            <a:r>
              <a:rPr lang="en-US" b="1" dirty="0">
                <a:solidFill>
                  <a:srgbClr val="9933FF"/>
                </a:solidFill>
              </a:rPr>
              <a:t>removal efficiencies of microplastic with the diameter of 1 μm </a:t>
            </a:r>
            <a:r>
              <a:rPr lang="en-US" dirty="0"/>
              <a:t>in sand columns with the addition of six types of thin biochar permeable layer under either slow or fast filtration rates (4 and 160 meter per day).</a:t>
            </a:r>
          </a:p>
          <a:p>
            <a:pPr marL="285750" marR="0" lvl="0" indent="-285750" algn="l" defTabSz="914400" rtl="0" eaLnBrk="1" fontAlgn="auto" latinLnBrk="0" hangingPunct="1">
              <a:spcBef>
                <a:spcPct val="0"/>
              </a:spcBef>
              <a:spcAft>
                <a:spcPts val="0"/>
              </a:spcAft>
              <a:buClrTx/>
              <a:buSzTx/>
              <a:buFont typeface="Aa木马体" panose="00020600040101010101" pitchFamily="18" charset="-122"/>
              <a:buChar char="〆"/>
              <a:tabLst/>
              <a:defRPr/>
            </a:pPr>
            <a:r>
              <a:rPr lang="en-US" b="1" dirty="0">
                <a:solidFill>
                  <a:srgbClr val="9933FF"/>
                </a:solidFill>
              </a:rPr>
              <a:t>Six types of biochar,  </a:t>
            </a:r>
            <a:r>
              <a:rPr lang="en-US" dirty="0"/>
              <a:t>added as thin biochar permeable layer to sand column were derived from three raw biomass materials, including lignin, cellulose, and woodchips, synthesized at two different temperatures (400 and 700 Celsius degrees). </a:t>
            </a:r>
          </a:p>
          <a:p>
            <a:pPr marL="285750" marR="0" lvl="0" indent="-285750" algn="l" defTabSz="914400" rtl="0" eaLnBrk="1" fontAlgn="auto" latinLnBrk="0" hangingPunct="1">
              <a:spcBef>
                <a:spcPct val="0"/>
              </a:spcBef>
              <a:spcAft>
                <a:spcPts val="0"/>
              </a:spcAft>
              <a:buClrTx/>
              <a:buSzTx/>
              <a:buFont typeface="Aa木马体" panose="00020600040101010101" pitchFamily="18" charset="-122"/>
              <a:buChar char="〆"/>
              <a:tabLst/>
              <a:defRPr/>
            </a:pPr>
            <a:r>
              <a:rPr lang="en-US" dirty="0"/>
              <a:t>Besides, the </a:t>
            </a:r>
            <a:r>
              <a:rPr lang="en-US" b="1" dirty="0">
                <a:solidFill>
                  <a:srgbClr val="9933FF"/>
                </a:solidFill>
              </a:rPr>
              <a:t>possible mechanisms </a:t>
            </a:r>
            <a:r>
              <a:rPr lang="en-US" dirty="0"/>
              <a:t>contributing to the enhanced MPs removal were systematically explored. The visible flow chamber was also employed to directly observe the real-time plastics retention processes on different types of biochar. </a:t>
            </a:r>
          </a:p>
          <a:p>
            <a:pPr marL="285750" marR="0" lvl="0" indent="-285750" algn="l" defTabSz="914400" rtl="0" eaLnBrk="1" fontAlgn="auto" latinLnBrk="0" hangingPunct="1">
              <a:spcBef>
                <a:spcPct val="0"/>
              </a:spcBef>
              <a:spcAft>
                <a:spcPts val="0"/>
              </a:spcAft>
              <a:buClrTx/>
              <a:buSzTx/>
              <a:buFont typeface="Aa木马体" panose="00020600040101010101" pitchFamily="18" charset="-122"/>
              <a:buChar char="〆"/>
              <a:tabLst/>
              <a:defRPr/>
            </a:pPr>
            <a:r>
              <a:rPr lang="en-US" dirty="0"/>
              <a:t>More importantly, we also examined the MPs removal performance of biochar added columns in </a:t>
            </a:r>
            <a:r>
              <a:rPr lang="en-US" b="1" dirty="0">
                <a:solidFill>
                  <a:schemeClr val="accent2"/>
                </a:solidFill>
              </a:rPr>
              <a:t>real river water, actual sewage water, in multiple removal cycles, with interval operating conditions as well as longtime filtration duration</a:t>
            </a:r>
            <a:r>
              <a:rPr lang="en-US" dirty="0"/>
              <a:t>.</a:t>
            </a:r>
            <a:r>
              <a:rPr lang="zh-TW" altLang="en-US" dirty="0"/>
              <a:t> </a:t>
            </a:r>
            <a:r>
              <a:rPr lang="en-US" altLang="zh-TW" dirty="0"/>
              <a:t>Besides, we also explored </a:t>
            </a:r>
            <a:r>
              <a:rPr lang="en-US" dirty="0"/>
              <a:t>the MPs removal performance in sand columns with addition of recollected biochar (recovered and treated after use) as thin permeable layer.</a:t>
            </a:r>
            <a:endParaRPr lang="zh-CN" altLang="en-US" dirty="0"/>
          </a:p>
        </p:txBody>
      </p:sp>
      <p:sp>
        <p:nvSpPr>
          <p:cNvPr id="235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3FE6F95-9F51-4DE5-9449-A19F806350C8}" type="slidenum">
              <a:rPr lang="zh-CN" altLang="en-US" smtClean="0">
                <a:ea typeface="等线" panose="02010600030101010101" pitchFamily="2" charset="-122"/>
              </a:rPr>
              <a:t>5</a:t>
            </a:fld>
            <a:endParaRPr lang="zh-CN" altLang="en-US">
              <a:ea typeface="等线" panose="02010600030101010101" pitchFamily="2" charset="-122"/>
            </a:endParaRPr>
          </a:p>
        </p:txBody>
      </p:sp>
    </p:spTree>
    <p:extLst>
      <p:ext uri="{BB962C8B-B14F-4D97-AF65-F5344CB8AC3E}">
        <p14:creationId xmlns:p14="http://schemas.microsoft.com/office/powerpoint/2010/main" val="328232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Wingdings" panose="05000000000000000000" pitchFamily="2" charset="2"/>
              <a:buChar char="q"/>
            </a:pPr>
            <a:r>
              <a:rPr lang="en-US" dirty="0"/>
              <a:t>The characterization of six different types of biochar found that the feature of raw biomass and pyrolysis temperature would affect the properties of biochar.</a:t>
            </a:r>
          </a:p>
          <a:p>
            <a:pPr marL="171450" indent="-171450">
              <a:buFont typeface="Wingdings" panose="05000000000000000000" pitchFamily="2" charset="2"/>
              <a:buChar char="q"/>
            </a:pPr>
            <a:r>
              <a:rPr lang="en-US" dirty="0"/>
              <a:t>Briefly, we found the pyrolysis temperature of biochar had a great influence on the surface properties of biochar, specifically the BET surface area would increase significantly as the pyrolysis temperature rises from 400</a:t>
            </a:r>
            <a:r>
              <a:rPr lang="en-US" altLang="zh-TW" dirty="0"/>
              <a:t>-celsius</a:t>
            </a:r>
            <a:r>
              <a:rPr lang="en-US" dirty="0"/>
              <a:t> degrees to 700 degrees. And the surface zeta potential would become less negative as the pyrolysis temperature increased.</a:t>
            </a:r>
          </a:p>
          <a:p>
            <a:pPr marL="171450" indent="-171450">
              <a:buFont typeface="Wingdings" panose="05000000000000000000" pitchFamily="2" charset="2"/>
              <a:buChar char="q"/>
            </a:pPr>
            <a:r>
              <a:rPr lang="en-US" dirty="0"/>
              <a:t>Moreover, the biomass sources would result in different particle shapes and surface morphology. The biochar would remain part of the feature of biomass, </a:t>
            </a:r>
          </a:p>
          <a:p>
            <a:pPr marL="628650" lvl="1" indent="-171450">
              <a:buFont typeface="Wingdings" panose="05000000000000000000" pitchFamily="2" charset="2"/>
              <a:buChar char="q"/>
            </a:pPr>
            <a:r>
              <a:rPr lang="en-US" dirty="0"/>
              <a:t>for instance, due to the recalcitrance of lignin, the microstructure of lignin-derived biochar was less-developed with a relatively smooth surface yet fractured edges</a:t>
            </a:r>
          </a:p>
          <a:p>
            <a:pPr marL="628650" lvl="1" indent="-171450">
              <a:buFont typeface="Wingdings" panose="05000000000000000000" pitchFamily="2" charset="2"/>
              <a:buChar char="q"/>
            </a:pPr>
            <a:r>
              <a:rPr lang="en-US" dirty="0"/>
              <a:t>And Cellulose-derived biochar would keep the origin fiber-structure and had relatively wrinkled surfaces</a:t>
            </a:r>
          </a:p>
          <a:p>
            <a:pPr marL="628650" lvl="1" indent="-171450">
              <a:buFont typeface="Wingdings" panose="05000000000000000000" pitchFamily="2" charset="2"/>
              <a:buChar char="q"/>
            </a:pPr>
            <a:r>
              <a:rPr lang="en-US" dirty="0"/>
              <a:t>Besides, the woodchip-derived biochar also preserved the contour of the original biomass, appearing with sponge-like textures and strip-shaped with small branches and curly flakes on the edge </a:t>
            </a:r>
          </a:p>
        </p:txBody>
      </p:sp>
      <p:sp>
        <p:nvSpPr>
          <p:cNvPr id="4" name="灯片编号占位符 3"/>
          <p:cNvSpPr>
            <a:spLocks noGrp="1"/>
          </p:cNvSpPr>
          <p:nvPr>
            <p:ph type="sldNum" sz="quarter" idx="5"/>
          </p:nvPr>
        </p:nvSpPr>
        <p:spPr/>
        <p:txBody>
          <a:bodyPr/>
          <a:lstStyle/>
          <a:p>
            <a:fld id="{CEC251E4-85FD-46EF-9C96-0690120AC6E5}" type="slidenum">
              <a:rPr lang="zh-CN" altLang="en-US" smtClean="0"/>
              <a:t>6</a:t>
            </a:fld>
            <a:endParaRPr lang="zh-CN" altLang="en-US" dirty="0"/>
          </a:p>
        </p:txBody>
      </p:sp>
    </p:spTree>
    <p:extLst>
      <p:ext uri="{BB962C8B-B14F-4D97-AF65-F5344CB8AC3E}">
        <p14:creationId xmlns:p14="http://schemas.microsoft.com/office/powerpoint/2010/main" val="1524827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lang="en-US" altLang="zh-TW" sz="1800" kern="100" dirty="0">
                <a:effectLst/>
                <a:latin typeface="Times New Roman" panose="02020603050405020304" pitchFamily="18" charset="0"/>
                <a:ea typeface="仿宋" panose="02010609060101010101" pitchFamily="49" charset="-122"/>
                <a:cs typeface="Arial" panose="020B0604020202020204" pitchFamily="34" charset="0"/>
              </a:rPr>
              <a:t>Further testified the microplastic removal performance from sand filtration columns with biochar layer and without biochar layer as control  under slow and fast filtration rate</a:t>
            </a:r>
            <a:endParaRPr lang="en-US" sz="1800" kern="100" dirty="0">
              <a:effectLst/>
              <a:latin typeface="Times New Roman" panose="02020603050405020304" pitchFamily="18" charset="0"/>
              <a:ea typeface="仿宋" panose="02010609060101010101" pitchFamily="49" charset="-122"/>
              <a:cs typeface="Arial" panose="020B0604020202020204" pitchFamily="34" charset="0"/>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lang="en-US" sz="1800" kern="100" dirty="0">
                <a:effectLst/>
                <a:latin typeface="Times New Roman" panose="02020603050405020304" pitchFamily="18" charset="0"/>
                <a:ea typeface="仿宋" panose="02010609060101010101" pitchFamily="49" charset="-122"/>
                <a:cs typeface="Arial" panose="020B0604020202020204" pitchFamily="34" charset="0"/>
              </a:rPr>
              <a:t>We found that the addition of Biochar layer can significantly</a:t>
            </a:r>
            <a:r>
              <a:rPr lang="en-US" sz="1800" b="1" kern="100" dirty="0">
                <a:effectLst/>
                <a:latin typeface="Times New Roman" panose="02020603050405020304" pitchFamily="18" charset="0"/>
                <a:ea typeface="仿宋" panose="02010609060101010101" pitchFamily="49" charset="-122"/>
                <a:cs typeface="Arial" panose="020B0604020202020204" pitchFamily="34" charset="0"/>
              </a:rPr>
              <a:t> improve the removal effect</a:t>
            </a:r>
            <a:r>
              <a:rPr lang="en-US" sz="1800" kern="100" dirty="0">
                <a:effectLst/>
                <a:latin typeface="Times New Roman" panose="02020603050405020304" pitchFamily="18" charset="0"/>
                <a:ea typeface="仿宋" panose="02010609060101010101" pitchFamily="49" charset="-122"/>
                <a:cs typeface="Arial" panose="020B0604020202020204" pitchFamily="34" charset="0"/>
              </a:rPr>
              <a:t> of sand filter, as indicated by </a:t>
            </a:r>
            <a:r>
              <a:rPr lang="en-US" sz="1800" b="1" kern="100" dirty="0">
                <a:effectLst/>
                <a:latin typeface="Times New Roman" panose="02020603050405020304" pitchFamily="18" charset="0"/>
                <a:ea typeface="仿宋" panose="02010609060101010101" pitchFamily="49" charset="-122"/>
                <a:cs typeface="Arial" panose="020B0604020202020204" pitchFamily="34" charset="0"/>
              </a:rPr>
              <a:t>lower breakthrough curves</a:t>
            </a:r>
            <a:r>
              <a:rPr lang="en-US" sz="1800" kern="100" dirty="0">
                <a:effectLst/>
                <a:latin typeface="Times New Roman" panose="02020603050405020304" pitchFamily="18" charset="0"/>
                <a:ea typeface="仿宋" panose="02010609060101010101" pitchFamily="49" charset="-122"/>
                <a:cs typeface="Arial" panose="020B0604020202020204" pitchFamily="34" charset="0"/>
              </a:rPr>
              <a:t>. </a:t>
            </a:r>
            <a:r>
              <a:rPr lang="en-US" sz="1800" b="1" kern="100" dirty="0">
                <a:effectLst/>
                <a:latin typeface="Times New Roman" panose="02020603050405020304" pitchFamily="18" charset="0"/>
                <a:ea typeface="仿宋" panose="02010609060101010101" pitchFamily="49" charset="-122"/>
                <a:cs typeface="Arial" panose="020B0604020202020204" pitchFamily="34" charset="0"/>
              </a:rPr>
              <a:t>Retained profiles also </a:t>
            </a:r>
            <a:r>
              <a:rPr lang="en-US" sz="1800" kern="100" dirty="0">
                <a:effectLst/>
                <a:latin typeface="Times New Roman" panose="02020603050405020304" pitchFamily="18" charset="0"/>
                <a:ea typeface="仿宋" panose="02010609060101010101" pitchFamily="49" charset="-122"/>
                <a:cs typeface="Arial" panose="020B0604020202020204" pitchFamily="34" charset="0"/>
              </a:rPr>
              <a:t>confirmed that the plastic particles were fixed within the biochar layer. </a:t>
            </a:r>
          </a:p>
          <a:p>
            <a:pPr marL="285750" indent="-285750">
              <a:lnSpc>
                <a:spcPct val="120000"/>
              </a:lnSpc>
              <a:buFont typeface="Wingdings" panose="05000000000000000000" pitchFamily="2" charset="2"/>
              <a:buChar char="§"/>
            </a:pPr>
            <a:r>
              <a:rPr lang="en-US" sz="1800" kern="100" dirty="0">
                <a:effectLst/>
                <a:latin typeface="Times New Roman" panose="02020603050405020304" pitchFamily="18" charset="0"/>
                <a:ea typeface="仿宋" panose="02010609060101010101" pitchFamily="49" charset="-122"/>
                <a:cs typeface="Arial" panose="020B0604020202020204" pitchFamily="34" charset="0"/>
              </a:rPr>
              <a:t>Besides, biomass material and </a:t>
            </a:r>
            <a:r>
              <a:rPr lang="en-US" sz="1800" b="1" kern="100" dirty="0">
                <a:effectLst/>
                <a:latin typeface="Times New Roman" panose="02020603050405020304" pitchFamily="18" charset="0"/>
                <a:ea typeface="仿宋" panose="02010609060101010101" pitchFamily="49" charset="-122"/>
                <a:cs typeface="Arial" panose="020B0604020202020204" pitchFamily="34" charset="0"/>
              </a:rPr>
              <a:t>Pyrolysis temperatures have a great influence on the performance of the biochar, shows the removal order as </a:t>
            </a:r>
          </a:p>
          <a:p>
            <a:pPr marL="742950" lvl="1" indent="-285750">
              <a:lnSpc>
                <a:spcPct val="120000"/>
              </a:lnSpc>
              <a:buFont typeface="Wingdings" panose="05000000000000000000" pitchFamily="2" charset="2"/>
              <a:buChar char="§"/>
            </a:pPr>
            <a:r>
              <a:rPr lang="en-US" sz="2800" dirty="0"/>
              <a:t>High </a:t>
            </a:r>
            <a:r>
              <a:rPr lang="en-US" altLang="zh-TW" sz="2800" dirty="0"/>
              <a:t>pyrolysis </a:t>
            </a:r>
            <a:r>
              <a:rPr lang="en-US" sz="2800" dirty="0"/>
              <a:t>temperature (700 ℃)  better than low temperature (400 ℃)</a:t>
            </a:r>
          </a:p>
          <a:p>
            <a:pPr marL="742950" lvl="1" indent="-285750">
              <a:lnSpc>
                <a:spcPct val="120000"/>
              </a:lnSpc>
              <a:buFont typeface="Wingdings" panose="05000000000000000000" pitchFamily="2" charset="2"/>
              <a:buChar char="§"/>
            </a:pPr>
            <a:r>
              <a:rPr lang="en-US" sz="2800" dirty="0"/>
              <a:t>Wood chips better than  cellulose better than  lignin biochar</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lang="en-US" sz="1800" b="0" kern="100" dirty="0">
                <a:effectLst/>
                <a:latin typeface="Times New Roman" panose="02020603050405020304" pitchFamily="18" charset="0"/>
                <a:ea typeface="仿宋" panose="02010609060101010101" pitchFamily="49" charset="-122"/>
                <a:cs typeface="Arial" panose="020B0604020202020204" pitchFamily="34" charset="0"/>
              </a:rPr>
              <a:t>According to our research the woodchip biochar pyrolysis at 700 Celsius degrees </a:t>
            </a:r>
            <a:r>
              <a:rPr lang="en-US" altLang="zh-TW" sz="1800" b="0" kern="100" dirty="0">
                <a:effectLst/>
                <a:latin typeface="Times New Roman" panose="02020603050405020304" pitchFamily="18" charset="0"/>
                <a:ea typeface="宋体" panose="02010600030101010101" pitchFamily="2" charset="-122"/>
                <a:cs typeface="Times New Roman" panose="02020603050405020304" pitchFamily="18" charset="0"/>
              </a:rPr>
              <a:t>with 1 wt% application rate exhibited the best MPs immobilization performance at either low (4 m/d) or high flow rate (160 m/d).</a:t>
            </a:r>
            <a:endParaRPr lang="en-US" sz="1800" b="0" kern="100" dirty="0">
              <a:effectLst/>
              <a:latin typeface="Times New Roman" panose="02020603050405020304" pitchFamily="18" charset="0"/>
              <a:ea typeface="仿宋" panose="02010609060101010101" pitchFamily="49"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CEC251E4-85FD-46EF-9C96-0690120AC6E5}" type="slidenum">
              <a:rPr lang="zh-CN" altLang="en-US" smtClean="0"/>
              <a:t>7</a:t>
            </a:fld>
            <a:endParaRPr lang="zh-CN" altLang="en-US"/>
          </a:p>
        </p:txBody>
      </p:sp>
    </p:spTree>
    <p:extLst>
      <p:ext uri="{BB962C8B-B14F-4D97-AF65-F5344CB8AC3E}">
        <p14:creationId xmlns:p14="http://schemas.microsoft.com/office/powerpoint/2010/main" val="423771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E2E2E"/>
                </a:solidFill>
                <a:effectLst/>
                <a:latin typeface="ElsevierGulliver"/>
              </a:rPr>
              <a:t>To explore the removal mechanism and difference among different biochar, we further examine the columns effluent proprieties, porosity and the adsorption capacities of biochar.</a:t>
            </a:r>
          </a:p>
          <a:p>
            <a:pPr marL="171450" indent="-171450">
              <a:buFont typeface="Arial" panose="020B0604020202020204" pitchFamily="34" charset="0"/>
              <a:buChar char="•"/>
            </a:pPr>
            <a:r>
              <a:rPr lang="en-US" b="0" i="0" dirty="0">
                <a:solidFill>
                  <a:srgbClr val="2E2E2E"/>
                </a:solidFill>
                <a:effectLst/>
                <a:latin typeface="ElsevierGulliver"/>
              </a:rPr>
              <a:t>Firstly, we found that the addition of biochar layer could alter the effluent property, by increase the pH values, and the solution </a:t>
            </a:r>
            <a:r>
              <a:rPr lang="en-US" sz="1200" b="0" i="0" dirty="0">
                <a:solidFill>
                  <a:schemeClr val="accent5"/>
                </a:solidFill>
                <a:effectLst/>
                <a:latin typeface="Arial" panose="020B0604020202020204" pitchFamily="34" charset="0"/>
                <a:cs typeface="Arial" panose="020B0604020202020204" pitchFamily="34" charset="0"/>
              </a:rPr>
              <a:t>Conductivity, as well as the </a:t>
            </a:r>
            <a:r>
              <a:rPr lang="en-US" sz="1200" dirty="0">
                <a:solidFill>
                  <a:schemeClr val="accent5"/>
                </a:solidFill>
                <a:latin typeface="Arial" panose="020B0604020202020204" pitchFamily="34" charset="0"/>
                <a:cs typeface="Arial" panose="020B0604020202020204" pitchFamily="34" charset="0"/>
              </a:rPr>
              <a:t>C</a:t>
            </a:r>
            <a:r>
              <a:rPr lang="en-US" sz="1200" b="0" i="0" dirty="0">
                <a:solidFill>
                  <a:schemeClr val="accent5"/>
                </a:solidFill>
                <a:effectLst/>
                <a:latin typeface="Arial" panose="020B0604020202020204" pitchFamily="34" charset="0"/>
                <a:cs typeface="Arial" panose="020B0604020202020204" pitchFamily="34" charset="0"/>
              </a:rPr>
              <a:t>oncentrations of </a:t>
            </a:r>
            <a:r>
              <a:rPr lang="en-US" b="0" i="0" dirty="0">
                <a:solidFill>
                  <a:srgbClr val="2E2E2E"/>
                </a:solidFill>
                <a:effectLst/>
                <a:latin typeface="ElsevierGulliver"/>
              </a:rPr>
              <a:t>main cations and anionic ions. While , the properties of the suspension did not change during its passage through the quartz sand columns. The alternation resulting in the decrease of the microplastic surface negative zeta potential, leading to the reduction of repulsive electrostatic interaction between MPs and porous media, resulting in the higher MPs retention in columns with thin biochar layer than in bare sand columns.</a:t>
            </a:r>
          </a:p>
          <a:p>
            <a:pPr marL="171450" indent="-171450">
              <a:buFont typeface="Arial" panose="020B0604020202020204" pitchFamily="34" charset="0"/>
              <a:buChar char="•"/>
            </a:pPr>
            <a:r>
              <a:rPr lang="en-US" b="0" i="0" dirty="0">
                <a:solidFill>
                  <a:srgbClr val="2E2E2E"/>
                </a:solidFill>
                <a:effectLst/>
                <a:latin typeface="ElsevierGulliver"/>
              </a:rPr>
              <a:t>Secondly, the tracer experience found that the tracer would breakthrough the columns earlier in the columns with biochar amended, suggest the overall porosity had decrease as the addition of biochar layer, accounting for the Increase the pore throats, tortuous flow paths and deposition sites for microplastic. </a:t>
            </a:r>
          </a:p>
          <a:p>
            <a:pPr marL="171450" indent="-171450">
              <a:buFont typeface="Arial" panose="020B0604020202020204" pitchFamily="34" charset="0"/>
              <a:buChar char="•"/>
            </a:pPr>
            <a:r>
              <a:rPr lang="en-US" b="0" i="0" dirty="0">
                <a:solidFill>
                  <a:srgbClr val="2E2E2E"/>
                </a:solidFill>
                <a:effectLst/>
                <a:latin typeface="ElsevierGulliver"/>
              </a:rPr>
              <a:t>Thirdly, the further examine the capacities of different biochar, and found they would quite different, as would close related to the pyrolysis temperature and biomass source of biochar. </a:t>
            </a:r>
            <a:r>
              <a:rPr lang="en-US" altLang="zh-TW" b="0" i="0" dirty="0">
                <a:solidFill>
                  <a:srgbClr val="2E2E2E"/>
                </a:solidFill>
                <a:effectLst/>
                <a:latin typeface="ElsevierGulliver"/>
              </a:rPr>
              <a:t>As they can had great influence on the size of biochar’s </a:t>
            </a:r>
            <a:r>
              <a:rPr lang="en-US" altLang="zh-TW" dirty="0">
                <a:solidFill>
                  <a:schemeClr val="accent3">
                    <a:lumMod val="75000"/>
                  </a:schemeClr>
                </a:solidFill>
              </a:rPr>
              <a:t>specific surface area.</a:t>
            </a:r>
            <a:endParaRPr lang="en-US" b="0" i="0" dirty="0">
              <a:solidFill>
                <a:srgbClr val="2E2E2E"/>
              </a:solidFill>
              <a:effectLst/>
              <a:latin typeface="ElsevierGulliver"/>
            </a:endParaRPr>
          </a:p>
        </p:txBody>
      </p:sp>
      <p:sp>
        <p:nvSpPr>
          <p:cNvPr id="4" name="灯片编号占位符 3"/>
          <p:cNvSpPr>
            <a:spLocks noGrp="1"/>
          </p:cNvSpPr>
          <p:nvPr>
            <p:ph type="sldNum" sz="quarter" idx="5"/>
          </p:nvPr>
        </p:nvSpPr>
        <p:spPr/>
        <p:txBody>
          <a:bodyPr/>
          <a:lstStyle/>
          <a:p>
            <a:fld id="{CEC251E4-85FD-46EF-9C96-0690120AC6E5}" type="slidenum">
              <a:rPr lang="zh-CN" altLang="en-US" smtClean="0"/>
              <a:t>8</a:t>
            </a:fld>
            <a:endParaRPr lang="zh-CN" altLang="en-US"/>
          </a:p>
        </p:txBody>
      </p:sp>
    </p:spTree>
    <p:extLst>
      <p:ext uri="{BB962C8B-B14F-4D97-AF65-F5344CB8AC3E}">
        <p14:creationId xmlns:p14="http://schemas.microsoft.com/office/powerpoint/2010/main" val="425876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dirty="0"/>
              <a:t>Last, the </a:t>
            </a:r>
            <a:r>
              <a:rPr lang="en-US" altLang="zh-TW" sz="1200" kern="1200" dirty="0">
                <a:solidFill>
                  <a:schemeClr val="tx1"/>
                </a:solidFill>
                <a:latin typeface="Times New Roman" panose="02020603050405020304" pitchFamily="18" charset="0"/>
                <a:ea typeface="Adobe 宋体 Std L" panose="02020300000000000000" pitchFamily="18" charset="-122"/>
                <a:cs typeface="Times New Roman" panose="02020603050405020304" pitchFamily="18" charset="0"/>
              </a:rPr>
              <a:t>biochar morphology and shape might also contribute to the removal of microplastic. </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b="0" i="0" dirty="0">
                <a:solidFill>
                  <a:srgbClr val="2E2E2E"/>
                </a:solidFill>
                <a:effectLst/>
                <a:latin typeface="ElsevierGulliver"/>
              </a:rPr>
              <a:t>The real-time transport and retention processes of MPs onto representative biochar (Li-700BC, Ce-700BC, and Wc-700BC) were directly observed via using a visible flow chamber. </a:t>
            </a:r>
            <a:endParaRPr lang="en-US" sz="1200" b="1" dirty="0">
              <a:solidFill>
                <a:srgbClr val="7030A0"/>
              </a:solidFill>
            </a:endParaRPr>
          </a:p>
          <a:p>
            <a:pPr marL="628650" lvl="1" indent="-171450">
              <a:buFont typeface="Arial" panose="020B0604020202020204" pitchFamily="34" charset="0"/>
              <a:buChar char="•"/>
            </a:pPr>
            <a:r>
              <a:rPr lang="en-US" b="0" i="0" dirty="0">
                <a:solidFill>
                  <a:srgbClr val="2E2E2E"/>
                </a:solidFill>
                <a:effectLst/>
                <a:latin typeface="ElsevierGulliver"/>
              </a:rPr>
              <a:t>For lignin-derived biochar, the plastic particles moving speed decelerated via the friction resistance and then would either slide or roll on the surface of Li-700BC, finally being trapped onto the uneven locations of Li-700BC or flushed away by water flow. SEM image of Li-700BC after MPs transport and retention experiments in columns with Li-700BC amendment also showed that MPs could be trapped onto concave of Li-700BC</a:t>
            </a:r>
          </a:p>
          <a:p>
            <a:pPr marL="628650" lvl="1" indent="-171450">
              <a:buFont typeface="Arial" panose="020B0604020202020204" pitchFamily="34" charset="0"/>
              <a:buChar char="•"/>
            </a:pPr>
            <a:r>
              <a:rPr lang="en-US" sz="1200" b="0" i="0" kern="1200" dirty="0">
                <a:solidFill>
                  <a:srgbClr val="2E2E2E"/>
                </a:solidFill>
                <a:effectLst/>
                <a:latin typeface="ElsevierGulliver"/>
                <a:ea typeface="Adobe 宋体 Std L" panose="02020300000000000000" pitchFamily="18" charset="-122"/>
                <a:cs typeface="Times New Roman" panose="02020603050405020304" pitchFamily="18" charset="0"/>
              </a:rPr>
              <a:t>For </a:t>
            </a:r>
            <a:r>
              <a:rPr lang="en-US" b="0" i="0" dirty="0">
                <a:solidFill>
                  <a:srgbClr val="2E2E2E"/>
                </a:solidFill>
                <a:effectLst/>
                <a:latin typeface="ElsevierGulliver"/>
              </a:rPr>
              <a:t>cellulose-derived biochar </a:t>
            </a:r>
            <a:r>
              <a:rPr lang="zh-TW" altLang="en-US" sz="1200" b="0" i="0" kern="1200" dirty="0">
                <a:solidFill>
                  <a:srgbClr val="2E2E2E"/>
                </a:solidFill>
                <a:effectLst/>
                <a:latin typeface="ElsevierGulliver"/>
                <a:ea typeface="Adobe 宋体 Std L" panose="02020300000000000000" pitchFamily="18" charset="-122"/>
                <a:cs typeface="Times New Roman" panose="02020603050405020304" pitchFamily="18" charset="0"/>
              </a:rPr>
              <a:t>，</a:t>
            </a:r>
            <a:r>
              <a:rPr lang="en-US" b="0" i="0" dirty="0">
                <a:solidFill>
                  <a:srgbClr val="2E2E2E"/>
                </a:solidFill>
                <a:effectLst/>
                <a:latin typeface="ElsevierGulliver"/>
              </a:rPr>
              <a:t>MPs would be immediately captured by cellulose-derived biochar (Ce-700BC) right after they hit onto biochar during the transport process. </a:t>
            </a:r>
          </a:p>
          <a:p>
            <a:pPr marL="628650" lvl="1" indent="-171450">
              <a:buFont typeface="Arial" panose="020B0604020202020204" pitchFamily="34" charset="0"/>
              <a:buChar char="•"/>
            </a:pPr>
            <a:r>
              <a:rPr lang="en-US" sz="1200" b="0" i="0" kern="1200" dirty="0">
                <a:solidFill>
                  <a:srgbClr val="2E2E2E"/>
                </a:solidFill>
                <a:effectLst/>
                <a:latin typeface="ElsevierGulliver"/>
                <a:ea typeface="Adobe 宋体 Std L" panose="02020300000000000000" pitchFamily="18" charset="-122"/>
                <a:cs typeface="Times New Roman" panose="02020603050405020304" pitchFamily="18" charset="0"/>
              </a:rPr>
              <a:t>And for woodchip derived biochar, the </a:t>
            </a:r>
            <a:r>
              <a:rPr lang="en-US" b="0" i="0" dirty="0">
                <a:solidFill>
                  <a:srgbClr val="2E2E2E"/>
                </a:solidFill>
                <a:effectLst/>
                <a:latin typeface="ElsevierGulliver"/>
              </a:rPr>
              <a:t>retention of MPs occurred on the edge of Wc-700BC immediately after collision with biochar or would slowly slide on the surfaces of Wc-7000BC and then were trapped onto the uneven locations of Wc-700BC. Moreover, the irregular branch structure present on Wc-700BC could also capture MPs passing through from water flow. SEM images further verified the above-mentioned MPs capture patterns by Wc-700BC, i.e. captured on the edge of WC-700BC , trapped onto the uneven locations of Wc-700BC as well as captured by irregular branch.</a:t>
            </a:r>
          </a:p>
          <a:p>
            <a:pPr marL="628650" lvl="1" indent="-171450">
              <a:buFont typeface="Arial" panose="020B0604020202020204" pitchFamily="34" charset="0"/>
              <a:buChar char="•"/>
            </a:pPr>
            <a:r>
              <a:rPr lang="en-US" b="0" i="0" dirty="0">
                <a:solidFill>
                  <a:srgbClr val="2E2E2E"/>
                </a:solidFill>
                <a:effectLst/>
                <a:latin typeface="ElsevierGulliver"/>
              </a:rPr>
              <a:t>Moreover, back-flushing experiments showed that compared to those in lignin and cellulose-derived biochar added columns, the percentage of MPs released from woodchip-derived biochar added columns (based on the amounts of MPs retained in columns) was the lowest, indicating that woodchip-derived biochar with relatively complex surface morphology and irregular shape could bound MPs more tightly relative to lignin and cellulose-derived biochar.</a:t>
            </a:r>
          </a:p>
          <a:p>
            <a:pPr marL="171450" lvl="0" indent="-171450">
              <a:buFont typeface="Arial" panose="020B0604020202020204" pitchFamily="34" charset="0"/>
              <a:buChar char="•"/>
            </a:pPr>
            <a:r>
              <a:rPr lang="en-US" b="0" i="0" dirty="0">
                <a:solidFill>
                  <a:srgbClr val="2E2E2E"/>
                </a:solidFill>
                <a:effectLst/>
                <a:latin typeface="ElsevierGulliver"/>
              </a:rPr>
              <a:t>Clearly, the shape and morphology of biochar derived from different biomasses would affect the retention processes of MPs in biochar added columns.</a:t>
            </a:r>
          </a:p>
          <a:p>
            <a:pPr marL="171450" lvl="0" indent="-171450">
              <a:buFont typeface="Arial" panose="020B0604020202020204" pitchFamily="34" charset="0"/>
              <a:buChar char="•"/>
            </a:pPr>
            <a:r>
              <a:rPr lang="en-US" b="0" i="0" dirty="0">
                <a:solidFill>
                  <a:srgbClr val="2E2E2E"/>
                </a:solidFill>
                <a:effectLst/>
                <a:latin typeface="ElsevierGulliver"/>
              </a:rPr>
              <a:t>Note that among all three biomass-derived biochar, woodchip-derived biochar especially Wc-700BC exhibited more complex surface morphology and more irregular shape with the largest BET surface area. Via more trapping processes relative to lignin and cellulose-derived biochar as stated above, sand columns with woodchip-derived biochar especially Wc-700BC amendment thus exhibited the highest MPs retention performance. </a:t>
            </a:r>
          </a:p>
          <a:p>
            <a:pPr marL="171450" lvl="0" indent="-171450">
              <a:buFont typeface="Arial" panose="020B0604020202020204" pitchFamily="34" charset="0"/>
              <a:buChar char="•"/>
            </a:pPr>
            <a:endParaRPr lang="en-US" b="0" i="0" dirty="0">
              <a:solidFill>
                <a:srgbClr val="2E2E2E"/>
              </a:solidFill>
              <a:effectLst/>
              <a:latin typeface="ElsevierGulliver"/>
            </a:endParaRPr>
          </a:p>
        </p:txBody>
      </p:sp>
      <p:sp>
        <p:nvSpPr>
          <p:cNvPr id="4" name="灯片编号占位符 3"/>
          <p:cNvSpPr>
            <a:spLocks noGrp="1"/>
          </p:cNvSpPr>
          <p:nvPr>
            <p:ph type="sldNum" sz="quarter" idx="5"/>
          </p:nvPr>
        </p:nvSpPr>
        <p:spPr/>
        <p:txBody>
          <a:bodyPr/>
          <a:lstStyle/>
          <a:p>
            <a:fld id="{CEC251E4-85FD-46EF-9C96-0690120AC6E5}" type="slidenum">
              <a:rPr lang="zh-CN" altLang="en-US" smtClean="0"/>
              <a:t>9</a:t>
            </a:fld>
            <a:endParaRPr lang="zh-CN" altLang="en-US"/>
          </a:p>
        </p:txBody>
      </p:sp>
    </p:spTree>
    <p:extLst>
      <p:ext uri="{BB962C8B-B14F-4D97-AF65-F5344CB8AC3E}">
        <p14:creationId xmlns:p14="http://schemas.microsoft.com/office/powerpoint/2010/main" val="395642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8AF34CC-2F16-4F12-8AAC-E75DF560DB2C}" type="datetime1">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38653556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5BC35E-2653-499F-B796-D86BE9FE9C4F}" type="datetime1">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28187455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19AAF3F-D284-49F1-8845-A6EDE67FA9A2}" type="datetime1">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10576355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页-标题">
    <p:spTree>
      <p:nvGrpSpPr>
        <p:cNvPr id="1" name=""/>
        <p:cNvGrpSpPr/>
        <p:nvPr/>
      </p:nvGrpSpPr>
      <p:grpSpPr>
        <a:xfrm>
          <a:off x="0" y="0"/>
          <a:ext cx="0" cy="0"/>
          <a:chOff x="0" y="0"/>
          <a:chExt cx="0" cy="0"/>
        </a:xfrm>
      </p:grpSpPr>
      <p:sp>
        <p:nvSpPr>
          <p:cNvPr id="176" name="标题 1"/>
          <p:cNvSpPr>
            <a:spLocks noGrp="1"/>
          </p:cNvSpPr>
          <p:nvPr>
            <p:ph type="title"/>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rgbClr val="C00000"/>
                </a:solidFill>
                <a:latin typeface="Arial" panose="020B0604020202020204" pitchFamily="34" charset="0"/>
                <a:ea typeface="微软雅黑" panose="020B0503020204020204" pitchFamily="34" charset="-122"/>
                <a:cs typeface="+mn-ea"/>
              </a:defRPr>
            </a:lvl1pPr>
          </a:lstStyle>
          <a:p>
            <a:r>
              <a:rPr lang="zh-CN" altLang="en-US"/>
              <a:t>单击此处编辑母版标题样式</a:t>
            </a:r>
            <a:endParaRPr lang="zh-CN" altLang="en-US" dirty="0"/>
          </a:p>
        </p:txBody>
      </p:sp>
      <p:sp>
        <p:nvSpPr>
          <p:cNvPr id="6" name="灯片编号占位符 8"/>
          <p:cNvSpPr>
            <a:spLocks noGrp="1"/>
          </p:cNvSpPr>
          <p:nvPr>
            <p:ph type="sldNum" sz="quarter" idx="10"/>
          </p:nvPr>
        </p:nvSpPr>
        <p:spPr>
          <a:xfrm>
            <a:off x="9448800" y="6547675"/>
            <a:ext cx="2743200" cy="292100"/>
          </a:xfrm>
        </p:spPr>
        <p:txBody>
          <a:bodyPr rtlCol="0"/>
          <a:lstStyle>
            <a:lvl1pPr algn="r" fontAlgn="auto">
              <a:spcBef>
                <a:spcPts val="0"/>
              </a:spcBef>
              <a:spcAft>
                <a:spcPts val="0"/>
              </a:spcAft>
              <a:defRPr sz="1200" b="1">
                <a:solidFill>
                  <a:schemeClr val="tx1">
                    <a:lumMod val="50000"/>
                    <a:lumOff val="50000"/>
                  </a:schemeClr>
                </a:solidFill>
                <a:latin typeface="Times New Roman" panose="02020603050405020304" pitchFamily="18" charset="0"/>
                <a:ea typeface="+mn-ea"/>
                <a:cs typeface="Times New Roman" panose="02020603050405020304" pitchFamily="18" charset="0"/>
              </a:defRPr>
            </a:lvl1pPr>
          </a:lstStyle>
          <a:p>
            <a:pPr>
              <a:defRPr/>
            </a:pPr>
            <a:r>
              <a:rPr lang="en-US" altLang="zh-CN" dirty="0"/>
              <a:t>&lt; </a:t>
            </a:r>
            <a:fld id="{BA39BF53-1FAD-4D62-8920-66E2C9AEA1A1}" type="slidenum">
              <a:rPr lang="zh-CN" altLang="en-US" smtClean="0"/>
              <a:t>‹#›</a:t>
            </a:fld>
            <a:r>
              <a:rPr lang="zh-CN" altLang="en-US" dirty="0"/>
              <a:t> </a:t>
            </a:r>
            <a:r>
              <a:rPr lang="en-US" altLang="zh-CN" dirty="0"/>
              <a:t>&gt;</a:t>
            </a:r>
            <a:endParaRPr lang="zh-CN" altLang="en-US" dirty="0"/>
          </a:p>
        </p:txBody>
      </p:sp>
    </p:spTree>
    <p:extLst>
      <p:ext uri="{BB962C8B-B14F-4D97-AF65-F5344CB8AC3E}">
        <p14:creationId xmlns:p14="http://schemas.microsoft.com/office/powerpoint/2010/main" val="4273094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内容页-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FE88C02-33F8-6E71-87F3-AD4B52BECED1}"/>
              </a:ext>
            </a:extLst>
          </p:cNvPr>
          <p:cNvSpPr/>
          <p:nvPr userDrawn="1"/>
        </p:nvSpPr>
        <p:spPr>
          <a:xfrm>
            <a:off x="0" y="0"/>
            <a:ext cx="12192000" cy="6858000"/>
          </a:xfrm>
          <a:prstGeom prst="rect">
            <a:avLst/>
          </a:prstGeom>
          <a:gradFill>
            <a:gsLst>
              <a:gs pos="86000">
                <a:schemeClr val="bg1"/>
              </a:gs>
              <a:gs pos="0">
                <a:schemeClr val="accent1">
                  <a:lumMod val="5000"/>
                  <a:lumOff val="95000"/>
                  <a:alpha val="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76274725-17FA-8782-8034-276F20524848}"/>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780446" y="91436"/>
            <a:ext cx="1295903" cy="614204"/>
          </a:xfrm>
          <a:prstGeom prst="rect">
            <a:avLst/>
          </a:prstGeom>
        </p:spPr>
      </p:pic>
      <p:sp>
        <p:nvSpPr>
          <p:cNvPr id="176" name="标题 1"/>
          <p:cNvSpPr>
            <a:spLocks noGrp="1"/>
          </p:cNvSpPr>
          <p:nvPr>
            <p:ph type="title"/>
          </p:nvPr>
        </p:nvSpPr>
        <p:spPr>
          <a:xfrm>
            <a:off x="1567575" y="110946"/>
            <a:ext cx="9056851" cy="617518"/>
          </a:xfrm>
        </p:spPr>
        <p:txBody>
          <a:bodyPr>
            <a:normAutofit/>
          </a:bodyPr>
          <a:lstStyle>
            <a:lvl1pPr algn="ctr" defTabSz="914400" rtl="0" eaLnBrk="1" latinLnBrk="0" hangingPunct="1">
              <a:lnSpc>
                <a:spcPct val="90000"/>
              </a:lnSpc>
              <a:spcBef>
                <a:spcPct val="0"/>
              </a:spcBef>
              <a:buNone/>
              <a:defRPr lang="zh-CN" altLang="en-US" sz="3600" b="1" kern="1200" baseline="0" dirty="0">
                <a:solidFill>
                  <a:schemeClr val="tx1"/>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cxnSp>
        <p:nvCxnSpPr>
          <p:cNvPr id="2" name="直接连接符 1">
            <a:extLst>
              <a:ext uri="{FF2B5EF4-FFF2-40B4-BE49-F238E27FC236}">
                <a16:creationId xmlns:a16="http://schemas.microsoft.com/office/drawing/2014/main" id="{7E0C9C76-CF06-22F4-A882-1CB3799BB589}"/>
              </a:ext>
            </a:extLst>
          </p:cNvPr>
          <p:cNvCxnSpPr/>
          <p:nvPr userDrawn="1"/>
        </p:nvCxnSpPr>
        <p:spPr>
          <a:xfrm>
            <a:off x="763602" y="697014"/>
            <a:ext cx="10783019" cy="17253"/>
          </a:xfrm>
          <a:prstGeom prst="line">
            <a:avLst/>
          </a:prstGeom>
          <a:ln w="28575">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1" name="日期占位符 10">
            <a:extLst>
              <a:ext uri="{FF2B5EF4-FFF2-40B4-BE49-F238E27FC236}">
                <a16:creationId xmlns:a16="http://schemas.microsoft.com/office/drawing/2014/main" id="{0D344DB3-7942-38F9-5F92-56647C817D38}"/>
              </a:ext>
            </a:extLst>
          </p:cNvPr>
          <p:cNvSpPr>
            <a:spLocks noGrp="1"/>
          </p:cNvSpPr>
          <p:nvPr>
            <p:ph type="dt" sz="half" idx="10"/>
          </p:nvPr>
        </p:nvSpPr>
        <p:spPr/>
        <p:txBody>
          <a:bodyPr/>
          <a:lstStyle/>
          <a:p>
            <a:fld id="{B7B9DC02-302F-47CE-8EAE-482BE3C0EB24}" type="datetime1">
              <a:rPr lang="zh-CN" altLang="en-US" smtClean="0"/>
              <a:t>2023/4/21</a:t>
            </a:fld>
            <a:endParaRPr lang="zh-CN" altLang="en-US"/>
          </a:p>
        </p:txBody>
      </p:sp>
      <p:sp>
        <p:nvSpPr>
          <p:cNvPr id="12" name="页脚占位符 11">
            <a:extLst>
              <a:ext uri="{FF2B5EF4-FFF2-40B4-BE49-F238E27FC236}">
                <a16:creationId xmlns:a16="http://schemas.microsoft.com/office/drawing/2014/main" id="{16DF62D1-F090-4FE7-937A-B3E3C845C952}"/>
              </a:ext>
            </a:extLst>
          </p:cNvPr>
          <p:cNvSpPr>
            <a:spLocks noGrp="1"/>
          </p:cNvSpPr>
          <p:nvPr>
            <p:ph type="ftr" sz="quarter" idx="11"/>
          </p:nvPr>
        </p:nvSpPr>
        <p:spPr/>
        <p:txBody>
          <a:bodyPr/>
          <a:lstStyle/>
          <a:p>
            <a:endParaRPr lang="zh-CN" altLang="en-US"/>
          </a:p>
        </p:txBody>
      </p:sp>
      <p:sp>
        <p:nvSpPr>
          <p:cNvPr id="14" name="灯片编号占位符 8">
            <a:extLst>
              <a:ext uri="{FF2B5EF4-FFF2-40B4-BE49-F238E27FC236}">
                <a16:creationId xmlns:a16="http://schemas.microsoft.com/office/drawing/2014/main" id="{3BFB73A8-8EFD-0800-45D6-06F31289AFE0}"/>
              </a:ext>
            </a:extLst>
          </p:cNvPr>
          <p:cNvSpPr>
            <a:spLocks noGrp="1"/>
          </p:cNvSpPr>
          <p:nvPr>
            <p:ph type="sldNum" sz="quarter" idx="12"/>
          </p:nvPr>
        </p:nvSpPr>
        <p:spPr>
          <a:xfrm>
            <a:off x="9448800" y="6547675"/>
            <a:ext cx="2743200" cy="292100"/>
          </a:xfrm>
        </p:spPr>
        <p:txBody>
          <a:bodyPr rtlCol="0"/>
          <a:lstStyle>
            <a:lvl1pPr algn="r" fontAlgn="auto">
              <a:spcBef>
                <a:spcPts val="0"/>
              </a:spcBef>
              <a:spcAft>
                <a:spcPts val="0"/>
              </a:spcAft>
              <a:defRPr sz="1200" b="1">
                <a:solidFill>
                  <a:schemeClr val="tx1">
                    <a:lumMod val="50000"/>
                    <a:lumOff val="50000"/>
                  </a:schemeClr>
                </a:solidFill>
                <a:latin typeface="Times New Roman" panose="02020603050405020304" pitchFamily="18" charset="0"/>
                <a:ea typeface="+mn-ea"/>
                <a:cs typeface="Times New Roman" panose="02020603050405020304" pitchFamily="18" charset="0"/>
              </a:defRPr>
            </a:lvl1pPr>
          </a:lstStyle>
          <a:p>
            <a:pPr>
              <a:defRPr/>
            </a:pPr>
            <a:r>
              <a:rPr lang="en-US" altLang="zh-CN" dirty="0"/>
              <a:t>&lt; </a:t>
            </a:r>
            <a:fld id="{BA39BF53-1FAD-4D62-8920-66E2C9AEA1A1}" type="slidenum">
              <a:rPr lang="zh-CN" altLang="en-US" smtClean="0"/>
              <a:t>‹#›</a:t>
            </a:fld>
            <a:r>
              <a:rPr lang="zh-CN" altLang="en-US" dirty="0"/>
              <a:t> </a:t>
            </a:r>
            <a:r>
              <a:rPr lang="en-US" altLang="zh-CN" dirty="0"/>
              <a:t>&gt;</a:t>
            </a:r>
            <a:endParaRPr lang="zh-CN" altLang="en-US" dirty="0"/>
          </a:p>
        </p:txBody>
      </p:sp>
    </p:spTree>
    <p:extLst>
      <p:ext uri="{BB962C8B-B14F-4D97-AF65-F5344CB8AC3E}">
        <p14:creationId xmlns:p14="http://schemas.microsoft.com/office/powerpoint/2010/main" val="1495023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35F217A-8DCA-4E3B-AA7D-9828334A60C9}" type="datetime1">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31815324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813822A-D224-42D2-868F-1373B4E318EF}" type="datetime1">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7" name="灯片编号占位符 8">
            <a:extLst>
              <a:ext uri="{FF2B5EF4-FFF2-40B4-BE49-F238E27FC236}">
                <a16:creationId xmlns:a16="http://schemas.microsoft.com/office/drawing/2014/main" id="{F995380C-8568-206E-9874-4A91A5928ED5}"/>
              </a:ext>
            </a:extLst>
          </p:cNvPr>
          <p:cNvSpPr>
            <a:spLocks noGrp="1"/>
          </p:cNvSpPr>
          <p:nvPr>
            <p:ph type="sldNum" sz="quarter" idx="12"/>
          </p:nvPr>
        </p:nvSpPr>
        <p:spPr>
          <a:xfrm>
            <a:off x="9448800" y="6547675"/>
            <a:ext cx="2743200" cy="292100"/>
          </a:xfrm>
        </p:spPr>
        <p:txBody>
          <a:bodyPr rtlCol="0"/>
          <a:lstStyle>
            <a:lvl1pPr algn="r" fontAlgn="auto">
              <a:spcBef>
                <a:spcPts val="0"/>
              </a:spcBef>
              <a:spcAft>
                <a:spcPts val="0"/>
              </a:spcAft>
              <a:defRPr sz="1200" b="1">
                <a:solidFill>
                  <a:schemeClr val="tx1">
                    <a:lumMod val="50000"/>
                    <a:lumOff val="50000"/>
                  </a:schemeClr>
                </a:solidFill>
                <a:latin typeface="Times New Roman" panose="02020603050405020304" pitchFamily="18" charset="0"/>
                <a:ea typeface="+mn-ea"/>
                <a:cs typeface="Times New Roman" panose="02020603050405020304" pitchFamily="18" charset="0"/>
              </a:defRPr>
            </a:lvl1pPr>
          </a:lstStyle>
          <a:p>
            <a:pPr>
              <a:defRPr/>
            </a:pPr>
            <a:r>
              <a:rPr lang="en-US" altLang="zh-CN" dirty="0"/>
              <a:t>&lt; </a:t>
            </a:r>
            <a:fld id="{BA39BF53-1FAD-4D62-8920-66E2C9AEA1A1}" type="slidenum">
              <a:rPr lang="zh-CN" altLang="en-US" smtClean="0"/>
              <a:t>‹#›</a:t>
            </a:fld>
            <a:r>
              <a:rPr lang="zh-CN" altLang="en-US" dirty="0"/>
              <a:t> </a:t>
            </a:r>
            <a:r>
              <a:rPr lang="en-US" altLang="zh-CN" dirty="0"/>
              <a:t>&gt;</a:t>
            </a:r>
            <a:endParaRPr lang="zh-CN" altLang="en-US" dirty="0"/>
          </a:p>
        </p:txBody>
      </p:sp>
    </p:spTree>
    <p:extLst>
      <p:ext uri="{BB962C8B-B14F-4D97-AF65-F5344CB8AC3E}">
        <p14:creationId xmlns:p14="http://schemas.microsoft.com/office/powerpoint/2010/main" val="135607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90A814-B231-424F-8AFF-45592AD84EE4}" type="datetime1">
              <a:rPr lang="zh-CN" altLang="en-US" smtClean="0"/>
              <a:t>2023/4/21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2467406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93FF66F-32D4-4671-9774-8F026693226D}" type="datetime1">
              <a:rPr lang="zh-CN" altLang="en-US" smtClean="0"/>
              <a:t>2023/4/21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18848407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88882C7-7705-4990-82B8-7D7D9C4984B9}" type="datetime1">
              <a:rPr lang="zh-CN" altLang="en-US" smtClean="0"/>
              <a:t>2023/4/21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3967463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4BF5593-A5EB-4C4F-8D9B-C37A00CAEFB2}" type="datetime1">
              <a:rPr lang="zh-CN" altLang="en-US" smtClean="0"/>
              <a:t>2023/4/21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5" name="灯片编号占位符 8">
            <a:extLst>
              <a:ext uri="{FF2B5EF4-FFF2-40B4-BE49-F238E27FC236}">
                <a16:creationId xmlns:a16="http://schemas.microsoft.com/office/drawing/2014/main" id="{B837BF85-298A-050D-4760-5F047102AF4D}"/>
              </a:ext>
            </a:extLst>
          </p:cNvPr>
          <p:cNvSpPr>
            <a:spLocks noGrp="1"/>
          </p:cNvSpPr>
          <p:nvPr>
            <p:ph type="sldNum" sz="quarter" idx="12"/>
          </p:nvPr>
        </p:nvSpPr>
        <p:spPr>
          <a:xfrm>
            <a:off x="9448800" y="6547675"/>
            <a:ext cx="2743200" cy="292100"/>
          </a:xfrm>
        </p:spPr>
        <p:txBody>
          <a:bodyPr rtlCol="0"/>
          <a:lstStyle>
            <a:lvl1pPr algn="r" fontAlgn="auto">
              <a:spcBef>
                <a:spcPts val="0"/>
              </a:spcBef>
              <a:spcAft>
                <a:spcPts val="0"/>
              </a:spcAft>
              <a:defRPr sz="1200" b="1">
                <a:solidFill>
                  <a:schemeClr val="tx1">
                    <a:lumMod val="50000"/>
                    <a:lumOff val="50000"/>
                  </a:schemeClr>
                </a:solidFill>
                <a:latin typeface="Times New Roman" panose="02020603050405020304" pitchFamily="18" charset="0"/>
                <a:ea typeface="+mn-ea"/>
                <a:cs typeface="Times New Roman" panose="02020603050405020304" pitchFamily="18" charset="0"/>
              </a:defRPr>
            </a:lvl1pPr>
          </a:lstStyle>
          <a:p>
            <a:pPr>
              <a:defRPr/>
            </a:pPr>
            <a:r>
              <a:rPr lang="en-US" altLang="zh-CN" dirty="0"/>
              <a:t>&lt; </a:t>
            </a:r>
            <a:fld id="{BA39BF53-1FAD-4D62-8920-66E2C9AEA1A1}" type="slidenum">
              <a:rPr lang="zh-CN" altLang="en-US" smtClean="0"/>
              <a:t>‹#›</a:t>
            </a:fld>
            <a:r>
              <a:rPr lang="zh-CN" altLang="en-US" dirty="0"/>
              <a:t> </a:t>
            </a:r>
            <a:r>
              <a:rPr lang="en-US" altLang="zh-CN" dirty="0"/>
              <a:t>&gt;</a:t>
            </a:r>
            <a:endParaRPr lang="zh-CN" altLang="en-US" dirty="0"/>
          </a:p>
        </p:txBody>
      </p:sp>
    </p:spTree>
    <p:extLst>
      <p:ext uri="{BB962C8B-B14F-4D97-AF65-F5344CB8AC3E}">
        <p14:creationId xmlns:p14="http://schemas.microsoft.com/office/powerpoint/2010/main" val="564121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9C09D8B-2BE6-44ED-BCC4-3CFAC406E33C}" type="datetime1">
              <a:rPr lang="zh-CN" altLang="en-US" smtClean="0"/>
              <a:t>2023/4/21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21131811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7326116-2F6A-40E1-9EB6-099049C73863}" type="datetime1">
              <a:rPr lang="zh-CN" altLang="en-US" smtClean="0"/>
              <a:t>2023/4/21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163262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DE1D7-45D1-4957-9DB6-6E11B25906BB}" type="datetime1">
              <a:rPr lang="zh-CN" altLang="en-US" smtClean="0"/>
              <a:t>2023/4/21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176AF-4BEE-43E6-88F5-81056046A56E}" type="slidenum">
              <a:rPr lang="zh-CN" altLang="en-US" smtClean="0"/>
              <a:t>‹#›</a:t>
            </a:fld>
            <a:endParaRPr lang="zh-CN" altLang="en-US"/>
          </a:p>
        </p:txBody>
      </p:sp>
    </p:spTree>
    <p:extLst>
      <p:ext uri="{BB962C8B-B14F-4D97-AF65-F5344CB8AC3E}">
        <p14:creationId xmlns:p14="http://schemas.microsoft.com/office/powerpoint/2010/main" val="3112691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6.emf"/><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image" Target="../media/image34.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1.e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6000">
              <a:schemeClr val="bg1"/>
            </a:gs>
            <a:gs pos="100000">
              <a:schemeClr val="accent1">
                <a:lumMod val="5000"/>
                <a:lumOff val="95000"/>
                <a:alpha val="0"/>
              </a:schemeClr>
            </a:gs>
            <a:gs pos="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23" name="矩形 122"/>
          <p:cNvSpPr/>
          <p:nvPr/>
        </p:nvSpPr>
        <p:spPr>
          <a:xfrm>
            <a:off x="106362" y="2210564"/>
            <a:ext cx="11979275" cy="1257973"/>
          </a:xfrm>
          <a:prstGeom prst="rect">
            <a:avLst/>
          </a:prstGeom>
        </p:spPr>
        <p:txBody>
          <a:bodyPr>
            <a:spAutoFit/>
          </a:bodyPr>
          <a:lstStyle/>
          <a:p>
            <a:pPr algn="ctr">
              <a:lnSpc>
                <a:spcPct val="120000"/>
              </a:lnSpc>
              <a:defRPr/>
            </a:pPr>
            <a:r>
              <a:rPr lang="en-US" altLang="zh-CN" sz="3300" b="1" dirty="0">
                <a:solidFill>
                  <a:schemeClr val="accent2"/>
                </a:solidFill>
                <a:latin typeface="Times New Roman" panose="02020603050405020304" pitchFamily="18" charset="0"/>
                <a:cs typeface="Times New Roman" panose="02020603050405020304" pitchFamily="18" charset="0"/>
              </a:rPr>
              <a:t>Addition of biochar as thin preamble layer into sand filtration columns could improve the microplastics removal from water</a:t>
            </a:r>
            <a:endParaRPr lang="zh-CN" altLang="zh-CN" sz="3300" b="1" dirty="0">
              <a:solidFill>
                <a:schemeClr val="accent2"/>
              </a:solidFill>
              <a:latin typeface="Times New Roman" panose="02020603050405020304" pitchFamily="18" charset="0"/>
              <a:cs typeface="Times New Roman" panose="02020603050405020304" pitchFamily="18" charset="0"/>
            </a:endParaRPr>
          </a:p>
        </p:txBody>
      </p:sp>
      <p:sp>
        <p:nvSpPr>
          <p:cNvPr id="30" name="副标题 3"/>
          <p:cNvSpPr txBox="1"/>
          <p:nvPr/>
        </p:nvSpPr>
        <p:spPr>
          <a:xfrm>
            <a:off x="1668049" y="3949461"/>
            <a:ext cx="9073408" cy="2398491"/>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altLang="zh-CN" sz="2400" b="1" dirty="0">
                <a:solidFill>
                  <a:srgbClr val="00CC00"/>
                </a:solidFill>
                <a:latin typeface="Times New Roman" panose="02020603050405020304" pitchFamily="18" charset="0"/>
                <a:cs typeface="Times New Roman" panose="02020603050405020304" pitchFamily="18" charset="0"/>
              </a:rPr>
              <a:t>Lichun Hsieh, Meiping Tong</a:t>
            </a:r>
            <a:endParaRPr lang="zh-CN" altLang="zh-CN" sz="2400" b="1" dirty="0">
              <a:solidFill>
                <a:srgbClr val="00CC00"/>
              </a:solidFill>
              <a:latin typeface="Times New Roman" panose="02020603050405020304" pitchFamily="18" charset="0"/>
              <a:cs typeface="Times New Roman" panose="02020603050405020304" pitchFamily="18" charset="0"/>
            </a:endParaRPr>
          </a:p>
          <a:p>
            <a:pPr marL="0" indent="0" algn="ctr">
              <a:lnSpc>
                <a:spcPct val="150000"/>
              </a:lnSpc>
              <a:spcBef>
                <a:spcPts val="0"/>
              </a:spcBef>
              <a:buNone/>
              <a:defRPr/>
            </a:pPr>
            <a:r>
              <a:rPr lang="en-US" altLang="zh-CN" sz="2000" b="1" dirty="0">
                <a:solidFill>
                  <a:sysClr val="windowText" lastClr="000000"/>
                </a:solidFill>
                <a:latin typeface="Times New Roman" panose="02020603050405020304" pitchFamily="18" charset="0"/>
                <a:cs typeface="Times New Roman" panose="02020603050405020304" pitchFamily="18" charset="0"/>
              </a:rPr>
              <a:t>College of Environmental Sciences and Engineering,</a:t>
            </a:r>
          </a:p>
          <a:p>
            <a:pPr marL="0" indent="0" algn="ctr">
              <a:lnSpc>
                <a:spcPct val="150000"/>
              </a:lnSpc>
              <a:spcBef>
                <a:spcPts val="0"/>
              </a:spcBef>
              <a:buNone/>
              <a:defRPr/>
            </a:pPr>
            <a:r>
              <a:rPr lang="en-US" altLang="zh-CN" sz="2000" b="1" kern="0" dirty="0">
                <a:solidFill>
                  <a:schemeClr val="accent1"/>
                </a:solidFill>
                <a:latin typeface="Times New Roman" panose="02020603050405020304" pitchFamily="18" charset="0"/>
                <a:cs typeface="Times New Roman" panose="02020603050405020304" pitchFamily="18" charset="0"/>
              </a:rPr>
              <a:t>Peking University</a:t>
            </a:r>
            <a:r>
              <a:rPr lang="en-US" altLang="zh-CN" sz="2000" b="1" kern="0" dirty="0">
                <a:solidFill>
                  <a:sysClr val="windowText" lastClr="000000"/>
                </a:solidFill>
                <a:latin typeface="Times New Roman" panose="02020603050405020304" pitchFamily="18" charset="0"/>
                <a:cs typeface="Times New Roman" panose="02020603050405020304" pitchFamily="18" charset="0"/>
              </a:rPr>
              <a:t>, P.R. </a:t>
            </a:r>
            <a:r>
              <a:rPr lang="en-US" altLang="zh-CN" sz="2000" b="1" dirty="0">
                <a:solidFill>
                  <a:sysClr val="windowText" lastClr="000000"/>
                </a:solidFill>
                <a:latin typeface="Times New Roman" panose="02020603050405020304" pitchFamily="18" charset="0"/>
                <a:cs typeface="Times New Roman" panose="02020603050405020304" pitchFamily="18" charset="0"/>
              </a:rPr>
              <a:t>China</a:t>
            </a:r>
            <a:r>
              <a:rPr lang="en-US" altLang="zh-CN" sz="2000" dirty="0">
                <a:latin typeface="Times New Roman" panose="02020603050405020304" pitchFamily="18" charset="0"/>
                <a:cs typeface="Times New Roman" panose="02020603050405020304" pitchFamily="18" charset="0"/>
              </a:rPr>
              <a:t> </a:t>
            </a:r>
            <a:endParaRPr lang="zh-CN" altLang="zh-CN" sz="2000" dirty="0">
              <a:latin typeface="Times New Roman" panose="02020603050405020304" pitchFamily="18" charset="0"/>
              <a:cs typeface="Times New Roman" panose="02020603050405020304" pitchFamily="18" charset="0"/>
            </a:endParaRPr>
          </a:p>
          <a:p>
            <a:pPr marL="0" indent="0" algn="ctr">
              <a:lnSpc>
                <a:spcPct val="150000"/>
              </a:lnSpc>
              <a:buNone/>
            </a:pPr>
            <a:r>
              <a:rPr lang="en-US" altLang="zh-CN" sz="2000" dirty="0">
                <a:latin typeface="Times New Roman" panose="02020603050405020304" pitchFamily="18" charset="0"/>
                <a:cs typeface="Times New Roman" panose="02020603050405020304" pitchFamily="18" charset="0"/>
              </a:rPr>
              <a:t>E-mail: </a:t>
            </a:r>
            <a:r>
              <a:rPr lang="en-US" altLang="zh-CN" sz="2100" dirty="0">
                <a:latin typeface="Times New Roman" panose="02020603050405020304" pitchFamily="18" charset="0"/>
                <a:cs typeface="Times New Roman" panose="02020603050405020304" pitchFamily="18" charset="0"/>
              </a:rPr>
              <a:t>lichun@stu.</a:t>
            </a:r>
            <a:r>
              <a:rPr lang="en-US" altLang="zh-CN" sz="2000" dirty="0">
                <a:latin typeface="Times New Roman" panose="02020603050405020304" pitchFamily="18" charset="0"/>
                <a:cs typeface="Times New Roman" panose="02020603050405020304" pitchFamily="18" charset="0"/>
              </a:rPr>
              <a:t>pku.edu.cn  (L. Hsieh), tongmeiping@pku.edu.cn  (M. Tong)</a:t>
            </a:r>
          </a:p>
        </p:txBody>
      </p:sp>
      <p:cxnSp>
        <p:nvCxnSpPr>
          <p:cNvPr id="4" name="直接连接符 3"/>
          <p:cNvCxnSpPr/>
          <p:nvPr/>
        </p:nvCxnSpPr>
        <p:spPr>
          <a:xfrm>
            <a:off x="672860" y="3623094"/>
            <a:ext cx="10783019" cy="17253"/>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861B1ACA-F2F2-D972-D3B0-FFEA7EEF7C16}"/>
              </a:ext>
            </a:extLst>
          </p:cNvPr>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845353" y="1025057"/>
            <a:ext cx="2501291" cy="1185507"/>
          </a:xfrm>
          <a:prstGeom prst="rect">
            <a:avLst/>
          </a:prstGeom>
        </p:spPr>
      </p:pic>
      <p:sp>
        <p:nvSpPr>
          <p:cNvPr id="5" name="灯片编号占位符 4">
            <a:extLst>
              <a:ext uri="{FF2B5EF4-FFF2-40B4-BE49-F238E27FC236}">
                <a16:creationId xmlns:a16="http://schemas.microsoft.com/office/drawing/2014/main" id="{7B816F39-005D-16F9-2D42-CD7121FAE460}"/>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1</a:t>
            </a:fld>
            <a:r>
              <a:rPr lang="zh-CN" altLang="en-US"/>
              <a:t> </a:t>
            </a:r>
            <a:r>
              <a:rPr lang="en-US" altLang="zh-CN"/>
              <a:t>&gt;</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CBAEC75-A0D2-2539-1B8D-6474A865D922}"/>
              </a:ext>
            </a:extLst>
          </p:cNvPr>
          <p:cNvSpPr/>
          <p:nvPr/>
        </p:nvSpPr>
        <p:spPr>
          <a:xfrm>
            <a:off x="849981" y="982705"/>
            <a:ext cx="3231975" cy="430887"/>
          </a:xfrm>
          <a:prstGeom prst="rect">
            <a:avLst/>
          </a:prstGeom>
        </p:spPr>
        <p:txBody>
          <a:bodyPr wrap="none">
            <a:spAutoFit/>
          </a:bodyPr>
          <a:lstStyle/>
          <a:p>
            <a:pPr marL="342900" indent="-342900">
              <a:buFont typeface="Courier New" panose="02070309020205020404" pitchFamily="49" charset="0"/>
              <a:buChar char="o"/>
            </a:pPr>
            <a:r>
              <a:rPr lang="en-US" altLang="zh-TW"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rPr>
              <a:t>With pause interval</a:t>
            </a:r>
            <a:endParaRPr lang="en-US" altLang="zh-CN"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endParaRPr>
          </a:p>
        </p:txBody>
      </p:sp>
      <p:grpSp>
        <p:nvGrpSpPr>
          <p:cNvPr id="9" name="组合 8">
            <a:extLst>
              <a:ext uri="{FF2B5EF4-FFF2-40B4-BE49-F238E27FC236}">
                <a16:creationId xmlns:a16="http://schemas.microsoft.com/office/drawing/2014/main" id="{47D3ADB3-4CB3-A103-0547-7507EECED7CB}"/>
              </a:ext>
            </a:extLst>
          </p:cNvPr>
          <p:cNvGrpSpPr/>
          <p:nvPr/>
        </p:nvGrpSpPr>
        <p:grpSpPr>
          <a:xfrm>
            <a:off x="66268" y="1549406"/>
            <a:ext cx="3982532" cy="1974465"/>
            <a:chOff x="346775" y="1521878"/>
            <a:chExt cx="5211466" cy="2583747"/>
          </a:xfrm>
        </p:grpSpPr>
        <p:pic>
          <p:nvPicPr>
            <p:cNvPr id="3" name="图片 2">
              <a:extLst>
                <a:ext uri="{FF2B5EF4-FFF2-40B4-BE49-F238E27FC236}">
                  <a16:creationId xmlns:a16="http://schemas.microsoft.com/office/drawing/2014/main" id="{B4F24559-E7BD-7779-7DDB-BF17CF1BE024}"/>
                </a:ext>
              </a:extLst>
            </p:cNvPr>
            <p:cNvPicPr>
              <a:picLocks noChangeAspect="1"/>
            </p:cNvPicPr>
            <p:nvPr/>
          </p:nvPicPr>
          <p:blipFill rotWithShape="1">
            <a:blip r:embed="rId3"/>
            <a:srcRect t="20685"/>
            <a:stretch/>
          </p:blipFill>
          <p:spPr bwMode="auto">
            <a:xfrm>
              <a:off x="346775" y="1521878"/>
              <a:ext cx="5211466" cy="2583747"/>
            </a:xfrm>
            <a:prstGeom prst="rect">
              <a:avLst/>
            </a:prstGeom>
            <a:ln>
              <a:noFill/>
            </a:ln>
            <a:extLst>
              <a:ext uri="{53640926-AAD7-44D8-BBD7-CCE9431645EC}">
                <a14:shadowObscured xmlns:a14="http://schemas.microsoft.com/office/drawing/2010/main"/>
              </a:ext>
            </a:extLst>
          </p:spPr>
        </p:pic>
        <p:sp>
          <p:nvSpPr>
            <p:cNvPr id="4" name="矩形 3">
              <a:extLst>
                <a:ext uri="{FF2B5EF4-FFF2-40B4-BE49-F238E27FC236}">
                  <a16:creationId xmlns:a16="http://schemas.microsoft.com/office/drawing/2014/main" id="{C6B28D38-6D34-F235-3D91-1AAF26D42A6E}"/>
                </a:ext>
              </a:extLst>
            </p:cNvPr>
            <p:cNvSpPr/>
            <p:nvPr/>
          </p:nvSpPr>
          <p:spPr>
            <a:xfrm>
              <a:off x="3376909" y="2124017"/>
              <a:ext cx="1345721" cy="1915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箭头: 下 4">
              <a:extLst>
                <a:ext uri="{FF2B5EF4-FFF2-40B4-BE49-F238E27FC236}">
                  <a16:creationId xmlns:a16="http://schemas.microsoft.com/office/drawing/2014/main" id="{DAE11BA5-12CE-13BF-402F-CA268D8DBCB9}"/>
                </a:ext>
              </a:extLst>
            </p:cNvPr>
            <p:cNvSpPr/>
            <p:nvPr/>
          </p:nvSpPr>
          <p:spPr>
            <a:xfrm>
              <a:off x="4136934" y="2900485"/>
              <a:ext cx="268090" cy="592667"/>
            </a:xfrm>
            <a:prstGeom prst="downArrow">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pic>
        <p:nvPicPr>
          <p:cNvPr id="8" name="图片 7">
            <a:extLst>
              <a:ext uri="{FF2B5EF4-FFF2-40B4-BE49-F238E27FC236}">
                <a16:creationId xmlns:a16="http://schemas.microsoft.com/office/drawing/2014/main" id="{67FD248E-C9A4-B61E-41EC-1053ECA61ED8}"/>
              </a:ext>
            </a:extLst>
          </p:cNvPr>
          <p:cNvPicPr>
            <a:picLocks noChangeAspect="1"/>
          </p:cNvPicPr>
          <p:nvPr/>
        </p:nvPicPr>
        <p:blipFill rotWithShape="1">
          <a:blip r:embed="rId4"/>
          <a:srcRect t="33200" b="36071"/>
          <a:stretch/>
        </p:blipFill>
        <p:spPr>
          <a:xfrm>
            <a:off x="3924164" y="1567253"/>
            <a:ext cx="4226256" cy="2071331"/>
          </a:xfrm>
          <a:prstGeom prst="rect">
            <a:avLst/>
          </a:prstGeom>
        </p:spPr>
      </p:pic>
      <p:pic>
        <p:nvPicPr>
          <p:cNvPr id="10" name="图片 9">
            <a:extLst>
              <a:ext uri="{FF2B5EF4-FFF2-40B4-BE49-F238E27FC236}">
                <a16:creationId xmlns:a16="http://schemas.microsoft.com/office/drawing/2014/main" id="{1A732A8B-55FF-4CB4-C178-2E2BFE4814B7}"/>
              </a:ext>
            </a:extLst>
          </p:cNvPr>
          <p:cNvPicPr>
            <a:picLocks noChangeAspect="1"/>
          </p:cNvPicPr>
          <p:nvPr/>
        </p:nvPicPr>
        <p:blipFill rotWithShape="1">
          <a:blip r:embed="rId4"/>
          <a:srcRect t="63958"/>
          <a:stretch/>
        </p:blipFill>
        <p:spPr>
          <a:xfrm>
            <a:off x="7993077" y="1567253"/>
            <a:ext cx="4147332" cy="2366215"/>
          </a:xfrm>
          <a:prstGeom prst="rect">
            <a:avLst/>
          </a:prstGeom>
        </p:spPr>
      </p:pic>
      <p:sp>
        <p:nvSpPr>
          <p:cNvPr id="11" name="矩形 10">
            <a:extLst>
              <a:ext uri="{FF2B5EF4-FFF2-40B4-BE49-F238E27FC236}">
                <a16:creationId xmlns:a16="http://schemas.microsoft.com/office/drawing/2014/main" id="{B938B576-5837-780D-CAE7-1F2C6AE11316}"/>
              </a:ext>
            </a:extLst>
          </p:cNvPr>
          <p:cNvSpPr/>
          <p:nvPr/>
        </p:nvSpPr>
        <p:spPr>
          <a:xfrm>
            <a:off x="4718072" y="989520"/>
            <a:ext cx="2962671" cy="430887"/>
          </a:xfrm>
          <a:prstGeom prst="rect">
            <a:avLst/>
          </a:prstGeom>
        </p:spPr>
        <p:txBody>
          <a:bodyPr wrap="none">
            <a:spAutoFit/>
          </a:bodyPr>
          <a:lstStyle/>
          <a:p>
            <a:pPr marL="342900" indent="-342900">
              <a:buFont typeface="Courier New" panose="02070309020205020404" pitchFamily="49" charset="0"/>
              <a:buChar char="o"/>
            </a:pPr>
            <a:r>
              <a:rPr lang="en-US" altLang="zh-TW"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rPr>
              <a:t>In multiple cycles</a:t>
            </a:r>
            <a:endParaRPr lang="en-US" altLang="zh-CN"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endParaRPr>
          </a:p>
        </p:txBody>
      </p:sp>
      <p:sp>
        <p:nvSpPr>
          <p:cNvPr id="13" name="矩形 12">
            <a:extLst>
              <a:ext uri="{FF2B5EF4-FFF2-40B4-BE49-F238E27FC236}">
                <a16:creationId xmlns:a16="http://schemas.microsoft.com/office/drawing/2014/main" id="{D23B7FFA-3179-AA83-9B66-812ED6C7E05B}"/>
              </a:ext>
            </a:extLst>
          </p:cNvPr>
          <p:cNvSpPr/>
          <p:nvPr/>
        </p:nvSpPr>
        <p:spPr>
          <a:xfrm>
            <a:off x="8414643" y="982705"/>
            <a:ext cx="3373039" cy="430887"/>
          </a:xfrm>
          <a:prstGeom prst="rect">
            <a:avLst/>
          </a:prstGeom>
        </p:spPr>
        <p:txBody>
          <a:bodyPr wrap="none">
            <a:spAutoFit/>
          </a:bodyPr>
          <a:lstStyle/>
          <a:p>
            <a:pPr marL="342900" indent="-342900">
              <a:buFont typeface="Courier New" panose="02070309020205020404" pitchFamily="49" charset="0"/>
              <a:buChar char="o"/>
            </a:pPr>
            <a:r>
              <a:rPr lang="en-US" altLang="zh-TW"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rPr>
              <a:t>In longtime filtration</a:t>
            </a:r>
            <a:endParaRPr lang="en-US" altLang="zh-CN"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endParaRPr>
          </a:p>
        </p:txBody>
      </p:sp>
      <p:sp>
        <p:nvSpPr>
          <p:cNvPr id="31" name="箭头: 下 30">
            <a:extLst>
              <a:ext uri="{FF2B5EF4-FFF2-40B4-BE49-F238E27FC236}">
                <a16:creationId xmlns:a16="http://schemas.microsoft.com/office/drawing/2014/main" id="{B2B52CD2-5F1B-97B9-9E2D-7B63BA8852E9}"/>
              </a:ext>
            </a:extLst>
          </p:cNvPr>
          <p:cNvSpPr/>
          <p:nvPr/>
        </p:nvSpPr>
        <p:spPr>
          <a:xfrm>
            <a:off x="4957650" y="2586361"/>
            <a:ext cx="204871" cy="452908"/>
          </a:xfrm>
          <a:prstGeom prst="downArrow">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2" name="箭头: 下 31">
            <a:extLst>
              <a:ext uri="{FF2B5EF4-FFF2-40B4-BE49-F238E27FC236}">
                <a16:creationId xmlns:a16="http://schemas.microsoft.com/office/drawing/2014/main" id="{43775C30-4B42-EEC4-DED2-6EB3D048BF38}"/>
              </a:ext>
            </a:extLst>
          </p:cNvPr>
          <p:cNvSpPr/>
          <p:nvPr/>
        </p:nvSpPr>
        <p:spPr>
          <a:xfrm>
            <a:off x="6199409" y="2602919"/>
            <a:ext cx="204871" cy="452908"/>
          </a:xfrm>
          <a:prstGeom prst="downArrow">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3" name="箭头: 下 32">
            <a:extLst>
              <a:ext uri="{FF2B5EF4-FFF2-40B4-BE49-F238E27FC236}">
                <a16:creationId xmlns:a16="http://schemas.microsoft.com/office/drawing/2014/main" id="{43DFD19A-ACDD-AE53-E3C0-5277ED17D123}"/>
              </a:ext>
            </a:extLst>
          </p:cNvPr>
          <p:cNvSpPr/>
          <p:nvPr/>
        </p:nvSpPr>
        <p:spPr>
          <a:xfrm>
            <a:off x="7252079" y="2602919"/>
            <a:ext cx="204871" cy="452908"/>
          </a:xfrm>
          <a:prstGeom prst="downArrow">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4" name="箭头: 下 33">
            <a:extLst>
              <a:ext uri="{FF2B5EF4-FFF2-40B4-BE49-F238E27FC236}">
                <a16:creationId xmlns:a16="http://schemas.microsoft.com/office/drawing/2014/main" id="{38556F3E-2068-9AEE-ED5B-2B96F031B881}"/>
              </a:ext>
            </a:extLst>
          </p:cNvPr>
          <p:cNvSpPr/>
          <p:nvPr/>
        </p:nvSpPr>
        <p:spPr>
          <a:xfrm>
            <a:off x="10045629" y="2609962"/>
            <a:ext cx="204871" cy="452908"/>
          </a:xfrm>
          <a:prstGeom prst="downArrow">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nvGrpSpPr>
          <p:cNvPr id="37" name="组合 36">
            <a:extLst>
              <a:ext uri="{FF2B5EF4-FFF2-40B4-BE49-F238E27FC236}">
                <a16:creationId xmlns:a16="http://schemas.microsoft.com/office/drawing/2014/main" id="{9662A905-2EF8-6F0C-D337-8350B0B993DE}"/>
              </a:ext>
            </a:extLst>
          </p:cNvPr>
          <p:cNvGrpSpPr/>
          <p:nvPr/>
        </p:nvGrpSpPr>
        <p:grpSpPr>
          <a:xfrm>
            <a:off x="5778501" y="3861891"/>
            <a:ext cx="6019451" cy="2888336"/>
            <a:chOff x="881252" y="3766117"/>
            <a:chExt cx="6019451" cy="2888336"/>
          </a:xfrm>
        </p:grpSpPr>
        <p:grpSp>
          <p:nvGrpSpPr>
            <p:cNvPr id="2" name="组合 1">
              <a:extLst>
                <a:ext uri="{FF2B5EF4-FFF2-40B4-BE49-F238E27FC236}">
                  <a16:creationId xmlns:a16="http://schemas.microsoft.com/office/drawing/2014/main" id="{20D34895-C889-1D11-DBDB-B5DAD526800A}"/>
                </a:ext>
              </a:extLst>
            </p:cNvPr>
            <p:cNvGrpSpPr/>
            <p:nvPr/>
          </p:nvGrpSpPr>
          <p:grpSpPr>
            <a:xfrm>
              <a:off x="881252" y="3766117"/>
              <a:ext cx="6019451" cy="2888336"/>
              <a:chOff x="881252" y="3766117"/>
              <a:chExt cx="6019451" cy="2888336"/>
            </a:xfrm>
          </p:grpSpPr>
          <p:grpSp>
            <p:nvGrpSpPr>
              <p:cNvPr id="26" name="组合 25">
                <a:extLst>
                  <a:ext uri="{FF2B5EF4-FFF2-40B4-BE49-F238E27FC236}">
                    <a16:creationId xmlns:a16="http://schemas.microsoft.com/office/drawing/2014/main" id="{BAF84B52-7E67-8E28-07F3-4BF4CABF583C}"/>
                  </a:ext>
                </a:extLst>
              </p:cNvPr>
              <p:cNvGrpSpPr/>
              <p:nvPr/>
            </p:nvGrpSpPr>
            <p:grpSpPr>
              <a:xfrm>
                <a:off x="881252" y="4215169"/>
                <a:ext cx="5785656" cy="2439284"/>
                <a:chOff x="463760" y="3554602"/>
                <a:chExt cx="7571936" cy="3192395"/>
              </a:xfrm>
            </p:grpSpPr>
            <p:pic>
              <p:nvPicPr>
                <p:cNvPr id="24" name="图片 23">
                  <a:extLst>
                    <a:ext uri="{FF2B5EF4-FFF2-40B4-BE49-F238E27FC236}">
                      <a16:creationId xmlns:a16="http://schemas.microsoft.com/office/drawing/2014/main" id="{A2CFAE6E-E65E-6937-7F12-EB06D7E48D2E}"/>
                    </a:ext>
                  </a:extLst>
                </p:cNvPr>
                <p:cNvPicPr>
                  <a:picLocks noChangeAspect="1"/>
                </p:cNvPicPr>
                <p:nvPr/>
              </p:nvPicPr>
              <p:blipFill rotWithShape="1">
                <a:blip r:embed="rId5">
                  <a:clrChange>
                    <a:clrFrom>
                      <a:srgbClr val="FEFEFE"/>
                    </a:clrFrom>
                    <a:clrTo>
                      <a:srgbClr val="FEFEFE">
                        <a:alpha val="0"/>
                      </a:srgbClr>
                    </a:clrTo>
                  </a:clrChange>
                </a:blip>
                <a:srcRect t="3333" r="50640" b="51600"/>
                <a:stretch/>
              </p:blipFill>
              <p:spPr>
                <a:xfrm>
                  <a:off x="463760" y="3554602"/>
                  <a:ext cx="3836189" cy="3090672"/>
                </a:xfrm>
                <a:prstGeom prst="rect">
                  <a:avLst/>
                </a:prstGeom>
              </p:spPr>
            </p:pic>
            <p:pic>
              <p:nvPicPr>
                <p:cNvPr id="25" name="图片 24">
                  <a:extLst>
                    <a:ext uri="{FF2B5EF4-FFF2-40B4-BE49-F238E27FC236}">
                      <a16:creationId xmlns:a16="http://schemas.microsoft.com/office/drawing/2014/main" id="{8359F027-F97D-0183-FC4A-59E83FF2B6F1}"/>
                    </a:ext>
                  </a:extLst>
                </p:cNvPr>
                <p:cNvPicPr>
                  <a:picLocks noChangeAspect="1"/>
                </p:cNvPicPr>
                <p:nvPr/>
              </p:nvPicPr>
              <p:blipFill rotWithShape="1">
                <a:blip r:embed="rId5">
                  <a:clrChange>
                    <a:clrFrom>
                      <a:srgbClr val="FEFEFE"/>
                    </a:clrFrom>
                    <a:clrTo>
                      <a:srgbClr val="FEFEFE">
                        <a:alpha val="0"/>
                      </a:srgbClr>
                    </a:clrTo>
                  </a:clrChange>
                </a:blip>
                <a:srcRect t="48133" r="50640" b="5493"/>
                <a:stretch/>
              </p:blipFill>
              <p:spPr>
                <a:xfrm>
                  <a:off x="4199507" y="3566649"/>
                  <a:ext cx="3836189" cy="3180348"/>
                </a:xfrm>
                <a:prstGeom prst="rect">
                  <a:avLst/>
                </a:prstGeom>
              </p:spPr>
            </p:pic>
          </p:grpSp>
          <p:sp>
            <p:nvSpPr>
              <p:cNvPr id="27" name="矩形 26">
                <a:extLst>
                  <a:ext uri="{FF2B5EF4-FFF2-40B4-BE49-F238E27FC236}">
                    <a16:creationId xmlns:a16="http://schemas.microsoft.com/office/drawing/2014/main" id="{049CCCC3-7256-0BC1-232D-7825F48FBBDA}"/>
                  </a:ext>
                </a:extLst>
              </p:cNvPr>
              <p:cNvSpPr/>
              <p:nvPr/>
            </p:nvSpPr>
            <p:spPr>
              <a:xfrm>
                <a:off x="1196897" y="3766117"/>
                <a:ext cx="5703806" cy="430887"/>
              </a:xfrm>
              <a:prstGeom prst="rect">
                <a:avLst/>
              </a:prstGeom>
            </p:spPr>
            <p:txBody>
              <a:bodyPr wrap="none">
                <a:spAutoFit/>
              </a:bodyPr>
              <a:lstStyle/>
              <a:p>
                <a:pPr marL="342900" indent="-342900">
                  <a:buFont typeface="Courier New" panose="02070309020205020404" pitchFamily="49" charset="0"/>
                  <a:buChar char="o"/>
                </a:pPr>
                <a:r>
                  <a:rPr lang="en-US" altLang="zh-TW"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rPr>
                  <a:t>In actual river/sewage water samples</a:t>
                </a:r>
                <a:endParaRPr lang="en-US" altLang="zh-CN"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endParaRPr>
              </a:p>
            </p:txBody>
          </p:sp>
        </p:grpSp>
        <p:sp>
          <p:nvSpPr>
            <p:cNvPr id="35" name="箭头: 下 34">
              <a:extLst>
                <a:ext uri="{FF2B5EF4-FFF2-40B4-BE49-F238E27FC236}">
                  <a16:creationId xmlns:a16="http://schemas.microsoft.com/office/drawing/2014/main" id="{084E6005-DB4A-EB23-774F-BE0C16FB1BAA}"/>
                </a:ext>
              </a:extLst>
            </p:cNvPr>
            <p:cNvSpPr/>
            <p:nvPr/>
          </p:nvSpPr>
          <p:spPr>
            <a:xfrm>
              <a:off x="2001173" y="5363364"/>
              <a:ext cx="204871" cy="452908"/>
            </a:xfrm>
            <a:prstGeom prst="downArrow">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6" name="箭头: 下 35">
              <a:extLst>
                <a:ext uri="{FF2B5EF4-FFF2-40B4-BE49-F238E27FC236}">
                  <a16:creationId xmlns:a16="http://schemas.microsoft.com/office/drawing/2014/main" id="{C3111E35-C68C-0530-E777-B2EC442D75AC}"/>
                </a:ext>
              </a:extLst>
            </p:cNvPr>
            <p:cNvSpPr/>
            <p:nvPr/>
          </p:nvSpPr>
          <p:spPr>
            <a:xfrm>
              <a:off x="4879939" y="5200128"/>
              <a:ext cx="204871" cy="452908"/>
            </a:xfrm>
            <a:prstGeom prst="downArrow">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6" name="标题 5">
            <a:extLst>
              <a:ext uri="{FF2B5EF4-FFF2-40B4-BE49-F238E27FC236}">
                <a16:creationId xmlns:a16="http://schemas.microsoft.com/office/drawing/2014/main" id="{21C412CC-C1EA-B312-A9D2-E08B5CAEAFE3}"/>
              </a:ext>
            </a:extLst>
          </p:cNvPr>
          <p:cNvSpPr>
            <a:spLocks noGrp="1"/>
          </p:cNvSpPr>
          <p:nvPr>
            <p:ph type="title"/>
          </p:nvPr>
        </p:nvSpPr>
        <p:spPr>
          <a:xfrm>
            <a:off x="600865" y="136315"/>
            <a:ext cx="11197087" cy="617518"/>
          </a:xfrm>
        </p:spPr>
        <p:txBody>
          <a:bodyPr>
            <a:noAutofit/>
          </a:bodyPr>
          <a:lstStyle/>
          <a:p>
            <a:r>
              <a:rPr lang="en-US" altLang="en-US" sz="2800" i="1" dirty="0">
                <a:solidFill>
                  <a:schemeClr val="accent2"/>
                </a:solidFill>
              </a:rPr>
              <a:t>MPs removal performance u</a:t>
            </a:r>
            <a:r>
              <a:rPr lang="en-US" altLang="zh-CN" sz="2800" i="1" dirty="0">
                <a:solidFill>
                  <a:schemeClr val="accent2"/>
                </a:solidFill>
              </a:rPr>
              <a:t>nder different operating conditions</a:t>
            </a:r>
            <a:endParaRPr lang="en-US" sz="2800" dirty="0"/>
          </a:p>
        </p:txBody>
      </p:sp>
      <p:grpSp>
        <p:nvGrpSpPr>
          <p:cNvPr id="39" name="组合 38">
            <a:extLst>
              <a:ext uri="{FF2B5EF4-FFF2-40B4-BE49-F238E27FC236}">
                <a16:creationId xmlns:a16="http://schemas.microsoft.com/office/drawing/2014/main" id="{815843E8-838F-FDBB-DF5B-CB762854B385}"/>
              </a:ext>
            </a:extLst>
          </p:cNvPr>
          <p:cNvGrpSpPr/>
          <p:nvPr/>
        </p:nvGrpSpPr>
        <p:grpSpPr>
          <a:xfrm>
            <a:off x="279881" y="3909267"/>
            <a:ext cx="5090698" cy="2762960"/>
            <a:chOff x="7066315" y="3949851"/>
            <a:chExt cx="5090698" cy="2762960"/>
          </a:xfrm>
        </p:grpSpPr>
        <p:pic>
          <p:nvPicPr>
            <p:cNvPr id="15" name="图片 14">
              <a:extLst>
                <a:ext uri="{FF2B5EF4-FFF2-40B4-BE49-F238E27FC236}">
                  <a16:creationId xmlns:a16="http://schemas.microsoft.com/office/drawing/2014/main" id="{A1911034-2071-0BF4-157C-C362CC6B2D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71304" y="4312008"/>
              <a:ext cx="2685709" cy="2081135"/>
            </a:xfrm>
            <a:prstGeom prst="rect">
              <a:avLst/>
            </a:prstGeom>
            <a:noFill/>
            <a:ln>
              <a:noFill/>
            </a:ln>
          </p:spPr>
        </p:pic>
        <p:grpSp>
          <p:nvGrpSpPr>
            <p:cNvPr id="29" name="组合 28">
              <a:extLst>
                <a:ext uri="{FF2B5EF4-FFF2-40B4-BE49-F238E27FC236}">
                  <a16:creationId xmlns:a16="http://schemas.microsoft.com/office/drawing/2014/main" id="{AFAAAC59-315E-36DE-881E-6545A080E8E0}"/>
                </a:ext>
              </a:extLst>
            </p:cNvPr>
            <p:cNvGrpSpPr/>
            <p:nvPr/>
          </p:nvGrpSpPr>
          <p:grpSpPr>
            <a:xfrm>
              <a:off x="7066315" y="3949851"/>
              <a:ext cx="4776770" cy="2762960"/>
              <a:chOff x="7066315" y="3949851"/>
              <a:chExt cx="4776770" cy="2762960"/>
            </a:xfrm>
          </p:grpSpPr>
          <p:grpSp>
            <p:nvGrpSpPr>
              <p:cNvPr id="14" name="组合 13">
                <a:extLst>
                  <a:ext uri="{FF2B5EF4-FFF2-40B4-BE49-F238E27FC236}">
                    <a16:creationId xmlns:a16="http://schemas.microsoft.com/office/drawing/2014/main" id="{8FB28952-3BD0-CBC6-6FA4-BBE30CF8DFE4}"/>
                  </a:ext>
                </a:extLst>
              </p:cNvPr>
              <p:cNvGrpSpPr/>
              <p:nvPr/>
            </p:nvGrpSpPr>
            <p:grpSpPr>
              <a:xfrm>
                <a:off x="7066315" y="4316763"/>
                <a:ext cx="4776770" cy="1766729"/>
                <a:chOff x="7066345" y="3860748"/>
                <a:chExt cx="4886354" cy="2049766"/>
              </a:xfrm>
            </p:grpSpPr>
            <p:pic>
              <p:nvPicPr>
                <p:cNvPr id="16" name="图片 15">
                  <a:extLst>
                    <a:ext uri="{FF2B5EF4-FFF2-40B4-BE49-F238E27FC236}">
                      <a16:creationId xmlns:a16="http://schemas.microsoft.com/office/drawing/2014/main" id="{4B65E414-5EB5-CCBE-5E3D-282FF3EB91B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Lst>
                </a:blip>
                <a:stretch>
                  <a:fillRect/>
                </a:stretch>
              </p:blipFill>
              <p:spPr>
                <a:xfrm>
                  <a:off x="7066345" y="4239580"/>
                  <a:ext cx="1443759" cy="1670934"/>
                </a:xfrm>
                <a:prstGeom prst="rect">
                  <a:avLst/>
                </a:prstGeom>
              </p:spPr>
            </p:pic>
            <p:pic>
              <p:nvPicPr>
                <p:cNvPr id="17" name="Picture 2" descr="查看源图像">
                  <a:extLst>
                    <a:ext uri="{FF2B5EF4-FFF2-40B4-BE49-F238E27FC236}">
                      <a16:creationId xmlns:a16="http://schemas.microsoft.com/office/drawing/2014/main" id="{1D47BAE8-A970-C5B6-BB13-0CE593EE3B59}"/>
                    </a:ext>
                  </a:extLst>
                </p:cNvPr>
                <p:cNvPicPr>
                  <a:picLocks noChangeAspect="1" noChangeArrowheads="1"/>
                </p:cNvPicPr>
                <p:nvPr/>
              </p:nvPicPr>
              <p:blipFill rotWithShape="1">
                <a:blip r:embed="rId9" cstate="print">
                  <a:clrChange>
                    <a:clrFrom>
                      <a:srgbClr val="F2F1F9"/>
                    </a:clrFrom>
                    <a:clrTo>
                      <a:srgbClr val="F2F1F9">
                        <a:alpha val="0"/>
                      </a:srgbClr>
                    </a:clrTo>
                  </a:clrChange>
                  <a:extLst>
                    <a:ext uri="{28A0092B-C50C-407E-A947-70E740481C1C}">
                      <a14:useLocalDpi xmlns:a14="http://schemas.microsoft.com/office/drawing/2010/main" val="0"/>
                    </a:ext>
                  </a:extLst>
                </a:blip>
                <a:srcRect b="35087"/>
                <a:stretch/>
              </p:blipFill>
              <p:spPr bwMode="auto">
                <a:xfrm>
                  <a:off x="7392753" y="5211280"/>
                  <a:ext cx="806033" cy="52322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75BA7098-21D3-E547-4893-29C86839DBBA}"/>
                    </a:ext>
                  </a:extLst>
                </p:cNvPr>
                <p:cNvSpPr txBox="1"/>
                <p:nvPr/>
              </p:nvSpPr>
              <p:spPr>
                <a:xfrm>
                  <a:off x="9434459" y="3860748"/>
                  <a:ext cx="2518240" cy="428500"/>
                </a:xfrm>
                <a:prstGeom prst="rect">
                  <a:avLst/>
                </a:prstGeom>
                <a:noFill/>
              </p:spPr>
              <p:txBody>
                <a:bodyPr wrap="square" rtlCol="0">
                  <a:spAutoFit/>
                </a:bodyPr>
                <a:lstStyle/>
                <a:p>
                  <a:pPr algn="ctr"/>
                  <a:endParaRPr lang="zh-CN" altLang="en-US" b="1" dirty="0">
                    <a:solidFill>
                      <a:srgbClr val="0070C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9" name="右箭头 2">
                  <a:extLst>
                    <a:ext uri="{FF2B5EF4-FFF2-40B4-BE49-F238E27FC236}">
                      <a16:creationId xmlns:a16="http://schemas.microsoft.com/office/drawing/2014/main" id="{36A3233A-A37C-D38C-756B-73B9523E989F}"/>
                    </a:ext>
                  </a:extLst>
                </p:cNvPr>
                <p:cNvSpPr/>
                <p:nvPr/>
              </p:nvSpPr>
              <p:spPr>
                <a:xfrm>
                  <a:off x="8416889" y="4944914"/>
                  <a:ext cx="363570" cy="350054"/>
                </a:xfrm>
                <a:prstGeom prst="rightArrow">
                  <a:avLst>
                    <a:gd name="adj1" fmla="val 50000"/>
                    <a:gd name="adj2" fmla="val 46836"/>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pic>
              <p:nvPicPr>
                <p:cNvPr id="20" name="Picture 2" descr="查看源图像">
                  <a:extLst>
                    <a:ext uri="{FF2B5EF4-FFF2-40B4-BE49-F238E27FC236}">
                      <a16:creationId xmlns:a16="http://schemas.microsoft.com/office/drawing/2014/main" id="{5E8D1BA0-2EE7-529B-701A-0B351D4F6918}"/>
                    </a:ext>
                  </a:extLst>
                </p:cNvPr>
                <p:cNvPicPr>
                  <a:picLocks noChangeAspect="1" noChangeArrowheads="1"/>
                </p:cNvPicPr>
                <p:nvPr/>
              </p:nvPicPr>
              <p:blipFill rotWithShape="1">
                <a:blip r:embed="rId10" cstate="print">
                  <a:clrChange>
                    <a:clrFrom>
                      <a:srgbClr val="F2F1F9"/>
                    </a:clrFrom>
                    <a:clrTo>
                      <a:srgbClr val="F2F1F9">
                        <a:alpha val="0"/>
                      </a:srgbClr>
                    </a:clrTo>
                  </a:clrChange>
                  <a:extLst>
                    <a:ext uri="{28A0092B-C50C-407E-A947-70E740481C1C}">
                      <a14:useLocalDpi xmlns:a14="http://schemas.microsoft.com/office/drawing/2010/main" val="0"/>
                    </a:ext>
                  </a:extLst>
                </a:blip>
                <a:srcRect b="35087"/>
                <a:stretch/>
              </p:blipFill>
              <p:spPr bwMode="auto">
                <a:xfrm>
                  <a:off x="8745908" y="5170706"/>
                  <a:ext cx="906041" cy="65369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id="{19D03009-E2C7-2ECB-CC74-BDDCF19E7805}"/>
                    </a:ext>
                  </a:extLst>
                </p:cNvPr>
                <p:cNvPicPr>
                  <a:picLocks noChangeAspect="1"/>
                </p:cNvPicPr>
                <p:nvPr/>
              </p:nvPicPr>
              <p:blipFill>
                <a:blip r:embed="rId11">
                  <a:duotone>
                    <a:prstClr val="black"/>
                    <a:srgbClr val="D9C3A5">
                      <a:tint val="50000"/>
                      <a:satMod val="180000"/>
                    </a:srgbClr>
                  </a:duotone>
                  <a:extLst>
                    <a:ext uri="{BEBA8EAE-BF5A-486C-A8C5-ECC9F3942E4B}">
                      <a14:imgProps xmlns:a14="http://schemas.microsoft.com/office/drawing/2010/main">
                        <a14:imgLayer r:embed="rId8">
                          <a14:imgEffect>
                            <a14:backgroundRemoval t="10000" b="90000" l="10000" r="90000"/>
                          </a14:imgEffect>
                          <a14:imgEffect>
                            <a14:colorTemperature colorTemp="7200"/>
                          </a14:imgEffect>
                        </a14:imgLayer>
                      </a14:imgProps>
                    </a:ext>
                  </a:extLst>
                </a:blip>
                <a:stretch>
                  <a:fillRect/>
                </a:stretch>
              </p:blipFill>
              <p:spPr>
                <a:xfrm>
                  <a:off x="8657875" y="4158626"/>
                  <a:ext cx="889394" cy="1029341"/>
                </a:xfrm>
                <a:prstGeom prst="rect">
                  <a:avLst/>
                </a:prstGeom>
              </p:spPr>
            </p:pic>
            <p:sp>
              <p:nvSpPr>
                <p:cNvPr id="22" name="文本框 21">
                  <a:extLst>
                    <a:ext uri="{FF2B5EF4-FFF2-40B4-BE49-F238E27FC236}">
                      <a16:creationId xmlns:a16="http://schemas.microsoft.com/office/drawing/2014/main" id="{308EC59D-7A9D-5039-0AF2-661F76ABE439}"/>
                    </a:ext>
                  </a:extLst>
                </p:cNvPr>
                <p:cNvSpPr txBox="1"/>
                <p:nvPr/>
              </p:nvSpPr>
              <p:spPr>
                <a:xfrm>
                  <a:off x="8413368" y="4717749"/>
                  <a:ext cx="1500992" cy="321375"/>
                </a:xfrm>
                <a:prstGeom prst="rect">
                  <a:avLst/>
                </a:prstGeom>
                <a:noFill/>
              </p:spPr>
              <p:txBody>
                <a:bodyPr wrap="square" rtlCol="0">
                  <a:spAutoFit/>
                </a:bodyPr>
                <a:lstStyle/>
                <a:p>
                  <a:pPr algn="ctr"/>
                  <a:r>
                    <a:rPr lang="en-US" altLang="zh-TW" sz="1200" b="1" dirty="0">
                      <a:latin typeface="Times New Roman" panose="02020603050405020304" pitchFamily="18" charset="0"/>
                      <a:ea typeface="华文中宋" panose="02010600040101010101" pitchFamily="2" charset="-122"/>
                      <a:cs typeface="Times New Roman" panose="02020603050405020304" pitchFamily="18" charset="0"/>
                    </a:rPr>
                    <a:t>MPs</a:t>
                  </a:r>
                  <a:endParaRPr lang="zh-CN" altLang="en-US" sz="1200" b="1"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3" name="文本框 22">
                  <a:extLst>
                    <a:ext uri="{FF2B5EF4-FFF2-40B4-BE49-F238E27FC236}">
                      <a16:creationId xmlns:a16="http://schemas.microsoft.com/office/drawing/2014/main" id="{4DB51954-153B-660C-D674-9CD2F921EC12}"/>
                    </a:ext>
                  </a:extLst>
                </p:cNvPr>
                <p:cNvSpPr txBox="1"/>
                <p:nvPr/>
              </p:nvSpPr>
              <p:spPr>
                <a:xfrm>
                  <a:off x="8289045" y="5457757"/>
                  <a:ext cx="1834539" cy="321375"/>
                </a:xfrm>
                <a:prstGeom prst="rect">
                  <a:avLst/>
                </a:prstGeom>
                <a:noFill/>
              </p:spPr>
              <p:txBody>
                <a:bodyPr wrap="square" rtlCol="0">
                  <a:spAutoFit/>
                </a:bodyPr>
                <a:lstStyle/>
                <a:p>
                  <a:pPr algn="ctr"/>
                  <a:r>
                    <a:rPr lang="en-US" altLang="zh-TW" sz="1200" b="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Biochar</a:t>
                  </a:r>
                  <a:endParaRPr lang="zh-CN" altLang="en-US" sz="1200" b="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28" name="矩形 27">
                <a:extLst>
                  <a:ext uri="{FF2B5EF4-FFF2-40B4-BE49-F238E27FC236}">
                    <a16:creationId xmlns:a16="http://schemas.microsoft.com/office/drawing/2014/main" id="{12CFA20D-949C-B95F-F4D0-1FD6D88AAA81}"/>
                  </a:ext>
                </a:extLst>
              </p:cNvPr>
              <p:cNvSpPr/>
              <p:nvPr/>
            </p:nvSpPr>
            <p:spPr>
              <a:xfrm>
                <a:off x="7939985" y="3949851"/>
                <a:ext cx="3882794" cy="430887"/>
              </a:xfrm>
              <a:prstGeom prst="rect">
                <a:avLst/>
              </a:prstGeom>
            </p:spPr>
            <p:txBody>
              <a:bodyPr wrap="none">
                <a:spAutoFit/>
              </a:bodyPr>
              <a:lstStyle/>
              <a:p>
                <a:pPr marL="342900" indent="-342900">
                  <a:buFont typeface="Courier New" panose="02070309020205020404" pitchFamily="49" charset="0"/>
                  <a:buChar char="o"/>
                </a:pPr>
                <a:r>
                  <a:rPr lang="en-US" altLang="zh-TW"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rPr>
                  <a:t>Recycle and Regenerate </a:t>
                </a:r>
                <a:endParaRPr lang="en-US" altLang="zh-CN" sz="2200" b="1" i="1" u="sng" dirty="0">
                  <a:solidFill>
                    <a:schemeClr val="accent5"/>
                  </a:solidFill>
                  <a:latin typeface="Arial" panose="020B0604020202020204" pitchFamily="34" charset="0"/>
                  <a:ea typeface="华文中宋" panose="02010600040101010101" pitchFamily="2" charset="-122"/>
                  <a:cs typeface="Arial" panose="020B0604020202020204" pitchFamily="34" charset="0"/>
                </a:endParaRPr>
              </a:p>
            </p:txBody>
          </p:sp>
          <p:sp>
            <p:nvSpPr>
              <p:cNvPr id="30" name="文本框 29">
                <a:extLst>
                  <a:ext uri="{FF2B5EF4-FFF2-40B4-BE49-F238E27FC236}">
                    <a16:creationId xmlns:a16="http://schemas.microsoft.com/office/drawing/2014/main" id="{2F571BAC-0F1A-5847-F86A-6B4DDB7F46CE}"/>
                  </a:ext>
                </a:extLst>
              </p:cNvPr>
              <p:cNvSpPr txBox="1"/>
              <p:nvPr/>
            </p:nvSpPr>
            <p:spPr>
              <a:xfrm>
                <a:off x="8163996" y="6343479"/>
                <a:ext cx="3623686" cy="369332"/>
              </a:xfrm>
              <a:prstGeom prst="rect">
                <a:avLst/>
              </a:prstGeom>
              <a:noFill/>
            </p:spPr>
            <p:txBody>
              <a:bodyPr wrap="square">
                <a:spAutoFit/>
              </a:bodyPr>
              <a:lstStyle/>
              <a:p>
                <a:r>
                  <a:rPr lang="en-US" altLang="zh-TW" b="1" dirty="0">
                    <a:solidFill>
                      <a:srgbClr val="0070C0"/>
                    </a:solidFill>
                    <a:latin typeface="Times New Roman" panose="02020603050405020304" pitchFamily="18" charset="0"/>
                    <a:ea typeface="华文中宋" panose="02010600040101010101" pitchFamily="2" charset="-122"/>
                    <a:cs typeface="Times New Roman" panose="02020603050405020304" pitchFamily="18" charset="0"/>
                  </a:rPr>
                  <a:t>∼90% of biochar could be recycled </a:t>
                </a:r>
                <a:endParaRPr lang="en-US" dirty="0"/>
              </a:p>
            </p:txBody>
          </p:sp>
        </p:grpSp>
      </p:grpSp>
      <p:sp>
        <p:nvSpPr>
          <p:cNvPr id="38" name="灯片编号占位符 37">
            <a:extLst>
              <a:ext uri="{FF2B5EF4-FFF2-40B4-BE49-F238E27FC236}">
                <a16:creationId xmlns:a16="http://schemas.microsoft.com/office/drawing/2014/main" id="{7A68DC97-FB21-E014-B238-FBFD83ADD2A3}"/>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10</a:t>
            </a:fld>
            <a:r>
              <a:rPr lang="zh-CN" altLang="en-US"/>
              <a:t> </a:t>
            </a:r>
            <a:r>
              <a:rPr lang="en-US" altLang="zh-CN"/>
              <a:t>&gt;</a:t>
            </a:r>
            <a:endParaRPr lang="zh-CN" altLang="en-US" dirty="0"/>
          </a:p>
        </p:txBody>
      </p:sp>
    </p:spTree>
    <p:extLst>
      <p:ext uri="{BB962C8B-B14F-4D97-AF65-F5344CB8AC3E}">
        <p14:creationId xmlns:p14="http://schemas.microsoft.com/office/powerpoint/2010/main" val="158918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6D631E-A96B-D087-06B6-85BF5DED849D}"/>
              </a:ext>
            </a:extLst>
          </p:cNvPr>
          <p:cNvSpPr>
            <a:spLocks noGrp="1"/>
          </p:cNvSpPr>
          <p:nvPr>
            <p:ph type="title"/>
          </p:nvPr>
        </p:nvSpPr>
        <p:spPr/>
        <p:txBody>
          <a:bodyPr>
            <a:normAutofit/>
          </a:bodyPr>
          <a:lstStyle/>
          <a:p>
            <a:r>
              <a:rPr lang="en-US" altLang="en-US" i="1" dirty="0">
                <a:solidFill>
                  <a:srgbClr val="FF0000"/>
                </a:solidFill>
              </a:rPr>
              <a:t>Co</a:t>
            </a:r>
            <a:r>
              <a:rPr lang="en-US" i="1" dirty="0">
                <a:solidFill>
                  <a:srgbClr val="FF0000"/>
                </a:solidFill>
              </a:rPr>
              <a:t>nclusions</a:t>
            </a:r>
          </a:p>
        </p:txBody>
      </p:sp>
      <p:sp>
        <p:nvSpPr>
          <p:cNvPr id="3" name="灯片编号占位符 2">
            <a:extLst>
              <a:ext uri="{FF2B5EF4-FFF2-40B4-BE49-F238E27FC236}">
                <a16:creationId xmlns:a16="http://schemas.microsoft.com/office/drawing/2014/main" id="{272BFEB9-C110-5602-BF04-6345B2AC32EE}"/>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11</a:t>
            </a:fld>
            <a:r>
              <a:rPr lang="zh-CN" altLang="en-US"/>
              <a:t> </a:t>
            </a:r>
            <a:r>
              <a:rPr lang="en-US" altLang="zh-CN"/>
              <a:t>&gt;</a:t>
            </a:r>
            <a:endParaRPr lang="zh-CN" altLang="en-US" dirty="0"/>
          </a:p>
        </p:txBody>
      </p:sp>
      <p:pic>
        <p:nvPicPr>
          <p:cNvPr id="1026" name="Picture 2">
            <a:extLst>
              <a:ext uri="{FF2B5EF4-FFF2-40B4-BE49-F238E27FC236}">
                <a16:creationId xmlns:a16="http://schemas.microsoft.com/office/drawing/2014/main" id="{ED7C602B-A041-78B4-A951-3B20A9BCF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575" y="1171550"/>
            <a:ext cx="9361170" cy="473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75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p:spPr>
        <p:txBody>
          <a:bodyPr wrap="square">
            <a:spAutoFit/>
          </a:bodyPr>
          <a:lstStyle/>
          <a:p>
            <a:pPr algn="ctr"/>
            <a:r>
              <a:rPr lang="en-US" altLang="zh-CN" sz="3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Acknowledgment</a:t>
            </a:r>
            <a:endParaRPr lang="zh-CN" altLang="en-US" sz="3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5" name="矩形 4"/>
          <p:cNvSpPr/>
          <p:nvPr/>
        </p:nvSpPr>
        <p:spPr>
          <a:xfrm>
            <a:off x="1406106" y="1090107"/>
            <a:ext cx="9832255" cy="1889620"/>
          </a:xfrm>
          <a:prstGeom prst="rect">
            <a:avLst/>
          </a:prstGeom>
        </p:spPr>
        <p:txBody>
          <a:bodyPr wrap="square">
            <a:spAutoFit/>
          </a:bodyPr>
          <a:lstStyle/>
          <a:p>
            <a:pPr algn="ctr">
              <a:lnSpc>
                <a:spcPct val="150000"/>
              </a:lnSpc>
            </a:pPr>
            <a:r>
              <a:rPr lang="en-US" altLang="zh-CN" sz="2000" dirty="0">
                <a:solidFill>
                  <a:schemeClr val="accent2"/>
                </a:solidFill>
                <a:latin typeface="Times New Roman" panose="02020603050405020304" pitchFamily="18" charset="0"/>
                <a:cs typeface="Times New Roman" panose="02020603050405020304" pitchFamily="18" charset="0"/>
              </a:rPr>
              <a:t>This work was supported by the </a:t>
            </a:r>
            <a:r>
              <a:rPr lang="en-US" altLang="zh-CN" sz="2000" b="1" dirty="0">
                <a:solidFill>
                  <a:schemeClr val="accent2"/>
                </a:solidFill>
                <a:latin typeface="Times New Roman" panose="02020603050405020304" pitchFamily="18" charset="0"/>
                <a:cs typeface="Times New Roman" panose="02020603050405020304" pitchFamily="18" charset="0"/>
              </a:rPr>
              <a:t>National Natural Science Foundation of China </a:t>
            </a:r>
            <a:r>
              <a:rPr lang="en-US" altLang="zh-CN" sz="2000" dirty="0">
                <a:solidFill>
                  <a:schemeClr val="accent2"/>
                </a:solidFill>
                <a:latin typeface="Times New Roman" panose="02020603050405020304" pitchFamily="18" charset="0"/>
                <a:cs typeface="Times New Roman" panose="02020603050405020304" pitchFamily="18" charset="0"/>
              </a:rPr>
              <a:t>under Grant No. 42025706, </a:t>
            </a:r>
            <a:r>
              <a:rPr lang="en-US" altLang="zh-CN" sz="2000" b="1" dirty="0">
                <a:solidFill>
                  <a:schemeClr val="accent2"/>
                </a:solidFill>
                <a:latin typeface="Times New Roman" panose="02020603050405020304" pitchFamily="18" charset="0"/>
                <a:cs typeface="Times New Roman" panose="02020603050405020304" pitchFamily="18" charset="0"/>
              </a:rPr>
              <a:t>Fund for Innovative Research Group of NSFC </a:t>
            </a:r>
            <a:r>
              <a:rPr lang="en-US" altLang="zh-CN" sz="2000" dirty="0">
                <a:solidFill>
                  <a:schemeClr val="accent2"/>
                </a:solidFill>
                <a:latin typeface="Times New Roman" panose="02020603050405020304" pitchFamily="18" charset="0"/>
                <a:cs typeface="Times New Roman" panose="02020603050405020304" pitchFamily="18" charset="0"/>
              </a:rPr>
              <a:t>under Grant No. 51721006, </a:t>
            </a:r>
            <a:r>
              <a:rPr lang="en-US" altLang="zh-CN" sz="2000" b="1" dirty="0">
                <a:solidFill>
                  <a:schemeClr val="accent2"/>
                </a:solidFill>
                <a:latin typeface="Times New Roman" panose="02020603050405020304" pitchFamily="18" charset="0"/>
                <a:cs typeface="Times New Roman" panose="02020603050405020304" pitchFamily="18" charset="0"/>
              </a:rPr>
              <a:t>National Natural Science Foundation of China </a:t>
            </a:r>
            <a:r>
              <a:rPr lang="en-US" altLang="zh-CN" sz="2000" dirty="0">
                <a:solidFill>
                  <a:schemeClr val="accent2"/>
                </a:solidFill>
                <a:latin typeface="Times New Roman" panose="02020603050405020304" pitchFamily="18" charset="0"/>
                <a:cs typeface="Times New Roman" panose="02020603050405020304" pitchFamily="18" charset="0"/>
              </a:rPr>
              <a:t>under Grant 51779001, as well as </a:t>
            </a:r>
            <a:r>
              <a:rPr lang="en-US" altLang="zh-CN" sz="2000" b="1" dirty="0">
                <a:solidFill>
                  <a:schemeClr val="accent2"/>
                </a:solidFill>
                <a:latin typeface="Times New Roman" panose="02020603050405020304" pitchFamily="18" charset="0"/>
                <a:cs typeface="Times New Roman" panose="02020603050405020304" pitchFamily="18" charset="0"/>
              </a:rPr>
              <a:t>Beijing Natural Science Foundation</a:t>
            </a:r>
            <a:r>
              <a:rPr lang="en-US" altLang="zh-CN" sz="2000" dirty="0">
                <a:solidFill>
                  <a:schemeClr val="accent2"/>
                </a:solidFill>
                <a:latin typeface="Times New Roman" panose="02020603050405020304" pitchFamily="18" charset="0"/>
                <a:cs typeface="Times New Roman" panose="02020603050405020304" pitchFamily="18" charset="0"/>
              </a:rPr>
              <a:t> under Grant No. JQ18030.</a:t>
            </a:r>
            <a:endParaRPr lang="zh-CN" altLang="en-US" sz="2000" dirty="0">
              <a:solidFill>
                <a:schemeClr val="accent2"/>
              </a:solidFill>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535F1A14-BF15-5F93-F3C7-E96621B434B5}"/>
              </a:ext>
            </a:extLst>
          </p:cNvPr>
          <p:cNvPicPr>
            <a:picLocks noChangeAspect="1"/>
          </p:cNvPicPr>
          <p:nvPr/>
        </p:nvPicPr>
        <p:blipFill>
          <a:blip r:embed="rId3"/>
          <a:stretch>
            <a:fillRect/>
          </a:stretch>
        </p:blipFill>
        <p:spPr>
          <a:xfrm>
            <a:off x="228172" y="3131137"/>
            <a:ext cx="7511655" cy="3265128"/>
          </a:xfrm>
          <a:prstGeom prst="rect">
            <a:avLst/>
          </a:prstGeom>
        </p:spPr>
      </p:pic>
      <p:pic>
        <p:nvPicPr>
          <p:cNvPr id="9" name="图片 8">
            <a:extLst>
              <a:ext uri="{FF2B5EF4-FFF2-40B4-BE49-F238E27FC236}">
                <a16:creationId xmlns:a16="http://schemas.microsoft.com/office/drawing/2014/main" id="{F634AA1D-EAA6-2ED2-B4EA-AE3B4088ABAD}"/>
              </a:ext>
            </a:extLst>
          </p:cNvPr>
          <p:cNvPicPr>
            <a:picLocks noChangeAspect="1"/>
          </p:cNvPicPr>
          <p:nvPr/>
        </p:nvPicPr>
        <p:blipFill rotWithShape="1">
          <a:blip r:embed="rId4"/>
          <a:srcRect l="3665" r="1439"/>
          <a:stretch/>
        </p:blipFill>
        <p:spPr>
          <a:xfrm>
            <a:off x="7636310" y="3413792"/>
            <a:ext cx="4141872" cy="2982473"/>
          </a:xfrm>
          <a:prstGeom prst="rect">
            <a:avLst/>
          </a:prstGeom>
        </p:spPr>
      </p:pic>
      <p:sp>
        <p:nvSpPr>
          <p:cNvPr id="12" name="灯片编号占位符 11">
            <a:extLst>
              <a:ext uri="{FF2B5EF4-FFF2-40B4-BE49-F238E27FC236}">
                <a16:creationId xmlns:a16="http://schemas.microsoft.com/office/drawing/2014/main" id="{F2994064-2B1C-12ED-DC77-861C95BFDA16}"/>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12</a:t>
            </a:fld>
            <a:r>
              <a:rPr lang="zh-CN" altLang="en-US"/>
              <a:t> </a:t>
            </a:r>
            <a:r>
              <a:rPr lang="en-US" altLang="zh-CN"/>
              <a:t>&gt;</a:t>
            </a:r>
            <a:endParaRPr lang="zh-CN" altLang="en-US" dirty="0"/>
          </a:p>
        </p:txBody>
      </p:sp>
      <p:sp>
        <p:nvSpPr>
          <p:cNvPr id="4" name="文本框 3">
            <a:extLst>
              <a:ext uri="{FF2B5EF4-FFF2-40B4-BE49-F238E27FC236}">
                <a16:creationId xmlns:a16="http://schemas.microsoft.com/office/drawing/2014/main" id="{71CD2F06-4089-FB82-572B-7A413369339E}"/>
              </a:ext>
            </a:extLst>
          </p:cNvPr>
          <p:cNvSpPr txBox="1"/>
          <p:nvPr/>
        </p:nvSpPr>
        <p:spPr>
          <a:xfrm>
            <a:off x="9106066" y="6354862"/>
            <a:ext cx="1305877" cy="369332"/>
          </a:xfrm>
          <a:prstGeom prst="rect">
            <a:avLst/>
          </a:prstGeom>
          <a:noFill/>
        </p:spPr>
        <p:txBody>
          <a:bodyPr wrap="square">
            <a:spAutoFit/>
          </a:bodyPr>
          <a:lstStyle/>
          <a:p>
            <a:r>
              <a:rPr lang="en-US" altLang="zh-TW" dirty="0"/>
              <a:t>Tong’s Lab</a:t>
            </a:r>
            <a:endParaRPr lang="zh-CN" altLang="en-US" dirty="0"/>
          </a:p>
        </p:txBody>
      </p:sp>
      <p:sp>
        <p:nvSpPr>
          <p:cNvPr id="8" name="文本框 7">
            <a:extLst>
              <a:ext uri="{FF2B5EF4-FFF2-40B4-BE49-F238E27FC236}">
                <a16:creationId xmlns:a16="http://schemas.microsoft.com/office/drawing/2014/main" id="{5D773B93-0783-B97A-A11D-BFBBA96B191F}"/>
              </a:ext>
            </a:extLst>
          </p:cNvPr>
          <p:cNvSpPr txBox="1"/>
          <p:nvPr/>
        </p:nvSpPr>
        <p:spPr>
          <a:xfrm>
            <a:off x="2155116" y="6354862"/>
            <a:ext cx="6097904" cy="369332"/>
          </a:xfrm>
          <a:prstGeom prst="rect">
            <a:avLst/>
          </a:prstGeom>
          <a:noFill/>
        </p:spPr>
        <p:txBody>
          <a:bodyPr wrap="square">
            <a:spAutoFit/>
          </a:bodyPr>
          <a:lstStyle/>
          <a:p>
            <a:r>
              <a:rPr lang="en-US" dirty="0"/>
              <a:t>Water Research, 2022, 221: </a:t>
            </a:r>
            <a:r>
              <a:rPr lang="en-US"/>
              <a:t>118783.</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516063"/>
            <a:ext cx="12192000" cy="3825875"/>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2258387" y="2934922"/>
            <a:ext cx="7724775" cy="1035668"/>
          </a:xfrm>
          <a:prstGeom prst="rect">
            <a:avLst/>
          </a:prstGeom>
          <a:noFill/>
        </p:spPr>
        <p:txBody>
          <a:bodyPr>
            <a:spAutoFit/>
          </a:bodyPr>
          <a:lstStyle/>
          <a:p>
            <a:pPr algn="ctr" defTabSz="914400" eaLnBrk="1" fontAlgn="auto" hangingPunct="1">
              <a:lnSpc>
                <a:spcPct val="110000"/>
              </a:lnSpc>
              <a:spcBef>
                <a:spcPts val="0"/>
              </a:spcBef>
              <a:spcAft>
                <a:spcPts val="0"/>
              </a:spcAft>
              <a:defRPr/>
            </a:pPr>
            <a:r>
              <a:rPr lang="en-US" altLang="zh-CN" sz="6000" b="1" spc="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Thank you !</a:t>
            </a:r>
            <a:endParaRPr lang="zh-CN" altLang="en-US" sz="6000" b="1" spc="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10"/>
          <p:cNvSpPr/>
          <p:nvPr/>
        </p:nvSpPr>
        <p:spPr>
          <a:xfrm>
            <a:off x="794201" y="5715364"/>
            <a:ext cx="10851356" cy="430887"/>
          </a:xfrm>
          <a:prstGeom prst="rect">
            <a:avLst/>
          </a:prstGeom>
        </p:spPr>
        <p:txBody>
          <a:bodyPr wrap="square">
            <a:spAutoFit/>
          </a:bodyPr>
          <a:lstStyle/>
          <a:p>
            <a:pPr algn="ctr" defTabSz="914400" eaLnBrk="1" fontAlgn="auto" hangingPunct="1">
              <a:spcBef>
                <a:spcPts val="0"/>
              </a:spcBef>
              <a:spcAft>
                <a:spcPts val="0"/>
              </a:spcAft>
              <a:defRPr/>
            </a:pPr>
            <a:r>
              <a:rPr lang="en-US" altLang="zh-CN" sz="2200" b="1" dirty="0">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Speaker</a:t>
            </a:r>
            <a:r>
              <a:rPr lang="zh-CN" altLang="en-US" sz="2200" b="1" dirty="0">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a:t>
            </a:r>
            <a:r>
              <a:rPr lang="en-US" altLang="zh-TW" sz="2200" b="1" dirty="0">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Hsieh Lichun </a:t>
            </a:r>
            <a:r>
              <a:rPr lang="en-US" altLang="zh-CN" sz="2200" b="1" dirty="0">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(Master student)</a:t>
            </a:r>
            <a:r>
              <a:rPr lang="zh-CN" altLang="en-US" sz="2200" b="1" dirty="0">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丨 </a:t>
            </a:r>
            <a:r>
              <a:rPr lang="en-US" altLang="zh-CN" sz="2200" b="1" dirty="0">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Email: lichun@stu.pku.edu.cn</a:t>
            </a:r>
          </a:p>
        </p:txBody>
      </p:sp>
      <p:sp>
        <p:nvSpPr>
          <p:cNvPr id="6" name="椭圆 5"/>
          <p:cNvSpPr/>
          <p:nvPr/>
        </p:nvSpPr>
        <p:spPr>
          <a:xfrm>
            <a:off x="5197475" y="592138"/>
            <a:ext cx="1827213" cy="1827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7" name="组合 36"/>
          <p:cNvGrpSpPr/>
          <p:nvPr/>
        </p:nvGrpSpPr>
        <p:grpSpPr>
          <a:xfrm>
            <a:off x="5262880" y="650905"/>
            <a:ext cx="1717793" cy="1713787"/>
            <a:chOff x="2105799" y="20055838"/>
            <a:chExt cx="6748090" cy="6732363"/>
          </a:xfrm>
          <a:solidFill>
            <a:srgbClr val="9A0001"/>
          </a:solidFill>
        </p:grpSpPr>
        <p:sp>
          <p:nvSpPr>
            <p:cNvPr id="38"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a:lstStyle/>
            <a:p>
              <a:pPr eaLnBrk="1" fontAlgn="auto" hangingPunct="1">
                <a:spcBef>
                  <a:spcPts val="0"/>
                </a:spcBef>
                <a:spcAft>
                  <a:spcPts val="0"/>
                </a:spcAft>
                <a:defRPr/>
              </a:pPr>
              <a:endParaRPr lang="zh-CN" altLang="en-US">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 name="灯片编号占位符 2">
            <a:extLst>
              <a:ext uri="{FF2B5EF4-FFF2-40B4-BE49-F238E27FC236}">
                <a16:creationId xmlns:a16="http://schemas.microsoft.com/office/drawing/2014/main" id="{6CCE6BAB-C207-3068-F8BA-F9F6E4290BAF}"/>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13</a:t>
            </a:fld>
            <a:r>
              <a:rPr lang="zh-CN" altLang="en-US"/>
              <a:t> </a:t>
            </a:r>
            <a:r>
              <a:rPr lang="en-US" altLang="zh-CN"/>
              <a:t>&gt;</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07F9007-87AA-4F5F-995E-C4B18C0FE2BA}"/>
              </a:ext>
            </a:extLst>
          </p:cNvPr>
          <p:cNvPicPr>
            <a:picLocks noChangeAspect="1"/>
          </p:cNvPicPr>
          <p:nvPr/>
        </p:nvPicPr>
        <p:blipFill rotWithShape="1">
          <a:blip r:embed="rId3"/>
          <a:srcRect b="53199"/>
          <a:stretch/>
        </p:blipFill>
        <p:spPr>
          <a:xfrm>
            <a:off x="2762124" y="1493993"/>
            <a:ext cx="5845929" cy="1362232"/>
          </a:xfrm>
          <a:prstGeom prst="rect">
            <a:avLst/>
          </a:prstGeom>
        </p:spPr>
      </p:pic>
      <p:pic>
        <p:nvPicPr>
          <p:cNvPr id="5" name="图片 4">
            <a:extLst>
              <a:ext uri="{FF2B5EF4-FFF2-40B4-BE49-F238E27FC236}">
                <a16:creationId xmlns:a16="http://schemas.microsoft.com/office/drawing/2014/main" id="{41AC2688-AF35-4ADC-8F08-7EE679182FD1}"/>
              </a:ext>
            </a:extLst>
          </p:cNvPr>
          <p:cNvPicPr>
            <a:picLocks noChangeAspect="1"/>
          </p:cNvPicPr>
          <p:nvPr/>
        </p:nvPicPr>
        <p:blipFill rotWithShape="1">
          <a:blip r:embed="rId4"/>
          <a:srcRect r="3879" b="9174"/>
          <a:stretch/>
        </p:blipFill>
        <p:spPr>
          <a:xfrm>
            <a:off x="336069" y="2699658"/>
            <a:ext cx="2724294" cy="1922708"/>
          </a:xfrm>
          <a:prstGeom prst="rect">
            <a:avLst/>
          </a:prstGeom>
        </p:spPr>
      </p:pic>
      <p:pic>
        <p:nvPicPr>
          <p:cNvPr id="6" name="图片 5">
            <a:extLst>
              <a:ext uri="{FF2B5EF4-FFF2-40B4-BE49-F238E27FC236}">
                <a16:creationId xmlns:a16="http://schemas.microsoft.com/office/drawing/2014/main" id="{8E733BF1-3F81-4F70-894A-67F526BD6211}"/>
              </a:ext>
            </a:extLst>
          </p:cNvPr>
          <p:cNvPicPr>
            <a:picLocks noChangeAspect="1"/>
          </p:cNvPicPr>
          <p:nvPr/>
        </p:nvPicPr>
        <p:blipFill rotWithShape="1">
          <a:blip r:embed="rId5"/>
          <a:srcRect l="18896" t="6590" b="25741"/>
          <a:stretch/>
        </p:blipFill>
        <p:spPr>
          <a:xfrm>
            <a:off x="336069" y="1104520"/>
            <a:ext cx="2868292" cy="1628781"/>
          </a:xfrm>
          <a:prstGeom prst="rect">
            <a:avLst/>
          </a:prstGeom>
        </p:spPr>
      </p:pic>
      <p:sp>
        <p:nvSpPr>
          <p:cNvPr id="9" name="矩形 17">
            <a:extLst>
              <a:ext uri="{FF2B5EF4-FFF2-40B4-BE49-F238E27FC236}">
                <a16:creationId xmlns:a16="http://schemas.microsoft.com/office/drawing/2014/main" id="{09AF5FFB-F01D-4DB1-B566-111843B87F5D}"/>
              </a:ext>
            </a:extLst>
          </p:cNvPr>
          <p:cNvSpPr>
            <a:spLocks noChangeArrowheads="1"/>
          </p:cNvSpPr>
          <p:nvPr/>
        </p:nvSpPr>
        <p:spPr bwMode="auto">
          <a:xfrm>
            <a:off x="341456" y="2351361"/>
            <a:ext cx="1285923" cy="343414"/>
          </a:xfrm>
          <a:prstGeom prst="rect">
            <a:avLst/>
          </a:prstGeom>
          <a:solidFill>
            <a:srgbClr val="FFF2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solidFill>
                  <a:srgbClr val="0070C0"/>
                </a:solidFill>
                <a:latin typeface="Times New Roman" panose="02020603050405020304" pitchFamily="18" charset="0"/>
                <a:cs typeface="Times New Roman" panose="02020603050405020304" pitchFamily="18" charset="0"/>
              </a:rPr>
              <a:t>Nature, 2018</a:t>
            </a:r>
            <a:r>
              <a:rPr lang="zh-CN" altLang="en-US" sz="1600" dirty="0">
                <a:solidFill>
                  <a:srgbClr val="0070C0"/>
                </a:solidFill>
                <a:latin typeface="Times New Roman" panose="02020603050405020304" pitchFamily="18" charset="0"/>
                <a:cs typeface="Times New Roman" panose="02020603050405020304" pitchFamily="18" charset="0"/>
              </a:rPr>
              <a:t> </a:t>
            </a:r>
            <a:endParaRPr lang="en-US" altLang="zh-CN" sz="1600" dirty="0">
              <a:solidFill>
                <a:srgbClr val="0070C0"/>
              </a:solidFill>
              <a:latin typeface="Times New Roman" panose="02020603050405020304" pitchFamily="18" charset="0"/>
              <a:cs typeface="Times New Roman" panose="02020603050405020304" pitchFamily="18" charset="0"/>
            </a:endParaRPr>
          </a:p>
        </p:txBody>
      </p:sp>
      <p:sp>
        <p:nvSpPr>
          <p:cNvPr id="10" name="矩形 17">
            <a:extLst>
              <a:ext uri="{FF2B5EF4-FFF2-40B4-BE49-F238E27FC236}">
                <a16:creationId xmlns:a16="http://schemas.microsoft.com/office/drawing/2014/main" id="{9922C184-2CB6-4D79-93BF-004F30750B1E}"/>
              </a:ext>
            </a:extLst>
          </p:cNvPr>
          <p:cNvSpPr>
            <a:spLocks noChangeArrowheads="1"/>
          </p:cNvSpPr>
          <p:nvPr/>
        </p:nvSpPr>
        <p:spPr bwMode="auto">
          <a:xfrm>
            <a:off x="355742" y="4278930"/>
            <a:ext cx="1271636" cy="343437"/>
          </a:xfrm>
          <a:prstGeom prst="rect">
            <a:avLst/>
          </a:prstGeom>
          <a:solidFill>
            <a:srgbClr val="FFF2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solidFill>
                  <a:srgbClr val="0070C0"/>
                </a:solidFill>
                <a:latin typeface="Times New Roman" panose="02020603050405020304" pitchFamily="18" charset="0"/>
                <a:cs typeface="Times New Roman" panose="02020603050405020304" pitchFamily="18" charset="0"/>
              </a:rPr>
              <a:t>Nature, 2019</a:t>
            </a:r>
            <a:r>
              <a:rPr lang="zh-CN" altLang="en-US" sz="1600" dirty="0">
                <a:solidFill>
                  <a:srgbClr val="0070C0"/>
                </a:solidFill>
                <a:latin typeface="Times New Roman" panose="02020603050405020304" pitchFamily="18" charset="0"/>
                <a:cs typeface="Times New Roman" panose="02020603050405020304" pitchFamily="18" charset="0"/>
              </a:rPr>
              <a:t> </a:t>
            </a:r>
            <a:endParaRPr lang="en-US" altLang="zh-CN" sz="1600" dirty="0">
              <a:solidFill>
                <a:srgbClr val="0070C0"/>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AE1B9A24-DD17-4C39-8894-770CF35EFBFE}"/>
              </a:ext>
            </a:extLst>
          </p:cNvPr>
          <p:cNvSpPr/>
          <p:nvPr/>
        </p:nvSpPr>
        <p:spPr>
          <a:xfrm>
            <a:off x="276897" y="4842661"/>
            <a:ext cx="2875429" cy="1631216"/>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Plastics have been present in natural environment systems such as marine, surface water, sediment, soil, and even arctic ice</a:t>
            </a:r>
            <a:endParaRPr lang="zh-CN" altLang="en-US" sz="20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18D7236E-94F9-401C-8F10-BFF8C38C740B}"/>
              </a:ext>
            </a:extLst>
          </p:cNvPr>
          <p:cNvPicPr>
            <a:picLocks noChangeAspect="1"/>
          </p:cNvPicPr>
          <p:nvPr/>
        </p:nvPicPr>
        <p:blipFill rotWithShape="1">
          <a:blip r:embed="rId6">
            <a:extLst>
              <a:ext uri="{28A0092B-C50C-407E-A947-70E740481C1C}">
                <a14:useLocalDpi xmlns:a14="http://schemas.microsoft.com/office/drawing/2010/main" val="0"/>
              </a:ext>
            </a:extLst>
          </a:blip>
          <a:srcRect r="44122" b="18852"/>
          <a:stretch/>
        </p:blipFill>
        <p:spPr bwMode="auto">
          <a:xfrm>
            <a:off x="3428168" y="3429000"/>
            <a:ext cx="2927194" cy="213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a:extLst>
              <a:ext uri="{FF2B5EF4-FFF2-40B4-BE49-F238E27FC236}">
                <a16:creationId xmlns:a16="http://schemas.microsoft.com/office/drawing/2014/main" id="{9ABD9490-D93B-42EE-B9A1-0EA5E1B1C302}"/>
              </a:ext>
            </a:extLst>
          </p:cNvPr>
          <p:cNvPicPr>
            <a:picLocks noChangeAspect="1"/>
          </p:cNvPicPr>
          <p:nvPr/>
        </p:nvPicPr>
        <p:blipFill>
          <a:blip r:embed="rId7"/>
          <a:stretch>
            <a:fillRect/>
          </a:stretch>
        </p:blipFill>
        <p:spPr>
          <a:xfrm>
            <a:off x="6190271" y="3801086"/>
            <a:ext cx="2860240" cy="1659089"/>
          </a:xfrm>
          <a:prstGeom prst="rect">
            <a:avLst/>
          </a:prstGeom>
        </p:spPr>
      </p:pic>
      <p:pic>
        <p:nvPicPr>
          <p:cNvPr id="16" name="图片 15">
            <a:extLst>
              <a:ext uri="{FF2B5EF4-FFF2-40B4-BE49-F238E27FC236}">
                <a16:creationId xmlns:a16="http://schemas.microsoft.com/office/drawing/2014/main" id="{E5980626-3DC6-4BC8-9C43-BF03C00AC032}"/>
              </a:ext>
            </a:extLst>
          </p:cNvPr>
          <p:cNvPicPr>
            <a:picLocks noChangeAspect="1"/>
          </p:cNvPicPr>
          <p:nvPr/>
        </p:nvPicPr>
        <p:blipFill>
          <a:blip r:embed="rId8"/>
          <a:stretch>
            <a:fillRect/>
          </a:stretch>
        </p:blipFill>
        <p:spPr>
          <a:xfrm>
            <a:off x="9196284" y="3819541"/>
            <a:ext cx="2765257" cy="1772279"/>
          </a:xfrm>
          <a:prstGeom prst="rect">
            <a:avLst/>
          </a:prstGeom>
        </p:spPr>
      </p:pic>
      <p:sp>
        <p:nvSpPr>
          <p:cNvPr id="7" name="右箭头 1">
            <a:extLst>
              <a:ext uri="{FF2B5EF4-FFF2-40B4-BE49-F238E27FC236}">
                <a16:creationId xmlns:a16="http://schemas.microsoft.com/office/drawing/2014/main" id="{02FA6C58-4842-4AAB-BFD1-F2BA06AAC4EA}"/>
              </a:ext>
            </a:extLst>
          </p:cNvPr>
          <p:cNvSpPr>
            <a:spLocks noChangeArrowheads="1"/>
          </p:cNvSpPr>
          <p:nvPr/>
        </p:nvSpPr>
        <p:spPr bwMode="auto">
          <a:xfrm rot="5400000">
            <a:off x="6625297" y="3050529"/>
            <a:ext cx="415327" cy="498475"/>
          </a:xfrm>
          <a:prstGeom prst="rightArrow">
            <a:avLst>
              <a:gd name="adj1" fmla="val 50000"/>
              <a:gd name="adj2" fmla="val 50157"/>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4" name="矩形 3">
            <a:extLst>
              <a:ext uri="{FF2B5EF4-FFF2-40B4-BE49-F238E27FC236}">
                <a16:creationId xmlns:a16="http://schemas.microsoft.com/office/drawing/2014/main" id="{5BF65847-EE39-4CEB-9C3F-EA6FAE64C3E2}"/>
              </a:ext>
            </a:extLst>
          </p:cNvPr>
          <p:cNvSpPr/>
          <p:nvPr/>
        </p:nvSpPr>
        <p:spPr>
          <a:xfrm>
            <a:off x="3152326" y="1163696"/>
            <a:ext cx="8809215" cy="400110"/>
          </a:xfrm>
          <a:prstGeom prst="rect">
            <a:avLst/>
          </a:prstGeom>
        </p:spPr>
        <p:txBody>
          <a:bodyPr wrap="square">
            <a:spAutoFit/>
          </a:bodyPr>
          <a:lstStyle/>
          <a:p>
            <a:r>
              <a:rPr lang="en-US" altLang="zh-CN" sz="20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Widely used </a:t>
            </a:r>
            <a:r>
              <a:rPr lang="en-US" altLang="zh-CN" sz="2000" dirty="0">
                <a:latin typeface="Times New Roman" panose="02020603050405020304" pitchFamily="18" charset="0"/>
                <a:cs typeface="Times New Roman" panose="02020603050405020304" pitchFamily="18" charset="0"/>
              </a:rPr>
              <a:t>to produce different products </a:t>
            </a:r>
            <a:endParaRPr lang="zh-CN" altLang="en-US" sz="20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7762F4DD-D126-4DB3-B487-15A1CB1638F9}"/>
              </a:ext>
            </a:extLst>
          </p:cNvPr>
          <p:cNvSpPr txBox="1"/>
          <p:nvPr/>
        </p:nvSpPr>
        <p:spPr>
          <a:xfrm>
            <a:off x="4334739" y="5765991"/>
            <a:ext cx="7306548"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a:t>interact with different </a:t>
            </a:r>
            <a:r>
              <a:rPr lang="en-US" altLang="zh-CN" sz="2000" b="1" dirty="0">
                <a:solidFill>
                  <a:srgbClr val="C00000"/>
                </a:solidFill>
              </a:rPr>
              <a:t>pollutants</a:t>
            </a:r>
            <a:r>
              <a:rPr lang="en-US" altLang="zh-CN" sz="2000" dirty="0"/>
              <a:t> and serve as the </a:t>
            </a:r>
            <a:r>
              <a:rPr lang="en-US" altLang="zh-CN" sz="2000" b="1" dirty="0">
                <a:solidFill>
                  <a:srgbClr val="C00000"/>
                </a:solidFill>
              </a:rPr>
              <a:t>mobile phase</a:t>
            </a:r>
          </a:p>
          <a:p>
            <a:pPr marL="342900" indent="-342900">
              <a:buFont typeface="Wingdings" panose="05000000000000000000" pitchFamily="2" charset="2"/>
              <a:buChar char="u"/>
            </a:pPr>
            <a:r>
              <a:rPr lang="en-US" altLang="zh-CN" sz="2000" b="1" dirty="0">
                <a:solidFill>
                  <a:srgbClr val="C00000"/>
                </a:solidFill>
              </a:rPr>
              <a:t>accumulate</a:t>
            </a:r>
            <a:r>
              <a:rPr lang="en-US" altLang="zh-CN" sz="2000" dirty="0"/>
              <a:t> in the food chain result in </a:t>
            </a:r>
            <a:r>
              <a:rPr lang="en-US" altLang="zh-CN" sz="2000" b="1" dirty="0">
                <a:solidFill>
                  <a:srgbClr val="C00000"/>
                </a:solidFill>
              </a:rPr>
              <a:t>human exposure</a:t>
            </a:r>
            <a:endParaRPr lang="zh-CN" altLang="en-US" sz="2000" dirty="0"/>
          </a:p>
        </p:txBody>
      </p:sp>
      <p:pic>
        <p:nvPicPr>
          <p:cNvPr id="19" name="图片 18">
            <a:extLst>
              <a:ext uri="{FF2B5EF4-FFF2-40B4-BE49-F238E27FC236}">
                <a16:creationId xmlns:a16="http://schemas.microsoft.com/office/drawing/2014/main" id="{4AC98066-E3BF-421B-A6F8-EF28FE81FD84}"/>
              </a:ext>
            </a:extLst>
          </p:cNvPr>
          <p:cNvPicPr>
            <a:picLocks noChangeAspect="1"/>
          </p:cNvPicPr>
          <p:nvPr/>
        </p:nvPicPr>
        <p:blipFill>
          <a:blip r:embed="rId9"/>
          <a:stretch>
            <a:fillRect/>
          </a:stretch>
        </p:blipFill>
        <p:spPr>
          <a:xfrm>
            <a:off x="8235158" y="1554177"/>
            <a:ext cx="3880624" cy="1804754"/>
          </a:xfrm>
          <a:prstGeom prst="rect">
            <a:avLst/>
          </a:prstGeom>
        </p:spPr>
      </p:pic>
      <p:sp>
        <p:nvSpPr>
          <p:cNvPr id="22" name="矩形 21">
            <a:extLst>
              <a:ext uri="{FF2B5EF4-FFF2-40B4-BE49-F238E27FC236}">
                <a16:creationId xmlns:a16="http://schemas.microsoft.com/office/drawing/2014/main" id="{A6BCB8CE-BB71-4204-962B-4E93F0C7C783}"/>
              </a:ext>
            </a:extLst>
          </p:cNvPr>
          <p:cNvSpPr/>
          <p:nvPr/>
        </p:nvSpPr>
        <p:spPr>
          <a:xfrm>
            <a:off x="3298099" y="5562114"/>
            <a:ext cx="5151377" cy="276999"/>
          </a:xfrm>
          <a:prstGeom prst="rect">
            <a:avLst/>
          </a:prstGeom>
        </p:spPr>
        <p:txBody>
          <a:bodyPr wrap="square">
            <a:spAutoFit/>
          </a:bodyPr>
          <a:lstStyle/>
          <a:p>
            <a:r>
              <a:rPr lang="en-US" altLang="zh-CN" sz="1200" i="1" dirty="0">
                <a:latin typeface="Times New Roman" panose="02020603050405020304" pitchFamily="18" charset="0"/>
                <a:cs typeface="Times New Roman" panose="02020603050405020304" pitchFamily="18" charset="0"/>
              </a:rPr>
              <a:t>Environ. Sci. Technol. . </a:t>
            </a:r>
            <a:r>
              <a:rPr lang="en-US" altLang="zh-CN" sz="1200" b="1" dirty="0">
                <a:latin typeface="Times New Roman" panose="02020603050405020304" pitchFamily="18" charset="0"/>
                <a:cs typeface="Times New Roman" panose="02020603050405020304" pitchFamily="18" charset="0"/>
              </a:rPr>
              <a:t>2018,</a:t>
            </a:r>
            <a:r>
              <a:rPr lang="en-US" altLang="zh-CN" sz="1200" dirty="0">
                <a:latin typeface="Times New Roman" panose="02020603050405020304" pitchFamily="18" charset="0"/>
                <a:cs typeface="Times New Roman" panose="02020603050405020304" pitchFamily="18" charset="0"/>
              </a:rPr>
              <a:t> </a:t>
            </a:r>
            <a:r>
              <a:rPr lang="en-US" altLang="zh-CN" sz="1200" i="1" dirty="0">
                <a:latin typeface="Times New Roman" panose="02020603050405020304" pitchFamily="18" charset="0"/>
                <a:cs typeface="Times New Roman" panose="02020603050405020304" pitchFamily="18" charset="0"/>
              </a:rPr>
              <a:t>52</a:t>
            </a:r>
            <a:r>
              <a:rPr lang="en-US" altLang="zh-CN" sz="1200" dirty="0">
                <a:latin typeface="Times New Roman" panose="02020603050405020304" pitchFamily="18" charset="0"/>
                <a:cs typeface="Times New Roman" panose="02020603050405020304" pitchFamily="18" charset="0"/>
              </a:rPr>
              <a:t>, 1704-1724,</a:t>
            </a:r>
            <a:endParaRPr lang="en-US" altLang="zh-CN" sz="1200" i="1" dirty="0">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0E3BFE48-6906-4F60-9128-7B260ADAD19D}"/>
              </a:ext>
            </a:extLst>
          </p:cNvPr>
          <p:cNvSpPr/>
          <p:nvPr/>
        </p:nvSpPr>
        <p:spPr>
          <a:xfrm>
            <a:off x="7387048" y="5562114"/>
            <a:ext cx="5151377" cy="276999"/>
          </a:xfrm>
          <a:prstGeom prst="rect">
            <a:avLst/>
          </a:prstGeom>
        </p:spPr>
        <p:txBody>
          <a:bodyPr wrap="square">
            <a:spAutoFit/>
          </a:bodyPr>
          <a:lstStyle/>
          <a:p>
            <a:r>
              <a:rPr lang="en-US" altLang="zh-CN" sz="1200" i="1" dirty="0">
                <a:latin typeface="Times New Roman" panose="02020603050405020304" pitchFamily="18" charset="0"/>
                <a:cs typeface="Times New Roman" panose="02020603050405020304" pitchFamily="18" charset="0"/>
              </a:rPr>
              <a:t>Environ. Sci. Technol. </a:t>
            </a:r>
            <a:r>
              <a:rPr lang="en-US" altLang="zh-CN" sz="1200" b="1" dirty="0">
                <a:latin typeface="Times New Roman" panose="02020603050405020304" pitchFamily="18" charset="0"/>
                <a:cs typeface="Times New Roman" panose="02020603050405020304" pitchFamily="18" charset="0"/>
              </a:rPr>
              <a:t>2019,</a:t>
            </a:r>
            <a:r>
              <a:rPr lang="en-US" altLang="zh-CN" sz="1200" dirty="0">
                <a:latin typeface="Times New Roman" panose="02020603050405020304" pitchFamily="18" charset="0"/>
                <a:cs typeface="Times New Roman" panose="02020603050405020304" pitchFamily="18" charset="0"/>
              </a:rPr>
              <a:t> </a:t>
            </a:r>
            <a:r>
              <a:rPr lang="en-US" altLang="zh-CN" sz="1200" i="1" dirty="0">
                <a:latin typeface="Times New Roman" panose="02020603050405020304" pitchFamily="18" charset="0"/>
                <a:cs typeface="Times New Roman" panose="02020603050405020304" pitchFamily="18" charset="0"/>
              </a:rPr>
              <a:t>53</a:t>
            </a:r>
            <a:r>
              <a:rPr lang="en-US" altLang="zh-CN" sz="1200" dirty="0">
                <a:latin typeface="Times New Roman" panose="02020603050405020304" pitchFamily="18" charset="0"/>
                <a:cs typeface="Times New Roman" panose="02020603050405020304" pitchFamily="18" charset="0"/>
              </a:rPr>
              <a:t>, (4), 1748-1765,</a:t>
            </a:r>
          </a:p>
        </p:txBody>
      </p:sp>
      <p:sp>
        <p:nvSpPr>
          <p:cNvPr id="24" name="矩形 23">
            <a:extLst>
              <a:ext uri="{FF2B5EF4-FFF2-40B4-BE49-F238E27FC236}">
                <a16:creationId xmlns:a16="http://schemas.microsoft.com/office/drawing/2014/main" id="{D977C646-B790-4814-895D-E5078D63B728}"/>
              </a:ext>
            </a:extLst>
          </p:cNvPr>
          <p:cNvSpPr/>
          <p:nvPr/>
        </p:nvSpPr>
        <p:spPr>
          <a:xfrm>
            <a:off x="8459404" y="3395433"/>
            <a:ext cx="3577299" cy="276999"/>
          </a:xfrm>
          <a:prstGeom prst="rect">
            <a:avLst/>
          </a:prstGeom>
        </p:spPr>
        <p:txBody>
          <a:bodyPr wrap="square">
            <a:spAutoFit/>
          </a:bodyPr>
          <a:lstStyle/>
          <a:p>
            <a:r>
              <a:rPr lang="en-US" altLang="zh-CN" sz="1200" i="1" dirty="0" err="1">
                <a:latin typeface="Times New Roman" panose="02020603050405020304" pitchFamily="18" charset="0"/>
                <a:cs typeface="Times New Roman" panose="02020603050405020304" pitchFamily="18" charset="0"/>
              </a:rPr>
              <a:t>Proc</a:t>
            </a:r>
            <a:r>
              <a:rPr lang="en-US" altLang="zh-CN" sz="1200" i="1" dirty="0">
                <a:latin typeface="Times New Roman" panose="02020603050405020304" pitchFamily="18" charset="0"/>
                <a:cs typeface="Times New Roman" panose="02020603050405020304" pitchFamily="18" charset="0"/>
              </a:rPr>
              <a:t> Natl </a:t>
            </a:r>
            <a:r>
              <a:rPr lang="en-US" altLang="zh-CN" sz="1200" i="1" dirty="0" err="1">
                <a:latin typeface="Times New Roman" panose="02020603050405020304" pitchFamily="18" charset="0"/>
                <a:cs typeface="Times New Roman" panose="02020603050405020304" pitchFamily="18" charset="0"/>
              </a:rPr>
              <a:t>Acad</a:t>
            </a:r>
            <a:r>
              <a:rPr lang="en-US" altLang="zh-CN" sz="1200" i="1" dirty="0">
                <a:latin typeface="Times New Roman" panose="02020603050405020304" pitchFamily="18" charset="0"/>
                <a:cs typeface="Times New Roman" panose="02020603050405020304" pitchFamily="18" charset="0"/>
              </a:rPr>
              <a:t> </a:t>
            </a:r>
            <a:r>
              <a:rPr lang="en-US" altLang="zh-CN" sz="1200" i="1" dirty="0" err="1">
                <a:latin typeface="Times New Roman" panose="02020603050405020304" pitchFamily="18" charset="0"/>
                <a:cs typeface="Times New Roman" panose="02020603050405020304" pitchFamily="18" charset="0"/>
              </a:rPr>
              <a:t>Sci</a:t>
            </a:r>
            <a:r>
              <a:rPr lang="en-US" altLang="zh-CN" sz="1200" i="1" dirty="0">
                <a:latin typeface="Times New Roman" panose="02020603050405020304" pitchFamily="18" charset="0"/>
                <a:cs typeface="Times New Roman" panose="02020603050405020304" pitchFamily="18" charset="0"/>
              </a:rPr>
              <a:t> U S A </a:t>
            </a:r>
            <a:r>
              <a:rPr lang="en-US" altLang="zh-CN" sz="1200" b="1" dirty="0">
                <a:latin typeface="Times New Roman" panose="02020603050405020304" pitchFamily="18" charset="0"/>
                <a:cs typeface="Times New Roman" panose="02020603050405020304" pitchFamily="18" charset="0"/>
              </a:rPr>
              <a:t>2014,</a:t>
            </a:r>
            <a:r>
              <a:rPr lang="en-US" altLang="zh-CN" sz="1200" dirty="0">
                <a:latin typeface="Times New Roman" panose="02020603050405020304" pitchFamily="18" charset="0"/>
                <a:cs typeface="Times New Roman" panose="02020603050405020304" pitchFamily="18" charset="0"/>
              </a:rPr>
              <a:t> </a:t>
            </a:r>
            <a:r>
              <a:rPr lang="en-US" altLang="zh-CN" sz="1200" i="1" dirty="0">
                <a:latin typeface="Times New Roman" panose="02020603050405020304" pitchFamily="18" charset="0"/>
                <a:cs typeface="Times New Roman" panose="02020603050405020304" pitchFamily="18" charset="0"/>
              </a:rPr>
              <a:t>111</a:t>
            </a:r>
            <a:r>
              <a:rPr lang="en-US" altLang="zh-CN" sz="1200" dirty="0">
                <a:latin typeface="Times New Roman" panose="02020603050405020304" pitchFamily="18" charset="0"/>
                <a:cs typeface="Times New Roman" panose="02020603050405020304" pitchFamily="18" charset="0"/>
              </a:rPr>
              <a:t>, (28), 10239-44,</a:t>
            </a:r>
          </a:p>
        </p:txBody>
      </p:sp>
      <p:sp>
        <p:nvSpPr>
          <p:cNvPr id="2" name="标题 1">
            <a:extLst>
              <a:ext uri="{FF2B5EF4-FFF2-40B4-BE49-F238E27FC236}">
                <a16:creationId xmlns:a16="http://schemas.microsoft.com/office/drawing/2014/main" id="{AACEF883-B90A-31FA-AB0C-15C46939B158}"/>
              </a:ext>
            </a:extLst>
          </p:cNvPr>
          <p:cNvSpPr>
            <a:spLocks noGrp="1"/>
          </p:cNvSpPr>
          <p:nvPr>
            <p:ph type="title"/>
          </p:nvPr>
        </p:nvSpPr>
        <p:spPr/>
        <p:txBody>
          <a:bodyPr>
            <a:normAutofit/>
          </a:bodyPr>
          <a:lstStyle/>
          <a:p>
            <a:r>
              <a:rPr lang="en-US" altLang="zh-CN" sz="3600" i="1" dirty="0">
                <a:solidFill>
                  <a:srgbClr val="FF0000"/>
                </a:solidFill>
              </a:rPr>
              <a:t>Background</a:t>
            </a:r>
            <a:r>
              <a:rPr lang="en-US" altLang="zh-TW" sz="3600" i="1" dirty="0">
                <a:solidFill>
                  <a:srgbClr val="FF0000"/>
                </a:solidFill>
              </a:rPr>
              <a:t>:</a:t>
            </a:r>
            <a:r>
              <a:rPr lang="zh-TW" altLang="en-US" sz="3600" i="1" dirty="0">
                <a:solidFill>
                  <a:srgbClr val="FF0000"/>
                </a:solidFill>
              </a:rPr>
              <a:t> </a:t>
            </a:r>
            <a:r>
              <a:rPr lang="en-US" altLang="zh-CN" i="1" dirty="0">
                <a:solidFill>
                  <a:schemeClr val="accent2"/>
                </a:solidFill>
              </a:rPr>
              <a:t>Damage of Microplastic</a:t>
            </a:r>
            <a:endParaRPr lang="en-US" sz="4400" i="1" dirty="0">
              <a:solidFill>
                <a:schemeClr val="accent2"/>
              </a:solidFill>
            </a:endParaRPr>
          </a:p>
        </p:txBody>
      </p:sp>
      <p:sp>
        <p:nvSpPr>
          <p:cNvPr id="12" name="灯片编号占位符 11">
            <a:extLst>
              <a:ext uri="{FF2B5EF4-FFF2-40B4-BE49-F238E27FC236}">
                <a16:creationId xmlns:a16="http://schemas.microsoft.com/office/drawing/2014/main" id="{EF0D22A5-D92C-18D2-A10F-7073A6942AD4}"/>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2</a:t>
            </a:fld>
            <a:r>
              <a:rPr lang="zh-CN" altLang="en-US"/>
              <a:t> </a:t>
            </a:r>
            <a:r>
              <a:rPr lang="en-US" altLang="zh-CN"/>
              <a:t>&gt;</a:t>
            </a:r>
            <a:endParaRPr lang="zh-CN" altLang="en-US" dirty="0"/>
          </a:p>
        </p:txBody>
      </p:sp>
    </p:spTree>
    <p:extLst>
      <p:ext uri="{BB962C8B-B14F-4D97-AF65-F5344CB8AC3E}">
        <p14:creationId xmlns:p14="http://schemas.microsoft.com/office/powerpoint/2010/main" val="203174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2A621D-D84B-413E-9B78-6F96B21AB09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1195" b="9685"/>
          <a:stretch/>
        </p:blipFill>
        <p:spPr>
          <a:xfrm>
            <a:off x="208157" y="841067"/>
            <a:ext cx="5325048" cy="2587934"/>
          </a:xfrm>
          <a:prstGeom prst="rect">
            <a:avLst/>
          </a:prstGeom>
        </p:spPr>
      </p:pic>
      <p:sp>
        <p:nvSpPr>
          <p:cNvPr id="18" name="文本框 17">
            <a:extLst>
              <a:ext uri="{FF2B5EF4-FFF2-40B4-BE49-F238E27FC236}">
                <a16:creationId xmlns:a16="http://schemas.microsoft.com/office/drawing/2014/main" id="{9C651716-6C0B-4459-AE0F-0988781DC9CE}"/>
              </a:ext>
            </a:extLst>
          </p:cNvPr>
          <p:cNvSpPr txBox="1"/>
          <p:nvPr/>
        </p:nvSpPr>
        <p:spPr>
          <a:xfrm>
            <a:off x="2372711" y="1080480"/>
            <a:ext cx="9611134" cy="960328"/>
          </a:xfrm>
          <a:prstGeom prst="rect">
            <a:avLst/>
          </a:prstGeom>
          <a:noFill/>
        </p:spPr>
        <p:txBody>
          <a:bodyPr wrap="square">
            <a:spAutoFit/>
          </a:bodyPr>
          <a:lstStyle/>
          <a:p>
            <a:pPr marL="342900" indent="-342900" algn="just">
              <a:lnSpc>
                <a:spcPct val="150000"/>
              </a:lnSpc>
              <a:buFont typeface="Wingdings" panose="05000000000000000000" pitchFamily="2" charset="2"/>
              <a:buChar char="u"/>
            </a:pPr>
            <a:r>
              <a:rPr lang="en-US" altLang="zh-TW" sz="2000" dirty="0"/>
              <a:t>80% of the microplastic in ocean originates from</a:t>
            </a:r>
            <a:r>
              <a:rPr lang="en-US" altLang="zh-TW" sz="2000" b="1" dirty="0">
                <a:solidFill>
                  <a:srgbClr val="C00000"/>
                </a:solidFill>
              </a:rPr>
              <a:t> land-based sources,</a:t>
            </a:r>
            <a:r>
              <a:rPr lang="en-US" altLang="zh-TW" sz="2000" dirty="0"/>
              <a:t> related to </a:t>
            </a:r>
            <a:r>
              <a:rPr lang="en-US" altLang="zh-TW" sz="2000" b="1" dirty="0">
                <a:solidFill>
                  <a:srgbClr val="C00000"/>
                </a:solidFill>
              </a:rPr>
              <a:t>sewage, wastewater treatment plants and urban runoff </a:t>
            </a:r>
            <a:r>
              <a:rPr lang="en-US" altLang="zh-TW" sz="2000" dirty="0"/>
              <a:t>discharges .</a:t>
            </a:r>
            <a:endParaRPr lang="zh-TW" altLang="en-US" sz="2000" dirty="0"/>
          </a:p>
        </p:txBody>
      </p:sp>
      <p:pic>
        <p:nvPicPr>
          <p:cNvPr id="28" name="图片 27">
            <a:extLst>
              <a:ext uri="{FF2B5EF4-FFF2-40B4-BE49-F238E27FC236}">
                <a16:creationId xmlns:a16="http://schemas.microsoft.com/office/drawing/2014/main" id="{EBE60C60-84A2-4719-87DC-B03A17745E4A}"/>
              </a:ext>
            </a:extLst>
          </p:cNvPr>
          <p:cNvPicPr>
            <a:picLocks noChangeAspect="1"/>
          </p:cNvPicPr>
          <p:nvPr/>
        </p:nvPicPr>
        <p:blipFill>
          <a:blip r:embed="rId4">
            <a:clrChange>
              <a:clrFrom>
                <a:srgbClr val="FFB97B"/>
              </a:clrFrom>
              <a:clrTo>
                <a:srgbClr val="FFB97B">
                  <a:alpha val="0"/>
                </a:srgbClr>
              </a:clrTo>
            </a:clrChange>
          </a:blip>
          <a:stretch>
            <a:fillRect/>
          </a:stretch>
        </p:blipFill>
        <p:spPr>
          <a:xfrm>
            <a:off x="276896" y="3590365"/>
            <a:ext cx="4111595" cy="3084566"/>
          </a:xfrm>
          <a:prstGeom prst="rect">
            <a:avLst/>
          </a:prstGeom>
        </p:spPr>
      </p:pic>
      <p:sp>
        <p:nvSpPr>
          <p:cNvPr id="32" name="文本框 31">
            <a:extLst>
              <a:ext uri="{FF2B5EF4-FFF2-40B4-BE49-F238E27FC236}">
                <a16:creationId xmlns:a16="http://schemas.microsoft.com/office/drawing/2014/main" id="{84360674-BADF-4BF1-8CEE-AE37D1832AA1}"/>
              </a:ext>
            </a:extLst>
          </p:cNvPr>
          <p:cNvSpPr txBox="1"/>
          <p:nvPr/>
        </p:nvSpPr>
        <p:spPr>
          <a:xfrm>
            <a:off x="5494313" y="2083416"/>
            <a:ext cx="6420791" cy="1289071"/>
          </a:xfrm>
          <a:prstGeom prst="rect">
            <a:avLst/>
          </a:prstGeom>
          <a:noFill/>
        </p:spPr>
        <p:txBody>
          <a:bodyPr wrap="square">
            <a:spAutoFit/>
          </a:bodyPr>
          <a:lstStyle/>
          <a:p>
            <a:pPr marL="285750" indent="-285750" algn="just">
              <a:lnSpc>
                <a:spcPct val="150000"/>
              </a:lnSpc>
              <a:buFont typeface="Wingdings" panose="05000000000000000000" pitchFamily="2" charset="2"/>
              <a:buChar char="u"/>
            </a:pPr>
            <a:r>
              <a:rPr lang="en-US" altLang="zh-TW" dirty="0"/>
              <a:t>The removal efficiency  of </a:t>
            </a:r>
            <a:r>
              <a:rPr lang="en-US" altLang="zh-TW" b="1" dirty="0">
                <a:solidFill>
                  <a:srgbClr val="C00000"/>
                </a:solidFill>
              </a:rPr>
              <a:t>Waste water treatment plants (WWTPs)</a:t>
            </a:r>
            <a:r>
              <a:rPr lang="en-US" altLang="zh-TW" dirty="0"/>
              <a:t> is mostly above </a:t>
            </a:r>
            <a:r>
              <a:rPr lang="en-US" altLang="zh-TW" b="1" dirty="0">
                <a:solidFill>
                  <a:srgbClr val="C00000"/>
                </a:solidFill>
              </a:rPr>
              <a:t>90%</a:t>
            </a:r>
            <a:r>
              <a:rPr lang="en-US" altLang="zh-TW" dirty="0"/>
              <a:t>, majority of MPs remains in the sludge.</a:t>
            </a:r>
            <a:endParaRPr lang="zh-TW" altLang="en-US" dirty="0"/>
          </a:p>
        </p:txBody>
      </p:sp>
      <p:sp>
        <p:nvSpPr>
          <p:cNvPr id="33" name="右箭头 1">
            <a:extLst>
              <a:ext uri="{FF2B5EF4-FFF2-40B4-BE49-F238E27FC236}">
                <a16:creationId xmlns:a16="http://schemas.microsoft.com/office/drawing/2014/main" id="{E437000C-D578-4F0A-8FDB-250A72A6C246}"/>
              </a:ext>
            </a:extLst>
          </p:cNvPr>
          <p:cNvSpPr>
            <a:spLocks noChangeArrowheads="1"/>
          </p:cNvSpPr>
          <p:nvPr/>
        </p:nvSpPr>
        <p:spPr bwMode="auto">
          <a:xfrm>
            <a:off x="4435457" y="4827410"/>
            <a:ext cx="413439" cy="498475"/>
          </a:xfrm>
          <a:prstGeom prst="rightArrow">
            <a:avLst>
              <a:gd name="adj1" fmla="val 50000"/>
              <a:gd name="adj2" fmla="val 50157"/>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35" name="文本框 34">
            <a:extLst>
              <a:ext uri="{FF2B5EF4-FFF2-40B4-BE49-F238E27FC236}">
                <a16:creationId xmlns:a16="http://schemas.microsoft.com/office/drawing/2014/main" id="{C010A5EA-D0F7-4EF3-B2E2-0BB31145CB3B}"/>
              </a:ext>
            </a:extLst>
          </p:cNvPr>
          <p:cNvSpPr txBox="1"/>
          <p:nvPr/>
        </p:nvSpPr>
        <p:spPr>
          <a:xfrm>
            <a:off x="4970907" y="3844062"/>
            <a:ext cx="6901434" cy="1289071"/>
          </a:xfrm>
          <a:prstGeom prst="rect">
            <a:avLst/>
          </a:prstGeom>
          <a:noFill/>
        </p:spPr>
        <p:txBody>
          <a:bodyPr wrap="square">
            <a:spAutoFit/>
          </a:bodyPr>
          <a:lstStyle/>
          <a:p>
            <a:pPr marL="285750" indent="-285750" algn="just">
              <a:lnSpc>
                <a:spcPct val="150000"/>
              </a:lnSpc>
              <a:buFont typeface="Wingdings" panose="05000000000000000000" pitchFamily="2" charset="2"/>
              <a:buChar char="u"/>
            </a:pPr>
            <a:r>
              <a:rPr lang="en-US" altLang="zh-TW" dirty="0"/>
              <a:t>Despite the high efficiency of the treatment systems in WWTP, the quantity microplastic particle released is still of great concern due to </a:t>
            </a:r>
            <a:r>
              <a:rPr lang="en-US" altLang="zh-TW" b="1" dirty="0">
                <a:solidFill>
                  <a:srgbClr val="C00000"/>
                </a:solidFill>
              </a:rPr>
              <a:t>the significant volume of wastewater treated on a daily base</a:t>
            </a:r>
            <a:r>
              <a:rPr lang="en-US" altLang="zh-TW" dirty="0"/>
              <a:t>.</a:t>
            </a:r>
          </a:p>
        </p:txBody>
      </p:sp>
      <p:sp>
        <p:nvSpPr>
          <p:cNvPr id="37" name="文本框 36">
            <a:extLst>
              <a:ext uri="{FF2B5EF4-FFF2-40B4-BE49-F238E27FC236}">
                <a16:creationId xmlns:a16="http://schemas.microsoft.com/office/drawing/2014/main" id="{14E0BD20-D09A-4405-B59D-28FE53D77DAE}"/>
              </a:ext>
            </a:extLst>
          </p:cNvPr>
          <p:cNvSpPr txBox="1"/>
          <p:nvPr/>
        </p:nvSpPr>
        <p:spPr>
          <a:xfrm>
            <a:off x="5082410" y="5384886"/>
            <a:ext cx="6901435" cy="1200329"/>
          </a:xfrm>
          <a:prstGeom prst="rect">
            <a:avLst/>
          </a:prstGeom>
          <a:noFill/>
        </p:spPr>
        <p:txBody>
          <a:bodyPr wrap="square">
            <a:spAutoFit/>
          </a:bodyPr>
          <a:lstStyle/>
          <a:p>
            <a:pPr algn="ctr"/>
            <a:r>
              <a:rPr lang="en-US" altLang="zh-TW" sz="2400" b="1" dirty="0">
                <a:solidFill>
                  <a:srgbClr val="7030A0"/>
                </a:solidFill>
              </a:rPr>
              <a:t>Improving the effectiveness of microplastic removal is therefore of high importance to minimize the release of microplastics.</a:t>
            </a:r>
            <a:endParaRPr lang="zh-TW" altLang="en-US" sz="2400" b="1" dirty="0">
              <a:solidFill>
                <a:srgbClr val="7030A0"/>
              </a:solidFill>
            </a:endParaRPr>
          </a:p>
        </p:txBody>
      </p:sp>
      <p:sp>
        <p:nvSpPr>
          <p:cNvPr id="2" name="标题 1">
            <a:extLst>
              <a:ext uri="{FF2B5EF4-FFF2-40B4-BE49-F238E27FC236}">
                <a16:creationId xmlns:a16="http://schemas.microsoft.com/office/drawing/2014/main" id="{A810AF81-67D3-0828-80F4-C576705E0B21}"/>
              </a:ext>
            </a:extLst>
          </p:cNvPr>
          <p:cNvSpPr>
            <a:spLocks noGrp="1"/>
          </p:cNvSpPr>
          <p:nvPr>
            <p:ph type="title"/>
          </p:nvPr>
        </p:nvSpPr>
        <p:spPr/>
        <p:txBody>
          <a:bodyPr>
            <a:normAutofit/>
          </a:bodyPr>
          <a:lstStyle/>
          <a:p>
            <a:r>
              <a:rPr lang="en-US" altLang="zh-CN" sz="3600" i="1" dirty="0">
                <a:solidFill>
                  <a:srgbClr val="FF0000"/>
                </a:solidFill>
              </a:rPr>
              <a:t>Background</a:t>
            </a:r>
            <a:r>
              <a:rPr lang="en-US" altLang="zh-TW" sz="3600" i="1" dirty="0">
                <a:solidFill>
                  <a:srgbClr val="FF0000"/>
                </a:solidFill>
              </a:rPr>
              <a:t>:</a:t>
            </a:r>
            <a:r>
              <a:rPr lang="zh-TW" altLang="en-US" sz="3600" i="1" dirty="0">
                <a:solidFill>
                  <a:srgbClr val="FF0000"/>
                </a:solidFill>
              </a:rPr>
              <a:t> </a:t>
            </a:r>
            <a:r>
              <a:rPr lang="en-US" altLang="zh-CN" sz="3600" i="1" dirty="0">
                <a:solidFill>
                  <a:schemeClr val="accent2"/>
                </a:solidFill>
              </a:rPr>
              <a:t>Sources of Microplastic</a:t>
            </a:r>
            <a:endParaRPr lang="en-US" i="1" dirty="0">
              <a:solidFill>
                <a:schemeClr val="accent2"/>
              </a:solidFill>
            </a:endParaRPr>
          </a:p>
        </p:txBody>
      </p:sp>
      <p:sp>
        <p:nvSpPr>
          <p:cNvPr id="4" name="灯片编号占位符 3">
            <a:extLst>
              <a:ext uri="{FF2B5EF4-FFF2-40B4-BE49-F238E27FC236}">
                <a16:creationId xmlns:a16="http://schemas.microsoft.com/office/drawing/2014/main" id="{1696F877-4E42-85FA-41CF-35F8D63E75D0}"/>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3</a:t>
            </a:fld>
            <a:r>
              <a:rPr lang="zh-CN" altLang="en-US"/>
              <a:t> </a:t>
            </a:r>
            <a:r>
              <a:rPr lang="en-US" altLang="zh-CN"/>
              <a:t>&gt;</a:t>
            </a:r>
            <a:endParaRPr lang="zh-CN" altLang="en-US" dirty="0"/>
          </a:p>
        </p:txBody>
      </p:sp>
    </p:spTree>
    <p:extLst>
      <p:ext uri="{BB962C8B-B14F-4D97-AF65-F5344CB8AC3E}">
        <p14:creationId xmlns:p14="http://schemas.microsoft.com/office/powerpoint/2010/main" val="3312514691"/>
      </p:ext>
    </p:extLst>
  </p:cSld>
  <p:clrMapOvr>
    <a:masterClrMapping/>
  </p:clrMapOvr>
  <mc:AlternateContent xmlns:mc="http://schemas.openxmlformats.org/markup-compatibility/2006" xmlns:p14="http://schemas.microsoft.com/office/powerpoint/2010/main">
    <mc:Choice Requires="p14">
      <p:transition spd="slow" p14:dur="2000" advTm="36967"/>
    </mc:Choice>
    <mc:Fallback xmlns="">
      <p:transition spd="slow" advTm="3696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358377-696A-C960-1725-1FF1EF4375DA}"/>
              </a:ext>
            </a:extLst>
          </p:cNvPr>
          <p:cNvSpPr>
            <a:spLocks noGrp="1"/>
          </p:cNvSpPr>
          <p:nvPr>
            <p:ph type="title"/>
          </p:nvPr>
        </p:nvSpPr>
        <p:spPr/>
        <p:txBody>
          <a:bodyPr>
            <a:normAutofit fontScale="90000"/>
          </a:bodyPr>
          <a:lstStyle/>
          <a:p>
            <a:r>
              <a:rPr lang="en-US" altLang="zh-CN" sz="3600" i="1" dirty="0">
                <a:solidFill>
                  <a:srgbClr val="FF0000"/>
                </a:solidFill>
              </a:rPr>
              <a:t>Background</a:t>
            </a:r>
            <a:r>
              <a:rPr lang="en-US" altLang="zh-TW" sz="3600" i="1" dirty="0">
                <a:solidFill>
                  <a:schemeClr val="accent2"/>
                </a:solidFill>
              </a:rPr>
              <a:t>:</a:t>
            </a:r>
            <a:r>
              <a:rPr lang="zh-TW" altLang="en-US" sz="3600" i="1" dirty="0">
                <a:solidFill>
                  <a:schemeClr val="accent2"/>
                </a:solidFill>
              </a:rPr>
              <a:t> </a:t>
            </a:r>
            <a:r>
              <a:rPr lang="en-US" altLang="zh-TW" sz="3600" i="1" dirty="0">
                <a:solidFill>
                  <a:schemeClr val="accent2"/>
                </a:solidFill>
              </a:rPr>
              <a:t>Biochar improved Sand filters </a:t>
            </a:r>
            <a:endParaRPr lang="en-US" i="1" dirty="0">
              <a:solidFill>
                <a:schemeClr val="accent2"/>
              </a:solidFill>
            </a:endParaRPr>
          </a:p>
        </p:txBody>
      </p:sp>
      <p:sp>
        <p:nvSpPr>
          <p:cNvPr id="5" name="灯片编号占位符 4">
            <a:extLst>
              <a:ext uri="{FF2B5EF4-FFF2-40B4-BE49-F238E27FC236}">
                <a16:creationId xmlns:a16="http://schemas.microsoft.com/office/drawing/2014/main" id="{478D2B98-CD81-177F-CDB3-94B7BA83729C}"/>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4</a:t>
            </a:fld>
            <a:r>
              <a:rPr lang="zh-CN" altLang="en-US"/>
              <a:t> </a:t>
            </a:r>
            <a:r>
              <a:rPr lang="en-US" altLang="zh-CN"/>
              <a:t>&gt;</a:t>
            </a:r>
            <a:endParaRPr lang="zh-CN" altLang="en-US" dirty="0"/>
          </a:p>
        </p:txBody>
      </p:sp>
      <p:pic>
        <p:nvPicPr>
          <p:cNvPr id="9" name="图片 8">
            <a:extLst>
              <a:ext uri="{FF2B5EF4-FFF2-40B4-BE49-F238E27FC236}">
                <a16:creationId xmlns:a16="http://schemas.microsoft.com/office/drawing/2014/main" id="{0616A256-75B7-A7BD-EA46-2D49137B8DF9}"/>
              </a:ext>
            </a:extLst>
          </p:cNvPr>
          <p:cNvPicPr>
            <a:picLocks noChangeAspect="1"/>
          </p:cNvPicPr>
          <p:nvPr/>
        </p:nvPicPr>
        <p:blipFill rotWithShape="1">
          <a:blip r:embed="rId3">
            <a:clrChange>
              <a:clrFrom>
                <a:srgbClr val="FDF2CF"/>
              </a:clrFrom>
              <a:clrTo>
                <a:srgbClr val="FDF2CF">
                  <a:alpha val="0"/>
                </a:srgbClr>
              </a:clrTo>
            </a:clrChange>
          </a:blip>
          <a:srcRect l="2277"/>
          <a:stretch/>
        </p:blipFill>
        <p:spPr>
          <a:xfrm>
            <a:off x="612741" y="963360"/>
            <a:ext cx="3129700" cy="2794134"/>
          </a:xfrm>
          <a:prstGeom prst="rect">
            <a:avLst/>
          </a:prstGeom>
        </p:spPr>
      </p:pic>
      <p:sp>
        <p:nvSpPr>
          <p:cNvPr id="11" name="文本框 10">
            <a:extLst>
              <a:ext uri="{FF2B5EF4-FFF2-40B4-BE49-F238E27FC236}">
                <a16:creationId xmlns:a16="http://schemas.microsoft.com/office/drawing/2014/main" id="{7E29B56B-948B-3082-77A4-5A354FDDCF71}"/>
              </a:ext>
            </a:extLst>
          </p:cNvPr>
          <p:cNvSpPr txBox="1"/>
          <p:nvPr/>
        </p:nvSpPr>
        <p:spPr>
          <a:xfrm>
            <a:off x="612741" y="3655202"/>
            <a:ext cx="2976513" cy="523220"/>
          </a:xfrm>
          <a:prstGeom prst="rect">
            <a:avLst/>
          </a:prstGeom>
          <a:noFill/>
        </p:spPr>
        <p:txBody>
          <a:bodyPr wrap="square">
            <a:spAutoFit/>
          </a:bodyPr>
          <a:lstStyle/>
          <a:p>
            <a:pPr algn="ctr"/>
            <a:r>
              <a:rPr lang="en-US" sz="1400" i="1" dirty="0"/>
              <a:t>Environmental Technology &amp; Innovation, 2020</a:t>
            </a:r>
          </a:p>
        </p:txBody>
      </p:sp>
      <p:sp>
        <p:nvSpPr>
          <p:cNvPr id="19" name="AutoShape 4">
            <a:extLst>
              <a:ext uri="{FF2B5EF4-FFF2-40B4-BE49-F238E27FC236}">
                <a16:creationId xmlns:a16="http://schemas.microsoft.com/office/drawing/2014/main" id="{D6194872-3EE4-9B68-2DC2-DB9311F32C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图片 19">
            <a:extLst>
              <a:ext uri="{FF2B5EF4-FFF2-40B4-BE49-F238E27FC236}">
                <a16:creationId xmlns:a16="http://schemas.microsoft.com/office/drawing/2014/main" id="{0C81A6B9-D46D-F829-9644-2A1F3152D90F}"/>
              </a:ext>
            </a:extLst>
          </p:cNvPr>
          <p:cNvPicPr>
            <a:picLocks noChangeAspect="1"/>
          </p:cNvPicPr>
          <p:nvPr/>
        </p:nvPicPr>
        <p:blipFill>
          <a:blip r:embed="rId4"/>
          <a:stretch>
            <a:fillRect/>
          </a:stretch>
        </p:blipFill>
        <p:spPr>
          <a:xfrm>
            <a:off x="4382555" y="942612"/>
            <a:ext cx="2835630" cy="2835630"/>
          </a:xfrm>
          <a:prstGeom prst="rect">
            <a:avLst/>
          </a:prstGeom>
        </p:spPr>
      </p:pic>
      <p:sp>
        <p:nvSpPr>
          <p:cNvPr id="22" name="文本框 21">
            <a:extLst>
              <a:ext uri="{FF2B5EF4-FFF2-40B4-BE49-F238E27FC236}">
                <a16:creationId xmlns:a16="http://schemas.microsoft.com/office/drawing/2014/main" id="{FE27C3AE-E51E-9285-F186-2BD0C8CB1E1D}"/>
              </a:ext>
            </a:extLst>
          </p:cNvPr>
          <p:cNvSpPr txBox="1"/>
          <p:nvPr/>
        </p:nvSpPr>
        <p:spPr>
          <a:xfrm>
            <a:off x="5073391" y="3902647"/>
            <a:ext cx="1373956" cy="307777"/>
          </a:xfrm>
          <a:prstGeom prst="rect">
            <a:avLst/>
          </a:prstGeom>
          <a:noFill/>
        </p:spPr>
        <p:txBody>
          <a:bodyPr wrap="square">
            <a:spAutoFit/>
          </a:bodyPr>
          <a:lstStyle>
            <a:defPPr>
              <a:defRPr lang="zh-CN"/>
            </a:defPPr>
            <a:lvl1pPr algn="ctr">
              <a:defRPr sz="1400" i="1"/>
            </a:lvl1pPr>
          </a:lstStyle>
          <a:p>
            <a:r>
              <a:rPr lang="en-US" dirty="0"/>
              <a:t>Biochar, 2020 </a:t>
            </a:r>
          </a:p>
        </p:txBody>
      </p:sp>
      <p:sp>
        <p:nvSpPr>
          <p:cNvPr id="24" name="文本框 23">
            <a:extLst>
              <a:ext uri="{FF2B5EF4-FFF2-40B4-BE49-F238E27FC236}">
                <a16:creationId xmlns:a16="http://schemas.microsoft.com/office/drawing/2014/main" id="{1D4AAE6F-6821-6237-7848-D41C90D6C8E0}"/>
              </a:ext>
            </a:extLst>
          </p:cNvPr>
          <p:cNvSpPr txBox="1"/>
          <p:nvPr/>
        </p:nvSpPr>
        <p:spPr>
          <a:xfrm>
            <a:off x="413591" y="4224589"/>
            <a:ext cx="3528000" cy="2308324"/>
          </a:xfrm>
          <a:prstGeom prst="rect">
            <a:avLst/>
          </a:prstGeom>
          <a:noFill/>
        </p:spPr>
        <p:txBody>
          <a:bodyPr wrap="square">
            <a:spAutoFit/>
          </a:bodyPr>
          <a:lstStyle/>
          <a:p>
            <a:pPr algn="ctr"/>
            <a:r>
              <a:rPr lang="en-US" sz="2400" b="1" dirty="0">
                <a:solidFill>
                  <a:schemeClr val="accent2"/>
                </a:solidFill>
                <a:effectLst>
                  <a:outerShdw blurRad="38100" dist="38100" dir="2700000" algn="tl">
                    <a:srgbClr val="000000">
                      <a:alpha val="43137"/>
                    </a:srgbClr>
                  </a:outerShdw>
                </a:effectLst>
              </a:rPr>
              <a:t>Sand filters</a:t>
            </a:r>
          </a:p>
          <a:p>
            <a:pPr marL="285750" indent="-285750" algn="ctr">
              <a:buFont typeface="Wingdings" panose="05000000000000000000" pitchFamily="2" charset="2"/>
              <a:buChar char="Ø"/>
            </a:pPr>
            <a:r>
              <a:rPr lang="en-US" sz="2000" dirty="0"/>
              <a:t>Easy operation and relatively low-cost</a:t>
            </a:r>
          </a:p>
          <a:p>
            <a:pPr marL="285750" indent="-285750" algn="ctr">
              <a:buFont typeface="Wingdings" panose="05000000000000000000" pitchFamily="2" charset="2"/>
              <a:buChar char="Ø"/>
            </a:pPr>
            <a:r>
              <a:rPr lang="en-US" sz="2000" dirty="0"/>
              <a:t>Applied in WWTPs to remove colloidal particles</a:t>
            </a:r>
          </a:p>
          <a:p>
            <a:pPr marL="285750" indent="-285750" algn="ctr">
              <a:buFont typeface="Wingdings" panose="05000000000000000000" pitchFamily="2" charset="2"/>
              <a:buChar char="Ø"/>
            </a:pPr>
            <a:r>
              <a:rPr lang="en-US" sz="2000" dirty="0"/>
              <a:t>Yet, the removal rates of plastics were limited</a:t>
            </a:r>
          </a:p>
        </p:txBody>
      </p:sp>
      <p:sp>
        <p:nvSpPr>
          <p:cNvPr id="25" name="文本框 24">
            <a:extLst>
              <a:ext uri="{FF2B5EF4-FFF2-40B4-BE49-F238E27FC236}">
                <a16:creationId xmlns:a16="http://schemas.microsoft.com/office/drawing/2014/main" id="{D2F2CE84-B474-A779-BD7A-DC3EE9FA52B5}"/>
              </a:ext>
            </a:extLst>
          </p:cNvPr>
          <p:cNvSpPr txBox="1"/>
          <p:nvPr/>
        </p:nvSpPr>
        <p:spPr>
          <a:xfrm>
            <a:off x="3837895" y="4272137"/>
            <a:ext cx="3844949" cy="2308324"/>
          </a:xfrm>
          <a:prstGeom prst="rect">
            <a:avLst/>
          </a:prstGeom>
          <a:noFill/>
        </p:spPr>
        <p:txBody>
          <a:bodyPr wrap="square">
            <a:spAutoFit/>
          </a:bodyPr>
          <a:lstStyle/>
          <a:p>
            <a:pPr algn="ctr"/>
            <a:r>
              <a:rPr lang="en-US" sz="2400" b="1" dirty="0">
                <a:solidFill>
                  <a:schemeClr val="accent1"/>
                </a:solidFill>
                <a:effectLst>
                  <a:outerShdw blurRad="38100" dist="38100" dir="2700000" algn="tl">
                    <a:srgbClr val="000000">
                      <a:alpha val="43137"/>
                    </a:srgbClr>
                  </a:outerShdw>
                </a:effectLst>
              </a:rPr>
              <a:t>Biochar</a:t>
            </a:r>
          </a:p>
          <a:p>
            <a:pPr marL="285750" indent="-285750" algn="ctr">
              <a:buFont typeface="Wingdings" panose="05000000000000000000" pitchFamily="2" charset="2"/>
              <a:buChar char="Ø"/>
            </a:pPr>
            <a:r>
              <a:rPr lang="en-US" sz="2000" dirty="0"/>
              <a:t>with large surface area, porosity, functional groups</a:t>
            </a:r>
          </a:p>
          <a:p>
            <a:pPr marL="285750" indent="-285750" algn="ctr">
              <a:buFont typeface="Wingdings" panose="05000000000000000000" pitchFamily="2" charset="2"/>
              <a:buChar char="Ø"/>
            </a:pPr>
            <a:r>
              <a:rPr lang="en-US" sz="2000" dirty="0"/>
              <a:t>high adsorption capacity</a:t>
            </a:r>
          </a:p>
          <a:p>
            <a:pPr marL="285750" indent="-285750" algn="ctr">
              <a:buFont typeface="Wingdings" panose="05000000000000000000" pitchFamily="2" charset="2"/>
              <a:buChar char="Ø"/>
            </a:pPr>
            <a:r>
              <a:rPr lang="en-US" sz="2000" dirty="0"/>
              <a:t>eco-friendly, low manufacture cost, potential for local production</a:t>
            </a:r>
          </a:p>
        </p:txBody>
      </p:sp>
      <p:sp>
        <p:nvSpPr>
          <p:cNvPr id="26" name="十字形 25">
            <a:extLst>
              <a:ext uri="{FF2B5EF4-FFF2-40B4-BE49-F238E27FC236}">
                <a16:creationId xmlns:a16="http://schemas.microsoft.com/office/drawing/2014/main" id="{A13F25E8-D4AB-94D4-4D98-A2807C6657E0}"/>
              </a:ext>
            </a:extLst>
          </p:cNvPr>
          <p:cNvSpPr/>
          <p:nvPr/>
        </p:nvSpPr>
        <p:spPr>
          <a:xfrm>
            <a:off x="3293234" y="1924521"/>
            <a:ext cx="1089321" cy="1089321"/>
          </a:xfrm>
          <a:prstGeom prst="plus">
            <a:avLst>
              <a:gd name="adj" fmla="val 4403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7" name="组合 26">
            <a:extLst>
              <a:ext uri="{FF2B5EF4-FFF2-40B4-BE49-F238E27FC236}">
                <a16:creationId xmlns:a16="http://schemas.microsoft.com/office/drawing/2014/main" id="{C1C32E9B-8CEE-313A-AA50-7A6CEC030D02}"/>
              </a:ext>
            </a:extLst>
          </p:cNvPr>
          <p:cNvGrpSpPr/>
          <p:nvPr/>
        </p:nvGrpSpPr>
        <p:grpSpPr>
          <a:xfrm>
            <a:off x="9260264" y="1022099"/>
            <a:ext cx="873428" cy="3034436"/>
            <a:chOff x="4382526" y="1599047"/>
            <a:chExt cx="1082379" cy="3760368"/>
          </a:xfrm>
        </p:grpSpPr>
        <p:sp>
          <p:nvSpPr>
            <p:cNvPr id="28" name="矩形 27">
              <a:extLst>
                <a:ext uri="{FF2B5EF4-FFF2-40B4-BE49-F238E27FC236}">
                  <a16:creationId xmlns:a16="http://schemas.microsoft.com/office/drawing/2014/main" id="{C7597ECA-AC60-9264-5E24-7F50A2F77A62}"/>
                </a:ext>
              </a:extLst>
            </p:cNvPr>
            <p:cNvSpPr/>
            <p:nvPr/>
          </p:nvSpPr>
          <p:spPr>
            <a:xfrm>
              <a:off x="4569582" y="2134927"/>
              <a:ext cx="716400" cy="2977134"/>
            </a:xfrm>
            <a:prstGeom prst="rect">
              <a:avLst/>
            </a:prstGeom>
            <a:gradFill>
              <a:gsLst>
                <a:gs pos="0">
                  <a:schemeClr val="accent1">
                    <a:lumMod val="5000"/>
                    <a:lumOff val="95000"/>
                  </a:schemeClr>
                </a:gs>
                <a:gs pos="85000">
                  <a:schemeClr val="accent4">
                    <a:lumMod val="20000"/>
                    <a:lumOff val="80000"/>
                  </a:schemeClr>
                </a:gs>
              </a:gsLst>
              <a:lin ang="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29" name="组合 28">
              <a:extLst>
                <a:ext uri="{FF2B5EF4-FFF2-40B4-BE49-F238E27FC236}">
                  <a16:creationId xmlns:a16="http://schemas.microsoft.com/office/drawing/2014/main" id="{40C78EDE-AA36-C109-4ABA-D197D9CA1C06}"/>
                </a:ext>
              </a:extLst>
            </p:cNvPr>
            <p:cNvGrpSpPr/>
            <p:nvPr/>
          </p:nvGrpSpPr>
          <p:grpSpPr>
            <a:xfrm>
              <a:off x="4572876" y="2751635"/>
              <a:ext cx="709812" cy="231023"/>
              <a:chOff x="1535650" y="2631129"/>
              <a:chExt cx="623838" cy="297576"/>
            </a:xfrm>
            <a:solidFill>
              <a:schemeClr val="bg1">
                <a:alpha val="51000"/>
              </a:schemeClr>
            </a:solidFill>
          </p:grpSpPr>
          <p:sp>
            <p:nvSpPr>
              <p:cNvPr id="1549" name="任意多边形: 形状 1548">
                <a:extLst>
                  <a:ext uri="{FF2B5EF4-FFF2-40B4-BE49-F238E27FC236}">
                    <a16:creationId xmlns:a16="http://schemas.microsoft.com/office/drawing/2014/main" id="{0B835DC6-C2E7-78E0-C842-4F036BB1D48C}"/>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50" name="任意多边形: 形状 1549">
                <a:extLst>
                  <a:ext uri="{FF2B5EF4-FFF2-40B4-BE49-F238E27FC236}">
                    <a16:creationId xmlns:a16="http://schemas.microsoft.com/office/drawing/2014/main" id="{1480667D-51FD-920C-F8A0-07ABF58D0AB5}"/>
                  </a:ext>
                </a:extLst>
              </p:cNvPr>
              <p:cNvSpPr/>
              <p:nvPr/>
            </p:nvSpPr>
            <p:spPr>
              <a:xfrm rot="10502191">
                <a:off x="1882398" y="2830387"/>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51" name="任意多边形: 形状 1550">
                <a:extLst>
                  <a:ext uri="{FF2B5EF4-FFF2-40B4-BE49-F238E27FC236}">
                    <a16:creationId xmlns:a16="http://schemas.microsoft.com/office/drawing/2014/main" id="{2E3D0402-6965-635C-018F-9FC5E9794115}"/>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52" name="任意多边形: 形状 1551">
                <a:extLst>
                  <a:ext uri="{FF2B5EF4-FFF2-40B4-BE49-F238E27FC236}">
                    <a16:creationId xmlns:a16="http://schemas.microsoft.com/office/drawing/2014/main" id="{B400E4E5-0C0B-896C-928E-B80699E0F8D1}"/>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53" name="任意多边形: 形状 1552">
                <a:extLst>
                  <a:ext uri="{FF2B5EF4-FFF2-40B4-BE49-F238E27FC236}">
                    <a16:creationId xmlns:a16="http://schemas.microsoft.com/office/drawing/2014/main" id="{93EF0163-60A5-8FD7-844C-C1E34ABC91C5}"/>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54" name="任意多边形: 形状 1553">
                <a:extLst>
                  <a:ext uri="{FF2B5EF4-FFF2-40B4-BE49-F238E27FC236}">
                    <a16:creationId xmlns:a16="http://schemas.microsoft.com/office/drawing/2014/main" id="{579628A1-4890-B859-B18F-4BD122C0BCCE}"/>
                  </a:ext>
                </a:extLst>
              </p:cNvPr>
              <p:cNvSpPr/>
              <p:nvPr/>
            </p:nvSpPr>
            <p:spPr>
              <a:xfrm rot="3270761">
                <a:off x="1651560" y="2845249"/>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55" name="任意多边形: 形状 1554">
                <a:extLst>
                  <a:ext uri="{FF2B5EF4-FFF2-40B4-BE49-F238E27FC236}">
                    <a16:creationId xmlns:a16="http://schemas.microsoft.com/office/drawing/2014/main" id="{4C3F53CD-10AF-BEE6-CCD5-976D41CCFDA7}"/>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56" name="任意多边形: 形状 1555">
                <a:extLst>
                  <a:ext uri="{FF2B5EF4-FFF2-40B4-BE49-F238E27FC236}">
                    <a16:creationId xmlns:a16="http://schemas.microsoft.com/office/drawing/2014/main" id="{69DDD3BB-4BDC-CDD7-FD65-829FCC7958EC}"/>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57" name="任意多边形: 形状 1556">
                <a:extLst>
                  <a:ext uri="{FF2B5EF4-FFF2-40B4-BE49-F238E27FC236}">
                    <a16:creationId xmlns:a16="http://schemas.microsoft.com/office/drawing/2014/main" id="{6DE64C48-686D-CF45-BFBC-F5DCAEB0C3F3}"/>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58" name="任意多边形: 形状 1557">
                <a:extLst>
                  <a:ext uri="{FF2B5EF4-FFF2-40B4-BE49-F238E27FC236}">
                    <a16:creationId xmlns:a16="http://schemas.microsoft.com/office/drawing/2014/main" id="{8BC7CA75-BA3C-7D48-A157-D4B3635F98F6}"/>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59" name="任意多边形: 形状 1558">
                <a:extLst>
                  <a:ext uri="{FF2B5EF4-FFF2-40B4-BE49-F238E27FC236}">
                    <a16:creationId xmlns:a16="http://schemas.microsoft.com/office/drawing/2014/main" id="{3DFAE7CF-C727-81B3-78A6-3BC7DA39308A}"/>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60" name="任意多边形: 形状 1559">
                <a:extLst>
                  <a:ext uri="{FF2B5EF4-FFF2-40B4-BE49-F238E27FC236}">
                    <a16:creationId xmlns:a16="http://schemas.microsoft.com/office/drawing/2014/main" id="{AA4C7146-3511-6814-D8D4-D7E72A55953B}"/>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61" name="任意多边形: 形状 1560">
                <a:extLst>
                  <a:ext uri="{FF2B5EF4-FFF2-40B4-BE49-F238E27FC236}">
                    <a16:creationId xmlns:a16="http://schemas.microsoft.com/office/drawing/2014/main" id="{8FA187C9-756B-5F4E-F828-DA12A0B19B20}"/>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62" name="任意多边形: 形状 1561">
                <a:extLst>
                  <a:ext uri="{FF2B5EF4-FFF2-40B4-BE49-F238E27FC236}">
                    <a16:creationId xmlns:a16="http://schemas.microsoft.com/office/drawing/2014/main" id="{A94FE2D4-BF83-B156-37D5-ACF3A9D8679E}"/>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63" name="任意多边形: 形状 1562">
                <a:extLst>
                  <a:ext uri="{FF2B5EF4-FFF2-40B4-BE49-F238E27FC236}">
                    <a16:creationId xmlns:a16="http://schemas.microsoft.com/office/drawing/2014/main" id="{3320A8E7-22BA-C509-AF2C-E1D36971E942}"/>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64" name="任意多边形: 形状 1563">
                <a:extLst>
                  <a:ext uri="{FF2B5EF4-FFF2-40B4-BE49-F238E27FC236}">
                    <a16:creationId xmlns:a16="http://schemas.microsoft.com/office/drawing/2014/main" id="{214EEDF7-37CC-2CE1-58DC-73E25AC6DA61}"/>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65" name="任意多边形: 形状 1564">
                <a:extLst>
                  <a:ext uri="{FF2B5EF4-FFF2-40B4-BE49-F238E27FC236}">
                    <a16:creationId xmlns:a16="http://schemas.microsoft.com/office/drawing/2014/main" id="{A6E083A0-60B8-E938-FAE9-9FB6A6F3E538}"/>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66" name="任意多边形: 形状 1565">
                <a:extLst>
                  <a:ext uri="{FF2B5EF4-FFF2-40B4-BE49-F238E27FC236}">
                    <a16:creationId xmlns:a16="http://schemas.microsoft.com/office/drawing/2014/main" id="{623A2635-2E48-B4E9-16F8-A36FD23A332D}"/>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67" name="任意多边形: 形状 1566">
                <a:extLst>
                  <a:ext uri="{FF2B5EF4-FFF2-40B4-BE49-F238E27FC236}">
                    <a16:creationId xmlns:a16="http://schemas.microsoft.com/office/drawing/2014/main" id="{C04A7181-973D-5E7F-3F8D-671F5183B609}"/>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68" name="任意多边形: 形状 1567">
                <a:extLst>
                  <a:ext uri="{FF2B5EF4-FFF2-40B4-BE49-F238E27FC236}">
                    <a16:creationId xmlns:a16="http://schemas.microsoft.com/office/drawing/2014/main" id="{558FD174-3398-AF66-56D6-2D0CDEC8FE44}"/>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69" name="任意多边形: 形状 1568">
                <a:extLst>
                  <a:ext uri="{FF2B5EF4-FFF2-40B4-BE49-F238E27FC236}">
                    <a16:creationId xmlns:a16="http://schemas.microsoft.com/office/drawing/2014/main" id="{7C62381B-76D6-1E24-0296-31142F6F56C4}"/>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70" name="任意多边形: 形状 1569">
                <a:extLst>
                  <a:ext uri="{FF2B5EF4-FFF2-40B4-BE49-F238E27FC236}">
                    <a16:creationId xmlns:a16="http://schemas.microsoft.com/office/drawing/2014/main" id="{CB7D0C5D-BF60-8419-D7F7-8E4C554D856A}"/>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0" name="组合 29">
              <a:extLst>
                <a:ext uri="{FF2B5EF4-FFF2-40B4-BE49-F238E27FC236}">
                  <a16:creationId xmlns:a16="http://schemas.microsoft.com/office/drawing/2014/main" id="{9B1721C5-2ED2-90AF-6086-905415579A2A}"/>
                </a:ext>
              </a:extLst>
            </p:cNvPr>
            <p:cNvGrpSpPr/>
            <p:nvPr/>
          </p:nvGrpSpPr>
          <p:grpSpPr>
            <a:xfrm>
              <a:off x="4572876" y="2527069"/>
              <a:ext cx="709812" cy="234721"/>
              <a:chOff x="1535650" y="2631129"/>
              <a:chExt cx="623838" cy="302338"/>
            </a:xfrm>
            <a:solidFill>
              <a:schemeClr val="bg1">
                <a:alpha val="51000"/>
              </a:schemeClr>
            </a:solidFill>
          </p:grpSpPr>
          <p:sp>
            <p:nvSpPr>
              <p:cNvPr id="1527" name="任意多边形: 形状 1526">
                <a:extLst>
                  <a:ext uri="{FF2B5EF4-FFF2-40B4-BE49-F238E27FC236}">
                    <a16:creationId xmlns:a16="http://schemas.microsoft.com/office/drawing/2014/main" id="{7633D1AB-041B-9A91-5395-717DF6A72822}"/>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28" name="任意多边形: 形状 1527">
                <a:extLst>
                  <a:ext uri="{FF2B5EF4-FFF2-40B4-BE49-F238E27FC236}">
                    <a16:creationId xmlns:a16="http://schemas.microsoft.com/office/drawing/2014/main" id="{9A0A4254-9AED-7451-4074-6C5C245DADFB}"/>
                  </a:ext>
                </a:extLst>
              </p:cNvPr>
              <p:cNvSpPr/>
              <p:nvPr/>
            </p:nvSpPr>
            <p:spPr>
              <a:xfrm rot="10502191">
                <a:off x="1872874" y="2820863"/>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29" name="任意多边形: 形状 1528">
                <a:extLst>
                  <a:ext uri="{FF2B5EF4-FFF2-40B4-BE49-F238E27FC236}">
                    <a16:creationId xmlns:a16="http://schemas.microsoft.com/office/drawing/2014/main" id="{0FB81D5E-1ADB-0874-A024-4C3F13EB7A8A}"/>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30" name="任意多边形: 形状 1529">
                <a:extLst>
                  <a:ext uri="{FF2B5EF4-FFF2-40B4-BE49-F238E27FC236}">
                    <a16:creationId xmlns:a16="http://schemas.microsoft.com/office/drawing/2014/main" id="{089239C2-71A7-A77A-94C7-9DD1BF500B12}"/>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31" name="任意多边形: 形状 1530">
                <a:extLst>
                  <a:ext uri="{FF2B5EF4-FFF2-40B4-BE49-F238E27FC236}">
                    <a16:creationId xmlns:a16="http://schemas.microsoft.com/office/drawing/2014/main" id="{E21FD387-C1FD-108F-3C35-F1A1CCD58FAF}"/>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32" name="任意多边形: 形状 1531">
                <a:extLst>
                  <a:ext uri="{FF2B5EF4-FFF2-40B4-BE49-F238E27FC236}">
                    <a16:creationId xmlns:a16="http://schemas.microsoft.com/office/drawing/2014/main" id="{A927F1B8-89A7-5495-CD9E-B2EFFAEE468A}"/>
                  </a:ext>
                </a:extLst>
              </p:cNvPr>
              <p:cNvSpPr/>
              <p:nvPr/>
            </p:nvSpPr>
            <p:spPr>
              <a:xfrm rot="3270761">
                <a:off x="1651560" y="2850011"/>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33" name="任意多边形: 形状 1532">
                <a:extLst>
                  <a:ext uri="{FF2B5EF4-FFF2-40B4-BE49-F238E27FC236}">
                    <a16:creationId xmlns:a16="http://schemas.microsoft.com/office/drawing/2014/main" id="{36E939E5-2CDE-B33D-01E1-16C6525063CB}"/>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34" name="任意多边形: 形状 1533">
                <a:extLst>
                  <a:ext uri="{FF2B5EF4-FFF2-40B4-BE49-F238E27FC236}">
                    <a16:creationId xmlns:a16="http://schemas.microsoft.com/office/drawing/2014/main" id="{E8CFFDB7-8593-A82F-BF92-54EDFDCEA640}"/>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35" name="任意多边形: 形状 1534">
                <a:extLst>
                  <a:ext uri="{FF2B5EF4-FFF2-40B4-BE49-F238E27FC236}">
                    <a16:creationId xmlns:a16="http://schemas.microsoft.com/office/drawing/2014/main" id="{BDAE15B6-94D9-99EC-6229-A60A89524270}"/>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36" name="任意多边形: 形状 1535">
                <a:extLst>
                  <a:ext uri="{FF2B5EF4-FFF2-40B4-BE49-F238E27FC236}">
                    <a16:creationId xmlns:a16="http://schemas.microsoft.com/office/drawing/2014/main" id="{5B3BB169-F856-83A2-F835-965F6D028BA7}"/>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37" name="任意多边形: 形状 1536">
                <a:extLst>
                  <a:ext uri="{FF2B5EF4-FFF2-40B4-BE49-F238E27FC236}">
                    <a16:creationId xmlns:a16="http://schemas.microsoft.com/office/drawing/2014/main" id="{FDAC842A-9234-D7F0-8043-7C1B61DA6BD0}"/>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38" name="任意多边形: 形状 1537">
                <a:extLst>
                  <a:ext uri="{FF2B5EF4-FFF2-40B4-BE49-F238E27FC236}">
                    <a16:creationId xmlns:a16="http://schemas.microsoft.com/office/drawing/2014/main" id="{BE3E7980-E658-BA98-4F06-60348A193528}"/>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39" name="任意多边形: 形状 1538">
                <a:extLst>
                  <a:ext uri="{FF2B5EF4-FFF2-40B4-BE49-F238E27FC236}">
                    <a16:creationId xmlns:a16="http://schemas.microsoft.com/office/drawing/2014/main" id="{3277025C-566A-9001-84CA-6F2541A9D83C}"/>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40" name="任意多边形: 形状 1539">
                <a:extLst>
                  <a:ext uri="{FF2B5EF4-FFF2-40B4-BE49-F238E27FC236}">
                    <a16:creationId xmlns:a16="http://schemas.microsoft.com/office/drawing/2014/main" id="{1DB14240-111B-13C4-BFC7-55147F9187CE}"/>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41" name="任意多边形: 形状 1540">
                <a:extLst>
                  <a:ext uri="{FF2B5EF4-FFF2-40B4-BE49-F238E27FC236}">
                    <a16:creationId xmlns:a16="http://schemas.microsoft.com/office/drawing/2014/main" id="{43B95A89-2BB5-FABD-79D7-901B5EF7FE0C}"/>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42" name="任意多边形: 形状 1541">
                <a:extLst>
                  <a:ext uri="{FF2B5EF4-FFF2-40B4-BE49-F238E27FC236}">
                    <a16:creationId xmlns:a16="http://schemas.microsoft.com/office/drawing/2014/main" id="{6BA6E8D9-558B-11AC-99AA-39E0AF5FFB28}"/>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43" name="任意多边形: 形状 1542">
                <a:extLst>
                  <a:ext uri="{FF2B5EF4-FFF2-40B4-BE49-F238E27FC236}">
                    <a16:creationId xmlns:a16="http://schemas.microsoft.com/office/drawing/2014/main" id="{D53FA9B3-0C6D-D860-A105-30845EE57E22}"/>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44" name="任意多边形: 形状 1543">
                <a:extLst>
                  <a:ext uri="{FF2B5EF4-FFF2-40B4-BE49-F238E27FC236}">
                    <a16:creationId xmlns:a16="http://schemas.microsoft.com/office/drawing/2014/main" id="{95C6A1FA-960D-8143-D91B-993685DA0CD2}"/>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45" name="任意多边形: 形状 1544">
                <a:extLst>
                  <a:ext uri="{FF2B5EF4-FFF2-40B4-BE49-F238E27FC236}">
                    <a16:creationId xmlns:a16="http://schemas.microsoft.com/office/drawing/2014/main" id="{A37E1E0B-64E6-2C45-BEE8-9098CB2FCFE4}"/>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46" name="任意多边形: 形状 1545">
                <a:extLst>
                  <a:ext uri="{FF2B5EF4-FFF2-40B4-BE49-F238E27FC236}">
                    <a16:creationId xmlns:a16="http://schemas.microsoft.com/office/drawing/2014/main" id="{ED6172D2-C10F-604C-7726-0F2BD0D58E45}"/>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47" name="任意多边形: 形状 1546">
                <a:extLst>
                  <a:ext uri="{FF2B5EF4-FFF2-40B4-BE49-F238E27FC236}">
                    <a16:creationId xmlns:a16="http://schemas.microsoft.com/office/drawing/2014/main" id="{B6E3CB31-D6A5-CEBE-BBBC-F379EC7BB829}"/>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48" name="任意多边形: 形状 1547">
                <a:extLst>
                  <a:ext uri="{FF2B5EF4-FFF2-40B4-BE49-F238E27FC236}">
                    <a16:creationId xmlns:a16="http://schemas.microsoft.com/office/drawing/2014/main" id="{E31DF04F-0EA1-2A78-50D8-49F20EA888CD}"/>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1" name="组合 30">
              <a:extLst>
                <a:ext uri="{FF2B5EF4-FFF2-40B4-BE49-F238E27FC236}">
                  <a16:creationId xmlns:a16="http://schemas.microsoft.com/office/drawing/2014/main" id="{234130CA-F6BA-8874-4EF7-563720A230A4}"/>
                </a:ext>
              </a:extLst>
            </p:cNvPr>
            <p:cNvGrpSpPr/>
            <p:nvPr/>
          </p:nvGrpSpPr>
          <p:grpSpPr>
            <a:xfrm>
              <a:off x="4572876" y="2301700"/>
              <a:ext cx="709812" cy="234721"/>
              <a:chOff x="1535650" y="2631129"/>
              <a:chExt cx="623838" cy="302338"/>
            </a:xfrm>
            <a:solidFill>
              <a:schemeClr val="bg1">
                <a:alpha val="51000"/>
              </a:schemeClr>
            </a:solidFill>
          </p:grpSpPr>
          <p:sp>
            <p:nvSpPr>
              <p:cNvPr id="1505" name="任意多边形: 形状 1504">
                <a:extLst>
                  <a:ext uri="{FF2B5EF4-FFF2-40B4-BE49-F238E27FC236}">
                    <a16:creationId xmlns:a16="http://schemas.microsoft.com/office/drawing/2014/main" id="{FAB89511-9292-31A2-CF87-BB861BD255A7}"/>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06" name="任意多边形: 形状 1505">
                <a:extLst>
                  <a:ext uri="{FF2B5EF4-FFF2-40B4-BE49-F238E27FC236}">
                    <a16:creationId xmlns:a16="http://schemas.microsoft.com/office/drawing/2014/main" id="{8AA68939-718E-D2C9-1CAB-C4EB123970EC}"/>
                  </a:ext>
                </a:extLst>
              </p:cNvPr>
              <p:cNvSpPr/>
              <p:nvPr/>
            </p:nvSpPr>
            <p:spPr>
              <a:xfrm rot="10502191">
                <a:off x="1872874" y="2820863"/>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07" name="任意多边形: 形状 1506">
                <a:extLst>
                  <a:ext uri="{FF2B5EF4-FFF2-40B4-BE49-F238E27FC236}">
                    <a16:creationId xmlns:a16="http://schemas.microsoft.com/office/drawing/2014/main" id="{B5723CCC-8E1A-609F-3799-DAB07860E5D2}"/>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08" name="任意多边形: 形状 1507">
                <a:extLst>
                  <a:ext uri="{FF2B5EF4-FFF2-40B4-BE49-F238E27FC236}">
                    <a16:creationId xmlns:a16="http://schemas.microsoft.com/office/drawing/2014/main" id="{86A03480-18BA-D94F-C454-9F9F5D97FD3E}"/>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09" name="任意多边形: 形状 1508">
                <a:extLst>
                  <a:ext uri="{FF2B5EF4-FFF2-40B4-BE49-F238E27FC236}">
                    <a16:creationId xmlns:a16="http://schemas.microsoft.com/office/drawing/2014/main" id="{8DCAD2C5-53BC-9C68-2770-91121276D052}"/>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10" name="任意多边形: 形状 1509">
                <a:extLst>
                  <a:ext uri="{FF2B5EF4-FFF2-40B4-BE49-F238E27FC236}">
                    <a16:creationId xmlns:a16="http://schemas.microsoft.com/office/drawing/2014/main" id="{662678E5-DEB2-D931-7610-6E8A46444140}"/>
                  </a:ext>
                </a:extLst>
              </p:cNvPr>
              <p:cNvSpPr/>
              <p:nvPr/>
            </p:nvSpPr>
            <p:spPr>
              <a:xfrm rot="3270761">
                <a:off x="1651560" y="2850011"/>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11" name="任意多边形: 形状 1510">
                <a:extLst>
                  <a:ext uri="{FF2B5EF4-FFF2-40B4-BE49-F238E27FC236}">
                    <a16:creationId xmlns:a16="http://schemas.microsoft.com/office/drawing/2014/main" id="{4C74C782-33DC-1C32-07D4-F4AAD5857D10}"/>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12" name="任意多边形: 形状 1511">
                <a:extLst>
                  <a:ext uri="{FF2B5EF4-FFF2-40B4-BE49-F238E27FC236}">
                    <a16:creationId xmlns:a16="http://schemas.microsoft.com/office/drawing/2014/main" id="{47EDDF5F-A731-2375-5697-F09147F2A615}"/>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13" name="任意多边形: 形状 1512">
                <a:extLst>
                  <a:ext uri="{FF2B5EF4-FFF2-40B4-BE49-F238E27FC236}">
                    <a16:creationId xmlns:a16="http://schemas.microsoft.com/office/drawing/2014/main" id="{E76067A5-1E70-BD4E-106F-CEC1A019826C}"/>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14" name="任意多边形: 形状 1513">
                <a:extLst>
                  <a:ext uri="{FF2B5EF4-FFF2-40B4-BE49-F238E27FC236}">
                    <a16:creationId xmlns:a16="http://schemas.microsoft.com/office/drawing/2014/main" id="{31E79916-EF0B-814D-C113-851FE71F7BB7}"/>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15" name="任意多边形: 形状 1514">
                <a:extLst>
                  <a:ext uri="{FF2B5EF4-FFF2-40B4-BE49-F238E27FC236}">
                    <a16:creationId xmlns:a16="http://schemas.microsoft.com/office/drawing/2014/main" id="{5022B286-C01F-64E2-AB38-E3EE4C541300}"/>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16" name="任意多边形: 形状 1515">
                <a:extLst>
                  <a:ext uri="{FF2B5EF4-FFF2-40B4-BE49-F238E27FC236}">
                    <a16:creationId xmlns:a16="http://schemas.microsoft.com/office/drawing/2014/main" id="{1217886C-CDA9-4342-CAA2-A6741BD97DED}"/>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17" name="任意多边形: 形状 1516">
                <a:extLst>
                  <a:ext uri="{FF2B5EF4-FFF2-40B4-BE49-F238E27FC236}">
                    <a16:creationId xmlns:a16="http://schemas.microsoft.com/office/drawing/2014/main" id="{03DED173-9E79-B15F-CA0A-8795B1296DAE}"/>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18" name="任意多边形: 形状 1517">
                <a:extLst>
                  <a:ext uri="{FF2B5EF4-FFF2-40B4-BE49-F238E27FC236}">
                    <a16:creationId xmlns:a16="http://schemas.microsoft.com/office/drawing/2014/main" id="{5079B1A8-A81F-C6E5-974D-79B6CF0BE3FC}"/>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19" name="任意多边形: 形状 1518">
                <a:extLst>
                  <a:ext uri="{FF2B5EF4-FFF2-40B4-BE49-F238E27FC236}">
                    <a16:creationId xmlns:a16="http://schemas.microsoft.com/office/drawing/2014/main" id="{D992EF6A-EDAB-2138-05D5-EDEDD19E1019}"/>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20" name="任意多边形: 形状 1519">
                <a:extLst>
                  <a:ext uri="{FF2B5EF4-FFF2-40B4-BE49-F238E27FC236}">
                    <a16:creationId xmlns:a16="http://schemas.microsoft.com/office/drawing/2014/main" id="{E54235DB-EA3B-DC49-E50F-C1E34691542D}"/>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21" name="任意多边形: 形状 1520">
                <a:extLst>
                  <a:ext uri="{FF2B5EF4-FFF2-40B4-BE49-F238E27FC236}">
                    <a16:creationId xmlns:a16="http://schemas.microsoft.com/office/drawing/2014/main" id="{B3F176C0-2D9A-1ABB-7E25-3A6F739C85AC}"/>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22" name="任意多边形: 形状 1521">
                <a:extLst>
                  <a:ext uri="{FF2B5EF4-FFF2-40B4-BE49-F238E27FC236}">
                    <a16:creationId xmlns:a16="http://schemas.microsoft.com/office/drawing/2014/main" id="{416AC7DA-B910-CC1E-2B69-D2C3EFE9D8DE}"/>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23" name="任意多边形: 形状 1522">
                <a:extLst>
                  <a:ext uri="{FF2B5EF4-FFF2-40B4-BE49-F238E27FC236}">
                    <a16:creationId xmlns:a16="http://schemas.microsoft.com/office/drawing/2014/main" id="{16541C8F-C3FC-A774-CB4D-C76516906D75}"/>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24" name="任意多边形: 形状 1523">
                <a:extLst>
                  <a:ext uri="{FF2B5EF4-FFF2-40B4-BE49-F238E27FC236}">
                    <a16:creationId xmlns:a16="http://schemas.microsoft.com/office/drawing/2014/main" id="{F0F6F86B-6475-F714-20ED-CD30250AD455}"/>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25" name="任意多边形: 形状 1524">
                <a:extLst>
                  <a:ext uri="{FF2B5EF4-FFF2-40B4-BE49-F238E27FC236}">
                    <a16:creationId xmlns:a16="http://schemas.microsoft.com/office/drawing/2014/main" id="{DEA02A89-D8A9-945C-E6B5-6B6DE6A36A78}"/>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26" name="任意多边形: 形状 1525">
                <a:extLst>
                  <a:ext uri="{FF2B5EF4-FFF2-40B4-BE49-F238E27FC236}">
                    <a16:creationId xmlns:a16="http://schemas.microsoft.com/office/drawing/2014/main" id="{52EAF775-6294-6F58-6DB7-DF261D2FA19E}"/>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2" name="组合 31">
              <a:extLst>
                <a:ext uri="{FF2B5EF4-FFF2-40B4-BE49-F238E27FC236}">
                  <a16:creationId xmlns:a16="http://schemas.microsoft.com/office/drawing/2014/main" id="{36FCBAC0-82CA-F644-5523-6CE3FF1B988D}"/>
                </a:ext>
              </a:extLst>
            </p:cNvPr>
            <p:cNvGrpSpPr/>
            <p:nvPr/>
          </p:nvGrpSpPr>
          <p:grpSpPr>
            <a:xfrm>
              <a:off x="4572876" y="3395589"/>
              <a:ext cx="709812" cy="240163"/>
              <a:chOff x="1535650" y="2619357"/>
              <a:chExt cx="623838" cy="309348"/>
            </a:xfrm>
            <a:solidFill>
              <a:schemeClr val="bg1">
                <a:alpha val="51000"/>
              </a:schemeClr>
            </a:solidFill>
          </p:grpSpPr>
          <p:sp>
            <p:nvSpPr>
              <p:cNvPr id="1483" name="任意多边形: 形状 1482">
                <a:extLst>
                  <a:ext uri="{FF2B5EF4-FFF2-40B4-BE49-F238E27FC236}">
                    <a16:creationId xmlns:a16="http://schemas.microsoft.com/office/drawing/2014/main" id="{2849FBA2-507C-13F5-92F9-902A8D3033BE}"/>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84" name="任意多边形: 形状 1483">
                <a:extLst>
                  <a:ext uri="{FF2B5EF4-FFF2-40B4-BE49-F238E27FC236}">
                    <a16:creationId xmlns:a16="http://schemas.microsoft.com/office/drawing/2014/main" id="{8403F9C0-1973-3E39-DAA6-A3BE4E8D5293}"/>
                  </a:ext>
                </a:extLst>
              </p:cNvPr>
              <p:cNvSpPr/>
              <p:nvPr/>
            </p:nvSpPr>
            <p:spPr>
              <a:xfrm rot="10502191">
                <a:off x="1882398" y="2830387"/>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85" name="任意多边形: 形状 1484">
                <a:extLst>
                  <a:ext uri="{FF2B5EF4-FFF2-40B4-BE49-F238E27FC236}">
                    <a16:creationId xmlns:a16="http://schemas.microsoft.com/office/drawing/2014/main" id="{7E6E194F-9A8C-C976-FF73-A96CFBE8F1DD}"/>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86" name="任意多边形: 形状 1485">
                <a:extLst>
                  <a:ext uri="{FF2B5EF4-FFF2-40B4-BE49-F238E27FC236}">
                    <a16:creationId xmlns:a16="http://schemas.microsoft.com/office/drawing/2014/main" id="{D5932E6F-D047-258A-4848-24A7DA6A76D0}"/>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87" name="任意多边形: 形状 1486">
                <a:extLst>
                  <a:ext uri="{FF2B5EF4-FFF2-40B4-BE49-F238E27FC236}">
                    <a16:creationId xmlns:a16="http://schemas.microsoft.com/office/drawing/2014/main" id="{95AE050E-4582-AC05-789D-2D8ECB647788}"/>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88" name="任意多边形: 形状 1487">
                <a:extLst>
                  <a:ext uri="{FF2B5EF4-FFF2-40B4-BE49-F238E27FC236}">
                    <a16:creationId xmlns:a16="http://schemas.microsoft.com/office/drawing/2014/main" id="{8182CFD8-AEA7-01E9-A1DD-29D81C5429BB}"/>
                  </a:ext>
                </a:extLst>
              </p:cNvPr>
              <p:cNvSpPr/>
              <p:nvPr/>
            </p:nvSpPr>
            <p:spPr>
              <a:xfrm rot="3270761">
                <a:off x="1651560" y="2845249"/>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89" name="任意多边形: 形状 1488">
                <a:extLst>
                  <a:ext uri="{FF2B5EF4-FFF2-40B4-BE49-F238E27FC236}">
                    <a16:creationId xmlns:a16="http://schemas.microsoft.com/office/drawing/2014/main" id="{A8130252-03EA-0220-C5AF-1D00DF27F755}"/>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90" name="任意多边形: 形状 1489">
                <a:extLst>
                  <a:ext uri="{FF2B5EF4-FFF2-40B4-BE49-F238E27FC236}">
                    <a16:creationId xmlns:a16="http://schemas.microsoft.com/office/drawing/2014/main" id="{A1D72DD3-3B9B-E36D-4A9C-1E105A79CC9A}"/>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91" name="任意多边形: 形状 1490">
                <a:extLst>
                  <a:ext uri="{FF2B5EF4-FFF2-40B4-BE49-F238E27FC236}">
                    <a16:creationId xmlns:a16="http://schemas.microsoft.com/office/drawing/2014/main" id="{06AE0573-D113-E9ED-2B52-70C191F55D1E}"/>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92" name="任意多边形: 形状 1491">
                <a:extLst>
                  <a:ext uri="{FF2B5EF4-FFF2-40B4-BE49-F238E27FC236}">
                    <a16:creationId xmlns:a16="http://schemas.microsoft.com/office/drawing/2014/main" id="{430DC213-A237-62C3-0EE3-B8A77104FFD7}"/>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93" name="任意多边形: 形状 1492">
                <a:extLst>
                  <a:ext uri="{FF2B5EF4-FFF2-40B4-BE49-F238E27FC236}">
                    <a16:creationId xmlns:a16="http://schemas.microsoft.com/office/drawing/2014/main" id="{7D63EE03-6CBF-09E5-DBD7-709A06F89BD0}"/>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94" name="任意多边形: 形状 1493">
                <a:extLst>
                  <a:ext uri="{FF2B5EF4-FFF2-40B4-BE49-F238E27FC236}">
                    <a16:creationId xmlns:a16="http://schemas.microsoft.com/office/drawing/2014/main" id="{9DFC9212-790C-D870-E2ED-884C19778CE6}"/>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95" name="任意多边形: 形状 1494">
                <a:extLst>
                  <a:ext uri="{FF2B5EF4-FFF2-40B4-BE49-F238E27FC236}">
                    <a16:creationId xmlns:a16="http://schemas.microsoft.com/office/drawing/2014/main" id="{B1BEBFEF-21A9-76E9-01CC-81E0EE4E5965}"/>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96" name="任意多边形: 形状 1495">
                <a:extLst>
                  <a:ext uri="{FF2B5EF4-FFF2-40B4-BE49-F238E27FC236}">
                    <a16:creationId xmlns:a16="http://schemas.microsoft.com/office/drawing/2014/main" id="{8D777C1B-B721-8E0C-3B17-AEBBA9C8B301}"/>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97" name="任意多边形: 形状 1496">
                <a:extLst>
                  <a:ext uri="{FF2B5EF4-FFF2-40B4-BE49-F238E27FC236}">
                    <a16:creationId xmlns:a16="http://schemas.microsoft.com/office/drawing/2014/main" id="{07DE70B2-7778-7A84-22FB-2DA6CFBD93FA}"/>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98" name="任意多边形: 形状 1497">
                <a:extLst>
                  <a:ext uri="{FF2B5EF4-FFF2-40B4-BE49-F238E27FC236}">
                    <a16:creationId xmlns:a16="http://schemas.microsoft.com/office/drawing/2014/main" id="{49670422-B459-0469-3F11-EE0054AFD405}"/>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99" name="任意多边形: 形状 1498">
                <a:extLst>
                  <a:ext uri="{FF2B5EF4-FFF2-40B4-BE49-F238E27FC236}">
                    <a16:creationId xmlns:a16="http://schemas.microsoft.com/office/drawing/2014/main" id="{15C64A91-923C-DBFD-5D4E-B9AF82F6F579}"/>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00" name="任意多边形: 形状 1499">
                <a:extLst>
                  <a:ext uri="{FF2B5EF4-FFF2-40B4-BE49-F238E27FC236}">
                    <a16:creationId xmlns:a16="http://schemas.microsoft.com/office/drawing/2014/main" id="{176538E0-673E-6FB1-FFAD-4FA52A65EA66}"/>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501" name="任意多边形: 形状 1500">
                <a:extLst>
                  <a:ext uri="{FF2B5EF4-FFF2-40B4-BE49-F238E27FC236}">
                    <a16:creationId xmlns:a16="http://schemas.microsoft.com/office/drawing/2014/main" id="{605C8147-0DCB-A7CE-719E-1C7796F8A63A}"/>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02" name="任意多边形: 形状 1501">
                <a:extLst>
                  <a:ext uri="{FF2B5EF4-FFF2-40B4-BE49-F238E27FC236}">
                    <a16:creationId xmlns:a16="http://schemas.microsoft.com/office/drawing/2014/main" id="{EA9B8222-CFF2-4A8D-033B-9C97F77D4DB2}"/>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03" name="任意多边形: 形状 1502">
                <a:extLst>
                  <a:ext uri="{FF2B5EF4-FFF2-40B4-BE49-F238E27FC236}">
                    <a16:creationId xmlns:a16="http://schemas.microsoft.com/office/drawing/2014/main" id="{ADE9AF2B-A287-A512-9097-81E8785E58FF}"/>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504" name="任意多边形: 形状 1503">
                <a:extLst>
                  <a:ext uri="{FF2B5EF4-FFF2-40B4-BE49-F238E27FC236}">
                    <a16:creationId xmlns:a16="http://schemas.microsoft.com/office/drawing/2014/main" id="{C83905CB-2AB2-B909-5DF7-4C06B46A26E7}"/>
                  </a:ext>
                </a:extLst>
              </p:cNvPr>
              <p:cNvSpPr/>
              <p:nvPr/>
            </p:nvSpPr>
            <p:spPr>
              <a:xfrm>
                <a:off x="1550851" y="2619357"/>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3" name="组合 32">
              <a:extLst>
                <a:ext uri="{FF2B5EF4-FFF2-40B4-BE49-F238E27FC236}">
                  <a16:creationId xmlns:a16="http://schemas.microsoft.com/office/drawing/2014/main" id="{197CCA76-398C-2676-110B-A956AD3B78DF}"/>
                </a:ext>
              </a:extLst>
            </p:cNvPr>
            <p:cNvGrpSpPr/>
            <p:nvPr/>
          </p:nvGrpSpPr>
          <p:grpSpPr>
            <a:xfrm>
              <a:off x="4572876" y="3625646"/>
              <a:ext cx="709812" cy="231023"/>
              <a:chOff x="1535650" y="2631129"/>
              <a:chExt cx="623838" cy="297576"/>
            </a:xfrm>
            <a:solidFill>
              <a:schemeClr val="bg1">
                <a:alpha val="51000"/>
              </a:schemeClr>
            </a:solidFill>
          </p:grpSpPr>
          <p:sp>
            <p:nvSpPr>
              <p:cNvPr id="1461" name="任意多边形: 形状 1460">
                <a:extLst>
                  <a:ext uri="{FF2B5EF4-FFF2-40B4-BE49-F238E27FC236}">
                    <a16:creationId xmlns:a16="http://schemas.microsoft.com/office/drawing/2014/main" id="{EE5C7E33-C759-9997-D471-F269B34159C2}"/>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62" name="任意多边形: 形状 1461">
                <a:extLst>
                  <a:ext uri="{FF2B5EF4-FFF2-40B4-BE49-F238E27FC236}">
                    <a16:creationId xmlns:a16="http://schemas.microsoft.com/office/drawing/2014/main" id="{8C3383F5-2906-8C43-0B0E-C904AE567DBE}"/>
                  </a:ext>
                </a:extLst>
              </p:cNvPr>
              <p:cNvSpPr/>
              <p:nvPr/>
            </p:nvSpPr>
            <p:spPr>
              <a:xfrm rot="10502191">
                <a:off x="1882398" y="2830387"/>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63" name="任意多边形: 形状 1462">
                <a:extLst>
                  <a:ext uri="{FF2B5EF4-FFF2-40B4-BE49-F238E27FC236}">
                    <a16:creationId xmlns:a16="http://schemas.microsoft.com/office/drawing/2014/main" id="{9A6A6228-862E-A031-B77B-166398F7A9BF}"/>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64" name="任意多边形: 形状 1463">
                <a:extLst>
                  <a:ext uri="{FF2B5EF4-FFF2-40B4-BE49-F238E27FC236}">
                    <a16:creationId xmlns:a16="http://schemas.microsoft.com/office/drawing/2014/main" id="{FE044836-50FC-447B-FE8C-1E0B6934B8FB}"/>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65" name="任意多边形: 形状 1464">
                <a:extLst>
                  <a:ext uri="{FF2B5EF4-FFF2-40B4-BE49-F238E27FC236}">
                    <a16:creationId xmlns:a16="http://schemas.microsoft.com/office/drawing/2014/main" id="{26FDB0FB-CAFE-F157-1D01-894C6981500E}"/>
                  </a:ext>
                </a:extLst>
              </p:cNvPr>
              <p:cNvSpPr/>
              <p:nvPr/>
            </p:nvSpPr>
            <p:spPr>
              <a:xfrm rot="19130100">
                <a:off x="1974631" y="2861280"/>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66" name="任意多边形: 形状 1465">
                <a:extLst>
                  <a:ext uri="{FF2B5EF4-FFF2-40B4-BE49-F238E27FC236}">
                    <a16:creationId xmlns:a16="http://schemas.microsoft.com/office/drawing/2014/main" id="{C2E0BA48-9937-0C3F-2816-C291DA9710E4}"/>
                  </a:ext>
                </a:extLst>
              </p:cNvPr>
              <p:cNvSpPr/>
              <p:nvPr/>
            </p:nvSpPr>
            <p:spPr>
              <a:xfrm rot="3270761">
                <a:off x="1651560" y="2845249"/>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67" name="任意多边形: 形状 1466">
                <a:extLst>
                  <a:ext uri="{FF2B5EF4-FFF2-40B4-BE49-F238E27FC236}">
                    <a16:creationId xmlns:a16="http://schemas.microsoft.com/office/drawing/2014/main" id="{4B774D4A-092D-81C1-BBE2-8BD55FDFF923}"/>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68" name="任意多边形: 形状 1467">
                <a:extLst>
                  <a:ext uri="{FF2B5EF4-FFF2-40B4-BE49-F238E27FC236}">
                    <a16:creationId xmlns:a16="http://schemas.microsoft.com/office/drawing/2014/main" id="{A84C970D-83AA-86A0-B39F-0DC41B4481C8}"/>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69" name="任意多边形: 形状 1468">
                <a:extLst>
                  <a:ext uri="{FF2B5EF4-FFF2-40B4-BE49-F238E27FC236}">
                    <a16:creationId xmlns:a16="http://schemas.microsoft.com/office/drawing/2014/main" id="{9B58935D-65EA-EB02-838B-1BEF3C685A13}"/>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70" name="任意多边形: 形状 1469">
                <a:extLst>
                  <a:ext uri="{FF2B5EF4-FFF2-40B4-BE49-F238E27FC236}">
                    <a16:creationId xmlns:a16="http://schemas.microsoft.com/office/drawing/2014/main" id="{86035194-F192-4A73-8671-987E95751C33}"/>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71" name="任意多边形: 形状 1470">
                <a:extLst>
                  <a:ext uri="{FF2B5EF4-FFF2-40B4-BE49-F238E27FC236}">
                    <a16:creationId xmlns:a16="http://schemas.microsoft.com/office/drawing/2014/main" id="{AB3EC4FE-A636-BC50-BA3A-816F1D23C1A8}"/>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72" name="任意多边形: 形状 1471">
                <a:extLst>
                  <a:ext uri="{FF2B5EF4-FFF2-40B4-BE49-F238E27FC236}">
                    <a16:creationId xmlns:a16="http://schemas.microsoft.com/office/drawing/2014/main" id="{4284BB3C-2AF5-C2A1-9A44-F98DACAD2DE1}"/>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73" name="任意多边形: 形状 1472">
                <a:extLst>
                  <a:ext uri="{FF2B5EF4-FFF2-40B4-BE49-F238E27FC236}">
                    <a16:creationId xmlns:a16="http://schemas.microsoft.com/office/drawing/2014/main" id="{12ABB2D9-0014-8E73-77CD-2CFDD38018BC}"/>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74" name="任意多边形: 形状 1473">
                <a:extLst>
                  <a:ext uri="{FF2B5EF4-FFF2-40B4-BE49-F238E27FC236}">
                    <a16:creationId xmlns:a16="http://schemas.microsoft.com/office/drawing/2014/main" id="{F7A28F87-CC6B-F370-07D8-BBDB7D1E815E}"/>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75" name="任意多边形: 形状 1474">
                <a:extLst>
                  <a:ext uri="{FF2B5EF4-FFF2-40B4-BE49-F238E27FC236}">
                    <a16:creationId xmlns:a16="http://schemas.microsoft.com/office/drawing/2014/main" id="{46B89A70-8D23-67EC-13D0-D932518D4A23}"/>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76" name="任意多边形: 形状 1475">
                <a:extLst>
                  <a:ext uri="{FF2B5EF4-FFF2-40B4-BE49-F238E27FC236}">
                    <a16:creationId xmlns:a16="http://schemas.microsoft.com/office/drawing/2014/main" id="{5D5B4992-818D-96C3-AFC4-3E122061C9D7}"/>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77" name="任意多边形: 形状 1476">
                <a:extLst>
                  <a:ext uri="{FF2B5EF4-FFF2-40B4-BE49-F238E27FC236}">
                    <a16:creationId xmlns:a16="http://schemas.microsoft.com/office/drawing/2014/main" id="{659BE1BC-56FB-95F9-0B66-7440F00166B2}"/>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78" name="任意多边形: 形状 1477">
                <a:extLst>
                  <a:ext uri="{FF2B5EF4-FFF2-40B4-BE49-F238E27FC236}">
                    <a16:creationId xmlns:a16="http://schemas.microsoft.com/office/drawing/2014/main" id="{BA19B71A-5C29-6575-C39E-8CFDB368A282}"/>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79" name="任意多边形: 形状 1478">
                <a:extLst>
                  <a:ext uri="{FF2B5EF4-FFF2-40B4-BE49-F238E27FC236}">
                    <a16:creationId xmlns:a16="http://schemas.microsoft.com/office/drawing/2014/main" id="{78782F45-CC54-6CB1-29BA-527CFF3ED3A7}"/>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80" name="任意多边形: 形状 1479">
                <a:extLst>
                  <a:ext uri="{FF2B5EF4-FFF2-40B4-BE49-F238E27FC236}">
                    <a16:creationId xmlns:a16="http://schemas.microsoft.com/office/drawing/2014/main" id="{46A44D66-0CC2-80AF-AAA0-7E8076698B20}"/>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81" name="任意多边形: 形状 1480">
                <a:extLst>
                  <a:ext uri="{FF2B5EF4-FFF2-40B4-BE49-F238E27FC236}">
                    <a16:creationId xmlns:a16="http://schemas.microsoft.com/office/drawing/2014/main" id="{57BB63E1-C38E-FC7C-C30F-08DBEA333993}"/>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82" name="任意多边形: 形状 1481">
                <a:extLst>
                  <a:ext uri="{FF2B5EF4-FFF2-40B4-BE49-F238E27FC236}">
                    <a16:creationId xmlns:a16="http://schemas.microsoft.com/office/drawing/2014/main" id="{63B22109-63C9-F583-698D-C6F7816380C6}"/>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4" name="组合 33">
              <a:extLst>
                <a:ext uri="{FF2B5EF4-FFF2-40B4-BE49-F238E27FC236}">
                  <a16:creationId xmlns:a16="http://schemas.microsoft.com/office/drawing/2014/main" id="{34CD828A-239E-BA51-D163-3F78042A8D0C}"/>
                </a:ext>
              </a:extLst>
            </p:cNvPr>
            <p:cNvGrpSpPr/>
            <p:nvPr/>
          </p:nvGrpSpPr>
          <p:grpSpPr>
            <a:xfrm>
              <a:off x="4580901" y="2977653"/>
              <a:ext cx="709812" cy="221582"/>
              <a:chOff x="1535650" y="2631129"/>
              <a:chExt cx="623838" cy="302338"/>
            </a:xfrm>
            <a:solidFill>
              <a:schemeClr val="bg1">
                <a:alpha val="51000"/>
              </a:schemeClr>
            </a:solidFill>
          </p:grpSpPr>
          <p:sp>
            <p:nvSpPr>
              <p:cNvPr id="1439" name="任意多边形: 形状 1438">
                <a:extLst>
                  <a:ext uri="{FF2B5EF4-FFF2-40B4-BE49-F238E27FC236}">
                    <a16:creationId xmlns:a16="http://schemas.microsoft.com/office/drawing/2014/main" id="{B0DED940-903C-2B05-9A43-9A536F023C29}"/>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40" name="任意多边形: 形状 1439">
                <a:extLst>
                  <a:ext uri="{FF2B5EF4-FFF2-40B4-BE49-F238E27FC236}">
                    <a16:creationId xmlns:a16="http://schemas.microsoft.com/office/drawing/2014/main" id="{536E78DD-86CA-E96B-908D-D9614A0F7501}"/>
                  </a:ext>
                </a:extLst>
              </p:cNvPr>
              <p:cNvSpPr/>
              <p:nvPr/>
            </p:nvSpPr>
            <p:spPr>
              <a:xfrm rot="10502191">
                <a:off x="1872874" y="2820863"/>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41" name="任意多边形: 形状 1440">
                <a:extLst>
                  <a:ext uri="{FF2B5EF4-FFF2-40B4-BE49-F238E27FC236}">
                    <a16:creationId xmlns:a16="http://schemas.microsoft.com/office/drawing/2014/main" id="{0F99554A-69B6-2202-6F3C-0C54EFDE7BF6}"/>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42" name="任意多边形: 形状 1441">
                <a:extLst>
                  <a:ext uri="{FF2B5EF4-FFF2-40B4-BE49-F238E27FC236}">
                    <a16:creationId xmlns:a16="http://schemas.microsoft.com/office/drawing/2014/main" id="{5362055E-E6ED-D4E3-FD26-6C7E4FD299F3}"/>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43" name="任意多边形: 形状 1442">
                <a:extLst>
                  <a:ext uri="{FF2B5EF4-FFF2-40B4-BE49-F238E27FC236}">
                    <a16:creationId xmlns:a16="http://schemas.microsoft.com/office/drawing/2014/main" id="{A426CD1D-03B4-8EF4-CC04-BC6060BC1C88}"/>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44" name="任意多边形: 形状 1443">
                <a:extLst>
                  <a:ext uri="{FF2B5EF4-FFF2-40B4-BE49-F238E27FC236}">
                    <a16:creationId xmlns:a16="http://schemas.microsoft.com/office/drawing/2014/main" id="{999D297F-E098-B2CA-5738-03FC11C0EB40}"/>
                  </a:ext>
                </a:extLst>
              </p:cNvPr>
              <p:cNvSpPr/>
              <p:nvPr/>
            </p:nvSpPr>
            <p:spPr>
              <a:xfrm rot="3270761">
                <a:off x="1651560" y="2850011"/>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45" name="任意多边形: 形状 1444">
                <a:extLst>
                  <a:ext uri="{FF2B5EF4-FFF2-40B4-BE49-F238E27FC236}">
                    <a16:creationId xmlns:a16="http://schemas.microsoft.com/office/drawing/2014/main" id="{AF8B3690-2A4D-3012-7567-31D32B4025E6}"/>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46" name="任意多边形: 形状 1445">
                <a:extLst>
                  <a:ext uri="{FF2B5EF4-FFF2-40B4-BE49-F238E27FC236}">
                    <a16:creationId xmlns:a16="http://schemas.microsoft.com/office/drawing/2014/main" id="{5A3986E8-F8F4-AFB8-6FF3-CC5DC357353F}"/>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47" name="任意多边形: 形状 1446">
                <a:extLst>
                  <a:ext uri="{FF2B5EF4-FFF2-40B4-BE49-F238E27FC236}">
                    <a16:creationId xmlns:a16="http://schemas.microsoft.com/office/drawing/2014/main" id="{0291F94B-8E4E-98E0-5278-B4893D664E7A}"/>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48" name="任意多边形: 形状 1447">
                <a:extLst>
                  <a:ext uri="{FF2B5EF4-FFF2-40B4-BE49-F238E27FC236}">
                    <a16:creationId xmlns:a16="http://schemas.microsoft.com/office/drawing/2014/main" id="{25B5806B-3846-803E-3934-F890C12FCC2B}"/>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49" name="任意多边形: 形状 1448">
                <a:extLst>
                  <a:ext uri="{FF2B5EF4-FFF2-40B4-BE49-F238E27FC236}">
                    <a16:creationId xmlns:a16="http://schemas.microsoft.com/office/drawing/2014/main" id="{9F441990-39D8-F1F3-E460-48ADFAB93866}"/>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50" name="任意多边形: 形状 1449">
                <a:extLst>
                  <a:ext uri="{FF2B5EF4-FFF2-40B4-BE49-F238E27FC236}">
                    <a16:creationId xmlns:a16="http://schemas.microsoft.com/office/drawing/2014/main" id="{0143795A-DF11-F5E4-8853-E6F916F7846E}"/>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51" name="任意多边形: 形状 1450">
                <a:extLst>
                  <a:ext uri="{FF2B5EF4-FFF2-40B4-BE49-F238E27FC236}">
                    <a16:creationId xmlns:a16="http://schemas.microsoft.com/office/drawing/2014/main" id="{09226A80-9B43-32A6-E5FA-F4E4996F6F44}"/>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52" name="任意多边形: 形状 1451">
                <a:extLst>
                  <a:ext uri="{FF2B5EF4-FFF2-40B4-BE49-F238E27FC236}">
                    <a16:creationId xmlns:a16="http://schemas.microsoft.com/office/drawing/2014/main" id="{C34ECD77-4CF7-5B2D-4897-6D979FFA27EB}"/>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53" name="任意多边形: 形状 1452">
                <a:extLst>
                  <a:ext uri="{FF2B5EF4-FFF2-40B4-BE49-F238E27FC236}">
                    <a16:creationId xmlns:a16="http://schemas.microsoft.com/office/drawing/2014/main" id="{E76DF834-5958-260C-C376-63EA0594C4AA}"/>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54" name="任意多边形: 形状 1453">
                <a:extLst>
                  <a:ext uri="{FF2B5EF4-FFF2-40B4-BE49-F238E27FC236}">
                    <a16:creationId xmlns:a16="http://schemas.microsoft.com/office/drawing/2014/main" id="{039909B7-4FA9-F7C7-A485-F712BD01B05C}"/>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55" name="任意多边形: 形状 1454">
                <a:extLst>
                  <a:ext uri="{FF2B5EF4-FFF2-40B4-BE49-F238E27FC236}">
                    <a16:creationId xmlns:a16="http://schemas.microsoft.com/office/drawing/2014/main" id="{05B5F843-63C3-3DDA-905E-5D4DE0408EA9}"/>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56" name="任意多边形: 形状 1455">
                <a:extLst>
                  <a:ext uri="{FF2B5EF4-FFF2-40B4-BE49-F238E27FC236}">
                    <a16:creationId xmlns:a16="http://schemas.microsoft.com/office/drawing/2014/main" id="{925D2EFE-0814-967D-58E8-FBAB0D4F3D8F}"/>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57" name="任意多边形: 形状 1456">
                <a:extLst>
                  <a:ext uri="{FF2B5EF4-FFF2-40B4-BE49-F238E27FC236}">
                    <a16:creationId xmlns:a16="http://schemas.microsoft.com/office/drawing/2014/main" id="{665B390C-08A1-7D20-741A-3BDB82E93D7A}"/>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58" name="任意多边形: 形状 1457">
                <a:extLst>
                  <a:ext uri="{FF2B5EF4-FFF2-40B4-BE49-F238E27FC236}">
                    <a16:creationId xmlns:a16="http://schemas.microsoft.com/office/drawing/2014/main" id="{D27CDE90-C210-E982-8ACE-05870FE0F969}"/>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59" name="任意多边形: 形状 1458">
                <a:extLst>
                  <a:ext uri="{FF2B5EF4-FFF2-40B4-BE49-F238E27FC236}">
                    <a16:creationId xmlns:a16="http://schemas.microsoft.com/office/drawing/2014/main" id="{814ED275-7850-4415-7F7E-24E0E7926158}"/>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60" name="任意多边形: 形状 1459">
                <a:extLst>
                  <a:ext uri="{FF2B5EF4-FFF2-40B4-BE49-F238E27FC236}">
                    <a16:creationId xmlns:a16="http://schemas.microsoft.com/office/drawing/2014/main" id="{28FFF400-510A-11AE-2EC6-F337DAB49D48}"/>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5" name="组合 34">
              <a:extLst>
                <a:ext uri="{FF2B5EF4-FFF2-40B4-BE49-F238E27FC236}">
                  <a16:creationId xmlns:a16="http://schemas.microsoft.com/office/drawing/2014/main" id="{31EDD009-5025-23A6-56F5-2E24F9418B41}"/>
                </a:ext>
              </a:extLst>
            </p:cNvPr>
            <p:cNvGrpSpPr/>
            <p:nvPr/>
          </p:nvGrpSpPr>
          <p:grpSpPr>
            <a:xfrm>
              <a:off x="4572876" y="4730574"/>
              <a:ext cx="709812" cy="231023"/>
              <a:chOff x="1535650" y="2631129"/>
              <a:chExt cx="623838" cy="297576"/>
            </a:xfrm>
            <a:solidFill>
              <a:schemeClr val="bg1">
                <a:alpha val="51000"/>
              </a:schemeClr>
            </a:solidFill>
          </p:grpSpPr>
          <p:sp>
            <p:nvSpPr>
              <p:cNvPr id="1417" name="任意多边形: 形状 1416">
                <a:extLst>
                  <a:ext uri="{FF2B5EF4-FFF2-40B4-BE49-F238E27FC236}">
                    <a16:creationId xmlns:a16="http://schemas.microsoft.com/office/drawing/2014/main" id="{7720B90A-B5D7-F5AB-65B1-9BF3F2D32CF8}"/>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18" name="任意多边形: 形状 1417">
                <a:extLst>
                  <a:ext uri="{FF2B5EF4-FFF2-40B4-BE49-F238E27FC236}">
                    <a16:creationId xmlns:a16="http://schemas.microsoft.com/office/drawing/2014/main" id="{48D0D024-F28C-76A2-CA5B-019083B2510B}"/>
                  </a:ext>
                </a:extLst>
              </p:cNvPr>
              <p:cNvSpPr/>
              <p:nvPr/>
            </p:nvSpPr>
            <p:spPr>
              <a:xfrm rot="10502191">
                <a:off x="1882398" y="2830387"/>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19" name="任意多边形: 形状 1418">
                <a:extLst>
                  <a:ext uri="{FF2B5EF4-FFF2-40B4-BE49-F238E27FC236}">
                    <a16:creationId xmlns:a16="http://schemas.microsoft.com/office/drawing/2014/main" id="{4E8E2AB0-5580-92FC-0F90-5105C4DAC193}"/>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20" name="任意多边形: 形状 1419">
                <a:extLst>
                  <a:ext uri="{FF2B5EF4-FFF2-40B4-BE49-F238E27FC236}">
                    <a16:creationId xmlns:a16="http://schemas.microsoft.com/office/drawing/2014/main" id="{A2533691-3B30-67F7-1E51-70CF34CD63CC}"/>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21" name="任意多边形: 形状 1420">
                <a:extLst>
                  <a:ext uri="{FF2B5EF4-FFF2-40B4-BE49-F238E27FC236}">
                    <a16:creationId xmlns:a16="http://schemas.microsoft.com/office/drawing/2014/main" id="{3E7AB26C-4730-A75D-CC20-EF6C1DE44E6C}"/>
                  </a:ext>
                </a:extLst>
              </p:cNvPr>
              <p:cNvSpPr/>
              <p:nvPr/>
            </p:nvSpPr>
            <p:spPr>
              <a:xfrm rot="19130100">
                <a:off x="1974631" y="2861280"/>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22" name="任意多边形: 形状 1421">
                <a:extLst>
                  <a:ext uri="{FF2B5EF4-FFF2-40B4-BE49-F238E27FC236}">
                    <a16:creationId xmlns:a16="http://schemas.microsoft.com/office/drawing/2014/main" id="{17D46B2D-385E-40A4-0B27-7F436C9518D2}"/>
                  </a:ext>
                </a:extLst>
              </p:cNvPr>
              <p:cNvSpPr/>
              <p:nvPr/>
            </p:nvSpPr>
            <p:spPr>
              <a:xfrm rot="3270761">
                <a:off x="1651560" y="2845249"/>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23" name="任意多边形: 形状 1422">
                <a:extLst>
                  <a:ext uri="{FF2B5EF4-FFF2-40B4-BE49-F238E27FC236}">
                    <a16:creationId xmlns:a16="http://schemas.microsoft.com/office/drawing/2014/main" id="{92D47E85-7801-118F-5E82-17A512EF3F60}"/>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24" name="任意多边形: 形状 1423">
                <a:extLst>
                  <a:ext uri="{FF2B5EF4-FFF2-40B4-BE49-F238E27FC236}">
                    <a16:creationId xmlns:a16="http://schemas.microsoft.com/office/drawing/2014/main" id="{2A53F9B2-05A1-E59C-4FF3-CA2B60512FC6}"/>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25" name="任意多边形: 形状 1424">
                <a:extLst>
                  <a:ext uri="{FF2B5EF4-FFF2-40B4-BE49-F238E27FC236}">
                    <a16:creationId xmlns:a16="http://schemas.microsoft.com/office/drawing/2014/main" id="{296BB064-16F7-0F81-1282-FCB6EFB9979E}"/>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26" name="任意多边形: 形状 1425">
                <a:extLst>
                  <a:ext uri="{FF2B5EF4-FFF2-40B4-BE49-F238E27FC236}">
                    <a16:creationId xmlns:a16="http://schemas.microsoft.com/office/drawing/2014/main" id="{5FC40CB1-8E23-88E0-273A-51161A3483E3}"/>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27" name="任意多边形: 形状 1426">
                <a:extLst>
                  <a:ext uri="{FF2B5EF4-FFF2-40B4-BE49-F238E27FC236}">
                    <a16:creationId xmlns:a16="http://schemas.microsoft.com/office/drawing/2014/main" id="{9855A0AB-6F05-6C8B-FD09-5AEE2BF3B77A}"/>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28" name="任意多边形: 形状 1427">
                <a:extLst>
                  <a:ext uri="{FF2B5EF4-FFF2-40B4-BE49-F238E27FC236}">
                    <a16:creationId xmlns:a16="http://schemas.microsoft.com/office/drawing/2014/main" id="{1A2FB299-AC7A-F23B-54BF-2894B7AF1BD7}"/>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29" name="任意多边形: 形状 1428">
                <a:extLst>
                  <a:ext uri="{FF2B5EF4-FFF2-40B4-BE49-F238E27FC236}">
                    <a16:creationId xmlns:a16="http://schemas.microsoft.com/office/drawing/2014/main" id="{8D39E568-88A5-BC75-AF59-59680FF31B4D}"/>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30" name="任意多边形: 形状 1429">
                <a:extLst>
                  <a:ext uri="{FF2B5EF4-FFF2-40B4-BE49-F238E27FC236}">
                    <a16:creationId xmlns:a16="http://schemas.microsoft.com/office/drawing/2014/main" id="{0053FE20-169D-8B0E-F48B-1A3FC4E28E9C}"/>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31" name="任意多边形: 形状 1430">
                <a:extLst>
                  <a:ext uri="{FF2B5EF4-FFF2-40B4-BE49-F238E27FC236}">
                    <a16:creationId xmlns:a16="http://schemas.microsoft.com/office/drawing/2014/main" id="{1AB94310-D6B1-7F65-2B7B-7B9CE4D23A06}"/>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32" name="任意多边形: 形状 1431">
                <a:extLst>
                  <a:ext uri="{FF2B5EF4-FFF2-40B4-BE49-F238E27FC236}">
                    <a16:creationId xmlns:a16="http://schemas.microsoft.com/office/drawing/2014/main" id="{17837A87-6CE3-0D26-5B65-E0B426325091}"/>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33" name="任意多边形: 形状 1432">
                <a:extLst>
                  <a:ext uri="{FF2B5EF4-FFF2-40B4-BE49-F238E27FC236}">
                    <a16:creationId xmlns:a16="http://schemas.microsoft.com/office/drawing/2014/main" id="{DDCBD525-0F4B-F75B-5667-0180EB0D7467}"/>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34" name="任意多边形: 形状 1433">
                <a:extLst>
                  <a:ext uri="{FF2B5EF4-FFF2-40B4-BE49-F238E27FC236}">
                    <a16:creationId xmlns:a16="http://schemas.microsoft.com/office/drawing/2014/main" id="{39012EF8-71F4-0DA5-0F03-446E214278CC}"/>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35" name="任意多边形: 形状 1434">
                <a:extLst>
                  <a:ext uri="{FF2B5EF4-FFF2-40B4-BE49-F238E27FC236}">
                    <a16:creationId xmlns:a16="http://schemas.microsoft.com/office/drawing/2014/main" id="{095D0C02-6661-AE83-23C0-FB18F5CE8B88}"/>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36" name="任意多边形: 形状 1435">
                <a:extLst>
                  <a:ext uri="{FF2B5EF4-FFF2-40B4-BE49-F238E27FC236}">
                    <a16:creationId xmlns:a16="http://schemas.microsoft.com/office/drawing/2014/main" id="{F4353212-57F7-C0C3-E46E-3516C6084823}"/>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37" name="任意多边形: 形状 1436">
                <a:extLst>
                  <a:ext uri="{FF2B5EF4-FFF2-40B4-BE49-F238E27FC236}">
                    <a16:creationId xmlns:a16="http://schemas.microsoft.com/office/drawing/2014/main" id="{D4280554-7061-F2A8-D7E0-B12B06EAACA1}"/>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38" name="任意多边形: 形状 1437">
                <a:extLst>
                  <a:ext uri="{FF2B5EF4-FFF2-40B4-BE49-F238E27FC236}">
                    <a16:creationId xmlns:a16="http://schemas.microsoft.com/office/drawing/2014/main" id="{A326CB35-FAEA-39B7-5D38-973BED939421}"/>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6" name="组合 35">
              <a:extLst>
                <a:ext uri="{FF2B5EF4-FFF2-40B4-BE49-F238E27FC236}">
                  <a16:creationId xmlns:a16="http://schemas.microsoft.com/office/drawing/2014/main" id="{35F0BCE2-2153-D48F-4930-7468016DF4B8}"/>
                </a:ext>
              </a:extLst>
            </p:cNvPr>
            <p:cNvGrpSpPr/>
            <p:nvPr/>
          </p:nvGrpSpPr>
          <p:grpSpPr>
            <a:xfrm>
              <a:off x="4572876" y="4303287"/>
              <a:ext cx="709812" cy="231023"/>
              <a:chOff x="1535650" y="2631129"/>
              <a:chExt cx="623838" cy="297576"/>
            </a:xfrm>
            <a:solidFill>
              <a:schemeClr val="bg1">
                <a:alpha val="51000"/>
              </a:schemeClr>
            </a:solidFill>
          </p:grpSpPr>
          <p:sp>
            <p:nvSpPr>
              <p:cNvPr id="1395" name="任意多边形: 形状 1394">
                <a:extLst>
                  <a:ext uri="{FF2B5EF4-FFF2-40B4-BE49-F238E27FC236}">
                    <a16:creationId xmlns:a16="http://schemas.microsoft.com/office/drawing/2014/main" id="{76D8B45A-7779-AEE9-F689-95EB4653994E}"/>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96" name="任意多边形: 形状 1395">
                <a:extLst>
                  <a:ext uri="{FF2B5EF4-FFF2-40B4-BE49-F238E27FC236}">
                    <a16:creationId xmlns:a16="http://schemas.microsoft.com/office/drawing/2014/main" id="{7E39ECC2-B960-21C8-BD4B-7141692131E5}"/>
                  </a:ext>
                </a:extLst>
              </p:cNvPr>
              <p:cNvSpPr/>
              <p:nvPr/>
            </p:nvSpPr>
            <p:spPr>
              <a:xfrm rot="10502191">
                <a:off x="1882398" y="2830387"/>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97" name="任意多边形: 形状 1396">
                <a:extLst>
                  <a:ext uri="{FF2B5EF4-FFF2-40B4-BE49-F238E27FC236}">
                    <a16:creationId xmlns:a16="http://schemas.microsoft.com/office/drawing/2014/main" id="{0CAC1DAC-1104-D318-70AE-C11D8922CC87}"/>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98" name="任意多边形: 形状 1397">
                <a:extLst>
                  <a:ext uri="{FF2B5EF4-FFF2-40B4-BE49-F238E27FC236}">
                    <a16:creationId xmlns:a16="http://schemas.microsoft.com/office/drawing/2014/main" id="{2800A9A8-9CA9-7A31-BBEB-410D2BF434B7}"/>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99" name="任意多边形: 形状 1398">
                <a:extLst>
                  <a:ext uri="{FF2B5EF4-FFF2-40B4-BE49-F238E27FC236}">
                    <a16:creationId xmlns:a16="http://schemas.microsoft.com/office/drawing/2014/main" id="{E2B02232-4EB2-A964-DD7A-66E2E2F7FA66}"/>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00" name="任意多边形: 形状 1399">
                <a:extLst>
                  <a:ext uri="{FF2B5EF4-FFF2-40B4-BE49-F238E27FC236}">
                    <a16:creationId xmlns:a16="http://schemas.microsoft.com/office/drawing/2014/main" id="{65B67FA1-772B-EA6B-9194-4AAF655FDABA}"/>
                  </a:ext>
                </a:extLst>
              </p:cNvPr>
              <p:cNvSpPr/>
              <p:nvPr/>
            </p:nvSpPr>
            <p:spPr>
              <a:xfrm rot="3270761">
                <a:off x="1651560" y="2845249"/>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01" name="任意多边形: 形状 1400">
                <a:extLst>
                  <a:ext uri="{FF2B5EF4-FFF2-40B4-BE49-F238E27FC236}">
                    <a16:creationId xmlns:a16="http://schemas.microsoft.com/office/drawing/2014/main" id="{A75FAB89-4334-9177-DFDF-5E939C8C565D}"/>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02" name="任意多边形: 形状 1401">
                <a:extLst>
                  <a:ext uri="{FF2B5EF4-FFF2-40B4-BE49-F238E27FC236}">
                    <a16:creationId xmlns:a16="http://schemas.microsoft.com/office/drawing/2014/main" id="{5429760B-C641-1D62-6608-95A35F75C16A}"/>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03" name="任意多边形: 形状 1402">
                <a:extLst>
                  <a:ext uri="{FF2B5EF4-FFF2-40B4-BE49-F238E27FC236}">
                    <a16:creationId xmlns:a16="http://schemas.microsoft.com/office/drawing/2014/main" id="{07F6AF66-A330-3D6D-A6FC-6FE9CA31F29E}"/>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04" name="任意多边形: 形状 1403">
                <a:extLst>
                  <a:ext uri="{FF2B5EF4-FFF2-40B4-BE49-F238E27FC236}">
                    <a16:creationId xmlns:a16="http://schemas.microsoft.com/office/drawing/2014/main" id="{D97B7272-DFC3-FAF5-8F05-1EB322E5D745}"/>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05" name="任意多边形: 形状 1404">
                <a:extLst>
                  <a:ext uri="{FF2B5EF4-FFF2-40B4-BE49-F238E27FC236}">
                    <a16:creationId xmlns:a16="http://schemas.microsoft.com/office/drawing/2014/main" id="{636579BC-85E8-BD35-827F-9F2CEC9A4B2B}"/>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06" name="任意多边形: 形状 1405">
                <a:extLst>
                  <a:ext uri="{FF2B5EF4-FFF2-40B4-BE49-F238E27FC236}">
                    <a16:creationId xmlns:a16="http://schemas.microsoft.com/office/drawing/2014/main" id="{6AC540B7-B559-471F-A0DC-A7A85EC94A66}"/>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07" name="任意多边形: 形状 1406">
                <a:extLst>
                  <a:ext uri="{FF2B5EF4-FFF2-40B4-BE49-F238E27FC236}">
                    <a16:creationId xmlns:a16="http://schemas.microsoft.com/office/drawing/2014/main" id="{0779F1F9-2B07-5F26-6CF7-3E4EF469ECDA}"/>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08" name="任意多边形: 形状 1407">
                <a:extLst>
                  <a:ext uri="{FF2B5EF4-FFF2-40B4-BE49-F238E27FC236}">
                    <a16:creationId xmlns:a16="http://schemas.microsoft.com/office/drawing/2014/main" id="{BA343194-6C52-A757-3BC3-07A56F4EC796}"/>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09" name="任意多边形: 形状 1408">
                <a:extLst>
                  <a:ext uri="{FF2B5EF4-FFF2-40B4-BE49-F238E27FC236}">
                    <a16:creationId xmlns:a16="http://schemas.microsoft.com/office/drawing/2014/main" id="{672CF718-5CC2-97A1-9AF0-99119F502415}"/>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10" name="任意多边形: 形状 1409">
                <a:extLst>
                  <a:ext uri="{FF2B5EF4-FFF2-40B4-BE49-F238E27FC236}">
                    <a16:creationId xmlns:a16="http://schemas.microsoft.com/office/drawing/2014/main" id="{9AAECFB0-31B8-773D-9342-5CA550BBA730}"/>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11" name="任意多边形: 形状 1410">
                <a:extLst>
                  <a:ext uri="{FF2B5EF4-FFF2-40B4-BE49-F238E27FC236}">
                    <a16:creationId xmlns:a16="http://schemas.microsoft.com/office/drawing/2014/main" id="{EE9AD7C4-6396-7FC3-5B8B-3812DB0E937B}"/>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12" name="任意多边形: 形状 1411">
                <a:extLst>
                  <a:ext uri="{FF2B5EF4-FFF2-40B4-BE49-F238E27FC236}">
                    <a16:creationId xmlns:a16="http://schemas.microsoft.com/office/drawing/2014/main" id="{C0EE63D9-8CD7-B2D6-CC4F-9BF4D174DD3B}"/>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413" name="任意多边形: 形状 1412">
                <a:extLst>
                  <a:ext uri="{FF2B5EF4-FFF2-40B4-BE49-F238E27FC236}">
                    <a16:creationId xmlns:a16="http://schemas.microsoft.com/office/drawing/2014/main" id="{64EFFA21-4141-BD88-2EEB-659458BEF8FA}"/>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14" name="任意多边形: 形状 1413">
                <a:extLst>
                  <a:ext uri="{FF2B5EF4-FFF2-40B4-BE49-F238E27FC236}">
                    <a16:creationId xmlns:a16="http://schemas.microsoft.com/office/drawing/2014/main" id="{83A1A974-B875-3D2C-1187-29F14B8723B1}"/>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15" name="任意多边形: 形状 1414">
                <a:extLst>
                  <a:ext uri="{FF2B5EF4-FFF2-40B4-BE49-F238E27FC236}">
                    <a16:creationId xmlns:a16="http://schemas.microsoft.com/office/drawing/2014/main" id="{5A5C356F-34F0-05B7-DCB5-6EFDEAF6ECF2}"/>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416" name="任意多边形: 形状 1415">
                <a:extLst>
                  <a:ext uri="{FF2B5EF4-FFF2-40B4-BE49-F238E27FC236}">
                    <a16:creationId xmlns:a16="http://schemas.microsoft.com/office/drawing/2014/main" id="{2E9B0767-EB59-FA2A-5B79-E7FF8574CF82}"/>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7" name="组合 36">
              <a:extLst>
                <a:ext uri="{FF2B5EF4-FFF2-40B4-BE49-F238E27FC236}">
                  <a16:creationId xmlns:a16="http://schemas.microsoft.com/office/drawing/2014/main" id="{2A403972-0677-AB3B-5F64-C329315900A5}"/>
                </a:ext>
              </a:extLst>
            </p:cNvPr>
            <p:cNvGrpSpPr/>
            <p:nvPr/>
          </p:nvGrpSpPr>
          <p:grpSpPr>
            <a:xfrm>
              <a:off x="4572876" y="4078721"/>
              <a:ext cx="709812" cy="234721"/>
              <a:chOff x="1535650" y="2631129"/>
              <a:chExt cx="623838" cy="302338"/>
            </a:xfrm>
            <a:solidFill>
              <a:schemeClr val="bg1">
                <a:alpha val="51000"/>
              </a:schemeClr>
            </a:solidFill>
          </p:grpSpPr>
          <p:sp>
            <p:nvSpPr>
              <p:cNvPr id="1373" name="任意多边形: 形状 1372">
                <a:extLst>
                  <a:ext uri="{FF2B5EF4-FFF2-40B4-BE49-F238E27FC236}">
                    <a16:creationId xmlns:a16="http://schemas.microsoft.com/office/drawing/2014/main" id="{D0250087-9C97-E154-EB78-1E73B6A8064C}"/>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74" name="任意多边形: 形状 1373">
                <a:extLst>
                  <a:ext uri="{FF2B5EF4-FFF2-40B4-BE49-F238E27FC236}">
                    <a16:creationId xmlns:a16="http://schemas.microsoft.com/office/drawing/2014/main" id="{5FC8C0A6-9113-2A44-9BBC-F6FC0476E2CD}"/>
                  </a:ext>
                </a:extLst>
              </p:cNvPr>
              <p:cNvSpPr/>
              <p:nvPr/>
            </p:nvSpPr>
            <p:spPr>
              <a:xfrm rot="10502191">
                <a:off x="1872874" y="2820863"/>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75" name="任意多边形: 形状 1374">
                <a:extLst>
                  <a:ext uri="{FF2B5EF4-FFF2-40B4-BE49-F238E27FC236}">
                    <a16:creationId xmlns:a16="http://schemas.microsoft.com/office/drawing/2014/main" id="{302BB61E-A271-2E79-F08B-5EDFC3FE5EBD}"/>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76" name="任意多边形: 形状 1375">
                <a:extLst>
                  <a:ext uri="{FF2B5EF4-FFF2-40B4-BE49-F238E27FC236}">
                    <a16:creationId xmlns:a16="http://schemas.microsoft.com/office/drawing/2014/main" id="{F3781BF5-748E-29DC-B57B-C440912F22C3}"/>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77" name="任意多边形: 形状 1376">
                <a:extLst>
                  <a:ext uri="{FF2B5EF4-FFF2-40B4-BE49-F238E27FC236}">
                    <a16:creationId xmlns:a16="http://schemas.microsoft.com/office/drawing/2014/main" id="{7A0B04F6-8BFB-9207-920D-99BCA806C248}"/>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78" name="任意多边形: 形状 1377">
                <a:extLst>
                  <a:ext uri="{FF2B5EF4-FFF2-40B4-BE49-F238E27FC236}">
                    <a16:creationId xmlns:a16="http://schemas.microsoft.com/office/drawing/2014/main" id="{59AE5816-CC51-6D3D-436A-91C2C21EDCA1}"/>
                  </a:ext>
                </a:extLst>
              </p:cNvPr>
              <p:cNvSpPr/>
              <p:nvPr/>
            </p:nvSpPr>
            <p:spPr>
              <a:xfrm rot="3270761">
                <a:off x="1651560" y="2850011"/>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79" name="任意多边形: 形状 1378">
                <a:extLst>
                  <a:ext uri="{FF2B5EF4-FFF2-40B4-BE49-F238E27FC236}">
                    <a16:creationId xmlns:a16="http://schemas.microsoft.com/office/drawing/2014/main" id="{49BE89CA-567C-BA79-5DDB-A0FE09FF39C6}"/>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80" name="任意多边形: 形状 1379">
                <a:extLst>
                  <a:ext uri="{FF2B5EF4-FFF2-40B4-BE49-F238E27FC236}">
                    <a16:creationId xmlns:a16="http://schemas.microsoft.com/office/drawing/2014/main" id="{454F953C-FE96-7063-1B99-AEBD2A8B29A7}"/>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81" name="任意多边形: 形状 1380">
                <a:extLst>
                  <a:ext uri="{FF2B5EF4-FFF2-40B4-BE49-F238E27FC236}">
                    <a16:creationId xmlns:a16="http://schemas.microsoft.com/office/drawing/2014/main" id="{C2BB2300-5AED-D39B-91CF-6B3DEFDCA284}"/>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82" name="任意多边形: 形状 1381">
                <a:extLst>
                  <a:ext uri="{FF2B5EF4-FFF2-40B4-BE49-F238E27FC236}">
                    <a16:creationId xmlns:a16="http://schemas.microsoft.com/office/drawing/2014/main" id="{49A00342-DAC7-FBF9-6AB0-51226D1A05C9}"/>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83" name="任意多边形: 形状 1382">
                <a:extLst>
                  <a:ext uri="{FF2B5EF4-FFF2-40B4-BE49-F238E27FC236}">
                    <a16:creationId xmlns:a16="http://schemas.microsoft.com/office/drawing/2014/main" id="{0261AA02-0FC8-D0F6-15DA-A1E90B63B210}"/>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84" name="任意多边形: 形状 1383">
                <a:extLst>
                  <a:ext uri="{FF2B5EF4-FFF2-40B4-BE49-F238E27FC236}">
                    <a16:creationId xmlns:a16="http://schemas.microsoft.com/office/drawing/2014/main" id="{C72AB75C-B659-BE41-097B-6A33A980DE59}"/>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85" name="任意多边形: 形状 1384">
                <a:extLst>
                  <a:ext uri="{FF2B5EF4-FFF2-40B4-BE49-F238E27FC236}">
                    <a16:creationId xmlns:a16="http://schemas.microsoft.com/office/drawing/2014/main" id="{550ACA30-E8F8-5949-C37D-B05A31537578}"/>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86" name="任意多边形: 形状 1385">
                <a:extLst>
                  <a:ext uri="{FF2B5EF4-FFF2-40B4-BE49-F238E27FC236}">
                    <a16:creationId xmlns:a16="http://schemas.microsoft.com/office/drawing/2014/main" id="{16C2795E-E812-C4ED-DB5C-741B0C622E0C}"/>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87" name="任意多边形: 形状 1386">
                <a:extLst>
                  <a:ext uri="{FF2B5EF4-FFF2-40B4-BE49-F238E27FC236}">
                    <a16:creationId xmlns:a16="http://schemas.microsoft.com/office/drawing/2014/main" id="{9670CB76-1F25-451B-4D3E-CB0D64290CAE}"/>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88" name="任意多边形: 形状 1387">
                <a:extLst>
                  <a:ext uri="{FF2B5EF4-FFF2-40B4-BE49-F238E27FC236}">
                    <a16:creationId xmlns:a16="http://schemas.microsoft.com/office/drawing/2014/main" id="{5DD01C43-A3FE-955D-1C0D-13CE76894DE9}"/>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89" name="任意多边形: 形状 1388">
                <a:extLst>
                  <a:ext uri="{FF2B5EF4-FFF2-40B4-BE49-F238E27FC236}">
                    <a16:creationId xmlns:a16="http://schemas.microsoft.com/office/drawing/2014/main" id="{BC326721-30ED-1F6D-D97A-7AAC7C26832B}"/>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90" name="任意多边形: 形状 1389">
                <a:extLst>
                  <a:ext uri="{FF2B5EF4-FFF2-40B4-BE49-F238E27FC236}">
                    <a16:creationId xmlns:a16="http://schemas.microsoft.com/office/drawing/2014/main" id="{FA40C70B-11EB-F545-B08A-33FA6CD9A2F9}"/>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91" name="任意多边形: 形状 1390">
                <a:extLst>
                  <a:ext uri="{FF2B5EF4-FFF2-40B4-BE49-F238E27FC236}">
                    <a16:creationId xmlns:a16="http://schemas.microsoft.com/office/drawing/2014/main" id="{4C78B81B-377F-4EBE-03B8-B9C3C5A60614}"/>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92" name="任意多边形: 形状 1391">
                <a:extLst>
                  <a:ext uri="{FF2B5EF4-FFF2-40B4-BE49-F238E27FC236}">
                    <a16:creationId xmlns:a16="http://schemas.microsoft.com/office/drawing/2014/main" id="{F9882722-14A6-4D5B-5AB6-6F782B9ABF60}"/>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93" name="任意多边形: 形状 1392">
                <a:extLst>
                  <a:ext uri="{FF2B5EF4-FFF2-40B4-BE49-F238E27FC236}">
                    <a16:creationId xmlns:a16="http://schemas.microsoft.com/office/drawing/2014/main" id="{F5912E7B-1770-1B32-4756-AF3A394F8D3B}"/>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94" name="任意多边形: 形状 1393">
                <a:extLst>
                  <a:ext uri="{FF2B5EF4-FFF2-40B4-BE49-F238E27FC236}">
                    <a16:creationId xmlns:a16="http://schemas.microsoft.com/office/drawing/2014/main" id="{72741F73-11BD-7067-B9C7-BF2B99258665}"/>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8" name="组合 37">
              <a:extLst>
                <a:ext uri="{FF2B5EF4-FFF2-40B4-BE49-F238E27FC236}">
                  <a16:creationId xmlns:a16="http://schemas.microsoft.com/office/drawing/2014/main" id="{4507B5B8-72EF-D66A-DCE1-197C243D029D}"/>
                </a:ext>
              </a:extLst>
            </p:cNvPr>
            <p:cNvGrpSpPr/>
            <p:nvPr/>
          </p:nvGrpSpPr>
          <p:grpSpPr>
            <a:xfrm>
              <a:off x="4572876" y="3853352"/>
              <a:ext cx="709812" cy="234721"/>
              <a:chOff x="1535650" y="2631129"/>
              <a:chExt cx="623838" cy="302338"/>
            </a:xfrm>
            <a:solidFill>
              <a:schemeClr val="bg1">
                <a:alpha val="51000"/>
              </a:schemeClr>
            </a:solidFill>
          </p:grpSpPr>
          <p:sp>
            <p:nvSpPr>
              <p:cNvPr id="1351" name="任意多边形: 形状 1350">
                <a:extLst>
                  <a:ext uri="{FF2B5EF4-FFF2-40B4-BE49-F238E27FC236}">
                    <a16:creationId xmlns:a16="http://schemas.microsoft.com/office/drawing/2014/main" id="{1E1B0F42-41E0-CFBF-DEEC-0D55EE6709FF}"/>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52" name="任意多边形: 形状 1351">
                <a:extLst>
                  <a:ext uri="{FF2B5EF4-FFF2-40B4-BE49-F238E27FC236}">
                    <a16:creationId xmlns:a16="http://schemas.microsoft.com/office/drawing/2014/main" id="{A27165FE-43C8-7EF2-3C23-9C934A5B95B0}"/>
                  </a:ext>
                </a:extLst>
              </p:cNvPr>
              <p:cNvSpPr/>
              <p:nvPr/>
            </p:nvSpPr>
            <p:spPr>
              <a:xfrm rot="10502191">
                <a:off x="1872874" y="2820863"/>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53" name="任意多边形: 形状 1352">
                <a:extLst>
                  <a:ext uri="{FF2B5EF4-FFF2-40B4-BE49-F238E27FC236}">
                    <a16:creationId xmlns:a16="http://schemas.microsoft.com/office/drawing/2014/main" id="{4577F301-4CBF-FBC6-190B-C8F74D84642D}"/>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54" name="任意多边形: 形状 1353">
                <a:extLst>
                  <a:ext uri="{FF2B5EF4-FFF2-40B4-BE49-F238E27FC236}">
                    <a16:creationId xmlns:a16="http://schemas.microsoft.com/office/drawing/2014/main" id="{BA6D1611-C68A-42FB-10DA-A13118CE0E98}"/>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55" name="任意多边形: 形状 1354">
                <a:extLst>
                  <a:ext uri="{FF2B5EF4-FFF2-40B4-BE49-F238E27FC236}">
                    <a16:creationId xmlns:a16="http://schemas.microsoft.com/office/drawing/2014/main" id="{28F9AB98-8B67-E730-1F6D-55EE506DFB85}"/>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56" name="任意多边形: 形状 1355">
                <a:extLst>
                  <a:ext uri="{FF2B5EF4-FFF2-40B4-BE49-F238E27FC236}">
                    <a16:creationId xmlns:a16="http://schemas.microsoft.com/office/drawing/2014/main" id="{781F87BE-18CF-405F-BAE3-06AF8E879833}"/>
                  </a:ext>
                </a:extLst>
              </p:cNvPr>
              <p:cNvSpPr/>
              <p:nvPr/>
            </p:nvSpPr>
            <p:spPr>
              <a:xfrm rot="3270761">
                <a:off x="1651560" y="2850011"/>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57" name="任意多边形: 形状 1356">
                <a:extLst>
                  <a:ext uri="{FF2B5EF4-FFF2-40B4-BE49-F238E27FC236}">
                    <a16:creationId xmlns:a16="http://schemas.microsoft.com/office/drawing/2014/main" id="{4A5B10A3-52E2-708B-428E-1EB629F1A176}"/>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58" name="任意多边形: 形状 1357">
                <a:extLst>
                  <a:ext uri="{FF2B5EF4-FFF2-40B4-BE49-F238E27FC236}">
                    <a16:creationId xmlns:a16="http://schemas.microsoft.com/office/drawing/2014/main" id="{BD4D0F6A-CBFE-AEC6-3DBB-606F22ABE5DA}"/>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59" name="任意多边形: 形状 1358">
                <a:extLst>
                  <a:ext uri="{FF2B5EF4-FFF2-40B4-BE49-F238E27FC236}">
                    <a16:creationId xmlns:a16="http://schemas.microsoft.com/office/drawing/2014/main" id="{AD5E639A-1EC7-F2A1-B8C3-3B9BD48CB89E}"/>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60" name="任意多边形: 形状 1359">
                <a:extLst>
                  <a:ext uri="{FF2B5EF4-FFF2-40B4-BE49-F238E27FC236}">
                    <a16:creationId xmlns:a16="http://schemas.microsoft.com/office/drawing/2014/main" id="{27D7ED6B-F092-125D-E6A4-E7D2CED8B842}"/>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61" name="任意多边形: 形状 1360">
                <a:extLst>
                  <a:ext uri="{FF2B5EF4-FFF2-40B4-BE49-F238E27FC236}">
                    <a16:creationId xmlns:a16="http://schemas.microsoft.com/office/drawing/2014/main" id="{0C90FB8A-BBA8-4BD3-5BDA-1804A2CFD9ED}"/>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62" name="任意多边形: 形状 1361">
                <a:extLst>
                  <a:ext uri="{FF2B5EF4-FFF2-40B4-BE49-F238E27FC236}">
                    <a16:creationId xmlns:a16="http://schemas.microsoft.com/office/drawing/2014/main" id="{E0F17D62-4C57-273F-D873-6A34A7927F2F}"/>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63" name="任意多边形: 形状 1362">
                <a:extLst>
                  <a:ext uri="{FF2B5EF4-FFF2-40B4-BE49-F238E27FC236}">
                    <a16:creationId xmlns:a16="http://schemas.microsoft.com/office/drawing/2014/main" id="{65D3EC70-71AD-B54E-DE5F-D1B3FDFB6EFD}"/>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64" name="任意多边形: 形状 1363">
                <a:extLst>
                  <a:ext uri="{FF2B5EF4-FFF2-40B4-BE49-F238E27FC236}">
                    <a16:creationId xmlns:a16="http://schemas.microsoft.com/office/drawing/2014/main" id="{12E8E1AA-C154-CA74-739E-DE1204320150}"/>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65" name="任意多边形: 形状 1364">
                <a:extLst>
                  <a:ext uri="{FF2B5EF4-FFF2-40B4-BE49-F238E27FC236}">
                    <a16:creationId xmlns:a16="http://schemas.microsoft.com/office/drawing/2014/main" id="{09267EE0-E1C3-0123-FEE4-DE09B3A51D27}"/>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66" name="任意多边形: 形状 1365">
                <a:extLst>
                  <a:ext uri="{FF2B5EF4-FFF2-40B4-BE49-F238E27FC236}">
                    <a16:creationId xmlns:a16="http://schemas.microsoft.com/office/drawing/2014/main" id="{028F1E46-133A-F999-4F34-55489FCEA318}"/>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67" name="任意多边形: 形状 1366">
                <a:extLst>
                  <a:ext uri="{FF2B5EF4-FFF2-40B4-BE49-F238E27FC236}">
                    <a16:creationId xmlns:a16="http://schemas.microsoft.com/office/drawing/2014/main" id="{F362E9B8-F3C7-6223-8FB1-9FF816E3672D}"/>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68" name="任意多边形: 形状 1367">
                <a:extLst>
                  <a:ext uri="{FF2B5EF4-FFF2-40B4-BE49-F238E27FC236}">
                    <a16:creationId xmlns:a16="http://schemas.microsoft.com/office/drawing/2014/main" id="{52C41ECF-55BC-B8AC-DB8C-EBDA0E8E7851}"/>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69" name="任意多边形: 形状 1368">
                <a:extLst>
                  <a:ext uri="{FF2B5EF4-FFF2-40B4-BE49-F238E27FC236}">
                    <a16:creationId xmlns:a16="http://schemas.microsoft.com/office/drawing/2014/main" id="{480B11E0-8F2D-EC2C-96FC-95481BD3B8B0}"/>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70" name="任意多边形: 形状 1369">
                <a:extLst>
                  <a:ext uri="{FF2B5EF4-FFF2-40B4-BE49-F238E27FC236}">
                    <a16:creationId xmlns:a16="http://schemas.microsoft.com/office/drawing/2014/main" id="{64626F65-5417-7905-1DBE-88F760CB56FD}"/>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71" name="任意多边形: 形状 1370">
                <a:extLst>
                  <a:ext uri="{FF2B5EF4-FFF2-40B4-BE49-F238E27FC236}">
                    <a16:creationId xmlns:a16="http://schemas.microsoft.com/office/drawing/2014/main" id="{2B47B5BE-8B99-79AF-AF2E-4118E0E67550}"/>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72" name="任意多边形: 形状 1371">
                <a:extLst>
                  <a:ext uri="{FF2B5EF4-FFF2-40B4-BE49-F238E27FC236}">
                    <a16:creationId xmlns:a16="http://schemas.microsoft.com/office/drawing/2014/main" id="{F80762D4-2106-CCFB-7769-60AA54D8C773}"/>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39" name="组合 38">
              <a:extLst>
                <a:ext uri="{FF2B5EF4-FFF2-40B4-BE49-F238E27FC236}">
                  <a16:creationId xmlns:a16="http://schemas.microsoft.com/office/drawing/2014/main" id="{BD859FA2-E712-86E7-67C4-D140AC94FDC3}"/>
                </a:ext>
              </a:extLst>
            </p:cNvPr>
            <p:cNvGrpSpPr/>
            <p:nvPr/>
          </p:nvGrpSpPr>
          <p:grpSpPr>
            <a:xfrm>
              <a:off x="4572876" y="4523046"/>
              <a:ext cx="709812" cy="221582"/>
              <a:chOff x="1535650" y="2631129"/>
              <a:chExt cx="623838" cy="302338"/>
            </a:xfrm>
            <a:solidFill>
              <a:schemeClr val="bg1">
                <a:alpha val="51000"/>
              </a:schemeClr>
            </a:solidFill>
          </p:grpSpPr>
          <p:sp>
            <p:nvSpPr>
              <p:cNvPr id="1329" name="任意多边形: 形状 1328">
                <a:extLst>
                  <a:ext uri="{FF2B5EF4-FFF2-40B4-BE49-F238E27FC236}">
                    <a16:creationId xmlns:a16="http://schemas.microsoft.com/office/drawing/2014/main" id="{6DED7766-352D-CB56-0EFB-F4652B204255}"/>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30" name="任意多边形: 形状 1329">
                <a:extLst>
                  <a:ext uri="{FF2B5EF4-FFF2-40B4-BE49-F238E27FC236}">
                    <a16:creationId xmlns:a16="http://schemas.microsoft.com/office/drawing/2014/main" id="{A58AAAA5-1D95-2467-54DA-8AE006B70952}"/>
                  </a:ext>
                </a:extLst>
              </p:cNvPr>
              <p:cNvSpPr/>
              <p:nvPr/>
            </p:nvSpPr>
            <p:spPr>
              <a:xfrm rot="10502191">
                <a:off x="1872874" y="2820863"/>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31" name="任意多边形: 形状 1330">
                <a:extLst>
                  <a:ext uri="{FF2B5EF4-FFF2-40B4-BE49-F238E27FC236}">
                    <a16:creationId xmlns:a16="http://schemas.microsoft.com/office/drawing/2014/main" id="{20053377-F593-7640-9D2D-8F1E19A5C9FB}"/>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32" name="任意多边形: 形状 1331">
                <a:extLst>
                  <a:ext uri="{FF2B5EF4-FFF2-40B4-BE49-F238E27FC236}">
                    <a16:creationId xmlns:a16="http://schemas.microsoft.com/office/drawing/2014/main" id="{5BF03878-3579-D1A0-F324-7D88C22E9835}"/>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33" name="任意多边形: 形状 1332">
                <a:extLst>
                  <a:ext uri="{FF2B5EF4-FFF2-40B4-BE49-F238E27FC236}">
                    <a16:creationId xmlns:a16="http://schemas.microsoft.com/office/drawing/2014/main" id="{B71DF2C8-F5EF-2F05-898E-31DAF4CE7DAE}"/>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34" name="任意多边形: 形状 1333">
                <a:extLst>
                  <a:ext uri="{FF2B5EF4-FFF2-40B4-BE49-F238E27FC236}">
                    <a16:creationId xmlns:a16="http://schemas.microsoft.com/office/drawing/2014/main" id="{ED379A12-7375-F135-F0C4-CA7FA76B8EFE}"/>
                  </a:ext>
                </a:extLst>
              </p:cNvPr>
              <p:cNvSpPr/>
              <p:nvPr/>
            </p:nvSpPr>
            <p:spPr>
              <a:xfrm rot="3270761">
                <a:off x="1651560" y="2850011"/>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35" name="任意多边形: 形状 1334">
                <a:extLst>
                  <a:ext uri="{FF2B5EF4-FFF2-40B4-BE49-F238E27FC236}">
                    <a16:creationId xmlns:a16="http://schemas.microsoft.com/office/drawing/2014/main" id="{BF30D927-47E5-8DD4-02FF-65E78CB243AA}"/>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36" name="任意多边形: 形状 1335">
                <a:extLst>
                  <a:ext uri="{FF2B5EF4-FFF2-40B4-BE49-F238E27FC236}">
                    <a16:creationId xmlns:a16="http://schemas.microsoft.com/office/drawing/2014/main" id="{29109EA9-409A-74F8-40A2-1970039C853D}"/>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37" name="任意多边形: 形状 1336">
                <a:extLst>
                  <a:ext uri="{FF2B5EF4-FFF2-40B4-BE49-F238E27FC236}">
                    <a16:creationId xmlns:a16="http://schemas.microsoft.com/office/drawing/2014/main" id="{4858CC57-DF9A-4E26-3365-A8A503AD0212}"/>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38" name="任意多边形: 形状 1337">
                <a:extLst>
                  <a:ext uri="{FF2B5EF4-FFF2-40B4-BE49-F238E27FC236}">
                    <a16:creationId xmlns:a16="http://schemas.microsoft.com/office/drawing/2014/main" id="{70217B97-9491-9377-6D7D-5CD3A603FDD5}"/>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39" name="任意多边形: 形状 1338">
                <a:extLst>
                  <a:ext uri="{FF2B5EF4-FFF2-40B4-BE49-F238E27FC236}">
                    <a16:creationId xmlns:a16="http://schemas.microsoft.com/office/drawing/2014/main" id="{819DCD41-EC12-5012-F818-90A514BFA9D2}"/>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40" name="任意多边形: 形状 1339">
                <a:extLst>
                  <a:ext uri="{FF2B5EF4-FFF2-40B4-BE49-F238E27FC236}">
                    <a16:creationId xmlns:a16="http://schemas.microsoft.com/office/drawing/2014/main" id="{9DE0F857-C66F-850D-F48A-5F6083D2C096}"/>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41" name="任意多边形: 形状 1340">
                <a:extLst>
                  <a:ext uri="{FF2B5EF4-FFF2-40B4-BE49-F238E27FC236}">
                    <a16:creationId xmlns:a16="http://schemas.microsoft.com/office/drawing/2014/main" id="{093CD002-75BF-2810-53F6-AFEC4232DEC4}"/>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42" name="任意多边形: 形状 1341">
                <a:extLst>
                  <a:ext uri="{FF2B5EF4-FFF2-40B4-BE49-F238E27FC236}">
                    <a16:creationId xmlns:a16="http://schemas.microsoft.com/office/drawing/2014/main" id="{8747DE6D-5F3B-DD8B-E4FA-D8AFDBE7ABE5}"/>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43" name="任意多边形: 形状 1342">
                <a:extLst>
                  <a:ext uri="{FF2B5EF4-FFF2-40B4-BE49-F238E27FC236}">
                    <a16:creationId xmlns:a16="http://schemas.microsoft.com/office/drawing/2014/main" id="{BF5A2B3A-5286-33A5-9DF4-6378599A5FC4}"/>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44" name="任意多边形: 形状 1343">
                <a:extLst>
                  <a:ext uri="{FF2B5EF4-FFF2-40B4-BE49-F238E27FC236}">
                    <a16:creationId xmlns:a16="http://schemas.microsoft.com/office/drawing/2014/main" id="{D4EF33B7-6D27-75C1-1DC3-0ACA7F32BDC3}"/>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45" name="任意多边形: 形状 1344">
                <a:extLst>
                  <a:ext uri="{FF2B5EF4-FFF2-40B4-BE49-F238E27FC236}">
                    <a16:creationId xmlns:a16="http://schemas.microsoft.com/office/drawing/2014/main" id="{8AE28D7E-9E93-38D8-73FB-2044119D8114}"/>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46" name="任意多边形: 形状 1345">
                <a:extLst>
                  <a:ext uri="{FF2B5EF4-FFF2-40B4-BE49-F238E27FC236}">
                    <a16:creationId xmlns:a16="http://schemas.microsoft.com/office/drawing/2014/main" id="{9FF414F2-7A73-4203-35B7-D01B084F3E3F}"/>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47" name="任意多边形: 形状 1346">
                <a:extLst>
                  <a:ext uri="{FF2B5EF4-FFF2-40B4-BE49-F238E27FC236}">
                    <a16:creationId xmlns:a16="http://schemas.microsoft.com/office/drawing/2014/main" id="{12B983E3-4190-A3D0-3DD3-B54E5325C772}"/>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48" name="任意多边形: 形状 1347">
                <a:extLst>
                  <a:ext uri="{FF2B5EF4-FFF2-40B4-BE49-F238E27FC236}">
                    <a16:creationId xmlns:a16="http://schemas.microsoft.com/office/drawing/2014/main" id="{A46BB28B-9E31-CB25-BE11-8C05E79546F0}"/>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49" name="任意多边形: 形状 1348">
                <a:extLst>
                  <a:ext uri="{FF2B5EF4-FFF2-40B4-BE49-F238E27FC236}">
                    <a16:creationId xmlns:a16="http://schemas.microsoft.com/office/drawing/2014/main" id="{465E3A43-56A2-CDDE-A3FE-4AF5A3094DB0}"/>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50" name="任意多边形: 形状 1349">
                <a:extLst>
                  <a:ext uri="{FF2B5EF4-FFF2-40B4-BE49-F238E27FC236}">
                    <a16:creationId xmlns:a16="http://schemas.microsoft.com/office/drawing/2014/main" id="{AAEB31D5-AC90-459F-C452-52C827493D16}"/>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40" name="组合 39">
              <a:extLst>
                <a:ext uri="{FF2B5EF4-FFF2-40B4-BE49-F238E27FC236}">
                  <a16:creationId xmlns:a16="http://schemas.microsoft.com/office/drawing/2014/main" id="{4C0A3C00-7C03-E920-1094-873EC43DBFB1}"/>
                </a:ext>
              </a:extLst>
            </p:cNvPr>
            <p:cNvGrpSpPr/>
            <p:nvPr/>
          </p:nvGrpSpPr>
          <p:grpSpPr>
            <a:xfrm flipV="1">
              <a:off x="4382526" y="4672424"/>
              <a:ext cx="1074249" cy="686991"/>
              <a:chOff x="10739726" y="1723368"/>
              <a:chExt cx="445449" cy="284868"/>
            </a:xfrm>
            <a:gradFill>
              <a:gsLst>
                <a:gs pos="0">
                  <a:schemeClr val="accent1">
                    <a:lumMod val="5000"/>
                    <a:lumOff val="95000"/>
                  </a:schemeClr>
                </a:gs>
                <a:gs pos="100000">
                  <a:srgbClr val="D6E6F4"/>
                </a:gs>
                <a:gs pos="100000">
                  <a:schemeClr val="accent4">
                    <a:lumMod val="20000"/>
                    <a:lumOff val="80000"/>
                  </a:schemeClr>
                </a:gs>
              </a:gsLst>
              <a:lin ang="0" scaled="1"/>
            </a:gradFill>
          </p:grpSpPr>
          <p:sp>
            <p:nvSpPr>
              <p:cNvPr id="1327" name="任意多边形: 形状 1326">
                <a:extLst>
                  <a:ext uri="{FF2B5EF4-FFF2-40B4-BE49-F238E27FC236}">
                    <a16:creationId xmlns:a16="http://schemas.microsoft.com/office/drawing/2014/main" id="{7079478D-E10A-96F9-7244-3DE5A7BB2D33}"/>
                  </a:ext>
                </a:extLst>
              </p:cNvPr>
              <p:cNvSpPr/>
              <p:nvPr/>
            </p:nvSpPr>
            <p:spPr>
              <a:xfrm>
                <a:off x="10937848" y="1723368"/>
                <a:ext cx="55016" cy="79575"/>
              </a:xfrm>
              <a:custGeom>
                <a:avLst/>
                <a:gdLst>
                  <a:gd name="connsiteX0" fmla="*/ 30140 w 124409"/>
                  <a:gd name="connsiteY0" fmla="*/ 0 h 162753"/>
                  <a:gd name="connsiteX1" fmla="*/ 94270 w 124409"/>
                  <a:gd name="connsiteY1" fmla="*/ 0 h 162753"/>
                  <a:gd name="connsiteX2" fmla="*/ 124409 w 124409"/>
                  <a:gd name="connsiteY2" fmla="*/ 162753 h 162753"/>
                  <a:gd name="connsiteX3" fmla="*/ 0 w 124409"/>
                  <a:gd name="connsiteY3" fmla="*/ 162753 h 162753"/>
                </a:gdLst>
                <a:ahLst/>
                <a:cxnLst>
                  <a:cxn ang="0">
                    <a:pos x="connsiteX0" y="connsiteY0"/>
                  </a:cxn>
                  <a:cxn ang="0">
                    <a:pos x="connsiteX1" y="connsiteY1"/>
                  </a:cxn>
                  <a:cxn ang="0">
                    <a:pos x="connsiteX2" y="connsiteY2"/>
                  </a:cxn>
                  <a:cxn ang="0">
                    <a:pos x="connsiteX3" y="connsiteY3"/>
                  </a:cxn>
                </a:cxnLst>
                <a:rect l="l" t="t" r="r" b="b"/>
                <a:pathLst>
                  <a:path w="124409" h="162753">
                    <a:moveTo>
                      <a:pt x="30140" y="0"/>
                    </a:moveTo>
                    <a:lnTo>
                      <a:pt x="94270" y="0"/>
                    </a:lnTo>
                    <a:lnTo>
                      <a:pt x="124409" y="162753"/>
                    </a:lnTo>
                    <a:lnTo>
                      <a:pt x="0" y="162753"/>
                    </a:lnTo>
                    <a:close/>
                  </a:path>
                </a:pathLst>
              </a:custGeom>
              <a:gradFill>
                <a:gsLst>
                  <a:gs pos="0">
                    <a:schemeClr val="accent1">
                      <a:lumMod val="5000"/>
                      <a:lumOff val="95000"/>
                    </a:schemeClr>
                  </a:gs>
                  <a:gs pos="100000">
                    <a:srgbClr val="D6E6F4"/>
                  </a:gs>
                  <a:gs pos="73000">
                    <a:schemeClr val="accent4">
                      <a:lumMod val="20000"/>
                      <a:lumOff val="80000"/>
                    </a:schemeClr>
                  </a:gs>
                </a:gsLst>
                <a:lin ang="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52" dirty="0"/>
              </a:p>
            </p:txBody>
          </p:sp>
          <p:sp>
            <p:nvSpPr>
              <p:cNvPr id="1328" name="矩形 1327">
                <a:extLst>
                  <a:ext uri="{FF2B5EF4-FFF2-40B4-BE49-F238E27FC236}">
                    <a16:creationId xmlns:a16="http://schemas.microsoft.com/office/drawing/2014/main" id="{DDB1725B-A125-3394-8BE4-A548BA1593CE}"/>
                  </a:ext>
                </a:extLst>
              </p:cNvPr>
              <p:cNvSpPr/>
              <p:nvPr/>
            </p:nvSpPr>
            <p:spPr>
              <a:xfrm>
                <a:off x="10739726" y="1799255"/>
                <a:ext cx="445449" cy="208981"/>
              </a:xfrm>
              <a:prstGeom prst="rect">
                <a:avLst/>
              </a:prstGeom>
              <a:gradFill>
                <a:gsLst>
                  <a:gs pos="0">
                    <a:schemeClr val="accent1">
                      <a:lumMod val="5000"/>
                      <a:lumOff val="95000"/>
                    </a:schemeClr>
                  </a:gs>
                  <a:gs pos="100000">
                    <a:schemeClr val="accent4">
                      <a:lumMod val="20000"/>
                      <a:lumOff val="80000"/>
                    </a:schemeClr>
                  </a:gs>
                </a:gsLst>
                <a:lin ang="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41" name="组合 40">
              <a:extLst>
                <a:ext uri="{FF2B5EF4-FFF2-40B4-BE49-F238E27FC236}">
                  <a16:creationId xmlns:a16="http://schemas.microsoft.com/office/drawing/2014/main" id="{25BA4B84-DBD4-A075-03F1-88DA41A8EC8C}"/>
                </a:ext>
              </a:extLst>
            </p:cNvPr>
            <p:cNvGrpSpPr/>
            <p:nvPr/>
          </p:nvGrpSpPr>
          <p:grpSpPr>
            <a:xfrm>
              <a:off x="4390657" y="1599047"/>
              <a:ext cx="1074248" cy="686986"/>
              <a:chOff x="10743108" y="1693018"/>
              <a:chExt cx="445449" cy="284866"/>
            </a:xfrm>
            <a:gradFill>
              <a:gsLst>
                <a:gs pos="0">
                  <a:schemeClr val="accent1">
                    <a:lumMod val="5000"/>
                    <a:lumOff val="95000"/>
                  </a:schemeClr>
                </a:gs>
                <a:gs pos="100000">
                  <a:srgbClr val="D6E6F4"/>
                </a:gs>
                <a:gs pos="100000">
                  <a:schemeClr val="accent4">
                    <a:lumMod val="20000"/>
                    <a:lumOff val="80000"/>
                  </a:schemeClr>
                </a:gs>
              </a:gsLst>
              <a:lin ang="0" scaled="1"/>
            </a:gradFill>
          </p:grpSpPr>
          <p:sp>
            <p:nvSpPr>
              <p:cNvPr id="1325" name="任意多边形: 形状 1324">
                <a:extLst>
                  <a:ext uri="{FF2B5EF4-FFF2-40B4-BE49-F238E27FC236}">
                    <a16:creationId xmlns:a16="http://schemas.microsoft.com/office/drawing/2014/main" id="{B639B2BE-E5F3-BC7A-3C5A-308D0C9976F4}"/>
                  </a:ext>
                </a:extLst>
              </p:cNvPr>
              <p:cNvSpPr/>
              <p:nvPr/>
            </p:nvSpPr>
            <p:spPr>
              <a:xfrm>
                <a:off x="10941231" y="1693018"/>
                <a:ext cx="55016" cy="79575"/>
              </a:xfrm>
              <a:custGeom>
                <a:avLst/>
                <a:gdLst>
                  <a:gd name="connsiteX0" fmla="*/ 30140 w 124409"/>
                  <a:gd name="connsiteY0" fmla="*/ 0 h 162753"/>
                  <a:gd name="connsiteX1" fmla="*/ 94270 w 124409"/>
                  <a:gd name="connsiteY1" fmla="*/ 0 h 162753"/>
                  <a:gd name="connsiteX2" fmla="*/ 124409 w 124409"/>
                  <a:gd name="connsiteY2" fmla="*/ 162753 h 162753"/>
                  <a:gd name="connsiteX3" fmla="*/ 0 w 124409"/>
                  <a:gd name="connsiteY3" fmla="*/ 162753 h 162753"/>
                </a:gdLst>
                <a:ahLst/>
                <a:cxnLst>
                  <a:cxn ang="0">
                    <a:pos x="connsiteX0" y="connsiteY0"/>
                  </a:cxn>
                  <a:cxn ang="0">
                    <a:pos x="connsiteX1" y="connsiteY1"/>
                  </a:cxn>
                  <a:cxn ang="0">
                    <a:pos x="connsiteX2" y="connsiteY2"/>
                  </a:cxn>
                  <a:cxn ang="0">
                    <a:pos x="connsiteX3" y="connsiteY3"/>
                  </a:cxn>
                </a:cxnLst>
                <a:rect l="l" t="t" r="r" b="b"/>
                <a:pathLst>
                  <a:path w="124409" h="162753">
                    <a:moveTo>
                      <a:pt x="30140" y="0"/>
                    </a:moveTo>
                    <a:lnTo>
                      <a:pt x="94270" y="0"/>
                    </a:lnTo>
                    <a:lnTo>
                      <a:pt x="124409" y="162753"/>
                    </a:lnTo>
                    <a:lnTo>
                      <a:pt x="0" y="162753"/>
                    </a:lnTo>
                    <a:close/>
                  </a:path>
                </a:pathLst>
              </a:custGeom>
              <a:gradFill>
                <a:gsLst>
                  <a:gs pos="0">
                    <a:schemeClr val="accent1">
                      <a:lumMod val="5000"/>
                      <a:lumOff val="95000"/>
                    </a:schemeClr>
                  </a:gs>
                  <a:gs pos="100000">
                    <a:srgbClr val="D6E6F4"/>
                  </a:gs>
                  <a:gs pos="73000">
                    <a:schemeClr val="accent4">
                      <a:lumMod val="20000"/>
                      <a:lumOff val="80000"/>
                    </a:schemeClr>
                  </a:gs>
                </a:gsLst>
                <a:lin ang="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52" dirty="0"/>
              </a:p>
            </p:txBody>
          </p:sp>
          <p:sp>
            <p:nvSpPr>
              <p:cNvPr id="1326" name="矩形 1325">
                <a:extLst>
                  <a:ext uri="{FF2B5EF4-FFF2-40B4-BE49-F238E27FC236}">
                    <a16:creationId xmlns:a16="http://schemas.microsoft.com/office/drawing/2014/main" id="{08D3BE74-DA5D-E4CD-CF29-972A699C1278}"/>
                  </a:ext>
                </a:extLst>
              </p:cNvPr>
              <p:cNvSpPr/>
              <p:nvPr/>
            </p:nvSpPr>
            <p:spPr>
              <a:xfrm>
                <a:off x="10743108" y="1768903"/>
                <a:ext cx="445449" cy="208981"/>
              </a:xfrm>
              <a:prstGeom prst="rect">
                <a:avLst/>
              </a:prstGeom>
              <a:gradFill>
                <a:gsLst>
                  <a:gs pos="0">
                    <a:schemeClr val="accent1">
                      <a:lumMod val="5000"/>
                      <a:lumOff val="95000"/>
                    </a:schemeClr>
                  </a:gs>
                  <a:gs pos="100000">
                    <a:schemeClr val="accent4">
                      <a:lumMod val="20000"/>
                      <a:lumOff val="80000"/>
                    </a:schemeClr>
                  </a:gs>
                </a:gsLst>
                <a:lin ang="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solidFill>
                </a:endParaRPr>
              </a:p>
            </p:txBody>
          </p:sp>
        </p:grpSp>
        <p:grpSp>
          <p:nvGrpSpPr>
            <p:cNvPr id="42" name="组合 41">
              <a:extLst>
                <a:ext uri="{FF2B5EF4-FFF2-40B4-BE49-F238E27FC236}">
                  <a16:creationId xmlns:a16="http://schemas.microsoft.com/office/drawing/2014/main" id="{88D40309-262F-9542-24EA-2829C8A3D7FD}"/>
                </a:ext>
              </a:extLst>
            </p:cNvPr>
            <p:cNvGrpSpPr/>
            <p:nvPr/>
          </p:nvGrpSpPr>
          <p:grpSpPr>
            <a:xfrm>
              <a:off x="4566201" y="3179394"/>
              <a:ext cx="709812" cy="221582"/>
              <a:chOff x="1535650" y="2631129"/>
              <a:chExt cx="623838" cy="302338"/>
            </a:xfrm>
            <a:solidFill>
              <a:schemeClr val="bg1">
                <a:alpha val="51000"/>
              </a:schemeClr>
            </a:solidFill>
          </p:grpSpPr>
          <p:sp>
            <p:nvSpPr>
              <p:cNvPr id="1303" name="任意多边形: 形状 1302">
                <a:extLst>
                  <a:ext uri="{FF2B5EF4-FFF2-40B4-BE49-F238E27FC236}">
                    <a16:creationId xmlns:a16="http://schemas.microsoft.com/office/drawing/2014/main" id="{3ED6D2F9-B539-C108-3C1D-635328D3FD2E}"/>
                  </a:ext>
                </a:extLst>
              </p:cNvPr>
              <p:cNvSpPr/>
              <p:nvPr/>
            </p:nvSpPr>
            <p:spPr>
              <a:xfrm>
                <a:off x="2076758" y="2859418"/>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04" name="任意多边形: 形状 1303">
                <a:extLst>
                  <a:ext uri="{FF2B5EF4-FFF2-40B4-BE49-F238E27FC236}">
                    <a16:creationId xmlns:a16="http://schemas.microsoft.com/office/drawing/2014/main" id="{DFFDB809-BE2E-2EC3-6060-D960B30A7EF0}"/>
                  </a:ext>
                </a:extLst>
              </p:cNvPr>
              <p:cNvSpPr/>
              <p:nvPr/>
            </p:nvSpPr>
            <p:spPr>
              <a:xfrm rot="10502191">
                <a:off x="1872874" y="2820863"/>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05" name="任意多边形: 形状 1304">
                <a:extLst>
                  <a:ext uri="{FF2B5EF4-FFF2-40B4-BE49-F238E27FC236}">
                    <a16:creationId xmlns:a16="http://schemas.microsoft.com/office/drawing/2014/main" id="{BCEBF747-1BAE-47FF-05C3-07A3F5E3DCB0}"/>
                  </a:ext>
                </a:extLst>
              </p:cNvPr>
              <p:cNvSpPr/>
              <p:nvPr/>
            </p:nvSpPr>
            <p:spPr>
              <a:xfrm>
                <a:off x="1762538" y="2848003"/>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06" name="任意多边形: 形状 1305">
                <a:extLst>
                  <a:ext uri="{FF2B5EF4-FFF2-40B4-BE49-F238E27FC236}">
                    <a16:creationId xmlns:a16="http://schemas.microsoft.com/office/drawing/2014/main" id="{E35AC370-C112-599C-223E-A435D65DD7FE}"/>
                  </a:ext>
                </a:extLst>
              </p:cNvPr>
              <p:cNvSpPr/>
              <p:nvPr/>
            </p:nvSpPr>
            <p:spPr>
              <a:xfrm rot="9563755">
                <a:off x="1535650" y="2801581"/>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07" name="任意多边形: 形状 1306">
                <a:extLst>
                  <a:ext uri="{FF2B5EF4-FFF2-40B4-BE49-F238E27FC236}">
                    <a16:creationId xmlns:a16="http://schemas.microsoft.com/office/drawing/2014/main" id="{93DD0C06-F81E-2696-31EE-D74F958D4DEE}"/>
                  </a:ext>
                </a:extLst>
              </p:cNvPr>
              <p:cNvSpPr/>
              <p:nvPr/>
            </p:nvSpPr>
            <p:spPr>
              <a:xfrm rot="20109733">
                <a:off x="1969869" y="2856518"/>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08" name="任意多边形: 形状 1307">
                <a:extLst>
                  <a:ext uri="{FF2B5EF4-FFF2-40B4-BE49-F238E27FC236}">
                    <a16:creationId xmlns:a16="http://schemas.microsoft.com/office/drawing/2014/main" id="{76CF093F-77CD-2B6D-E50E-1A8301815E8C}"/>
                  </a:ext>
                </a:extLst>
              </p:cNvPr>
              <p:cNvSpPr/>
              <p:nvPr/>
            </p:nvSpPr>
            <p:spPr>
              <a:xfrm rot="3270761">
                <a:off x="1651560" y="2850011"/>
                <a:ext cx="84012" cy="82899"/>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09" name="任意多边形: 形状 1308">
                <a:extLst>
                  <a:ext uri="{FF2B5EF4-FFF2-40B4-BE49-F238E27FC236}">
                    <a16:creationId xmlns:a16="http://schemas.microsoft.com/office/drawing/2014/main" id="{3E52EA40-7B59-0A89-043B-42ADFB275A74}"/>
                  </a:ext>
                </a:extLst>
              </p:cNvPr>
              <p:cNvSpPr/>
              <p:nvPr/>
            </p:nvSpPr>
            <p:spPr>
              <a:xfrm rot="2208072">
                <a:off x="1734761" y="27780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10" name="任意多边形: 形状 1309">
                <a:extLst>
                  <a:ext uri="{FF2B5EF4-FFF2-40B4-BE49-F238E27FC236}">
                    <a16:creationId xmlns:a16="http://schemas.microsoft.com/office/drawing/2014/main" id="{76D60DFF-365E-1580-B95D-A6D2A8001771}"/>
                  </a:ext>
                </a:extLst>
              </p:cNvPr>
              <p:cNvSpPr/>
              <p:nvPr/>
            </p:nvSpPr>
            <p:spPr>
              <a:xfrm rot="9563755">
                <a:off x="1938080" y="2763480"/>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11" name="任意多边形: 形状 1310">
                <a:extLst>
                  <a:ext uri="{FF2B5EF4-FFF2-40B4-BE49-F238E27FC236}">
                    <a16:creationId xmlns:a16="http://schemas.microsoft.com/office/drawing/2014/main" id="{D2FD91DC-8D02-92FC-0B51-95413ED144ED}"/>
                  </a:ext>
                </a:extLst>
              </p:cNvPr>
              <p:cNvSpPr/>
              <p:nvPr/>
            </p:nvSpPr>
            <p:spPr>
              <a:xfrm rot="9311001">
                <a:off x="2078949" y="2794311"/>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12" name="任意多边形: 形状 1311">
                <a:extLst>
                  <a:ext uri="{FF2B5EF4-FFF2-40B4-BE49-F238E27FC236}">
                    <a16:creationId xmlns:a16="http://schemas.microsoft.com/office/drawing/2014/main" id="{C12C8444-DC51-1F81-532E-6A8CFB03C329}"/>
                  </a:ext>
                </a:extLst>
              </p:cNvPr>
              <p:cNvSpPr/>
              <p:nvPr/>
            </p:nvSpPr>
            <p:spPr>
              <a:xfrm rot="5187051">
                <a:off x="1627031" y="2732042"/>
                <a:ext cx="97411" cy="98406"/>
              </a:xfrm>
              <a:custGeom>
                <a:avLst/>
                <a:gdLst>
                  <a:gd name="connsiteX0" fmla="*/ 129669 w 359413"/>
                  <a:gd name="connsiteY0" fmla="*/ 57150 h 453390"/>
                  <a:gd name="connsiteX1" fmla="*/ 129669 w 359413"/>
                  <a:gd name="connsiteY1" fmla="*/ 57150 h 453390"/>
                  <a:gd name="connsiteX2" fmla="*/ 137289 w 359413"/>
                  <a:gd name="connsiteY2" fmla="*/ 118110 h 453390"/>
                  <a:gd name="connsiteX3" fmla="*/ 133479 w 359413"/>
                  <a:gd name="connsiteY3" fmla="*/ 129540 h 453390"/>
                  <a:gd name="connsiteX4" fmla="*/ 26799 w 359413"/>
                  <a:gd name="connsiteY4" fmla="*/ 140970 h 453390"/>
                  <a:gd name="connsiteX5" fmla="*/ 7749 w 359413"/>
                  <a:gd name="connsiteY5" fmla="*/ 194310 h 453390"/>
                  <a:gd name="connsiteX6" fmla="*/ 15369 w 359413"/>
                  <a:gd name="connsiteY6" fmla="*/ 255270 h 453390"/>
                  <a:gd name="connsiteX7" fmla="*/ 3939 w 359413"/>
                  <a:gd name="connsiteY7" fmla="*/ 342900 h 453390"/>
                  <a:gd name="connsiteX8" fmla="*/ 129 w 359413"/>
                  <a:gd name="connsiteY8" fmla="*/ 365760 h 453390"/>
                  <a:gd name="connsiteX9" fmla="*/ 11559 w 359413"/>
                  <a:gd name="connsiteY9" fmla="*/ 411480 h 453390"/>
                  <a:gd name="connsiteX10" fmla="*/ 110619 w 359413"/>
                  <a:gd name="connsiteY10" fmla="*/ 453390 h 453390"/>
                  <a:gd name="connsiteX11" fmla="*/ 137289 w 359413"/>
                  <a:gd name="connsiteY11" fmla="*/ 449580 h 453390"/>
                  <a:gd name="connsiteX12" fmla="*/ 221109 w 359413"/>
                  <a:gd name="connsiteY12" fmla="*/ 407670 h 453390"/>
                  <a:gd name="connsiteX13" fmla="*/ 236349 w 359413"/>
                  <a:gd name="connsiteY13" fmla="*/ 346710 h 453390"/>
                  <a:gd name="connsiteX14" fmla="*/ 259209 w 359413"/>
                  <a:gd name="connsiteY14" fmla="*/ 300990 h 453390"/>
                  <a:gd name="connsiteX15" fmla="*/ 278259 w 359413"/>
                  <a:gd name="connsiteY15" fmla="*/ 259080 h 453390"/>
                  <a:gd name="connsiteX16" fmla="*/ 301119 w 359413"/>
                  <a:gd name="connsiteY16" fmla="*/ 201930 h 453390"/>
                  <a:gd name="connsiteX17" fmla="*/ 354459 w 359413"/>
                  <a:gd name="connsiteY17" fmla="*/ 114300 h 453390"/>
                  <a:gd name="connsiteX18" fmla="*/ 358269 w 359413"/>
                  <a:gd name="connsiteY18" fmla="*/ 76200 h 453390"/>
                  <a:gd name="connsiteX19" fmla="*/ 320169 w 359413"/>
                  <a:gd name="connsiteY19" fmla="*/ 30480 h 453390"/>
                  <a:gd name="connsiteX20" fmla="*/ 240159 w 359413"/>
                  <a:gd name="connsiteY20" fmla="*/ 3810 h 453390"/>
                  <a:gd name="connsiteX21" fmla="*/ 205869 w 359413"/>
                  <a:gd name="connsiteY21" fmla="*/ 0 h 453390"/>
                  <a:gd name="connsiteX22" fmla="*/ 144909 w 359413"/>
                  <a:gd name="connsiteY22" fmla="*/ 7620 h 453390"/>
                  <a:gd name="connsiteX23" fmla="*/ 141099 w 359413"/>
                  <a:gd name="connsiteY23" fmla="*/ 26670 h 453390"/>
                  <a:gd name="connsiteX24" fmla="*/ 129669 w 359413"/>
                  <a:gd name="connsiteY24" fmla="*/ 57150 h 4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413" h="453390">
                    <a:moveTo>
                      <a:pt x="129669" y="57150"/>
                    </a:moveTo>
                    <a:lnTo>
                      <a:pt x="129669" y="57150"/>
                    </a:lnTo>
                    <a:cubicBezTo>
                      <a:pt x="132209" y="77470"/>
                      <a:pt x="136213" y="97660"/>
                      <a:pt x="137289" y="118110"/>
                    </a:cubicBezTo>
                    <a:cubicBezTo>
                      <a:pt x="137500" y="122121"/>
                      <a:pt x="137412" y="128726"/>
                      <a:pt x="133479" y="129540"/>
                    </a:cubicBezTo>
                    <a:cubicBezTo>
                      <a:pt x="98457" y="136786"/>
                      <a:pt x="62359" y="137160"/>
                      <a:pt x="26799" y="140970"/>
                    </a:cubicBezTo>
                    <a:cubicBezTo>
                      <a:pt x="17912" y="158744"/>
                      <a:pt x="9926" y="172540"/>
                      <a:pt x="7749" y="194310"/>
                    </a:cubicBezTo>
                    <a:cubicBezTo>
                      <a:pt x="6604" y="205757"/>
                      <a:pt x="12925" y="240605"/>
                      <a:pt x="15369" y="255270"/>
                    </a:cubicBezTo>
                    <a:cubicBezTo>
                      <a:pt x="11559" y="284480"/>
                      <a:pt x="7964" y="313719"/>
                      <a:pt x="3939" y="342900"/>
                    </a:cubicBezTo>
                    <a:cubicBezTo>
                      <a:pt x="2883" y="350553"/>
                      <a:pt x="-724" y="358082"/>
                      <a:pt x="129" y="365760"/>
                    </a:cubicBezTo>
                    <a:cubicBezTo>
                      <a:pt x="1864" y="381373"/>
                      <a:pt x="451" y="400372"/>
                      <a:pt x="11559" y="411480"/>
                    </a:cubicBezTo>
                    <a:cubicBezTo>
                      <a:pt x="37541" y="437462"/>
                      <a:pt x="76637" y="444894"/>
                      <a:pt x="110619" y="453390"/>
                    </a:cubicBezTo>
                    <a:cubicBezTo>
                      <a:pt x="119509" y="452120"/>
                      <a:pt x="128770" y="452420"/>
                      <a:pt x="137289" y="449580"/>
                    </a:cubicBezTo>
                    <a:cubicBezTo>
                      <a:pt x="180628" y="435134"/>
                      <a:pt x="187240" y="428838"/>
                      <a:pt x="221109" y="407670"/>
                    </a:cubicBezTo>
                    <a:cubicBezTo>
                      <a:pt x="251026" y="357808"/>
                      <a:pt x="210521" y="431575"/>
                      <a:pt x="236349" y="346710"/>
                    </a:cubicBezTo>
                    <a:cubicBezTo>
                      <a:pt x="241310" y="330409"/>
                      <a:pt x="251857" y="316361"/>
                      <a:pt x="259209" y="300990"/>
                    </a:cubicBezTo>
                    <a:cubicBezTo>
                      <a:pt x="265830" y="287146"/>
                      <a:pt x="272280" y="273213"/>
                      <a:pt x="278259" y="259080"/>
                    </a:cubicBezTo>
                    <a:cubicBezTo>
                      <a:pt x="286253" y="240184"/>
                      <a:pt x="292479" y="220540"/>
                      <a:pt x="301119" y="201930"/>
                    </a:cubicBezTo>
                    <a:cubicBezTo>
                      <a:pt x="321222" y="158632"/>
                      <a:pt x="328542" y="151325"/>
                      <a:pt x="354459" y="114300"/>
                    </a:cubicBezTo>
                    <a:cubicBezTo>
                      <a:pt x="355729" y="101600"/>
                      <a:pt x="361937" y="88425"/>
                      <a:pt x="358269" y="76200"/>
                    </a:cubicBezTo>
                    <a:cubicBezTo>
                      <a:pt x="355080" y="65571"/>
                      <a:pt x="336786" y="37477"/>
                      <a:pt x="320169" y="30480"/>
                    </a:cubicBezTo>
                    <a:cubicBezTo>
                      <a:pt x="292003" y="18620"/>
                      <a:pt x="268895" y="7915"/>
                      <a:pt x="240159" y="3810"/>
                    </a:cubicBezTo>
                    <a:cubicBezTo>
                      <a:pt x="228774" y="2184"/>
                      <a:pt x="217299" y="1270"/>
                      <a:pt x="205869" y="0"/>
                    </a:cubicBezTo>
                    <a:cubicBezTo>
                      <a:pt x="185549" y="2540"/>
                      <a:pt x="163845" y="-177"/>
                      <a:pt x="144909" y="7620"/>
                    </a:cubicBezTo>
                    <a:cubicBezTo>
                      <a:pt x="138921" y="10086"/>
                      <a:pt x="143003" y="20481"/>
                      <a:pt x="141099" y="26670"/>
                    </a:cubicBezTo>
                    <a:cubicBezTo>
                      <a:pt x="137908" y="37041"/>
                      <a:pt x="131574" y="52070"/>
                      <a:pt x="129669" y="5715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13" name="任意多边形: 形状 1312">
                <a:extLst>
                  <a:ext uri="{FF2B5EF4-FFF2-40B4-BE49-F238E27FC236}">
                    <a16:creationId xmlns:a16="http://schemas.microsoft.com/office/drawing/2014/main" id="{D5AD01C4-288B-E57A-ADD9-EB042C2AC05B}"/>
                  </a:ext>
                </a:extLst>
              </p:cNvPr>
              <p:cNvSpPr/>
              <p:nvPr/>
            </p:nvSpPr>
            <p:spPr>
              <a:xfrm rot="9311001">
                <a:off x="1839533" y="277774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14" name="任意多边形: 形状 1313">
                <a:extLst>
                  <a:ext uri="{FF2B5EF4-FFF2-40B4-BE49-F238E27FC236}">
                    <a16:creationId xmlns:a16="http://schemas.microsoft.com/office/drawing/2014/main" id="{8D4382C1-4DA1-82E0-33F5-E81C73A26218}"/>
                  </a:ext>
                </a:extLst>
              </p:cNvPr>
              <p:cNvSpPr/>
              <p:nvPr/>
            </p:nvSpPr>
            <p:spPr>
              <a:xfrm rot="9311001">
                <a:off x="2038652" y="2741372"/>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15" name="任意多边形: 形状 1314">
                <a:extLst>
                  <a:ext uri="{FF2B5EF4-FFF2-40B4-BE49-F238E27FC236}">
                    <a16:creationId xmlns:a16="http://schemas.microsoft.com/office/drawing/2014/main" id="{2FED80D5-D6E9-CB30-E6B5-3F719F94CFDF}"/>
                  </a:ext>
                </a:extLst>
              </p:cNvPr>
              <p:cNvSpPr/>
              <p:nvPr/>
            </p:nvSpPr>
            <p:spPr>
              <a:xfrm>
                <a:off x="1780472" y="2696575"/>
                <a:ext cx="103111" cy="63329"/>
              </a:xfrm>
              <a:custGeom>
                <a:avLst/>
                <a:gdLst>
                  <a:gd name="connsiteX0" fmla="*/ 45720 w 336751"/>
                  <a:gd name="connsiteY0" fmla="*/ 80010 h 259080"/>
                  <a:gd name="connsiteX1" fmla="*/ 45720 w 336751"/>
                  <a:gd name="connsiteY1" fmla="*/ 80010 h 259080"/>
                  <a:gd name="connsiteX2" fmla="*/ 121920 w 336751"/>
                  <a:gd name="connsiteY2" fmla="*/ 68580 h 259080"/>
                  <a:gd name="connsiteX3" fmla="*/ 167640 w 336751"/>
                  <a:gd name="connsiteY3" fmla="*/ 34290 h 259080"/>
                  <a:gd name="connsiteX4" fmla="*/ 232410 w 336751"/>
                  <a:gd name="connsiteY4" fmla="*/ 0 h 259080"/>
                  <a:gd name="connsiteX5" fmla="*/ 297180 w 336751"/>
                  <a:gd name="connsiteY5" fmla="*/ 19050 h 259080"/>
                  <a:gd name="connsiteX6" fmla="*/ 316230 w 336751"/>
                  <a:gd name="connsiteY6" fmla="*/ 60960 h 259080"/>
                  <a:gd name="connsiteX7" fmla="*/ 323850 w 336751"/>
                  <a:gd name="connsiteY7" fmla="*/ 87630 h 259080"/>
                  <a:gd name="connsiteX8" fmla="*/ 331470 w 336751"/>
                  <a:gd name="connsiteY8" fmla="*/ 110490 h 259080"/>
                  <a:gd name="connsiteX9" fmla="*/ 335280 w 336751"/>
                  <a:gd name="connsiteY9" fmla="*/ 140970 h 259080"/>
                  <a:gd name="connsiteX10" fmla="*/ 243840 w 336751"/>
                  <a:gd name="connsiteY10" fmla="*/ 251460 h 259080"/>
                  <a:gd name="connsiteX11" fmla="*/ 179070 w 336751"/>
                  <a:gd name="connsiteY11" fmla="*/ 259080 h 259080"/>
                  <a:gd name="connsiteX12" fmla="*/ 19050 w 336751"/>
                  <a:gd name="connsiteY12" fmla="*/ 243840 h 259080"/>
                  <a:gd name="connsiteX13" fmla="*/ 15240 w 336751"/>
                  <a:gd name="connsiteY13" fmla="*/ 224790 h 259080"/>
                  <a:gd name="connsiteX14" fmla="*/ 3810 w 336751"/>
                  <a:gd name="connsiteY14" fmla="*/ 182880 h 259080"/>
                  <a:gd name="connsiteX15" fmla="*/ 0 w 336751"/>
                  <a:gd name="connsiteY15" fmla="*/ 160020 h 259080"/>
                  <a:gd name="connsiteX16" fmla="*/ 11430 w 336751"/>
                  <a:gd name="connsiteY16" fmla="*/ 91440 h 259080"/>
                  <a:gd name="connsiteX17" fmla="*/ 22860 w 336751"/>
                  <a:gd name="connsiteY17" fmla="*/ 87630 h 259080"/>
                  <a:gd name="connsiteX18" fmla="*/ 45720 w 336751"/>
                  <a:gd name="connsiteY18" fmla="*/ 8001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51" h="259080">
                    <a:moveTo>
                      <a:pt x="45720" y="80010"/>
                    </a:moveTo>
                    <a:lnTo>
                      <a:pt x="45720" y="80010"/>
                    </a:lnTo>
                    <a:cubicBezTo>
                      <a:pt x="71120" y="76200"/>
                      <a:pt x="97294" y="75877"/>
                      <a:pt x="121920" y="68580"/>
                    </a:cubicBezTo>
                    <a:cubicBezTo>
                      <a:pt x="131861" y="65635"/>
                      <a:pt x="157437" y="40849"/>
                      <a:pt x="167640" y="34290"/>
                    </a:cubicBezTo>
                    <a:cubicBezTo>
                      <a:pt x="184837" y="23235"/>
                      <a:pt x="213711" y="9349"/>
                      <a:pt x="232410" y="0"/>
                    </a:cubicBezTo>
                    <a:cubicBezTo>
                      <a:pt x="254000" y="6350"/>
                      <a:pt x="278980" y="5814"/>
                      <a:pt x="297180" y="19050"/>
                    </a:cubicBezTo>
                    <a:cubicBezTo>
                      <a:pt x="309590" y="28076"/>
                      <a:pt x="310668" y="46658"/>
                      <a:pt x="316230" y="60960"/>
                    </a:cubicBezTo>
                    <a:cubicBezTo>
                      <a:pt x="319581" y="69577"/>
                      <a:pt x="321131" y="78793"/>
                      <a:pt x="323850" y="87630"/>
                    </a:cubicBezTo>
                    <a:cubicBezTo>
                      <a:pt x="326212" y="95307"/>
                      <a:pt x="328930" y="102870"/>
                      <a:pt x="331470" y="110490"/>
                    </a:cubicBezTo>
                    <a:cubicBezTo>
                      <a:pt x="332740" y="120650"/>
                      <a:pt x="339747" y="131757"/>
                      <a:pt x="335280" y="140970"/>
                    </a:cubicBezTo>
                    <a:cubicBezTo>
                      <a:pt x="327689" y="156626"/>
                      <a:pt x="287063" y="240654"/>
                      <a:pt x="243840" y="251460"/>
                    </a:cubicBezTo>
                    <a:cubicBezTo>
                      <a:pt x="222750" y="256732"/>
                      <a:pt x="200660" y="256540"/>
                      <a:pt x="179070" y="259080"/>
                    </a:cubicBezTo>
                    <a:cubicBezTo>
                      <a:pt x="125730" y="254000"/>
                      <a:pt x="71495" y="254817"/>
                      <a:pt x="19050" y="243840"/>
                    </a:cubicBezTo>
                    <a:cubicBezTo>
                      <a:pt x="12712" y="242513"/>
                      <a:pt x="16811" y="231072"/>
                      <a:pt x="15240" y="224790"/>
                    </a:cubicBezTo>
                    <a:cubicBezTo>
                      <a:pt x="12339" y="213185"/>
                      <a:pt x="6375" y="195706"/>
                      <a:pt x="3810" y="182880"/>
                    </a:cubicBezTo>
                    <a:cubicBezTo>
                      <a:pt x="2295" y="175305"/>
                      <a:pt x="1270" y="167640"/>
                      <a:pt x="0" y="160020"/>
                    </a:cubicBezTo>
                    <a:cubicBezTo>
                      <a:pt x="3810" y="137160"/>
                      <a:pt x="4451" y="113540"/>
                      <a:pt x="11430" y="91440"/>
                    </a:cubicBezTo>
                    <a:cubicBezTo>
                      <a:pt x="12639" y="87610"/>
                      <a:pt x="19518" y="89858"/>
                      <a:pt x="22860" y="87630"/>
                    </a:cubicBezTo>
                    <a:cubicBezTo>
                      <a:pt x="31113" y="82128"/>
                      <a:pt x="41910" y="81280"/>
                      <a:pt x="45720" y="8001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16" name="任意多边形: 形状 1315">
                <a:extLst>
                  <a:ext uri="{FF2B5EF4-FFF2-40B4-BE49-F238E27FC236}">
                    <a16:creationId xmlns:a16="http://schemas.microsoft.com/office/drawing/2014/main" id="{C623D23E-CA9C-EC9C-DCDC-D67D035A8585}"/>
                  </a:ext>
                </a:extLst>
              </p:cNvPr>
              <p:cNvSpPr/>
              <p:nvPr/>
            </p:nvSpPr>
            <p:spPr>
              <a:xfrm rot="10502191">
                <a:off x="1536302" y="2689225"/>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17" name="任意多边形: 形状 1316">
                <a:extLst>
                  <a:ext uri="{FF2B5EF4-FFF2-40B4-BE49-F238E27FC236}">
                    <a16:creationId xmlns:a16="http://schemas.microsoft.com/office/drawing/2014/main" id="{CB1B447F-2DA2-966D-1DC9-9D7D46D72020}"/>
                  </a:ext>
                </a:extLst>
              </p:cNvPr>
              <p:cNvSpPr/>
              <p:nvPr/>
            </p:nvSpPr>
            <p:spPr>
              <a:xfrm rot="1085605">
                <a:off x="1911919" y="2686028"/>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18" name="任意多边形: 形状 1317">
                <a:extLst>
                  <a:ext uri="{FF2B5EF4-FFF2-40B4-BE49-F238E27FC236}">
                    <a16:creationId xmlns:a16="http://schemas.microsoft.com/office/drawing/2014/main" id="{FD6C0528-C122-D4A1-2437-225E92658367}"/>
                  </a:ext>
                </a:extLst>
              </p:cNvPr>
              <p:cNvSpPr/>
              <p:nvPr/>
            </p:nvSpPr>
            <p:spPr>
              <a:xfrm rot="9311001">
                <a:off x="1700330" y="2689536"/>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19" name="任意多边形: 形状 1318">
                <a:extLst>
                  <a:ext uri="{FF2B5EF4-FFF2-40B4-BE49-F238E27FC236}">
                    <a16:creationId xmlns:a16="http://schemas.microsoft.com/office/drawing/2014/main" id="{9E2D3CBC-AFE6-84D6-AE97-B12F35466906}"/>
                  </a:ext>
                </a:extLst>
              </p:cNvPr>
              <p:cNvSpPr/>
              <p:nvPr/>
            </p:nvSpPr>
            <p:spPr>
              <a:xfrm rot="20109733">
                <a:off x="1599677" y="265891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20" name="任意多边形: 形状 1319">
                <a:extLst>
                  <a:ext uri="{FF2B5EF4-FFF2-40B4-BE49-F238E27FC236}">
                    <a16:creationId xmlns:a16="http://schemas.microsoft.com/office/drawing/2014/main" id="{ABD2C857-A3CE-4E88-3FEE-FA8E4147549B}"/>
                  </a:ext>
                </a:extLst>
              </p:cNvPr>
              <p:cNvSpPr/>
              <p:nvPr/>
            </p:nvSpPr>
            <p:spPr>
              <a:xfrm rot="1085605">
                <a:off x="2010725" y="2650600"/>
                <a:ext cx="76530" cy="93075"/>
              </a:xfrm>
              <a:custGeom>
                <a:avLst/>
                <a:gdLst>
                  <a:gd name="connsiteX0" fmla="*/ 190500 w 229971"/>
                  <a:gd name="connsiteY0" fmla="*/ 0 h 245045"/>
                  <a:gd name="connsiteX1" fmla="*/ 190500 w 229971"/>
                  <a:gd name="connsiteY1" fmla="*/ 0 h 245045"/>
                  <a:gd name="connsiteX2" fmla="*/ 118110 w 229971"/>
                  <a:gd name="connsiteY2" fmla="*/ 15240 h 245045"/>
                  <a:gd name="connsiteX3" fmla="*/ 11430 w 229971"/>
                  <a:gd name="connsiteY3" fmla="*/ 30480 h 245045"/>
                  <a:gd name="connsiteX4" fmla="*/ 3810 w 229971"/>
                  <a:gd name="connsiteY4" fmla="*/ 41910 h 245045"/>
                  <a:gd name="connsiteX5" fmla="*/ 0 w 229971"/>
                  <a:gd name="connsiteY5" fmla="*/ 53340 h 245045"/>
                  <a:gd name="connsiteX6" fmla="*/ 7620 w 229971"/>
                  <a:gd name="connsiteY6" fmla="*/ 83820 h 245045"/>
                  <a:gd name="connsiteX7" fmla="*/ 22860 w 229971"/>
                  <a:gd name="connsiteY7" fmla="*/ 137160 h 245045"/>
                  <a:gd name="connsiteX8" fmla="*/ 41910 w 229971"/>
                  <a:gd name="connsiteY8" fmla="*/ 175260 h 245045"/>
                  <a:gd name="connsiteX9" fmla="*/ 60960 w 229971"/>
                  <a:gd name="connsiteY9" fmla="*/ 217170 h 245045"/>
                  <a:gd name="connsiteX10" fmla="*/ 64770 w 229971"/>
                  <a:gd name="connsiteY10" fmla="*/ 240030 h 245045"/>
                  <a:gd name="connsiteX11" fmla="*/ 148590 w 229971"/>
                  <a:gd name="connsiteY11" fmla="*/ 209550 h 245045"/>
                  <a:gd name="connsiteX12" fmla="*/ 152400 w 229971"/>
                  <a:gd name="connsiteY12" fmla="*/ 179070 h 245045"/>
                  <a:gd name="connsiteX13" fmla="*/ 156210 w 229971"/>
                  <a:gd name="connsiteY13" fmla="*/ 160020 h 245045"/>
                  <a:gd name="connsiteX14" fmla="*/ 171450 w 229971"/>
                  <a:gd name="connsiteY14" fmla="*/ 152400 h 245045"/>
                  <a:gd name="connsiteX15" fmla="*/ 213360 w 229971"/>
                  <a:gd name="connsiteY15" fmla="*/ 140970 h 245045"/>
                  <a:gd name="connsiteX16" fmla="*/ 220980 w 229971"/>
                  <a:gd name="connsiteY16" fmla="*/ 125730 h 245045"/>
                  <a:gd name="connsiteX17" fmla="*/ 213360 w 229971"/>
                  <a:gd name="connsiteY17" fmla="*/ 26670 h 245045"/>
                  <a:gd name="connsiteX18" fmla="*/ 190500 w 229971"/>
                  <a:gd name="connsiteY18" fmla="*/ 19050 h 245045"/>
                  <a:gd name="connsiteX19" fmla="*/ 190500 w 229971"/>
                  <a:gd name="connsiteY19" fmla="*/ 0 h 24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71" h="245045">
                    <a:moveTo>
                      <a:pt x="190500" y="0"/>
                    </a:moveTo>
                    <a:lnTo>
                      <a:pt x="190500" y="0"/>
                    </a:lnTo>
                    <a:cubicBezTo>
                      <a:pt x="166370" y="5080"/>
                      <a:pt x="142604" y="12392"/>
                      <a:pt x="118110" y="15240"/>
                    </a:cubicBezTo>
                    <a:cubicBezTo>
                      <a:pt x="65950" y="21305"/>
                      <a:pt x="41578" y="332"/>
                      <a:pt x="11430" y="30480"/>
                    </a:cubicBezTo>
                    <a:cubicBezTo>
                      <a:pt x="8192" y="33718"/>
                      <a:pt x="5858" y="37814"/>
                      <a:pt x="3810" y="41910"/>
                    </a:cubicBezTo>
                    <a:cubicBezTo>
                      <a:pt x="2014" y="45502"/>
                      <a:pt x="1270" y="49530"/>
                      <a:pt x="0" y="53340"/>
                    </a:cubicBezTo>
                    <a:cubicBezTo>
                      <a:pt x="2540" y="63500"/>
                      <a:pt x="6066" y="73463"/>
                      <a:pt x="7620" y="83820"/>
                    </a:cubicBezTo>
                    <a:cubicBezTo>
                      <a:pt x="15535" y="136586"/>
                      <a:pt x="-2410" y="120314"/>
                      <a:pt x="22860" y="137160"/>
                    </a:cubicBezTo>
                    <a:cubicBezTo>
                      <a:pt x="29210" y="149860"/>
                      <a:pt x="36317" y="162209"/>
                      <a:pt x="41910" y="175260"/>
                    </a:cubicBezTo>
                    <a:cubicBezTo>
                      <a:pt x="55577" y="207150"/>
                      <a:pt x="49015" y="193279"/>
                      <a:pt x="60960" y="217170"/>
                    </a:cubicBezTo>
                    <a:cubicBezTo>
                      <a:pt x="62230" y="224790"/>
                      <a:pt x="57123" y="238938"/>
                      <a:pt x="64770" y="240030"/>
                    </a:cubicBezTo>
                    <a:cubicBezTo>
                      <a:pt x="138540" y="250569"/>
                      <a:pt x="133879" y="246327"/>
                      <a:pt x="148590" y="209550"/>
                    </a:cubicBezTo>
                    <a:cubicBezTo>
                      <a:pt x="149860" y="199390"/>
                      <a:pt x="150843" y="189190"/>
                      <a:pt x="152400" y="179070"/>
                    </a:cubicBezTo>
                    <a:cubicBezTo>
                      <a:pt x="153385" y="172670"/>
                      <a:pt x="152446" y="165290"/>
                      <a:pt x="156210" y="160020"/>
                    </a:cubicBezTo>
                    <a:cubicBezTo>
                      <a:pt x="159511" y="155398"/>
                      <a:pt x="166519" y="155218"/>
                      <a:pt x="171450" y="152400"/>
                    </a:cubicBezTo>
                    <a:cubicBezTo>
                      <a:pt x="195655" y="138568"/>
                      <a:pt x="168820" y="146538"/>
                      <a:pt x="213360" y="140970"/>
                    </a:cubicBezTo>
                    <a:cubicBezTo>
                      <a:pt x="215900" y="135890"/>
                      <a:pt x="219039" y="131068"/>
                      <a:pt x="220980" y="125730"/>
                    </a:cubicBezTo>
                    <a:cubicBezTo>
                      <a:pt x="234088" y="89683"/>
                      <a:pt x="233936" y="69879"/>
                      <a:pt x="213360" y="26670"/>
                    </a:cubicBezTo>
                    <a:cubicBezTo>
                      <a:pt x="209907" y="19418"/>
                      <a:pt x="196180" y="24730"/>
                      <a:pt x="190500" y="19050"/>
                    </a:cubicBezTo>
                    <a:lnTo>
                      <a:pt x="190500" y="0"/>
                    </a:ln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a:p>
            </p:txBody>
          </p:sp>
          <p:sp>
            <p:nvSpPr>
              <p:cNvPr id="1321" name="任意多边形: 形状 1320">
                <a:extLst>
                  <a:ext uri="{FF2B5EF4-FFF2-40B4-BE49-F238E27FC236}">
                    <a16:creationId xmlns:a16="http://schemas.microsoft.com/office/drawing/2014/main" id="{F1899779-F8F1-F681-42D0-CF719B227772}"/>
                  </a:ext>
                </a:extLst>
              </p:cNvPr>
              <p:cNvSpPr/>
              <p:nvPr/>
            </p:nvSpPr>
            <p:spPr>
              <a:xfrm rot="17159359">
                <a:off x="2078308" y="2685113"/>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22" name="任意多边形: 形状 1321">
                <a:extLst>
                  <a:ext uri="{FF2B5EF4-FFF2-40B4-BE49-F238E27FC236}">
                    <a16:creationId xmlns:a16="http://schemas.microsoft.com/office/drawing/2014/main" id="{E9CF3181-C273-D937-C828-C99D7C3F8BA6}"/>
                  </a:ext>
                </a:extLst>
              </p:cNvPr>
              <p:cNvSpPr/>
              <p:nvPr/>
            </p:nvSpPr>
            <p:spPr>
              <a:xfrm>
                <a:off x="1767634" y="2631569"/>
                <a:ext cx="76530" cy="54562"/>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23" name="任意多边形: 形状 1322">
                <a:extLst>
                  <a:ext uri="{FF2B5EF4-FFF2-40B4-BE49-F238E27FC236}">
                    <a16:creationId xmlns:a16="http://schemas.microsoft.com/office/drawing/2014/main" id="{951E3E86-2A3A-45D3-4915-B9C9E966A5EA}"/>
                  </a:ext>
                </a:extLst>
              </p:cNvPr>
              <p:cNvSpPr/>
              <p:nvPr/>
            </p:nvSpPr>
            <p:spPr>
              <a:xfrm rot="633773">
                <a:off x="1869118" y="2631129"/>
                <a:ext cx="113980" cy="48380"/>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sp>
            <p:nvSpPr>
              <p:cNvPr id="1324" name="任意多边形: 形状 1323">
                <a:extLst>
                  <a:ext uri="{FF2B5EF4-FFF2-40B4-BE49-F238E27FC236}">
                    <a16:creationId xmlns:a16="http://schemas.microsoft.com/office/drawing/2014/main" id="{D49538EC-D5DA-35F3-D7FF-74BEDE698C2B}"/>
                  </a:ext>
                </a:extLst>
              </p:cNvPr>
              <p:cNvSpPr/>
              <p:nvPr/>
            </p:nvSpPr>
            <p:spPr>
              <a:xfrm>
                <a:off x="1550851" y="2631262"/>
                <a:ext cx="75332" cy="46504"/>
              </a:xfrm>
              <a:custGeom>
                <a:avLst/>
                <a:gdLst>
                  <a:gd name="connsiteX0" fmla="*/ 150538 w 348658"/>
                  <a:gd name="connsiteY0" fmla="*/ 45720 h 312420"/>
                  <a:gd name="connsiteX1" fmla="*/ 150538 w 348658"/>
                  <a:gd name="connsiteY1" fmla="*/ 45720 h 312420"/>
                  <a:gd name="connsiteX2" fmla="*/ 89578 w 348658"/>
                  <a:gd name="connsiteY2" fmla="*/ 68580 h 312420"/>
                  <a:gd name="connsiteX3" fmla="*/ 70528 w 348658"/>
                  <a:gd name="connsiteY3" fmla="*/ 80010 h 312420"/>
                  <a:gd name="connsiteX4" fmla="*/ 5758 w 348658"/>
                  <a:gd name="connsiteY4" fmla="*/ 133350 h 312420"/>
                  <a:gd name="connsiteX5" fmla="*/ 13378 w 348658"/>
                  <a:gd name="connsiteY5" fmla="*/ 243840 h 312420"/>
                  <a:gd name="connsiteX6" fmla="*/ 66718 w 348658"/>
                  <a:gd name="connsiteY6" fmla="*/ 297180 h 312420"/>
                  <a:gd name="connsiteX7" fmla="*/ 104818 w 348658"/>
                  <a:gd name="connsiteY7" fmla="*/ 312420 h 312420"/>
                  <a:gd name="connsiteX8" fmla="*/ 253408 w 348658"/>
                  <a:gd name="connsiteY8" fmla="*/ 289560 h 312420"/>
                  <a:gd name="connsiteX9" fmla="*/ 283888 w 348658"/>
                  <a:gd name="connsiteY9" fmla="*/ 262890 h 312420"/>
                  <a:gd name="connsiteX10" fmla="*/ 302938 w 348658"/>
                  <a:gd name="connsiteY10" fmla="*/ 232410 h 312420"/>
                  <a:gd name="connsiteX11" fmla="*/ 348658 w 348658"/>
                  <a:gd name="connsiteY11" fmla="*/ 125730 h 312420"/>
                  <a:gd name="connsiteX12" fmla="*/ 337228 w 348658"/>
                  <a:gd name="connsiteY12" fmla="*/ 38100 h 312420"/>
                  <a:gd name="connsiteX13" fmla="*/ 325798 w 348658"/>
                  <a:gd name="connsiteY13" fmla="*/ 34290 h 312420"/>
                  <a:gd name="connsiteX14" fmla="*/ 306748 w 348658"/>
                  <a:gd name="connsiteY14" fmla="*/ 22860 h 312420"/>
                  <a:gd name="connsiteX15" fmla="*/ 257218 w 348658"/>
                  <a:gd name="connsiteY15" fmla="*/ 11430 h 312420"/>
                  <a:gd name="connsiteX16" fmla="*/ 222928 w 348658"/>
                  <a:gd name="connsiteY16" fmla="*/ 0 h 312420"/>
                  <a:gd name="connsiteX17" fmla="*/ 196258 w 348658"/>
                  <a:gd name="connsiteY17" fmla="*/ 3810 h 312420"/>
                  <a:gd name="connsiteX18" fmla="*/ 181018 w 348658"/>
                  <a:gd name="connsiteY18" fmla="*/ 34290 h 312420"/>
                  <a:gd name="connsiteX19" fmla="*/ 150538 w 348658"/>
                  <a:gd name="connsiteY19" fmla="*/ 457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58" h="312420">
                    <a:moveTo>
                      <a:pt x="150538" y="45720"/>
                    </a:moveTo>
                    <a:lnTo>
                      <a:pt x="150538" y="45720"/>
                    </a:lnTo>
                    <a:cubicBezTo>
                      <a:pt x="130218" y="53340"/>
                      <a:pt x="109525" y="60031"/>
                      <a:pt x="89578" y="68580"/>
                    </a:cubicBezTo>
                    <a:cubicBezTo>
                      <a:pt x="82771" y="71497"/>
                      <a:pt x="76578" y="75739"/>
                      <a:pt x="70528" y="80010"/>
                    </a:cubicBezTo>
                    <a:cubicBezTo>
                      <a:pt x="25559" y="111753"/>
                      <a:pt x="34537" y="104571"/>
                      <a:pt x="5758" y="133350"/>
                    </a:cubicBezTo>
                    <a:cubicBezTo>
                      <a:pt x="-1381" y="176187"/>
                      <a:pt x="-4822" y="183174"/>
                      <a:pt x="13378" y="243840"/>
                    </a:cubicBezTo>
                    <a:cubicBezTo>
                      <a:pt x="16533" y="254356"/>
                      <a:pt x="60276" y="293243"/>
                      <a:pt x="66718" y="297180"/>
                    </a:cubicBezTo>
                    <a:cubicBezTo>
                      <a:pt x="78389" y="304313"/>
                      <a:pt x="92118" y="307340"/>
                      <a:pt x="104818" y="312420"/>
                    </a:cubicBezTo>
                    <a:cubicBezTo>
                      <a:pt x="154348" y="304800"/>
                      <a:pt x="205109" y="302919"/>
                      <a:pt x="253408" y="289560"/>
                    </a:cubicBezTo>
                    <a:cubicBezTo>
                      <a:pt x="266420" y="285961"/>
                      <a:pt x="275046" y="273092"/>
                      <a:pt x="283888" y="262890"/>
                    </a:cubicBezTo>
                    <a:cubicBezTo>
                      <a:pt x="291735" y="253836"/>
                      <a:pt x="297043" y="242840"/>
                      <a:pt x="302938" y="232410"/>
                    </a:cubicBezTo>
                    <a:cubicBezTo>
                      <a:pt x="338789" y="168981"/>
                      <a:pt x="329275" y="188724"/>
                      <a:pt x="348658" y="125730"/>
                    </a:cubicBezTo>
                    <a:cubicBezTo>
                      <a:pt x="344848" y="96520"/>
                      <a:pt x="344372" y="66678"/>
                      <a:pt x="337228" y="38100"/>
                    </a:cubicBezTo>
                    <a:cubicBezTo>
                      <a:pt x="336254" y="34204"/>
                      <a:pt x="329390" y="36086"/>
                      <a:pt x="325798" y="34290"/>
                    </a:cubicBezTo>
                    <a:cubicBezTo>
                      <a:pt x="319174" y="30978"/>
                      <a:pt x="313660" y="25518"/>
                      <a:pt x="306748" y="22860"/>
                    </a:cubicBezTo>
                    <a:cubicBezTo>
                      <a:pt x="293971" y="17946"/>
                      <a:pt x="271706" y="14650"/>
                      <a:pt x="257218" y="11430"/>
                    </a:cubicBezTo>
                    <a:cubicBezTo>
                      <a:pt x="238761" y="7328"/>
                      <a:pt x="242376" y="7779"/>
                      <a:pt x="222928" y="0"/>
                    </a:cubicBezTo>
                    <a:cubicBezTo>
                      <a:pt x="214038" y="1270"/>
                      <a:pt x="204290" y="-206"/>
                      <a:pt x="196258" y="3810"/>
                    </a:cubicBezTo>
                    <a:cubicBezTo>
                      <a:pt x="185826" y="9026"/>
                      <a:pt x="182954" y="24610"/>
                      <a:pt x="181018" y="34290"/>
                    </a:cubicBezTo>
                    <a:cubicBezTo>
                      <a:pt x="180769" y="35535"/>
                      <a:pt x="155618" y="43815"/>
                      <a:pt x="150538" y="45720"/>
                    </a:cubicBezTo>
                    <a:close/>
                  </a:path>
                </a:pathLst>
              </a:custGeom>
              <a:grp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2" dirty="0"/>
              </a:p>
            </p:txBody>
          </p:sp>
        </p:grpSp>
        <p:grpSp>
          <p:nvGrpSpPr>
            <p:cNvPr id="43" name="组合 42">
              <a:extLst>
                <a:ext uri="{FF2B5EF4-FFF2-40B4-BE49-F238E27FC236}">
                  <a16:creationId xmlns:a16="http://schemas.microsoft.com/office/drawing/2014/main" id="{DB3A0958-A7C1-8970-D4BE-53C1C9CD926F}"/>
                </a:ext>
              </a:extLst>
            </p:cNvPr>
            <p:cNvGrpSpPr/>
            <p:nvPr/>
          </p:nvGrpSpPr>
          <p:grpSpPr>
            <a:xfrm>
              <a:off x="4572153" y="3330139"/>
              <a:ext cx="729001" cy="299654"/>
              <a:chOff x="473027" y="561086"/>
              <a:chExt cx="609815" cy="299654"/>
            </a:xfrm>
          </p:grpSpPr>
          <p:grpSp>
            <p:nvGrpSpPr>
              <p:cNvPr id="44" name="组合 43">
                <a:extLst>
                  <a:ext uri="{FF2B5EF4-FFF2-40B4-BE49-F238E27FC236}">
                    <a16:creationId xmlns:a16="http://schemas.microsoft.com/office/drawing/2014/main" id="{AFCAC188-4859-4E19-FBE8-976F977CA263}"/>
                  </a:ext>
                </a:extLst>
              </p:cNvPr>
              <p:cNvGrpSpPr/>
              <p:nvPr/>
            </p:nvGrpSpPr>
            <p:grpSpPr>
              <a:xfrm>
                <a:off x="762235" y="694478"/>
                <a:ext cx="320607" cy="166262"/>
                <a:chOff x="395816" y="1047450"/>
                <a:chExt cx="609359" cy="292477"/>
              </a:xfrm>
            </p:grpSpPr>
            <p:sp>
              <p:nvSpPr>
                <p:cNvPr id="1229" name="任意多边形: 形状 1228">
                  <a:extLst>
                    <a:ext uri="{FF2B5EF4-FFF2-40B4-BE49-F238E27FC236}">
                      <a16:creationId xmlns:a16="http://schemas.microsoft.com/office/drawing/2014/main" id="{F10906F2-0BF1-732D-71A6-8961A766D5B4}"/>
                    </a:ext>
                  </a:extLst>
                </p:cNvPr>
                <p:cNvSpPr/>
                <p:nvPr/>
              </p:nvSpPr>
              <p:spPr>
                <a:xfrm flipV="1">
                  <a:off x="443915" y="1056444"/>
                  <a:ext cx="48186" cy="45719"/>
                </a:xfrm>
                <a:custGeom>
                  <a:avLst/>
                  <a:gdLst>
                    <a:gd name="connsiteX0" fmla="*/ 24563 w 50760"/>
                    <a:gd name="connsiteY0" fmla="*/ 10716 h 44053"/>
                    <a:gd name="connsiteX1" fmla="*/ 24563 w 50760"/>
                    <a:gd name="connsiteY1" fmla="*/ 10716 h 44053"/>
                    <a:gd name="connsiteX2" fmla="*/ 11466 w 50760"/>
                    <a:gd name="connsiteY2" fmla="*/ 11907 h 44053"/>
                    <a:gd name="connsiteX3" fmla="*/ 750 w 50760"/>
                    <a:gd name="connsiteY3" fmla="*/ 13097 h 44053"/>
                    <a:gd name="connsiteX4" fmla="*/ 10275 w 50760"/>
                    <a:gd name="connsiteY4" fmla="*/ 41672 h 44053"/>
                    <a:gd name="connsiteX5" fmla="*/ 17419 w 50760"/>
                    <a:gd name="connsiteY5" fmla="*/ 44053 h 44053"/>
                    <a:gd name="connsiteX6" fmla="*/ 31706 w 50760"/>
                    <a:gd name="connsiteY6" fmla="*/ 42863 h 44053"/>
                    <a:gd name="connsiteX7" fmla="*/ 40041 w 50760"/>
                    <a:gd name="connsiteY7" fmla="*/ 39291 h 44053"/>
                    <a:gd name="connsiteX8" fmla="*/ 47185 w 50760"/>
                    <a:gd name="connsiteY8" fmla="*/ 34528 h 44053"/>
                    <a:gd name="connsiteX9" fmla="*/ 48375 w 50760"/>
                    <a:gd name="connsiteY9" fmla="*/ 29766 h 44053"/>
                    <a:gd name="connsiteX10" fmla="*/ 50756 w 50760"/>
                    <a:gd name="connsiteY10" fmla="*/ 26194 h 44053"/>
                    <a:gd name="connsiteX11" fmla="*/ 45994 w 50760"/>
                    <a:gd name="connsiteY11" fmla="*/ 0 h 44053"/>
                    <a:gd name="connsiteX12" fmla="*/ 31706 w 50760"/>
                    <a:gd name="connsiteY12" fmla="*/ 1191 h 44053"/>
                    <a:gd name="connsiteX13" fmla="*/ 26944 w 50760"/>
                    <a:gd name="connsiteY13" fmla="*/ 5953 h 44053"/>
                    <a:gd name="connsiteX14" fmla="*/ 24563 w 50760"/>
                    <a:gd name="connsiteY14" fmla="*/ 10716 h 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60" h="44053">
                      <a:moveTo>
                        <a:pt x="24563" y="10716"/>
                      </a:moveTo>
                      <a:lnTo>
                        <a:pt x="24563" y="10716"/>
                      </a:lnTo>
                      <a:lnTo>
                        <a:pt x="11466" y="11907"/>
                      </a:lnTo>
                      <a:cubicBezTo>
                        <a:pt x="7890" y="12265"/>
                        <a:pt x="2270" y="9840"/>
                        <a:pt x="750" y="13097"/>
                      </a:cubicBezTo>
                      <a:cubicBezTo>
                        <a:pt x="-2466" y="19987"/>
                        <a:pt x="5398" y="36795"/>
                        <a:pt x="10275" y="41672"/>
                      </a:cubicBezTo>
                      <a:cubicBezTo>
                        <a:pt x="12050" y="43447"/>
                        <a:pt x="15038" y="43259"/>
                        <a:pt x="17419" y="44053"/>
                      </a:cubicBezTo>
                      <a:cubicBezTo>
                        <a:pt x="22181" y="43656"/>
                        <a:pt x="27030" y="43847"/>
                        <a:pt x="31706" y="42863"/>
                      </a:cubicBezTo>
                      <a:cubicBezTo>
                        <a:pt x="34664" y="42240"/>
                        <a:pt x="37289" y="40542"/>
                        <a:pt x="40041" y="39291"/>
                      </a:cubicBezTo>
                      <a:cubicBezTo>
                        <a:pt x="45327" y="36888"/>
                        <a:pt x="43852" y="37861"/>
                        <a:pt x="47185" y="34528"/>
                      </a:cubicBezTo>
                      <a:cubicBezTo>
                        <a:pt x="47582" y="32941"/>
                        <a:pt x="47731" y="31270"/>
                        <a:pt x="48375" y="29766"/>
                      </a:cubicBezTo>
                      <a:cubicBezTo>
                        <a:pt x="48939" y="28451"/>
                        <a:pt x="50870" y="27620"/>
                        <a:pt x="50756" y="26194"/>
                      </a:cubicBezTo>
                      <a:cubicBezTo>
                        <a:pt x="50048" y="17348"/>
                        <a:pt x="47581" y="8731"/>
                        <a:pt x="45994" y="0"/>
                      </a:cubicBezTo>
                      <a:cubicBezTo>
                        <a:pt x="41231" y="397"/>
                        <a:pt x="36268" y="-234"/>
                        <a:pt x="31706" y="1191"/>
                      </a:cubicBezTo>
                      <a:cubicBezTo>
                        <a:pt x="29563" y="1861"/>
                        <a:pt x="28422" y="4264"/>
                        <a:pt x="26944" y="5953"/>
                      </a:cubicBezTo>
                      <a:cubicBezTo>
                        <a:pt x="25637" y="7447"/>
                        <a:pt x="23372" y="10716"/>
                        <a:pt x="24563"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0" name="任意多边形: 形状 1229">
                  <a:extLst>
                    <a:ext uri="{FF2B5EF4-FFF2-40B4-BE49-F238E27FC236}">
                      <a16:creationId xmlns:a16="http://schemas.microsoft.com/office/drawing/2014/main" id="{0634B77D-3CAA-35A6-A53E-540471E8A4A4}"/>
                    </a:ext>
                  </a:extLst>
                </p:cNvPr>
                <p:cNvSpPr/>
                <p:nvPr/>
              </p:nvSpPr>
              <p:spPr>
                <a:xfrm rot="18466162">
                  <a:off x="438388" y="1294633"/>
                  <a:ext cx="54879" cy="31277"/>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1" name="任意多边形: 形状 1230">
                  <a:extLst>
                    <a:ext uri="{FF2B5EF4-FFF2-40B4-BE49-F238E27FC236}">
                      <a16:creationId xmlns:a16="http://schemas.microsoft.com/office/drawing/2014/main" id="{2F7D2C2E-55F5-E83D-3480-4FE62A4174F0}"/>
                    </a:ext>
                  </a:extLst>
                </p:cNvPr>
                <p:cNvSpPr/>
                <p:nvPr/>
              </p:nvSpPr>
              <p:spPr>
                <a:xfrm>
                  <a:off x="731548" y="1240726"/>
                  <a:ext cx="50283" cy="54769"/>
                </a:xfrm>
                <a:custGeom>
                  <a:avLst/>
                  <a:gdLst>
                    <a:gd name="connsiteX0" fmla="*/ 25520 w 50283"/>
                    <a:gd name="connsiteY0" fmla="*/ 10716 h 54769"/>
                    <a:gd name="connsiteX1" fmla="*/ 25520 w 50283"/>
                    <a:gd name="connsiteY1" fmla="*/ 10716 h 54769"/>
                    <a:gd name="connsiteX2" fmla="*/ 1707 w 50283"/>
                    <a:gd name="connsiteY2" fmla="*/ 11907 h 54769"/>
                    <a:gd name="connsiteX3" fmla="*/ 517 w 50283"/>
                    <a:gd name="connsiteY3" fmla="*/ 17860 h 54769"/>
                    <a:gd name="connsiteX4" fmla="*/ 4088 w 50283"/>
                    <a:gd name="connsiteY4" fmla="*/ 42863 h 54769"/>
                    <a:gd name="connsiteX5" fmla="*/ 5279 w 50283"/>
                    <a:gd name="connsiteY5" fmla="*/ 48816 h 54769"/>
                    <a:gd name="connsiteX6" fmla="*/ 10042 w 50283"/>
                    <a:gd name="connsiteY6" fmla="*/ 51197 h 54769"/>
                    <a:gd name="connsiteX7" fmla="*/ 23138 w 50283"/>
                    <a:gd name="connsiteY7" fmla="*/ 54769 h 54769"/>
                    <a:gd name="connsiteX8" fmla="*/ 37426 w 50283"/>
                    <a:gd name="connsiteY8" fmla="*/ 53578 h 54769"/>
                    <a:gd name="connsiteX9" fmla="*/ 38617 w 50283"/>
                    <a:gd name="connsiteY9" fmla="*/ 50007 h 54769"/>
                    <a:gd name="connsiteX10" fmla="*/ 42188 w 50283"/>
                    <a:gd name="connsiteY10" fmla="*/ 40482 h 54769"/>
                    <a:gd name="connsiteX11" fmla="*/ 46951 w 50283"/>
                    <a:gd name="connsiteY11" fmla="*/ 32147 h 54769"/>
                    <a:gd name="connsiteX12" fmla="*/ 49332 w 50283"/>
                    <a:gd name="connsiteY12" fmla="*/ 26194 h 54769"/>
                    <a:gd name="connsiteX13" fmla="*/ 40998 w 50283"/>
                    <a:gd name="connsiteY13" fmla="*/ 1191 h 54769"/>
                    <a:gd name="connsiteX14" fmla="*/ 35045 w 50283"/>
                    <a:gd name="connsiteY14" fmla="*/ 0 h 54769"/>
                    <a:gd name="connsiteX15" fmla="*/ 30282 w 50283"/>
                    <a:gd name="connsiteY15" fmla="*/ 8335 h 54769"/>
                    <a:gd name="connsiteX16" fmla="*/ 27901 w 50283"/>
                    <a:gd name="connsiteY16" fmla="*/ 13097 h 54769"/>
                    <a:gd name="connsiteX17" fmla="*/ 23138 w 50283"/>
                    <a:gd name="connsiteY17" fmla="*/ 15478 h 54769"/>
                    <a:gd name="connsiteX18" fmla="*/ 25520 w 50283"/>
                    <a:gd name="connsiteY18" fmla="*/ 1071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83" h="54769">
                      <a:moveTo>
                        <a:pt x="25520" y="10716"/>
                      </a:moveTo>
                      <a:lnTo>
                        <a:pt x="25520" y="10716"/>
                      </a:lnTo>
                      <a:cubicBezTo>
                        <a:pt x="17582" y="11113"/>
                        <a:pt x="9349" y="9724"/>
                        <a:pt x="1707" y="11907"/>
                      </a:cubicBezTo>
                      <a:cubicBezTo>
                        <a:pt x="-239" y="12463"/>
                        <a:pt x="517" y="15836"/>
                        <a:pt x="517" y="17860"/>
                      </a:cubicBezTo>
                      <a:cubicBezTo>
                        <a:pt x="517" y="38815"/>
                        <a:pt x="-2007" y="33719"/>
                        <a:pt x="4088" y="42863"/>
                      </a:cubicBezTo>
                      <a:cubicBezTo>
                        <a:pt x="4485" y="44847"/>
                        <a:pt x="4103" y="47169"/>
                        <a:pt x="5279" y="48816"/>
                      </a:cubicBezTo>
                      <a:cubicBezTo>
                        <a:pt x="6311" y="50260"/>
                        <a:pt x="8394" y="50538"/>
                        <a:pt x="10042" y="51197"/>
                      </a:cubicBezTo>
                      <a:cubicBezTo>
                        <a:pt x="16084" y="53614"/>
                        <a:pt x="17160" y="53573"/>
                        <a:pt x="23138" y="54769"/>
                      </a:cubicBezTo>
                      <a:cubicBezTo>
                        <a:pt x="27901" y="54372"/>
                        <a:pt x="32858" y="54983"/>
                        <a:pt x="37426" y="53578"/>
                      </a:cubicBezTo>
                      <a:cubicBezTo>
                        <a:pt x="38625" y="53209"/>
                        <a:pt x="38313" y="51224"/>
                        <a:pt x="38617" y="50007"/>
                      </a:cubicBezTo>
                      <a:cubicBezTo>
                        <a:pt x="40677" y="41766"/>
                        <a:pt x="38267" y="46362"/>
                        <a:pt x="42188" y="40482"/>
                      </a:cubicBezTo>
                      <a:cubicBezTo>
                        <a:pt x="44937" y="29488"/>
                        <a:pt x="41039" y="41606"/>
                        <a:pt x="46951" y="32147"/>
                      </a:cubicBezTo>
                      <a:cubicBezTo>
                        <a:pt x="48084" y="30335"/>
                        <a:pt x="48538" y="28178"/>
                        <a:pt x="49332" y="26194"/>
                      </a:cubicBezTo>
                      <a:cubicBezTo>
                        <a:pt x="47984" y="-784"/>
                        <a:pt x="55993" y="3918"/>
                        <a:pt x="40998" y="1191"/>
                      </a:cubicBezTo>
                      <a:cubicBezTo>
                        <a:pt x="39007" y="829"/>
                        <a:pt x="37029" y="397"/>
                        <a:pt x="35045" y="0"/>
                      </a:cubicBezTo>
                      <a:cubicBezTo>
                        <a:pt x="33457" y="2778"/>
                        <a:pt x="31814" y="5526"/>
                        <a:pt x="30282" y="8335"/>
                      </a:cubicBezTo>
                      <a:cubicBezTo>
                        <a:pt x="29432" y="9893"/>
                        <a:pt x="29156" y="11842"/>
                        <a:pt x="27901" y="13097"/>
                      </a:cubicBezTo>
                      <a:cubicBezTo>
                        <a:pt x="26646" y="14352"/>
                        <a:pt x="24679" y="14597"/>
                        <a:pt x="23138" y="15478"/>
                      </a:cubicBezTo>
                      <a:cubicBezTo>
                        <a:pt x="21896" y="16188"/>
                        <a:pt x="25123" y="11510"/>
                        <a:pt x="25520"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2" name="任意多边形: 形状 1231">
                  <a:extLst>
                    <a:ext uri="{FF2B5EF4-FFF2-40B4-BE49-F238E27FC236}">
                      <a16:creationId xmlns:a16="http://schemas.microsoft.com/office/drawing/2014/main" id="{0002ADA2-B888-29EC-72BE-88D03C73F933}"/>
                    </a:ext>
                  </a:extLst>
                </p:cNvPr>
                <p:cNvSpPr/>
                <p:nvPr/>
              </p:nvSpPr>
              <p:spPr>
                <a:xfrm rot="19897983">
                  <a:off x="429027" y="1119265"/>
                  <a:ext cx="71438" cy="36916"/>
                </a:xfrm>
                <a:custGeom>
                  <a:avLst/>
                  <a:gdLst>
                    <a:gd name="connsiteX0" fmla="*/ 0 w 71438"/>
                    <a:gd name="connsiteY0" fmla="*/ 22622 h 36916"/>
                    <a:gd name="connsiteX1" fmla="*/ 0 w 71438"/>
                    <a:gd name="connsiteY1" fmla="*/ 22622 h 36916"/>
                    <a:gd name="connsiteX2" fmla="*/ 11906 w 71438"/>
                    <a:gd name="connsiteY2" fmla="*/ 5954 h 36916"/>
                    <a:gd name="connsiteX3" fmla="*/ 17859 w 71438"/>
                    <a:gd name="connsiteY3" fmla="*/ 0 h 36916"/>
                    <a:gd name="connsiteX4" fmla="*/ 70247 w 71438"/>
                    <a:gd name="connsiteY4" fmla="*/ 20241 h 36916"/>
                    <a:gd name="connsiteX5" fmla="*/ 71438 w 71438"/>
                    <a:gd name="connsiteY5" fmla="*/ 25004 h 36916"/>
                    <a:gd name="connsiteX6" fmla="*/ 66675 w 71438"/>
                    <a:gd name="connsiteY6" fmla="*/ 30957 h 36916"/>
                    <a:gd name="connsiteX7" fmla="*/ 54769 w 71438"/>
                    <a:gd name="connsiteY7" fmla="*/ 35719 h 36916"/>
                    <a:gd name="connsiteX8" fmla="*/ 47625 w 71438"/>
                    <a:gd name="connsiteY8" fmla="*/ 36910 h 36916"/>
                    <a:gd name="connsiteX9" fmla="*/ 0 w 71438"/>
                    <a:gd name="connsiteY9" fmla="*/ 22622 h 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8" h="36916">
                      <a:moveTo>
                        <a:pt x="0" y="22622"/>
                      </a:moveTo>
                      <a:lnTo>
                        <a:pt x="0" y="22622"/>
                      </a:lnTo>
                      <a:cubicBezTo>
                        <a:pt x="4061" y="16532"/>
                        <a:pt x="7122" y="11270"/>
                        <a:pt x="11906" y="5954"/>
                      </a:cubicBezTo>
                      <a:cubicBezTo>
                        <a:pt x="13783" y="3868"/>
                        <a:pt x="17859" y="0"/>
                        <a:pt x="17859" y="0"/>
                      </a:cubicBezTo>
                      <a:cubicBezTo>
                        <a:pt x="58797" y="9211"/>
                        <a:pt x="60421" y="-3339"/>
                        <a:pt x="70247" y="20241"/>
                      </a:cubicBezTo>
                      <a:cubicBezTo>
                        <a:pt x="70877" y="21752"/>
                        <a:pt x="71041" y="23416"/>
                        <a:pt x="71438" y="25004"/>
                      </a:cubicBezTo>
                      <a:cubicBezTo>
                        <a:pt x="69850" y="26988"/>
                        <a:pt x="68813" y="29583"/>
                        <a:pt x="66675" y="30957"/>
                      </a:cubicBezTo>
                      <a:cubicBezTo>
                        <a:pt x="63079" y="33268"/>
                        <a:pt x="58849" y="34444"/>
                        <a:pt x="54769" y="35719"/>
                      </a:cubicBezTo>
                      <a:cubicBezTo>
                        <a:pt x="52465" y="36439"/>
                        <a:pt x="50038" y="36839"/>
                        <a:pt x="47625" y="36910"/>
                      </a:cubicBezTo>
                      <a:cubicBezTo>
                        <a:pt x="36517" y="37237"/>
                        <a:pt x="7937" y="25003"/>
                        <a:pt x="0"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3" name="任意多边形: 形状 1232">
                  <a:extLst>
                    <a:ext uri="{FF2B5EF4-FFF2-40B4-BE49-F238E27FC236}">
                      <a16:creationId xmlns:a16="http://schemas.microsoft.com/office/drawing/2014/main" id="{8404D5A5-7F9D-BD55-0362-88B103A250AD}"/>
                    </a:ext>
                  </a:extLst>
                </p:cNvPr>
                <p:cNvSpPr/>
                <p:nvPr/>
              </p:nvSpPr>
              <p:spPr>
                <a:xfrm rot="18001178">
                  <a:off x="478971" y="1067868"/>
                  <a:ext cx="57573" cy="34528"/>
                </a:xfrm>
                <a:custGeom>
                  <a:avLst/>
                  <a:gdLst>
                    <a:gd name="connsiteX0" fmla="*/ 2797 w 57573"/>
                    <a:gd name="connsiteY0" fmla="*/ 17860 h 34528"/>
                    <a:gd name="connsiteX1" fmla="*/ 2797 w 57573"/>
                    <a:gd name="connsiteY1" fmla="*/ 17860 h 34528"/>
                    <a:gd name="connsiteX2" fmla="*/ 17084 w 57573"/>
                    <a:gd name="connsiteY2" fmla="*/ 7144 h 34528"/>
                    <a:gd name="connsiteX3" fmla="*/ 25419 w 57573"/>
                    <a:gd name="connsiteY3" fmla="*/ 1191 h 34528"/>
                    <a:gd name="connsiteX4" fmla="*/ 31372 w 57573"/>
                    <a:gd name="connsiteY4" fmla="*/ 0 h 34528"/>
                    <a:gd name="connsiteX5" fmla="*/ 55184 w 57573"/>
                    <a:gd name="connsiteY5" fmla="*/ 2381 h 34528"/>
                    <a:gd name="connsiteX6" fmla="*/ 57566 w 57573"/>
                    <a:gd name="connsiteY6" fmla="*/ 7144 h 34528"/>
                    <a:gd name="connsiteX7" fmla="*/ 53994 w 57573"/>
                    <a:gd name="connsiteY7" fmla="*/ 25003 h 34528"/>
                    <a:gd name="connsiteX8" fmla="*/ 45659 w 57573"/>
                    <a:gd name="connsiteY8" fmla="*/ 26194 h 34528"/>
                    <a:gd name="connsiteX9" fmla="*/ 26609 w 57573"/>
                    <a:gd name="connsiteY9" fmla="*/ 28575 h 34528"/>
                    <a:gd name="connsiteX10" fmla="*/ 20656 w 57573"/>
                    <a:gd name="connsiteY10" fmla="*/ 30956 h 34528"/>
                    <a:gd name="connsiteX11" fmla="*/ 18275 w 57573"/>
                    <a:gd name="connsiteY11" fmla="*/ 33338 h 34528"/>
                    <a:gd name="connsiteX12" fmla="*/ 12322 w 57573"/>
                    <a:gd name="connsiteY12" fmla="*/ 34528 h 34528"/>
                    <a:gd name="connsiteX13" fmla="*/ 5178 w 57573"/>
                    <a:gd name="connsiteY13" fmla="*/ 33338 h 34528"/>
                    <a:gd name="connsiteX14" fmla="*/ 1606 w 57573"/>
                    <a:gd name="connsiteY14" fmla="*/ 27385 h 34528"/>
                    <a:gd name="connsiteX15" fmla="*/ 2797 w 57573"/>
                    <a:gd name="connsiteY15" fmla="*/ 17860 h 3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73" h="34528">
                      <a:moveTo>
                        <a:pt x="2797" y="17860"/>
                      </a:moveTo>
                      <a:lnTo>
                        <a:pt x="2797" y="17860"/>
                      </a:lnTo>
                      <a:cubicBezTo>
                        <a:pt x="7559" y="14288"/>
                        <a:pt x="12436" y="10863"/>
                        <a:pt x="17084" y="7144"/>
                      </a:cubicBezTo>
                      <a:cubicBezTo>
                        <a:pt x="21857" y="3326"/>
                        <a:pt x="19207" y="3262"/>
                        <a:pt x="25419" y="1191"/>
                      </a:cubicBezTo>
                      <a:cubicBezTo>
                        <a:pt x="27339" y="551"/>
                        <a:pt x="29388" y="397"/>
                        <a:pt x="31372" y="0"/>
                      </a:cubicBezTo>
                      <a:cubicBezTo>
                        <a:pt x="39309" y="794"/>
                        <a:pt x="47488" y="282"/>
                        <a:pt x="55184" y="2381"/>
                      </a:cubicBezTo>
                      <a:cubicBezTo>
                        <a:pt x="56897" y="2848"/>
                        <a:pt x="57659" y="5371"/>
                        <a:pt x="57566" y="7144"/>
                      </a:cubicBezTo>
                      <a:cubicBezTo>
                        <a:pt x="57247" y="13207"/>
                        <a:pt x="57212" y="19855"/>
                        <a:pt x="53994" y="25003"/>
                      </a:cubicBezTo>
                      <a:cubicBezTo>
                        <a:pt x="52506" y="27383"/>
                        <a:pt x="48442" y="25831"/>
                        <a:pt x="45659" y="26194"/>
                      </a:cubicBezTo>
                      <a:lnTo>
                        <a:pt x="26609" y="28575"/>
                      </a:lnTo>
                      <a:cubicBezTo>
                        <a:pt x="24625" y="29369"/>
                        <a:pt x="22512" y="29896"/>
                        <a:pt x="20656" y="30956"/>
                      </a:cubicBezTo>
                      <a:cubicBezTo>
                        <a:pt x="19681" y="31513"/>
                        <a:pt x="19307" y="32896"/>
                        <a:pt x="18275" y="33338"/>
                      </a:cubicBezTo>
                      <a:cubicBezTo>
                        <a:pt x="16415" y="34135"/>
                        <a:pt x="14306" y="34131"/>
                        <a:pt x="12322" y="34528"/>
                      </a:cubicBezTo>
                      <a:cubicBezTo>
                        <a:pt x="9941" y="34131"/>
                        <a:pt x="7187" y="34677"/>
                        <a:pt x="5178" y="33338"/>
                      </a:cubicBezTo>
                      <a:cubicBezTo>
                        <a:pt x="3252" y="32054"/>
                        <a:pt x="2995" y="29236"/>
                        <a:pt x="1606" y="27385"/>
                      </a:cubicBezTo>
                      <a:cubicBezTo>
                        <a:pt x="-2527" y="21874"/>
                        <a:pt x="2598" y="19448"/>
                        <a:pt x="2797" y="1786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4" name="任意多边形: 形状 1233">
                  <a:extLst>
                    <a:ext uri="{FF2B5EF4-FFF2-40B4-BE49-F238E27FC236}">
                      <a16:creationId xmlns:a16="http://schemas.microsoft.com/office/drawing/2014/main" id="{08644F71-7F8E-A4F3-4379-F98AD6BA4AFB}"/>
                    </a:ext>
                  </a:extLst>
                </p:cNvPr>
                <p:cNvSpPr/>
                <p:nvPr/>
              </p:nvSpPr>
              <p:spPr>
                <a:xfrm>
                  <a:off x="478745" y="1303623"/>
                  <a:ext cx="72629" cy="28594"/>
                </a:xfrm>
                <a:custGeom>
                  <a:avLst/>
                  <a:gdLst>
                    <a:gd name="connsiteX0" fmla="*/ 0 w 72629"/>
                    <a:gd name="connsiteY0" fmla="*/ 16688 h 28594"/>
                    <a:gd name="connsiteX1" fmla="*/ 0 w 72629"/>
                    <a:gd name="connsiteY1" fmla="*/ 16688 h 28594"/>
                    <a:gd name="connsiteX2" fmla="*/ 32147 w 72629"/>
                    <a:gd name="connsiteY2" fmla="*/ 4781 h 28594"/>
                    <a:gd name="connsiteX3" fmla="*/ 40482 w 72629"/>
                    <a:gd name="connsiteY3" fmla="*/ 19 h 28594"/>
                    <a:gd name="connsiteX4" fmla="*/ 57150 w 72629"/>
                    <a:gd name="connsiteY4" fmla="*/ 3591 h 28594"/>
                    <a:gd name="connsiteX5" fmla="*/ 72629 w 72629"/>
                    <a:gd name="connsiteY5" fmla="*/ 22641 h 28594"/>
                    <a:gd name="connsiteX6" fmla="*/ 67866 w 72629"/>
                    <a:gd name="connsiteY6" fmla="*/ 26213 h 28594"/>
                    <a:gd name="connsiteX7" fmla="*/ 58341 w 72629"/>
                    <a:gd name="connsiteY7" fmla="*/ 28594 h 28594"/>
                    <a:gd name="connsiteX8" fmla="*/ 2382 w 72629"/>
                    <a:gd name="connsiteY8" fmla="*/ 27403 h 28594"/>
                    <a:gd name="connsiteX9" fmla="*/ 0 w 72629"/>
                    <a:gd name="connsiteY9" fmla="*/ 16688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9" h="28594">
                      <a:moveTo>
                        <a:pt x="0" y="16688"/>
                      </a:moveTo>
                      <a:lnTo>
                        <a:pt x="0" y="16688"/>
                      </a:lnTo>
                      <a:cubicBezTo>
                        <a:pt x="10716" y="12719"/>
                        <a:pt x="21581" y="9132"/>
                        <a:pt x="32147" y="4781"/>
                      </a:cubicBezTo>
                      <a:cubicBezTo>
                        <a:pt x="35106" y="3563"/>
                        <a:pt x="37286" y="171"/>
                        <a:pt x="40482" y="19"/>
                      </a:cubicBezTo>
                      <a:cubicBezTo>
                        <a:pt x="46158" y="-251"/>
                        <a:pt x="51594" y="2400"/>
                        <a:pt x="57150" y="3591"/>
                      </a:cubicBezTo>
                      <a:cubicBezTo>
                        <a:pt x="70941" y="21142"/>
                        <a:pt x="65251" y="15263"/>
                        <a:pt x="72629" y="22641"/>
                      </a:cubicBezTo>
                      <a:cubicBezTo>
                        <a:pt x="71041" y="23832"/>
                        <a:pt x="69698" y="25450"/>
                        <a:pt x="67866" y="26213"/>
                      </a:cubicBezTo>
                      <a:cubicBezTo>
                        <a:pt x="64845" y="27472"/>
                        <a:pt x="61613" y="28535"/>
                        <a:pt x="58341" y="28594"/>
                      </a:cubicBezTo>
                      <a:lnTo>
                        <a:pt x="2382" y="27403"/>
                      </a:lnTo>
                      <a:lnTo>
                        <a:pt x="0" y="1668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5" name="任意多边形: 形状 1234">
                  <a:extLst>
                    <a:ext uri="{FF2B5EF4-FFF2-40B4-BE49-F238E27FC236}">
                      <a16:creationId xmlns:a16="http://schemas.microsoft.com/office/drawing/2014/main" id="{4F534C5C-3EDE-AE13-D619-8472F49BAB07}"/>
                    </a:ext>
                  </a:extLst>
                </p:cNvPr>
                <p:cNvSpPr/>
                <p:nvPr/>
              </p:nvSpPr>
              <p:spPr>
                <a:xfrm rot="2831295">
                  <a:off x="399240" y="1053634"/>
                  <a:ext cx="45719" cy="51308"/>
                </a:xfrm>
                <a:custGeom>
                  <a:avLst/>
                  <a:gdLst>
                    <a:gd name="connsiteX0" fmla="*/ 47660 w 67900"/>
                    <a:gd name="connsiteY0" fmla="*/ 76200 h 76200"/>
                    <a:gd name="connsiteX1" fmla="*/ 47660 w 67900"/>
                    <a:gd name="connsiteY1" fmla="*/ 76200 h 76200"/>
                    <a:gd name="connsiteX2" fmla="*/ 16703 w 67900"/>
                    <a:gd name="connsiteY2" fmla="*/ 47625 h 76200"/>
                    <a:gd name="connsiteX3" fmla="*/ 1225 w 67900"/>
                    <a:gd name="connsiteY3" fmla="*/ 32147 h 76200"/>
                    <a:gd name="connsiteX4" fmla="*/ 35 w 67900"/>
                    <a:gd name="connsiteY4" fmla="*/ 21431 h 76200"/>
                    <a:gd name="connsiteX5" fmla="*/ 13131 w 67900"/>
                    <a:gd name="connsiteY5" fmla="*/ 3572 h 76200"/>
                    <a:gd name="connsiteX6" fmla="*/ 20275 w 67900"/>
                    <a:gd name="connsiteY6" fmla="*/ 0 h 76200"/>
                    <a:gd name="connsiteX7" fmla="*/ 44088 w 67900"/>
                    <a:gd name="connsiteY7" fmla="*/ 2381 h 76200"/>
                    <a:gd name="connsiteX8" fmla="*/ 53613 w 67900"/>
                    <a:gd name="connsiteY8" fmla="*/ 15478 h 76200"/>
                    <a:gd name="connsiteX9" fmla="*/ 61947 w 67900"/>
                    <a:gd name="connsiteY9" fmla="*/ 35719 h 76200"/>
                    <a:gd name="connsiteX10" fmla="*/ 66710 w 67900"/>
                    <a:gd name="connsiteY10" fmla="*/ 44053 h 76200"/>
                    <a:gd name="connsiteX11" fmla="*/ 61947 w 67900"/>
                    <a:gd name="connsiteY11" fmla="*/ 61912 h 76200"/>
                    <a:gd name="connsiteX12" fmla="*/ 54803 w 67900"/>
                    <a:gd name="connsiteY12" fmla="*/ 64294 h 76200"/>
                    <a:gd name="connsiteX13" fmla="*/ 47660 w 67900"/>
                    <a:gd name="connsiteY13"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00" h="76200">
                      <a:moveTo>
                        <a:pt x="47660" y="76200"/>
                      </a:moveTo>
                      <a:lnTo>
                        <a:pt x="47660" y="76200"/>
                      </a:lnTo>
                      <a:cubicBezTo>
                        <a:pt x="25382" y="53922"/>
                        <a:pt x="59735" y="87966"/>
                        <a:pt x="16703" y="47625"/>
                      </a:cubicBezTo>
                      <a:cubicBezTo>
                        <a:pt x="11380" y="42635"/>
                        <a:pt x="6384" y="37306"/>
                        <a:pt x="1225" y="32147"/>
                      </a:cubicBezTo>
                      <a:cubicBezTo>
                        <a:pt x="828" y="28575"/>
                        <a:pt x="-204" y="25017"/>
                        <a:pt x="35" y="21431"/>
                      </a:cubicBezTo>
                      <a:cubicBezTo>
                        <a:pt x="564" y="13496"/>
                        <a:pt x="7581" y="8012"/>
                        <a:pt x="13131" y="3572"/>
                      </a:cubicBezTo>
                      <a:cubicBezTo>
                        <a:pt x="15210" y="1909"/>
                        <a:pt x="17894" y="1191"/>
                        <a:pt x="20275" y="0"/>
                      </a:cubicBezTo>
                      <a:cubicBezTo>
                        <a:pt x="28213" y="794"/>
                        <a:pt x="36853" y="-978"/>
                        <a:pt x="44088" y="2381"/>
                      </a:cubicBezTo>
                      <a:cubicBezTo>
                        <a:pt x="48984" y="4654"/>
                        <a:pt x="53613" y="15478"/>
                        <a:pt x="53613" y="15478"/>
                      </a:cubicBezTo>
                      <a:cubicBezTo>
                        <a:pt x="60029" y="39002"/>
                        <a:pt x="53353" y="19961"/>
                        <a:pt x="61947" y="35719"/>
                      </a:cubicBezTo>
                      <a:cubicBezTo>
                        <a:pt x="66982" y="44950"/>
                        <a:pt x="61642" y="38987"/>
                        <a:pt x="66710" y="44053"/>
                      </a:cubicBezTo>
                      <a:cubicBezTo>
                        <a:pt x="67942" y="52683"/>
                        <a:pt x="70037" y="54557"/>
                        <a:pt x="61947" y="61912"/>
                      </a:cubicBezTo>
                      <a:cubicBezTo>
                        <a:pt x="60090" y="63601"/>
                        <a:pt x="57184" y="63500"/>
                        <a:pt x="54803" y="64294"/>
                      </a:cubicBezTo>
                      <a:cubicBezTo>
                        <a:pt x="53439" y="71117"/>
                        <a:pt x="48851" y="74216"/>
                        <a:pt x="47660" y="7620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6" name="任意多边形: 形状 1235">
                  <a:extLst>
                    <a:ext uri="{FF2B5EF4-FFF2-40B4-BE49-F238E27FC236}">
                      <a16:creationId xmlns:a16="http://schemas.microsoft.com/office/drawing/2014/main" id="{A72F3383-9C09-B877-3DF0-3D4400258FA2}"/>
                    </a:ext>
                  </a:extLst>
                </p:cNvPr>
                <p:cNvSpPr/>
                <p:nvPr/>
              </p:nvSpPr>
              <p:spPr>
                <a:xfrm rot="13406602">
                  <a:off x="716364" y="1272855"/>
                  <a:ext cx="67960" cy="67072"/>
                </a:xfrm>
                <a:custGeom>
                  <a:avLst/>
                  <a:gdLst>
                    <a:gd name="connsiteX0" fmla="*/ 0 w 53612"/>
                    <a:gd name="connsiteY0" fmla="*/ 39291 h 54728"/>
                    <a:gd name="connsiteX1" fmla="*/ 0 w 53612"/>
                    <a:gd name="connsiteY1" fmla="*/ 39291 h 54728"/>
                    <a:gd name="connsiteX2" fmla="*/ 7144 w 53612"/>
                    <a:gd name="connsiteY2" fmla="*/ 21431 h 54728"/>
                    <a:gd name="connsiteX3" fmla="*/ 9525 w 53612"/>
                    <a:gd name="connsiteY3" fmla="*/ 15478 h 54728"/>
                    <a:gd name="connsiteX4" fmla="*/ 27384 w 53612"/>
                    <a:gd name="connsiteY4" fmla="*/ 3572 h 54728"/>
                    <a:gd name="connsiteX5" fmla="*/ 33337 w 53612"/>
                    <a:gd name="connsiteY5" fmla="*/ 0 h 54728"/>
                    <a:gd name="connsiteX6" fmla="*/ 41672 w 53612"/>
                    <a:gd name="connsiteY6" fmla="*/ 3572 h 54728"/>
                    <a:gd name="connsiteX7" fmla="*/ 48816 w 53612"/>
                    <a:gd name="connsiteY7" fmla="*/ 9525 h 54728"/>
                    <a:gd name="connsiteX8" fmla="*/ 50006 w 53612"/>
                    <a:gd name="connsiteY8" fmla="*/ 16669 h 54728"/>
                    <a:gd name="connsiteX9" fmla="*/ 53578 w 53612"/>
                    <a:gd name="connsiteY9" fmla="*/ 20241 h 54728"/>
                    <a:gd name="connsiteX10" fmla="*/ 41672 w 53612"/>
                    <a:gd name="connsiteY10" fmla="*/ 28575 h 54728"/>
                    <a:gd name="connsiteX11" fmla="*/ 22622 w 53612"/>
                    <a:gd name="connsiteY11" fmla="*/ 36909 h 54728"/>
                    <a:gd name="connsiteX12" fmla="*/ 21431 w 53612"/>
                    <a:gd name="connsiteY12" fmla="*/ 53578 h 54728"/>
                    <a:gd name="connsiteX13" fmla="*/ 9525 w 53612"/>
                    <a:gd name="connsiteY13" fmla="*/ 51197 h 54728"/>
                    <a:gd name="connsiteX14" fmla="*/ 0 w 53612"/>
                    <a:gd name="connsiteY14" fmla="*/ 39291 h 5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2" h="54728">
                      <a:moveTo>
                        <a:pt x="0" y="39291"/>
                      </a:moveTo>
                      <a:lnTo>
                        <a:pt x="0" y="39291"/>
                      </a:lnTo>
                      <a:cubicBezTo>
                        <a:pt x="6273" y="20472"/>
                        <a:pt x="574" y="35886"/>
                        <a:pt x="7144" y="21431"/>
                      </a:cubicBezTo>
                      <a:cubicBezTo>
                        <a:pt x="8028" y="19485"/>
                        <a:pt x="8172" y="17132"/>
                        <a:pt x="9525" y="15478"/>
                      </a:cubicBezTo>
                      <a:cubicBezTo>
                        <a:pt x="15409" y="8287"/>
                        <a:pt x="19578" y="7775"/>
                        <a:pt x="27384" y="3572"/>
                      </a:cubicBezTo>
                      <a:cubicBezTo>
                        <a:pt x="29422" y="2475"/>
                        <a:pt x="31353" y="1191"/>
                        <a:pt x="33337" y="0"/>
                      </a:cubicBezTo>
                      <a:cubicBezTo>
                        <a:pt x="36115" y="1191"/>
                        <a:pt x="39018" y="2125"/>
                        <a:pt x="41672" y="3572"/>
                      </a:cubicBezTo>
                      <a:cubicBezTo>
                        <a:pt x="44781" y="5268"/>
                        <a:pt x="46474" y="7184"/>
                        <a:pt x="48816" y="9525"/>
                      </a:cubicBezTo>
                      <a:cubicBezTo>
                        <a:pt x="49213" y="11906"/>
                        <a:pt x="49026" y="14463"/>
                        <a:pt x="50006" y="16669"/>
                      </a:cubicBezTo>
                      <a:cubicBezTo>
                        <a:pt x="50690" y="18208"/>
                        <a:pt x="53986" y="18607"/>
                        <a:pt x="53578" y="20241"/>
                      </a:cubicBezTo>
                      <a:cubicBezTo>
                        <a:pt x="52281" y="25429"/>
                        <a:pt x="45534" y="26886"/>
                        <a:pt x="41672" y="28575"/>
                      </a:cubicBezTo>
                      <a:cubicBezTo>
                        <a:pt x="19792" y="38147"/>
                        <a:pt x="36075" y="31528"/>
                        <a:pt x="22622" y="36909"/>
                      </a:cubicBezTo>
                      <a:cubicBezTo>
                        <a:pt x="22225" y="42465"/>
                        <a:pt x="25195" y="49472"/>
                        <a:pt x="21431" y="53578"/>
                      </a:cubicBezTo>
                      <a:cubicBezTo>
                        <a:pt x="18696" y="56561"/>
                        <a:pt x="13145" y="53007"/>
                        <a:pt x="9525" y="51197"/>
                      </a:cubicBezTo>
                      <a:cubicBezTo>
                        <a:pt x="5902" y="49385"/>
                        <a:pt x="1588" y="41275"/>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7" name="任意多边形: 形状 1236">
                  <a:extLst>
                    <a:ext uri="{FF2B5EF4-FFF2-40B4-BE49-F238E27FC236}">
                      <a16:creationId xmlns:a16="http://schemas.microsoft.com/office/drawing/2014/main" id="{F857E581-017C-8527-EA77-855F8B74337F}"/>
                    </a:ext>
                  </a:extLst>
                </p:cNvPr>
                <p:cNvSpPr/>
                <p:nvPr/>
              </p:nvSpPr>
              <p:spPr>
                <a:xfrm>
                  <a:off x="936725" y="1288501"/>
                  <a:ext cx="60008" cy="45719"/>
                </a:xfrm>
                <a:custGeom>
                  <a:avLst/>
                  <a:gdLst>
                    <a:gd name="connsiteX0" fmla="*/ 3572 w 65635"/>
                    <a:gd name="connsiteY0" fmla="*/ 25003 h 50006"/>
                    <a:gd name="connsiteX1" fmla="*/ 3572 w 65635"/>
                    <a:gd name="connsiteY1" fmla="*/ 25003 h 50006"/>
                    <a:gd name="connsiteX2" fmla="*/ 19050 w 65635"/>
                    <a:gd name="connsiteY2" fmla="*/ 10716 h 50006"/>
                    <a:gd name="connsiteX3" fmla="*/ 27384 w 65635"/>
                    <a:gd name="connsiteY3" fmla="*/ 7144 h 50006"/>
                    <a:gd name="connsiteX4" fmla="*/ 45243 w 65635"/>
                    <a:gd name="connsiteY4" fmla="*/ 0 h 50006"/>
                    <a:gd name="connsiteX5" fmla="*/ 53578 w 65635"/>
                    <a:gd name="connsiteY5" fmla="*/ 3572 h 50006"/>
                    <a:gd name="connsiteX6" fmla="*/ 64293 w 65635"/>
                    <a:gd name="connsiteY6" fmla="*/ 17859 h 50006"/>
                    <a:gd name="connsiteX7" fmla="*/ 65484 w 65635"/>
                    <a:gd name="connsiteY7" fmla="*/ 26194 h 50006"/>
                    <a:gd name="connsiteX8" fmla="*/ 59531 w 65635"/>
                    <a:gd name="connsiteY8" fmla="*/ 39291 h 50006"/>
                    <a:gd name="connsiteX9" fmla="*/ 53578 w 65635"/>
                    <a:gd name="connsiteY9" fmla="*/ 41672 h 50006"/>
                    <a:gd name="connsiteX10" fmla="*/ 46434 w 65635"/>
                    <a:gd name="connsiteY10" fmla="*/ 45244 h 50006"/>
                    <a:gd name="connsiteX11" fmla="*/ 40481 w 65635"/>
                    <a:gd name="connsiteY11" fmla="*/ 46434 h 50006"/>
                    <a:gd name="connsiteX12" fmla="*/ 25003 w 65635"/>
                    <a:gd name="connsiteY12" fmla="*/ 50006 h 50006"/>
                    <a:gd name="connsiteX13" fmla="*/ 5953 w 65635"/>
                    <a:gd name="connsiteY13" fmla="*/ 41672 h 50006"/>
                    <a:gd name="connsiteX14" fmla="*/ 0 w 65635"/>
                    <a:gd name="connsiteY14" fmla="*/ 25003 h 50006"/>
                    <a:gd name="connsiteX15" fmla="*/ 3572 w 65635"/>
                    <a:gd name="connsiteY15" fmla="*/ 2500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35" h="50006">
                      <a:moveTo>
                        <a:pt x="3572" y="25003"/>
                      </a:moveTo>
                      <a:lnTo>
                        <a:pt x="3572" y="25003"/>
                      </a:lnTo>
                      <a:cubicBezTo>
                        <a:pt x="5720" y="22855"/>
                        <a:pt x="13554" y="13464"/>
                        <a:pt x="19050" y="10716"/>
                      </a:cubicBezTo>
                      <a:cubicBezTo>
                        <a:pt x="21753" y="9364"/>
                        <a:pt x="24717" y="8566"/>
                        <a:pt x="27384" y="7144"/>
                      </a:cubicBezTo>
                      <a:cubicBezTo>
                        <a:pt x="42083" y="-696"/>
                        <a:pt x="31108" y="2020"/>
                        <a:pt x="45243" y="0"/>
                      </a:cubicBezTo>
                      <a:cubicBezTo>
                        <a:pt x="48021" y="1191"/>
                        <a:pt x="51160" y="1758"/>
                        <a:pt x="53578" y="3572"/>
                      </a:cubicBezTo>
                      <a:cubicBezTo>
                        <a:pt x="56691" y="5907"/>
                        <a:pt x="62124" y="14606"/>
                        <a:pt x="64293" y="17859"/>
                      </a:cubicBezTo>
                      <a:cubicBezTo>
                        <a:pt x="64690" y="20637"/>
                        <a:pt x="66093" y="23454"/>
                        <a:pt x="65484" y="26194"/>
                      </a:cubicBezTo>
                      <a:cubicBezTo>
                        <a:pt x="64444" y="30875"/>
                        <a:pt x="62455" y="35490"/>
                        <a:pt x="59531" y="39291"/>
                      </a:cubicBezTo>
                      <a:cubicBezTo>
                        <a:pt x="58228" y="40985"/>
                        <a:pt x="55524" y="40788"/>
                        <a:pt x="53578" y="41672"/>
                      </a:cubicBezTo>
                      <a:cubicBezTo>
                        <a:pt x="51154" y="42774"/>
                        <a:pt x="48936" y="44334"/>
                        <a:pt x="46434" y="45244"/>
                      </a:cubicBezTo>
                      <a:cubicBezTo>
                        <a:pt x="44532" y="45935"/>
                        <a:pt x="42456" y="45995"/>
                        <a:pt x="40481" y="46434"/>
                      </a:cubicBezTo>
                      <a:lnTo>
                        <a:pt x="25003" y="50006"/>
                      </a:lnTo>
                      <a:cubicBezTo>
                        <a:pt x="18653" y="47228"/>
                        <a:pt x="11631" y="45647"/>
                        <a:pt x="5953" y="41672"/>
                      </a:cubicBezTo>
                      <a:cubicBezTo>
                        <a:pt x="939" y="38162"/>
                        <a:pt x="641" y="30137"/>
                        <a:pt x="0" y="25003"/>
                      </a:cubicBezTo>
                      <a:cubicBezTo>
                        <a:pt x="-49" y="24609"/>
                        <a:pt x="2977" y="25003"/>
                        <a:pt x="3572" y="25003"/>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8" name="任意多边形: 形状 1237">
                  <a:extLst>
                    <a:ext uri="{FF2B5EF4-FFF2-40B4-BE49-F238E27FC236}">
                      <a16:creationId xmlns:a16="http://schemas.microsoft.com/office/drawing/2014/main" id="{EF657870-C7A2-E42D-FD28-FA63BCF9F68C}"/>
                    </a:ext>
                  </a:extLst>
                </p:cNvPr>
                <p:cNvSpPr/>
                <p:nvPr/>
              </p:nvSpPr>
              <p:spPr>
                <a:xfrm rot="3704190">
                  <a:off x="633692" y="1084458"/>
                  <a:ext cx="63103" cy="55346"/>
                </a:xfrm>
                <a:custGeom>
                  <a:avLst/>
                  <a:gdLst>
                    <a:gd name="connsiteX0" fmla="*/ 1191 w 63103"/>
                    <a:gd name="connsiteY0" fmla="*/ 19050 h 55346"/>
                    <a:gd name="connsiteX1" fmla="*/ 1191 w 63103"/>
                    <a:gd name="connsiteY1" fmla="*/ 19050 h 55346"/>
                    <a:gd name="connsiteX2" fmla="*/ 17860 w 63103"/>
                    <a:gd name="connsiteY2" fmla="*/ 10716 h 55346"/>
                    <a:gd name="connsiteX3" fmla="*/ 25003 w 63103"/>
                    <a:gd name="connsiteY3" fmla="*/ 5953 h 55346"/>
                    <a:gd name="connsiteX4" fmla="*/ 32147 w 63103"/>
                    <a:gd name="connsiteY4" fmla="*/ 3572 h 55346"/>
                    <a:gd name="connsiteX5" fmla="*/ 45244 w 63103"/>
                    <a:gd name="connsiteY5" fmla="*/ 0 h 55346"/>
                    <a:gd name="connsiteX6" fmla="*/ 61913 w 63103"/>
                    <a:gd name="connsiteY6" fmla="*/ 13097 h 55346"/>
                    <a:gd name="connsiteX7" fmla="*/ 63103 w 63103"/>
                    <a:gd name="connsiteY7" fmla="*/ 17860 h 55346"/>
                    <a:gd name="connsiteX8" fmla="*/ 59532 w 63103"/>
                    <a:gd name="connsiteY8" fmla="*/ 30956 h 55346"/>
                    <a:gd name="connsiteX9" fmla="*/ 53578 w 63103"/>
                    <a:gd name="connsiteY9" fmla="*/ 34528 h 55346"/>
                    <a:gd name="connsiteX10" fmla="*/ 41672 w 63103"/>
                    <a:gd name="connsiteY10" fmla="*/ 38100 h 55346"/>
                    <a:gd name="connsiteX11" fmla="*/ 34528 w 63103"/>
                    <a:gd name="connsiteY11" fmla="*/ 40481 h 55346"/>
                    <a:gd name="connsiteX12" fmla="*/ 29766 w 63103"/>
                    <a:gd name="connsiteY12" fmla="*/ 45244 h 55346"/>
                    <a:gd name="connsiteX13" fmla="*/ 23813 w 63103"/>
                    <a:gd name="connsiteY13" fmla="*/ 54769 h 55346"/>
                    <a:gd name="connsiteX14" fmla="*/ 3572 w 63103"/>
                    <a:gd name="connsiteY14" fmla="*/ 53578 h 55346"/>
                    <a:gd name="connsiteX15" fmla="*/ 1191 w 63103"/>
                    <a:gd name="connsiteY15" fmla="*/ 41672 h 55346"/>
                    <a:gd name="connsiteX16" fmla="*/ 0 w 63103"/>
                    <a:gd name="connsiteY16" fmla="*/ 38100 h 55346"/>
                    <a:gd name="connsiteX17" fmla="*/ 1191 w 63103"/>
                    <a:gd name="connsiteY17" fmla="*/ 19050 h 5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03" h="55346">
                      <a:moveTo>
                        <a:pt x="1191" y="19050"/>
                      </a:moveTo>
                      <a:lnTo>
                        <a:pt x="1191" y="19050"/>
                      </a:lnTo>
                      <a:cubicBezTo>
                        <a:pt x="6747" y="16272"/>
                        <a:pt x="12417" y="13710"/>
                        <a:pt x="17860" y="10716"/>
                      </a:cubicBezTo>
                      <a:cubicBezTo>
                        <a:pt x="20368" y="9337"/>
                        <a:pt x="22443" y="7233"/>
                        <a:pt x="25003" y="5953"/>
                      </a:cubicBezTo>
                      <a:cubicBezTo>
                        <a:pt x="27248" y="4830"/>
                        <a:pt x="29748" y="4310"/>
                        <a:pt x="32147" y="3572"/>
                      </a:cubicBezTo>
                      <a:cubicBezTo>
                        <a:pt x="38270" y="1688"/>
                        <a:pt x="39822" y="1356"/>
                        <a:pt x="45244" y="0"/>
                      </a:cubicBezTo>
                      <a:cubicBezTo>
                        <a:pt x="55862" y="5792"/>
                        <a:pt x="57881" y="4025"/>
                        <a:pt x="61913" y="13097"/>
                      </a:cubicBezTo>
                      <a:cubicBezTo>
                        <a:pt x="62578" y="14592"/>
                        <a:pt x="62706" y="16272"/>
                        <a:pt x="63103" y="17860"/>
                      </a:cubicBezTo>
                      <a:cubicBezTo>
                        <a:pt x="61913" y="22225"/>
                        <a:pt x="61777" y="27027"/>
                        <a:pt x="59532" y="30956"/>
                      </a:cubicBezTo>
                      <a:cubicBezTo>
                        <a:pt x="58384" y="32965"/>
                        <a:pt x="55727" y="33668"/>
                        <a:pt x="53578" y="34528"/>
                      </a:cubicBezTo>
                      <a:cubicBezTo>
                        <a:pt x="49731" y="36067"/>
                        <a:pt x="45627" y="36864"/>
                        <a:pt x="41672" y="38100"/>
                      </a:cubicBezTo>
                      <a:cubicBezTo>
                        <a:pt x="39276" y="38849"/>
                        <a:pt x="36909" y="39687"/>
                        <a:pt x="34528" y="40481"/>
                      </a:cubicBezTo>
                      <a:cubicBezTo>
                        <a:pt x="32941" y="42069"/>
                        <a:pt x="30921" y="43319"/>
                        <a:pt x="29766" y="45244"/>
                      </a:cubicBezTo>
                      <a:cubicBezTo>
                        <a:pt x="23156" y="56263"/>
                        <a:pt x="31627" y="49561"/>
                        <a:pt x="23813" y="54769"/>
                      </a:cubicBezTo>
                      <a:cubicBezTo>
                        <a:pt x="17066" y="54372"/>
                        <a:pt x="9421" y="56964"/>
                        <a:pt x="3572" y="53578"/>
                      </a:cubicBezTo>
                      <a:cubicBezTo>
                        <a:pt x="69" y="51550"/>
                        <a:pt x="2471" y="45511"/>
                        <a:pt x="1191" y="41672"/>
                      </a:cubicBezTo>
                      <a:lnTo>
                        <a:pt x="0" y="38100"/>
                      </a:lnTo>
                      <a:cubicBezTo>
                        <a:pt x="1228" y="19681"/>
                        <a:pt x="993" y="22225"/>
                        <a:pt x="1191" y="1905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39" name="任意多边形: 形状 1238">
                  <a:extLst>
                    <a:ext uri="{FF2B5EF4-FFF2-40B4-BE49-F238E27FC236}">
                      <a16:creationId xmlns:a16="http://schemas.microsoft.com/office/drawing/2014/main" id="{65CBAF86-99CD-6600-C71F-252DFA2C2CBF}"/>
                    </a:ext>
                  </a:extLst>
                </p:cNvPr>
                <p:cNvSpPr/>
                <p:nvPr/>
              </p:nvSpPr>
              <p:spPr>
                <a:xfrm rot="15557690">
                  <a:off x="723935" y="1151798"/>
                  <a:ext cx="45719" cy="60306"/>
                </a:xfrm>
                <a:custGeom>
                  <a:avLst/>
                  <a:gdLst>
                    <a:gd name="connsiteX0" fmla="*/ 30956 w 76200"/>
                    <a:gd name="connsiteY0" fmla="*/ 4762 h 107156"/>
                    <a:gd name="connsiteX1" fmla="*/ 30956 w 76200"/>
                    <a:gd name="connsiteY1" fmla="*/ 4762 h 107156"/>
                    <a:gd name="connsiteX2" fmla="*/ 21431 w 76200"/>
                    <a:gd name="connsiteY2" fmla="*/ 46434 h 107156"/>
                    <a:gd name="connsiteX3" fmla="*/ 11906 w 76200"/>
                    <a:gd name="connsiteY3" fmla="*/ 50006 h 107156"/>
                    <a:gd name="connsiteX4" fmla="*/ 0 w 76200"/>
                    <a:gd name="connsiteY4" fmla="*/ 52387 h 107156"/>
                    <a:gd name="connsiteX5" fmla="*/ 1190 w 76200"/>
                    <a:gd name="connsiteY5" fmla="*/ 59531 h 107156"/>
                    <a:gd name="connsiteX6" fmla="*/ 13097 w 76200"/>
                    <a:gd name="connsiteY6" fmla="*/ 70247 h 107156"/>
                    <a:gd name="connsiteX7" fmla="*/ 14287 w 76200"/>
                    <a:gd name="connsiteY7" fmla="*/ 90487 h 107156"/>
                    <a:gd name="connsiteX8" fmla="*/ 22622 w 76200"/>
                    <a:gd name="connsiteY8" fmla="*/ 96440 h 107156"/>
                    <a:gd name="connsiteX9" fmla="*/ 50006 w 76200"/>
                    <a:gd name="connsiteY9" fmla="*/ 107156 h 107156"/>
                    <a:gd name="connsiteX10" fmla="*/ 54769 w 76200"/>
                    <a:gd name="connsiteY10" fmla="*/ 105965 h 107156"/>
                    <a:gd name="connsiteX11" fmla="*/ 55959 w 76200"/>
                    <a:gd name="connsiteY11" fmla="*/ 102393 h 107156"/>
                    <a:gd name="connsiteX12" fmla="*/ 57150 w 76200"/>
                    <a:gd name="connsiteY12" fmla="*/ 96440 h 107156"/>
                    <a:gd name="connsiteX13" fmla="*/ 60722 w 76200"/>
                    <a:gd name="connsiteY13" fmla="*/ 41672 h 107156"/>
                    <a:gd name="connsiteX14" fmla="*/ 64294 w 76200"/>
                    <a:gd name="connsiteY14" fmla="*/ 35718 h 107156"/>
                    <a:gd name="connsiteX15" fmla="*/ 65484 w 76200"/>
                    <a:gd name="connsiteY15" fmla="*/ 30956 h 107156"/>
                    <a:gd name="connsiteX16" fmla="*/ 76200 w 76200"/>
                    <a:gd name="connsiteY16" fmla="*/ 19050 h 107156"/>
                    <a:gd name="connsiteX17" fmla="*/ 71437 w 76200"/>
                    <a:gd name="connsiteY17" fmla="*/ 7143 h 107156"/>
                    <a:gd name="connsiteX18" fmla="*/ 61912 w 76200"/>
                    <a:gd name="connsiteY18" fmla="*/ 4762 h 107156"/>
                    <a:gd name="connsiteX19" fmla="*/ 38100 w 76200"/>
                    <a:gd name="connsiteY19" fmla="*/ 0 h 107156"/>
                    <a:gd name="connsiteX20" fmla="*/ 34528 w 76200"/>
                    <a:gd name="connsiteY20" fmla="*/ 1190 h 107156"/>
                    <a:gd name="connsiteX21" fmla="*/ 30956 w 76200"/>
                    <a:gd name="connsiteY21" fmla="*/ 476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107156">
                      <a:moveTo>
                        <a:pt x="30956" y="4762"/>
                      </a:moveTo>
                      <a:lnTo>
                        <a:pt x="30956" y="4762"/>
                      </a:lnTo>
                      <a:cubicBezTo>
                        <a:pt x="23977" y="52218"/>
                        <a:pt x="38019" y="40401"/>
                        <a:pt x="21431" y="46434"/>
                      </a:cubicBezTo>
                      <a:cubicBezTo>
                        <a:pt x="18244" y="47593"/>
                        <a:pt x="15173" y="49098"/>
                        <a:pt x="11906" y="50006"/>
                      </a:cubicBezTo>
                      <a:cubicBezTo>
                        <a:pt x="8006" y="51089"/>
                        <a:pt x="3969" y="51593"/>
                        <a:pt x="0" y="52387"/>
                      </a:cubicBezTo>
                      <a:cubicBezTo>
                        <a:pt x="397" y="54768"/>
                        <a:pt x="-238" y="57584"/>
                        <a:pt x="1190" y="59531"/>
                      </a:cubicBezTo>
                      <a:cubicBezTo>
                        <a:pt x="4348" y="63837"/>
                        <a:pt x="11016" y="65329"/>
                        <a:pt x="13097" y="70247"/>
                      </a:cubicBezTo>
                      <a:cubicBezTo>
                        <a:pt x="15730" y="76471"/>
                        <a:pt x="11977" y="84136"/>
                        <a:pt x="14287" y="90487"/>
                      </a:cubicBezTo>
                      <a:cubicBezTo>
                        <a:pt x="15454" y="93696"/>
                        <a:pt x="19756" y="94585"/>
                        <a:pt x="22622" y="96440"/>
                      </a:cubicBezTo>
                      <a:cubicBezTo>
                        <a:pt x="37211" y="105880"/>
                        <a:pt x="32143" y="103034"/>
                        <a:pt x="50006" y="107156"/>
                      </a:cubicBezTo>
                      <a:cubicBezTo>
                        <a:pt x="51594" y="106759"/>
                        <a:pt x="53491" y="106987"/>
                        <a:pt x="54769" y="105965"/>
                      </a:cubicBezTo>
                      <a:cubicBezTo>
                        <a:pt x="55749" y="105181"/>
                        <a:pt x="55655" y="103611"/>
                        <a:pt x="55959" y="102393"/>
                      </a:cubicBezTo>
                      <a:cubicBezTo>
                        <a:pt x="56450" y="100430"/>
                        <a:pt x="56753" y="98424"/>
                        <a:pt x="57150" y="96440"/>
                      </a:cubicBezTo>
                      <a:cubicBezTo>
                        <a:pt x="54992" y="72714"/>
                        <a:pt x="54506" y="77191"/>
                        <a:pt x="60722" y="41672"/>
                      </a:cubicBezTo>
                      <a:cubicBezTo>
                        <a:pt x="61121" y="39392"/>
                        <a:pt x="63103" y="37703"/>
                        <a:pt x="64294" y="35718"/>
                      </a:cubicBezTo>
                      <a:cubicBezTo>
                        <a:pt x="64691" y="34131"/>
                        <a:pt x="64689" y="32386"/>
                        <a:pt x="65484" y="30956"/>
                      </a:cubicBezTo>
                      <a:cubicBezTo>
                        <a:pt x="67519" y="27293"/>
                        <a:pt x="73398" y="21852"/>
                        <a:pt x="76200" y="19050"/>
                      </a:cubicBezTo>
                      <a:cubicBezTo>
                        <a:pt x="74612" y="15081"/>
                        <a:pt x="74460" y="10166"/>
                        <a:pt x="71437" y="7143"/>
                      </a:cubicBezTo>
                      <a:cubicBezTo>
                        <a:pt x="69123" y="4829"/>
                        <a:pt x="65103" y="5487"/>
                        <a:pt x="61912" y="4762"/>
                      </a:cubicBezTo>
                      <a:cubicBezTo>
                        <a:pt x="46950" y="1361"/>
                        <a:pt x="49121" y="1836"/>
                        <a:pt x="38100" y="0"/>
                      </a:cubicBezTo>
                      <a:cubicBezTo>
                        <a:pt x="36909" y="397"/>
                        <a:pt x="35151" y="100"/>
                        <a:pt x="34528" y="1190"/>
                      </a:cubicBezTo>
                      <a:cubicBezTo>
                        <a:pt x="33330" y="3286"/>
                        <a:pt x="31551" y="4167"/>
                        <a:pt x="30956"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0" name="任意多边形: 形状 1239">
                  <a:extLst>
                    <a:ext uri="{FF2B5EF4-FFF2-40B4-BE49-F238E27FC236}">
                      <a16:creationId xmlns:a16="http://schemas.microsoft.com/office/drawing/2014/main" id="{89E52071-149B-C51D-7AB2-D5625F9AB528}"/>
                    </a:ext>
                  </a:extLst>
                </p:cNvPr>
                <p:cNvSpPr/>
                <p:nvPr/>
              </p:nvSpPr>
              <p:spPr>
                <a:xfrm>
                  <a:off x="952919" y="1054126"/>
                  <a:ext cx="45719" cy="67603"/>
                </a:xfrm>
                <a:custGeom>
                  <a:avLst/>
                  <a:gdLst>
                    <a:gd name="connsiteX0" fmla="*/ 13097 w 49440"/>
                    <a:gd name="connsiteY0" fmla="*/ 10716 h 107156"/>
                    <a:gd name="connsiteX1" fmla="*/ 13097 w 49440"/>
                    <a:gd name="connsiteY1" fmla="*/ 10716 h 107156"/>
                    <a:gd name="connsiteX2" fmla="*/ 19050 w 49440"/>
                    <a:gd name="connsiteY2" fmla="*/ 23812 h 107156"/>
                    <a:gd name="connsiteX3" fmla="*/ 9525 w 49440"/>
                    <a:gd name="connsiteY3" fmla="*/ 48816 h 107156"/>
                    <a:gd name="connsiteX4" fmla="*/ 4763 w 49440"/>
                    <a:gd name="connsiteY4" fmla="*/ 55959 h 107156"/>
                    <a:gd name="connsiteX5" fmla="*/ 3572 w 49440"/>
                    <a:gd name="connsiteY5" fmla="*/ 60722 h 107156"/>
                    <a:gd name="connsiteX6" fmla="*/ 1191 w 49440"/>
                    <a:gd name="connsiteY6" fmla="*/ 66675 h 107156"/>
                    <a:gd name="connsiteX7" fmla="*/ 0 w 49440"/>
                    <a:gd name="connsiteY7" fmla="*/ 76200 h 107156"/>
                    <a:gd name="connsiteX8" fmla="*/ 2382 w 49440"/>
                    <a:gd name="connsiteY8" fmla="*/ 84534 h 107156"/>
                    <a:gd name="connsiteX9" fmla="*/ 7144 w 49440"/>
                    <a:gd name="connsiteY9" fmla="*/ 88106 h 107156"/>
                    <a:gd name="connsiteX10" fmla="*/ 10716 w 49440"/>
                    <a:gd name="connsiteY10" fmla="*/ 92869 h 107156"/>
                    <a:gd name="connsiteX11" fmla="*/ 30957 w 49440"/>
                    <a:gd name="connsiteY11" fmla="*/ 103584 h 107156"/>
                    <a:gd name="connsiteX12" fmla="*/ 35719 w 49440"/>
                    <a:gd name="connsiteY12" fmla="*/ 107156 h 107156"/>
                    <a:gd name="connsiteX13" fmla="*/ 40482 w 49440"/>
                    <a:gd name="connsiteY13" fmla="*/ 104775 h 107156"/>
                    <a:gd name="connsiteX14" fmla="*/ 41672 w 49440"/>
                    <a:gd name="connsiteY14" fmla="*/ 98822 h 107156"/>
                    <a:gd name="connsiteX15" fmla="*/ 42863 w 49440"/>
                    <a:gd name="connsiteY15" fmla="*/ 95250 h 107156"/>
                    <a:gd name="connsiteX16" fmla="*/ 41672 w 49440"/>
                    <a:gd name="connsiteY16" fmla="*/ 17859 h 107156"/>
                    <a:gd name="connsiteX17" fmla="*/ 35719 w 49440"/>
                    <a:gd name="connsiteY17" fmla="*/ 14287 h 107156"/>
                    <a:gd name="connsiteX18" fmla="*/ 29766 w 49440"/>
                    <a:gd name="connsiteY18" fmla="*/ 5953 h 107156"/>
                    <a:gd name="connsiteX19" fmla="*/ 27385 w 49440"/>
                    <a:gd name="connsiteY19" fmla="*/ 2381 h 107156"/>
                    <a:gd name="connsiteX20" fmla="*/ 21432 w 49440"/>
                    <a:gd name="connsiteY20" fmla="*/ 0 h 107156"/>
                    <a:gd name="connsiteX21" fmla="*/ 19050 w 49440"/>
                    <a:gd name="connsiteY21" fmla="*/ 9525 h 107156"/>
                    <a:gd name="connsiteX22" fmla="*/ 13097 w 49440"/>
                    <a:gd name="connsiteY22" fmla="*/ 10716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40" h="107156">
                      <a:moveTo>
                        <a:pt x="13097" y="10716"/>
                      </a:moveTo>
                      <a:lnTo>
                        <a:pt x="13097" y="10716"/>
                      </a:lnTo>
                      <a:cubicBezTo>
                        <a:pt x="15081" y="15081"/>
                        <a:pt x="18455" y="19054"/>
                        <a:pt x="19050" y="23812"/>
                      </a:cubicBezTo>
                      <a:cubicBezTo>
                        <a:pt x="20765" y="37535"/>
                        <a:pt x="16228" y="39432"/>
                        <a:pt x="9525" y="48816"/>
                      </a:cubicBezTo>
                      <a:cubicBezTo>
                        <a:pt x="7862" y="51145"/>
                        <a:pt x="6350" y="53578"/>
                        <a:pt x="4763" y="55959"/>
                      </a:cubicBezTo>
                      <a:cubicBezTo>
                        <a:pt x="4366" y="57547"/>
                        <a:pt x="4090" y="59169"/>
                        <a:pt x="3572" y="60722"/>
                      </a:cubicBezTo>
                      <a:cubicBezTo>
                        <a:pt x="2896" y="62749"/>
                        <a:pt x="1672" y="64593"/>
                        <a:pt x="1191" y="66675"/>
                      </a:cubicBezTo>
                      <a:cubicBezTo>
                        <a:pt x="471" y="69793"/>
                        <a:pt x="397" y="73025"/>
                        <a:pt x="0" y="76200"/>
                      </a:cubicBezTo>
                      <a:cubicBezTo>
                        <a:pt x="794" y="78978"/>
                        <a:pt x="895" y="82057"/>
                        <a:pt x="2382" y="84534"/>
                      </a:cubicBezTo>
                      <a:cubicBezTo>
                        <a:pt x="3403" y="86235"/>
                        <a:pt x="5741" y="86703"/>
                        <a:pt x="7144" y="88106"/>
                      </a:cubicBezTo>
                      <a:cubicBezTo>
                        <a:pt x="8547" y="89509"/>
                        <a:pt x="9143" y="91659"/>
                        <a:pt x="10716" y="92869"/>
                      </a:cubicBezTo>
                      <a:cubicBezTo>
                        <a:pt x="24318" y="103332"/>
                        <a:pt x="18954" y="97036"/>
                        <a:pt x="30957" y="103584"/>
                      </a:cubicBezTo>
                      <a:cubicBezTo>
                        <a:pt x="32699" y="104534"/>
                        <a:pt x="34132" y="105965"/>
                        <a:pt x="35719" y="107156"/>
                      </a:cubicBezTo>
                      <a:cubicBezTo>
                        <a:pt x="37307" y="106362"/>
                        <a:pt x="39450" y="106219"/>
                        <a:pt x="40482" y="104775"/>
                      </a:cubicBezTo>
                      <a:cubicBezTo>
                        <a:pt x="41658" y="103128"/>
                        <a:pt x="41181" y="100785"/>
                        <a:pt x="41672" y="98822"/>
                      </a:cubicBezTo>
                      <a:cubicBezTo>
                        <a:pt x="41976" y="97604"/>
                        <a:pt x="42466" y="96441"/>
                        <a:pt x="42863" y="95250"/>
                      </a:cubicBezTo>
                      <a:cubicBezTo>
                        <a:pt x="42954" y="93484"/>
                        <a:pt x="58377" y="36421"/>
                        <a:pt x="41672" y="17859"/>
                      </a:cubicBezTo>
                      <a:cubicBezTo>
                        <a:pt x="40124" y="16139"/>
                        <a:pt x="37703" y="15478"/>
                        <a:pt x="35719" y="14287"/>
                      </a:cubicBezTo>
                      <a:cubicBezTo>
                        <a:pt x="30099" y="5858"/>
                        <a:pt x="37162" y="16308"/>
                        <a:pt x="29766" y="5953"/>
                      </a:cubicBezTo>
                      <a:cubicBezTo>
                        <a:pt x="28934" y="4789"/>
                        <a:pt x="28549" y="3213"/>
                        <a:pt x="27385" y="2381"/>
                      </a:cubicBezTo>
                      <a:cubicBezTo>
                        <a:pt x="25646" y="1139"/>
                        <a:pt x="23416" y="794"/>
                        <a:pt x="21432" y="0"/>
                      </a:cubicBezTo>
                      <a:cubicBezTo>
                        <a:pt x="18712" y="8156"/>
                        <a:pt x="21920" y="-1955"/>
                        <a:pt x="19050" y="9525"/>
                      </a:cubicBezTo>
                      <a:cubicBezTo>
                        <a:pt x="18746" y="10743"/>
                        <a:pt x="14089" y="10518"/>
                        <a:pt x="13097"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1" name="任意多边形: 形状 1240">
                  <a:extLst>
                    <a:ext uri="{FF2B5EF4-FFF2-40B4-BE49-F238E27FC236}">
                      <a16:creationId xmlns:a16="http://schemas.microsoft.com/office/drawing/2014/main" id="{FE3D3504-8050-D324-2A11-1AD1004F377C}"/>
                    </a:ext>
                  </a:extLst>
                </p:cNvPr>
                <p:cNvSpPr/>
                <p:nvPr/>
              </p:nvSpPr>
              <p:spPr>
                <a:xfrm rot="21202582">
                  <a:off x="518791" y="1052994"/>
                  <a:ext cx="57607" cy="45719"/>
                </a:xfrm>
                <a:custGeom>
                  <a:avLst/>
                  <a:gdLst>
                    <a:gd name="connsiteX0" fmla="*/ 3572 w 89920"/>
                    <a:gd name="connsiteY0" fmla="*/ 34528 h 47633"/>
                    <a:gd name="connsiteX1" fmla="*/ 3572 w 89920"/>
                    <a:gd name="connsiteY1" fmla="*/ 34528 h 47633"/>
                    <a:gd name="connsiteX2" fmla="*/ 22622 w 89920"/>
                    <a:gd name="connsiteY2" fmla="*/ 17859 h 47633"/>
                    <a:gd name="connsiteX3" fmla="*/ 27385 w 89920"/>
                    <a:gd name="connsiteY3" fmla="*/ 8334 h 47633"/>
                    <a:gd name="connsiteX4" fmla="*/ 36910 w 89920"/>
                    <a:gd name="connsiteY4" fmla="*/ 0 h 47633"/>
                    <a:gd name="connsiteX5" fmla="*/ 89297 w 89920"/>
                    <a:gd name="connsiteY5" fmla="*/ 5953 h 47633"/>
                    <a:gd name="connsiteX6" fmla="*/ 83344 w 89920"/>
                    <a:gd name="connsiteY6" fmla="*/ 11906 h 47633"/>
                    <a:gd name="connsiteX7" fmla="*/ 77391 w 89920"/>
                    <a:gd name="connsiteY7" fmla="*/ 15478 h 47633"/>
                    <a:gd name="connsiteX8" fmla="*/ 70247 w 89920"/>
                    <a:gd name="connsiteY8" fmla="*/ 20240 h 47633"/>
                    <a:gd name="connsiteX9" fmla="*/ 69057 w 89920"/>
                    <a:gd name="connsiteY9" fmla="*/ 25003 h 47633"/>
                    <a:gd name="connsiteX10" fmla="*/ 61913 w 89920"/>
                    <a:gd name="connsiteY10" fmla="*/ 33337 h 47633"/>
                    <a:gd name="connsiteX11" fmla="*/ 53578 w 89920"/>
                    <a:gd name="connsiteY11" fmla="*/ 34528 h 47633"/>
                    <a:gd name="connsiteX12" fmla="*/ 39291 w 89920"/>
                    <a:gd name="connsiteY12" fmla="*/ 35719 h 47633"/>
                    <a:gd name="connsiteX13" fmla="*/ 35719 w 89920"/>
                    <a:gd name="connsiteY13" fmla="*/ 41672 h 47633"/>
                    <a:gd name="connsiteX14" fmla="*/ 26194 w 89920"/>
                    <a:gd name="connsiteY14" fmla="*/ 45244 h 47633"/>
                    <a:gd name="connsiteX15" fmla="*/ 22622 w 89920"/>
                    <a:gd name="connsiteY15" fmla="*/ 47625 h 47633"/>
                    <a:gd name="connsiteX16" fmla="*/ 3572 w 89920"/>
                    <a:gd name="connsiteY16" fmla="*/ 45244 h 47633"/>
                    <a:gd name="connsiteX17" fmla="*/ 0 w 89920"/>
                    <a:gd name="connsiteY17" fmla="*/ 36909 h 47633"/>
                    <a:gd name="connsiteX18" fmla="*/ 1191 w 89920"/>
                    <a:gd name="connsiteY18" fmla="*/ 33337 h 47633"/>
                    <a:gd name="connsiteX19" fmla="*/ 3572 w 89920"/>
                    <a:gd name="connsiteY19" fmla="*/ 34528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920" h="47633">
                      <a:moveTo>
                        <a:pt x="3572" y="34528"/>
                      </a:moveTo>
                      <a:lnTo>
                        <a:pt x="3572" y="34528"/>
                      </a:lnTo>
                      <a:cubicBezTo>
                        <a:pt x="9922" y="28972"/>
                        <a:pt x="16497" y="23662"/>
                        <a:pt x="22622" y="17859"/>
                      </a:cubicBezTo>
                      <a:cubicBezTo>
                        <a:pt x="31938" y="9034"/>
                        <a:pt x="21786" y="17293"/>
                        <a:pt x="27385" y="8334"/>
                      </a:cubicBezTo>
                      <a:cubicBezTo>
                        <a:pt x="29199" y="5432"/>
                        <a:pt x="34198" y="2034"/>
                        <a:pt x="36910" y="0"/>
                      </a:cubicBezTo>
                      <a:cubicBezTo>
                        <a:pt x="50398" y="899"/>
                        <a:pt x="79946" y="2446"/>
                        <a:pt x="89297" y="5953"/>
                      </a:cubicBezTo>
                      <a:cubicBezTo>
                        <a:pt x="91925" y="6938"/>
                        <a:pt x="85535" y="10153"/>
                        <a:pt x="83344" y="11906"/>
                      </a:cubicBezTo>
                      <a:cubicBezTo>
                        <a:pt x="81537" y="13352"/>
                        <a:pt x="79343" y="14236"/>
                        <a:pt x="77391" y="15478"/>
                      </a:cubicBezTo>
                      <a:cubicBezTo>
                        <a:pt x="74977" y="17014"/>
                        <a:pt x="72628" y="18653"/>
                        <a:pt x="70247" y="20240"/>
                      </a:cubicBezTo>
                      <a:cubicBezTo>
                        <a:pt x="69850" y="21828"/>
                        <a:pt x="69936" y="23622"/>
                        <a:pt x="69057" y="25003"/>
                      </a:cubicBezTo>
                      <a:cubicBezTo>
                        <a:pt x="67093" y="28090"/>
                        <a:pt x="65029" y="31419"/>
                        <a:pt x="61913" y="33337"/>
                      </a:cubicBezTo>
                      <a:cubicBezTo>
                        <a:pt x="59523" y="34808"/>
                        <a:pt x="56369" y="34234"/>
                        <a:pt x="53578" y="34528"/>
                      </a:cubicBezTo>
                      <a:cubicBezTo>
                        <a:pt x="48825" y="35028"/>
                        <a:pt x="44053" y="35322"/>
                        <a:pt x="39291" y="35719"/>
                      </a:cubicBezTo>
                      <a:cubicBezTo>
                        <a:pt x="38100" y="37703"/>
                        <a:pt x="37225" y="39915"/>
                        <a:pt x="35719" y="41672"/>
                      </a:cubicBezTo>
                      <a:cubicBezTo>
                        <a:pt x="33182" y="44631"/>
                        <a:pt x="29705" y="44542"/>
                        <a:pt x="26194" y="45244"/>
                      </a:cubicBezTo>
                      <a:cubicBezTo>
                        <a:pt x="25003" y="46038"/>
                        <a:pt x="24048" y="47506"/>
                        <a:pt x="22622" y="47625"/>
                      </a:cubicBezTo>
                      <a:cubicBezTo>
                        <a:pt x="20733" y="47782"/>
                        <a:pt x="6393" y="45647"/>
                        <a:pt x="3572" y="45244"/>
                      </a:cubicBezTo>
                      <a:cubicBezTo>
                        <a:pt x="543" y="42214"/>
                        <a:pt x="0" y="42551"/>
                        <a:pt x="0" y="36909"/>
                      </a:cubicBezTo>
                      <a:cubicBezTo>
                        <a:pt x="0" y="35654"/>
                        <a:pt x="187" y="34090"/>
                        <a:pt x="1191" y="33337"/>
                      </a:cubicBezTo>
                      <a:cubicBezTo>
                        <a:pt x="2144" y="32623"/>
                        <a:pt x="3175" y="34329"/>
                        <a:pt x="3572" y="345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2" name="任意多边形: 形状 1241">
                  <a:extLst>
                    <a:ext uri="{FF2B5EF4-FFF2-40B4-BE49-F238E27FC236}">
                      <a16:creationId xmlns:a16="http://schemas.microsoft.com/office/drawing/2014/main" id="{D65DF9DE-A16A-2367-A58C-B3B5589AB77E}"/>
                    </a:ext>
                  </a:extLst>
                </p:cNvPr>
                <p:cNvSpPr/>
                <p:nvPr/>
              </p:nvSpPr>
              <p:spPr>
                <a:xfrm rot="822117">
                  <a:off x="792800" y="1283972"/>
                  <a:ext cx="48991" cy="45719"/>
                </a:xfrm>
                <a:custGeom>
                  <a:avLst/>
                  <a:gdLst>
                    <a:gd name="connsiteX0" fmla="*/ 22622 w 75009"/>
                    <a:gd name="connsiteY0" fmla="*/ 17860 h 62107"/>
                    <a:gd name="connsiteX1" fmla="*/ 22622 w 75009"/>
                    <a:gd name="connsiteY1" fmla="*/ 17860 h 62107"/>
                    <a:gd name="connsiteX2" fmla="*/ 45244 w 75009"/>
                    <a:gd name="connsiteY2" fmla="*/ 8335 h 62107"/>
                    <a:gd name="connsiteX3" fmla="*/ 63103 w 75009"/>
                    <a:gd name="connsiteY3" fmla="*/ 0 h 62107"/>
                    <a:gd name="connsiteX4" fmla="*/ 69056 w 75009"/>
                    <a:gd name="connsiteY4" fmla="*/ 5953 h 62107"/>
                    <a:gd name="connsiteX5" fmla="*/ 73819 w 75009"/>
                    <a:gd name="connsiteY5" fmla="*/ 45244 h 62107"/>
                    <a:gd name="connsiteX6" fmla="*/ 75009 w 75009"/>
                    <a:gd name="connsiteY6" fmla="*/ 51197 h 62107"/>
                    <a:gd name="connsiteX7" fmla="*/ 59531 w 75009"/>
                    <a:gd name="connsiteY7" fmla="*/ 54769 h 62107"/>
                    <a:gd name="connsiteX8" fmla="*/ 42863 w 75009"/>
                    <a:gd name="connsiteY8" fmla="*/ 57150 h 62107"/>
                    <a:gd name="connsiteX9" fmla="*/ 22622 w 75009"/>
                    <a:gd name="connsiteY9" fmla="*/ 61913 h 62107"/>
                    <a:gd name="connsiteX10" fmla="*/ 2381 w 75009"/>
                    <a:gd name="connsiteY10" fmla="*/ 52388 h 62107"/>
                    <a:gd name="connsiteX11" fmla="*/ 0 w 75009"/>
                    <a:gd name="connsiteY11" fmla="*/ 48816 h 62107"/>
                    <a:gd name="connsiteX12" fmla="*/ 1191 w 75009"/>
                    <a:gd name="connsiteY12" fmla="*/ 32147 h 62107"/>
                    <a:gd name="connsiteX13" fmla="*/ 2381 w 75009"/>
                    <a:gd name="connsiteY13" fmla="*/ 27385 h 62107"/>
                    <a:gd name="connsiteX14" fmla="*/ 11906 w 75009"/>
                    <a:gd name="connsiteY14" fmla="*/ 17860 h 62107"/>
                    <a:gd name="connsiteX15" fmla="*/ 22622 w 75009"/>
                    <a:gd name="connsiteY15" fmla="*/ 13097 h 62107"/>
                    <a:gd name="connsiteX16" fmla="*/ 22622 w 75009"/>
                    <a:gd name="connsiteY16" fmla="*/ 17860 h 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09" h="62107">
                      <a:moveTo>
                        <a:pt x="22622" y="17860"/>
                      </a:moveTo>
                      <a:lnTo>
                        <a:pt x="22622" y="17860"/>
                      </a:lnTo>
                      <a:cubicBezTo>
                        <a:pt x="30163" y="14685"/>
                        <a:pt x="37981" y="12101"/>
                        <a:pt x="45244" y="8335"/>
                      </a:cubicBezTo>
                      <a:cubicBezTo>
                        <a:pt x="64268" y="-1529"/>
                        <a:pt x="45711" y="2485"/>
                        <a:pt x="63103" y="0"/>
                      </a:cubicBezTo>
                      <a:cubicBezTo>
                        <a:pt x="65087" y="1984"/>
                        <a:pt x="67585" y="3563"/>
                        <a:pt x="69056" y="5953"/>
                      </a:cubicBezTo>
                      <a:cubicBezTo>
                        <a:pt x="75903" y="17080"/>
                        <a:pt x="73111" y="34626"/>
                        <a:pt x="73819" y="45244"/>
                      </a:cubicBezTo>
                      <a:cubicBezTo>
                        <a:pt x="73954" y="47263"/>
                        <a:pt x="74612" y="49213"/>
                        <a:pt x="75009" y="51197"/>
                      </a:cubicBezTo>
                      <a:cubicBezTo>
                        <a:pt x="69850" y="52388"/>
                        <a:pt x="64732" y="53778"/>
                        <a:pt x="59531" y="54769"/>
                      </a:cubicBezTo>
                      <a:cubicBezTo>
                        <a:pt x="46945" y="57167"/>
                        <a:pt x="53665" y="54750"/>
                        <a:pt x="42863" y="57150"/>
                      </a:cubicBezTo>
                      <a:cubicBezTo>
                        <a:pt x="6202" y="65296"/>
                        <a:pt x="41802" y="58076"/>
                        <a:pt x="22622" y="61913"/>
                      </a:cubicBezTo>
                      <a:cubicBezTo>
                        <a:pt x="-4540" y="60215"/>
                        <a:pt x="6815" y="67167"/>
                        <a:pt x="2381" y="52388"/>
                      </a:cubicBezTo>
                      <a:cubicBezTo>
                        <a:pt x="1970" y="51017"/>
                        <a:pt x="794" y="50007"/>
                        <a:pt x="0" y="48816"/>
                      </a:cubicBezTo>
                      <a:cubicBezTo>
                        <a:pt x="397" y="43260"/>
                        <a:pt x="576" y="37683"/>
                        <a:pt x="1191" y="32147"/>
                      </a:cubicBezTo>
                      <a:cubicBezTo>
                        <a:pt x="1372" y="30521"/>
                        <a:pt x="1399" y="28694"/>
                        <a:pt x="2381" y="27385"/>
                      </a:cubicBezTo>
                      <a:cubicBezTo>
                        <a:pt x="5075" y="23793"/>
                        <a:pt x="8731" y="21035"/>
                        <a:pt x="11906" y="17860"/>
                      </a:cubicBezTo>
                      <a:cubicBezTo>
                        <a:pt x="16893" y="12873"/>
                        <a:pt x="14236" y="14146"/>
                        <a:pt x="22622" y="13097"/>
                      </a:cubicBezTo>
                      <a:cubicBezTo>
                        <a:pt x="23410" y="12999"/>
                        <a:pt x="22622" y="17066"/>
                        <a:pt x="22622" y="1786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3" name="任意多边形: 形状 1242">
                  <a:extLst>
                    <a:ext uri="{FF2B5EF4-FFF2-40B4-BE49-F238E27FC236}">
                      <a16:creationId xmlns:a16="http://schemas.microsoft.com/office/drawing/2014/main" id="{2156DE52-7A99-8A30-1434-06C6C67DE011}"/>
                    </a:ext>
                  </a:extLst>
                </p:cNvPr>
                <p:cNvSpPr/>
                <p:nvPr/>
              </p:nvSpPr>
              <p:spPr>
                <a:xfrm rot="21395135">
                  <a:off x="411227" y="1089321"/>
                  <a:ext cx="50334" cy="45719"/>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4" name="任意多边形: 形状 1243">
                  <a:extLst>
                    <a:ext uri="{FF2B5EF4-FFF2-40B4-BE49-F238E27FC236}">
                      <a16:creationId xmlns:a16="http://schemas.microsoft.com/office/drawing/2014/main" id="{5C4DAC95-6F52-523C-1724-418FD7BFDCC0}"/>
                    </a:ext>
                  </a:extLst>
                </p:cNvPr>
                <p:cNvSpPr/>
                <p:nvPr/>
              </p:nvSpPr>
              <p:spPr>
                <a:xfrm rot="20503735">
                  <a:off x="903754" y="1158806"/>
                  <a:ext cx="50283" cy="54769"/>
                </a:xfrm>
                <a:custGeom>
                  <a:avLst/>
                  <a:gdLst>
                    <a:gd name="connsiteX0" fmla="*/ 25520 w 50283"/>
                    <a:gd name="connsiteY0" fmla="*/ 10716 h 54769"/>
                    <a:gd name="connsiteX1" fmla="*/ 25520 w 50283"/>
                    <a:gd name="connsiteY1" fmla="*/ 10716 h 54769"/>
                    <a:gd name="connsiteX2" fmla="*/ 1707 w 50283"/>
                    <a:gd name="connsiteY2" fmla="*/ 11907 h 54769"/>
                    <a:gd name="connsiteX3" fmla="*/ 517 w 50283"/>
                    <a:gd name="connsiteY3" fmla="*/ 17860 h 54769"/>
                    <a:gd name="connsiteX4" fmla="*/ 4088 w 50283"/>
                    <a:gd name="connsiteY4" fmla="*/ 42863 h 54769"/>
                    <a:gd name="connsiteX5" fmla="*/ 5279 w 50283"/>
                    <a:gd name="connsiteY5" fmla="*/ 48816 h 54769"/>
                    <a:gd name="connsiteX6" fmla="*/ 10042 w 50283"/>
                    <a:gd name="connsiteY6" fmla="*/ 51197 h 54769"/>
                    <a:gd name="connsiteX7" fmla="*/ 23138 w 50283"/>
                    <a:gd name="connsiteY7" fmla="*/ 54769 h 54769"/>
                    <a:gd name="connsiteX8" fmla="*/ 37426 w 50283"/>
                    <a:gd name="connsiteY8" fmla="*/ 53578 h 54769"/>
                    <a:gd name="connsiteX9" fmla="*/ 38617 w 50283"/>
                    <a:gd name="connsiteY9" fmla="*/ 50007 h 54769"/>
                    <a:gd name="connsiteX10" fmla="*/ 42188 w 50283"/>
                    <a:gd name="connsiteY10" fmla="*/ 40482 h 54769"/>
                    <a:gd name="connsiteX11" fmla="*/ 46951 w 50283"/>
                    <a:gd name="connsiteY11" fmla="*/ 32147 h 54769"/>
                    <a:gd name="connsiteX12" fmla="*/ 49332 w 50283"/>
                    <a:gd name="connsiteY12" fmla="*/ 26194 h 54769"/>
                    <a:gd name="connsiteX13" fmla="*/ 40998 w 50283"/>
                    <a:gd name="connsiteY13" fmla="*/ 1191 h 54769"/>
                    <a:gd name="connsiteX14" fmla="*/ 35045 w 50283"/>
                    <a:gd name="connsiteY14" fmla="*/ 0 h 54769"/>
                    <a:gd name="connsiteX15" fmla="*/ 30282 w 50283"/>
                    <a:gd name="connsiteY15" fmla="*/ 8335 h 54769"/>
                    <a:gd name="connsiteX16" fmla="*/ 27901 w 50283"/>
                    <a:gd name="connsiteY16" fmla="*/ 13097 h 54769"/>
                    <a:gd name="connsiteX17" fmla="*/ 23138 w 50283"/>
                    <a:gd name="connsiteY17" fmla="*/ 15478 h 54769"/>
                    <a:gd name="connsiteX18" fmla="*/ 25520 w 50283"/>
                    <a:gd name="connsiteY18" fmla="*/ 1071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83" h="54769">
                      <a:moveTo>
                        <a:pt x="25520" y="10716"/>
                      </a:moveTo>
                      <a:lnTo>
                        <a:pt x="25520" y="10716"/>
                      </a:lnTo>
                      <a:cubicBezTo>
                        <a:pt x="17582" y="11113"/>
                        <a:pt x="9349" y="9724"/>
                        <a:pt x="1707" y="11907"/>
                      </a:cubicBezTo>
                      <a:cubicBezTo>
                        <a:pt x="-239" y="12463"/>
                        <a:pt x="517" y="15836"/>
                        <a:pt x="517" y="17860"/>
                      </a:cubicBezTo>
                      <a:cubicBezTo>
                        <a:pt x="517" y="38815"/>
                        <a:pt x="-2007" y="33719"/>
                        <a:pt x="4088" y="42863"/>
                      </a:cubicBezTo>
                      <a:cubicBezTo>
                        <a:pt x="4485" y="44847"/>
                        <a:pt x="4103" y="47169"/>
                        <a:pt x="5279" y="48816"/>
                      </a:cubicBezTo>
                      <a:cubicBezTo>
                        <a:pt x="6311" y="50260"/>
                        <a:pt x="8394" y="50538"/>
                        <a:pt x="10042" y="51197"/>
                      </a:cubicBezTo>
                      <a:cubicBezTo>
                        <a:pt x="16084" y="53614"/>
                        <a:pt x="17160" y="53573"/>
                        <a:pt x="23138" y="54769"/>
                      </a:cubicBezTo>
                      <a:cubicBezTo>
                        <a:pt x="27901" y="54372"/>
                        <a:pt x="32858" y="54983"/>
                        <a:pt x="37426" y="53578"/>
                      </a:cubicBezTo>
                      <a:cubicBezTo>
                        <a:pt x="38625" y="53209"/>
                        <a:pt x="38313" y="51224"/>
                        <a:pt x="38617" y="50007"/>
                      </a:cubicBezTo>
                      <a:cubicBezTo>
                        <a:pt x="40677" y="41766"/>
                        <a:pt x="38267" y="46362"/>
                        <a:pt x="42188" y="40482"/>
                      </a:cubicBezTo>
                      <a:cubicBezTo>
                        <a:pt x="44937" y="29488"/>
                        <a:pt x="41039" y="41606"/>
                        <a:pt x="46951" y="32147"/>
                      </a:cubicBezTo>
                      <a:cubicBezTo>
                        <a:pt x="48084" y="30335"/>
                        <a:pt x="48538" y="28178"/>
                        <a:pt x="49332" y="26194"/>
                      </a:cubicBezTo>
                      <a:cubicBezTo>
                        <a:pt x="47984" y="-784"/>
                        <a:pt x="55993" y="3918"/>
                        <a:pt x="40998" y="1191"/>
                      </a:cubicBezTo>
                      <a:cubicBezTo>
                        <a:pt x="39007" y="829"/>
                        <a:pt x="37029" y="397"/>
                        <a:pt x="35045" y="0"/>
                      </a:cubicBezTo>
                      <a:cubicBezTo>
                        <a:pt x="33457" y="2778"/>
                        <a:pt x="31814" y="5526"/>
                        <a:pt x="30282" y="8335"/>
                      </a:cubicBezTo>
                      <a:cubicBezTo>
                        <a:pt x="29432" y="9893"/>
                        <a:pt x="29156" y="11842"/>
                        <a:pt x="27901" y="13097"/>
                      </a:cubicBezTo>
                      <a:cubicBezTo>
                        <a:pt x="26646" y="14352"/>
                        <a:pt x="24679" y="14597"/>
                        <a:pt x="23138" y="15478"/>
                      </a:cubicBezTo>
                      <a:cubicBezTo>
                        <a:pt x="21896" y="16188"/>
                        <a:pt x="25123" y="11510"/>
                        <a:pt x="25520"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5" name="任意多边形: 形状 1244">
                  <a:extLst>
                    <a:ext uri="{FF2B5EF4-FFF2-40B4-BE49-F238E27FC236}">
                      <a16:creationId xmlns:a16="http://schemas.microsoft.com/office/drawing/2014/main" id="{E85DBB5A-7C6C-C478-6A9C-2B927D06CCAB}"/>
                    </a:ext>
                  </a:extLst>
                </p:cNvPr>
                <p:cNvSpPr/>
                <p:nvPr/>
              </p:nvSpPr>
              <p:spPr>
                <a:xfrm rot="20937857">
                  <a:off x="643067" y="1051833"/>
                  <a:ext cx="71438" cy="36916"/>
                </a:xfrm>
                <a:custGeom>
                  <a:avLst/>
                  <a:gdLst>
                    <a:gd name="connsiteX0" fmla="*/ 0 w 71438"/>
                    <a:gd name="connsiteY0" fmla="*/ 22622 h 36916"/>
                    <a:gd name="connsiteX1" fmla="*/ 0 w 71438"/>
                    <a:gd name="connsiteY1" fmla="*/ 22622 h 36916"/>
                    <a:gd name="connsiteX2" fmla="*/ 11906 w 71438"/>
                    <a:gd name="connsiteY2" fmla="*/ 5954 h 36916"/>
                    <a:gd name="connsiteX3" fmla="*/ 17859 w 71438"/>
                    <a:gd name="connsiteY3" fmla="*/ 0 h 36916"/>
                    <a:gd name="connsiteX4" fmla="*/ 70247 w 71438"/>
                    <a:gd name="connsiteY4" fmla="*/ 20241 h 36916"/>
                    <a:gd name="connsiteX5" fmla="*/ 71438 w 71438"/>
                    <a:gd name="connsiteY5" fmla="*/ 25004 h 36916"/>
                    <a:gd name="connsiteX6" fmla="*/ 66675 w 71438"/>
                    <a:gd name="connsiteY6" fmla="*/ 30957 h 36916"/>
                    <a:gd name="connsiteX7" fmla="*/ 54769 w 71438"/>
                    <a:gd name="connsiteY7" fmla="*/ 35719 h 36916"/>
                    <a:gd name="connsiteX8" fmla="*/ 47625 w 71438"/>
                    <a:gd name="connsiteY8" fmla="*/ 36910 h 36916"/>
                    <a:gd name="connsiteX9" fmla="*/ 0 w 71438"/>
                    <a:gd name="connsiteY9" fmla="*/ 22622 h 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8" h="36916">
                      <a:moveTo>
                        <a:pt x="0" y="22622"/>
                      </a:moveTo>
                      <a:lnTo>
                        <a:pt x="0" y="22622"/>
                      </a:lnTo>
                      <a:cubicBezTo>
                        <a:pt x="4061" y="16532"/>
                        <a:pt x="7122" y="11270"/>
                        <a:pt x="11906" y="5954"/>
                      </a:cubicBezTo>
                      <a:cubicBezTo>
                        <a:pt x="13783" y="3868"/>
                        <a:pt x="17859" y="0"/>
                        <a:pt x="17859" y="0"/>
                      </a:cubicBezTo>
                      <a:cubicBezTo>
                        <a:pt x="58797" y="9211"/>
                        <a:pt x="60421" y="-3339"/>
                        <a:pt x="70247" y="20241"/>
                      </a:cubicBezTo>
                      <a:cubicBezTo>
                        <a:pt x="70877" y="21752"/>
                        <a:pt x="71041" y="23416"/>
                        <a:pt x="71438" y="25004"/>
                      </a:cubicBezTo>
                      <a:cubicBezTo>
                        <a:pt x="69850" y="26988"/>
                        <a:pt x="68813" y="29583"/>
                        <a:pt x="66675" y="30957"/>
                      </a:cubicBezTo>
                      <a:cubicBezTo>
                        <a:pt x="63079" y="33268"/>
                        <a:pt x="58849" y="34444"/>
                        <a:pt x="54769" y="35719"/>
                      </a:cubicBezTo>
                      <a:cubicBezTo>
                        <a:pt x="52465" y="36439"/>
                        <a:pt x="50038" y="36839"/>
                        <a:pt x="47625" y="36910"/>
                      </a:cubicBezTo>
                      <a:cubicBezTo>
                        <a:pt x="36517" y="37237"/>
                        <a:pt x="7937" y="25003"/>
                        <a:pt x="0"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6" name="任意多边形: 形状 1245">
                  <a:extLst>
                    <a:ext uri="{FF2B5EF4-FFF2-40B4-BE49-F238E27FC236}">
                      <a16:creationId xmlns:a16="http://schemas.microsoft.com/office/drawing/2014/main" id="{6F818497-0093-D6DC-FA26-AF68AD1CBDF3}"/>
                    </a:ext>
                  </a:extLst>
                </p:cNvPr>
                <p:cNvSpPr/>
                <p:nvPr/>
              </p:nvSpPr>
              <p:spPr>
                <a:xfrm>
                  <a:off x="845441" y="1303336"/>
                  <a:ext cx="72629" cy="28594"/>
                </a:xfrm>
                <a:custGeom>
                  <a:avLst/>
                  <a:gdLst>
                    <a:gd name="connsiteX0" fmla="*/ 0 w 72629"/>
                    <a:gd name="connsiteY0" fmla="*/ 16688 h 28594"/>
                    <a:gd name="connsiteX1" fmla="*/ 0 w 72629"/>
                    <a:gd name="connsiteY1" fmla="*/ 16688 h 28594"/>
                    <a:gd name="connsiteX2" fmla="*/ 32147 w 72629"/>
                    <a:gd name="connsiteY2" fmla="*/ 4781 h 28594"/>
                    <a:gd name="connsiteX3" fmla="*/ 40482 w 72629"/>
                    <a:gd name="connsiteY3" fmla="*/ 19 h 28594"/>
                    <a:gd name="connsiteX4" fmla="*/ 57150 w 72629"/>
                    <a:gd name="connsiteY4" fmla="*/ 3591 h 28594"/>
                    <a:gd name="connsiteX5" fmla="*/ 72629 w 72629"/>
                    <a:gd name="connsiteY5" fmla="*/ 22641 h 28594"/>
                    <a:gd name="connsiteX6" fmla="*/ 67866 w 72629"/>
                    <a:gd name="connsiteY6" fmla="*/ 26213 h 28594"/>
                    <a:gd name="connsiteX7" fmla="*/ 58341 w 72629"/>
                    <a:gd name="connsiteY7" fmla="*/ 28594 h 28594"/>
                    <a:gd name="connsiteX8" fmla="*/ 2382 w 72629"/>
                    <a:gd name="connsiteY8" fmla="*/ 27403 h 28594"/>
                    <a:gd name="connsiteX9" fmla="*/ 0 w 72629"/>
                    <a:gd name="connsiteY9" fmla="*/ 16688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9" h="28594">
                      <a:moveTo>
                        <a:pt x="0" y="16688"/>
                      </a:moveTo>
                      <a:lnTo>
                        <a:pt x="0" y="16688"/>
                      </a:lnTo>
                      <a:cubicBezTo>
                        <a:pt x="10716" y="12719"/>
                        <a:pt x="21581" y="9132"/>
                        <a:pt x="32147" y="4781"/>
                      </a:cubicBezTo>
                      <a:cubicBezTo>
                        <a:pt x="35106" y="3563"/>
                        <a:pt x="37286" y="171"/>
                        <a:pt x="40482" y="19"/>
                      </a:cubicBezTo>
                      <a:cubicBezTo>
                        <a:pt x="46158" y="-251"/>
                        <a:pt x="51594" y="2400"/>
                        <a:pt x="57150" y="3591"/>
                      </a:cubicBezTo>
                      <a:cubicBezTo>
                        <a:pt x="70941" y="21142"/>
                        <a:pt x="65251" y="15263"/>
                        <a:pt x="72629" y="22641"/>
                      </a:cubicBezTo>
                      <a:cubicBezTo>
                        <a:pt x="71041" y="23832"/>
                        <a:pt x="69698" y="25450"/>
                        <a:pt x="67866" y="26213"/>
                      </a:cubicBezTo>
                      <a:cubicBezTo>
                        <a:pt x="64845" y="27472"/>
                        <a:pt x="61613" y="28535"/>
                        <a:pt x="58341" y="28594"/>
                      </a:cubicBezTo>
                      <a:lnTo>
                        <a:pt x="2382" y="27403"/>
                      </a:lnTo>
                      <a:lnTo>
                        <a:pt x="0" y="1668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7" name="任意多边形: 形状 1246">
                  <a:extLst>
                    <a:ext uri="{FF2B5EF4-FFF2-40B4-BE49-F238E27FC236}">
                      <a16:creationId xmlns:a16="http://schemas.microsoft.com/office/drawing/2014/main" id="{6CD069B3-B2D7-EA91-43AE-C41189F454AC}"/>
                    </a:ext>
                  </a:extLst>
                </p:cNvPr>
                <p:cNvSpPr/>
                <p:nvPr/>
              </p:nvSpPr>
              <p:spPr>
                <a:xfrm>
                  <a:off x="736228" y="1197145"/>
                  <a:ext cx="53612" cy="54728"/>
                </a:xfrm>
                <a:custGeom>
                  <a:avLst/>
                  <a:gdLst>
                    <a:gd name="connsiteX0" fmla="*/ 0 w 53612"/>
                    <a:gd name="connsiteY0" fmla="*/ 39291 h 54728"/>
                    <a:gd name="connsiteX1" fmla="*/ 0 w 53612"/>
                    <a:gd name="connsiteY1" fmla="*/ 39291 h 54728"/>
                    <a:gd name="connsiteX2" fmla="*/ 7144 w 53612"/>
                    <a:gd name="connsiteY2" fmla="*/ 21431 h 54728"/>
                    <a:gd name="connsiteX3" fmla="*/ 9525 w 53612"/>
                    <a:gd name="connsiteY3" fmla="*/ 15478 h 54728"/>
                    <a:gd name="connsiteX4" fmla="*/ 27384 w 53612"/>
                    <a:gd name="connsiteY4" fmla="*/ 3572 h 54728"/>
                    <a:gd name="connsiteX5" fmla="*/ 33337 w 53612"/>
                    <a:gd name="connsiteY5" fmla="*/ 0 h 54728"/>
                    <a:gd name="connsiteX6" fmla="*/ 41672 w 53612"/>
                    <a:gd name="connsiteY6" fmla="*/ 3572 h 54728"/>
                    <a:gd name="connsiteX7" fmla="*/ 48816 w 53612"/>
                    <a:gd name="connsiteY7" fmla="*/ 9525 h 54728"/>
                    <a:gd name="connsiteX8" fmla="*/ 50006 w 53612"/>
                    <a:gd name="connsiteY8" fmla="*/ 16669 h 54728"/>
                    <a:gd name="connsiteX9" fmla="*/ 53578 w 53612"/>
                    <a:gd name="connsiteY9" fmla="*/ 20241 h 54728"/>
                    <a:gd name="connsiteX10" fmla="*/ 41672 w 53612"/>
                    <a:gd name="connsiteY10" fmla="*/ 28575 h 54728"/>
                    <a:gd name="connsiteX11" fmla="*/ 22622 w 53612"/>
                    <a:gd name="connsiteY11" fmla="*/ 36909 h 54728"/>
                    <a:gd name="connsiteX12" fmla="*/ 21431 w 53612"/>
                    <a:gd name="connsiteY12" fmla="*/ 53578 h 54728"/>
                    <a:gd name="connsiteX13" fmla="*/ 9525 w 53612"/>
                    <a:gd name="connsiteY13" fmla="*/ 51197 h 54728"/>
                    <a:gd name="connsiteX14" fmla="*/ 0 w 53612"/>
                    <a:gd name="connsiteY14" fmla="*/ 39291 h 5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2" h="54728">
                      <a:moveTo>
                        <a:pt x="0" y="39291"/>
                      </a:moveTo>
                      <a:lnTo>
                        <a:pt x="0" y="39291"/>
                      </a:lnTo>
                      <a:cubicBezTo>
                        <a:pt x="6273" y="20472"/>
                        <a:pt x="574" y="35886"/>
                        <a:pt x="7144" y="21431"/>
                      </a:cubicBezTo>
                      <a:cubicBezTo>
                        <a:pt x="8028" y="19485"/>
                        <a:pt x="8172" y="17132"/>
                        <a:pt x="9525" y="15478"/>
                      </a:cubicBezTo>
                      <a:cubicBezTo>
                        <a:pt x="15409" y="8287"/>
                        <a:pt x="19578" y="7775"/>
                        <a:pt x="27384" y="3572"/>
                      </a:cubicBezTo>
                      <a:cubicBezTo>
                        <a:pt x="29422" y="2475"/>
                        <a:pt x="31353" y="1191"/>
                        <a:pt x="33337" y="0"/>
                      </a:cubicBezTo>
                      <a:cubicBezTo>
                        <a:pt x="36115" y="1191"/>
                        <a:pt x="39018" y="2125"/>
                        <a:pt x="41672" y="3572"/>
                      </a:cubicBezTo>
                      <a:cubicBezTo>
                        <a:pt x="44781" y="5268"/>
                        <a:pt x="46474" y="7184"/>
                        <a:pt x="48816" y="9525"/>
                      </a:cubicBezTo>
                      <a:cubicBezTo>
                        <a:pt x="49213" y="11906"/>
                        <a:pt x="49026" y="14463"/>
                        <a:pt x="50006" y="16669"/>
                      </a:cubicBezTo>
                      <a:cubicBezTo>
                        <a:pt x="50690" y="18208"/>
                        <a:pt x="53986" y="18607"/>
                        <a:pt x="53578" y="20241"/>
                      </a:cubicBezTo>
                      <a:cubicBezTo>
                        <a:pt x="52281" y="25429"/>
                        <a:pt x="45534" y="26886"/>
                        <a:pt x="41672" y="28575"/>
                      </a:cubicBezTo>
                      <a:cubicBezTo>
                        <a:pt x="19792" y="38147"/>
                        <a:pt x="36075" y="31528"/>
                        <a:pt x="22622" y="36909"/>
                      </a:cubicBezTo>
                      <a:cubicBezTo>
                        <a:pt x="22225" y="42465"/>
                        <a:pt x="25195" y="49472"/>
                        <a:pt x="21431" y="53578"/>
                      </a:cubicBezTo>
                      <a:cubicBezTo>
                        <a:pt x="18696" y="56561"/>
                        <a:pt x="13145" y="53007"/>
                        <a:pt x="9525" y="51197"/>
                      </a:cubicBezTo>
                      <a:cubicBezTo>
                        <a:pt x="5902" y="49385"/>
                        <a:pt x="1588" y="41275"/>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8" name="任意多边形: 形状 1247">
                  <a:extLst>
                    <a:ext uri="{FF2B5EF4-FFF2-40B4-BE49-F238E27FC236}">
                      <a16:creationId xmlns:a16="http://schemas.microsoft.com/office/drawing/2014/main" id="{221CAF2F-21C1-C688-8847-9E3E107FFE96}"/>
                    </a:ext>
                  </a:extLst>
                </p:cNvPr>
                <p:cNvSpPr/>
                <p:nvPr/>
              </p:nvSpPr>
              <p:spPr>
                <a:xfrm rot="21297020">
                  <a:off x="556697" y="1092008"/>
                  <a:ext cx="59927" cy="80386"/>
                </a:xfrm>
                <a:custGeom>
                  <a:avLst/>
                  <a:gdLst>
                    <a:gd name="connsiteX0" fmla="*/ 30956 w 76200"/>
                    <a:gd name="connsiteY0" fmla="*/ 4762 h 107156"/>
                    <a:gd name="connsiteX1" fmla="*/ 30956 w 76200"/>
                    <a:gd name="connsiteY1" fmla="*/ 4762 h 107156"/>
                    <a:gd name="connsiteX2" fmla="*/ 21431 w 76200"/>
                    <a:gd name="connsiteY2" fmla="*/ 46434 h 107156"/>
                    <a:gd name="connsiteX3" fmla="*/ 11906 w 76200"/>
                    <a:gd name="connsiteY3" fmla="*/ 50006 h 107156"/>
                    <a:gd name="connsiteX4" fmla="*/ 0 w 76200"/>
                    <a:gd name="connsiteY4" fmla="*/ 52387 h 107156"/>
                    <a:gd name="connsiteX5" fmla="*/ 1190 w 76200"/>
                    <a:gd name="connsiteY5" fmla="*/ 59531 h 107156"/>
                    <a:gd name="connsiteX6" fmla="*/ 13097 w 76200"/>
                    <a:gd name="connsiteY6" fmla="*/ 70247 h 107156"/>
                    <a:gd name="connsiteX7" fmla="*/ 14287 w 76200"/>
                    <a:gd name="connsiteY7" fmla="*/ 90487 h 107156"/>
                    <a:gd name="connsiteX8" fmla="*/ 22622 w 76200"/>
                    <a:gd name="connsiteY8" fmla="*/ 96440 h 107156"/>
                    <a:gd name="connsiteX9" fmla="*/ 50006 w 76200"/>
                    <a:gd name="connsiteY9" fmla="*/ 107156 h 107156"/>
                    <a:gd name="connsiteX10" fmla="*/ 54769 w 76200"/>
                    <a:gd name="connsiteY10" fmla="*/ 105965 h 107156"/>
                    <a:gd name="connsiteX11" fmla="*/ 55959 w 76200"/>
                    <a:gd name="connsiteY11" fmla="*/ 102393 h 107156"/>
                    <a:gd name="connsiteX12" fmla="*/ 57150 w 76200"/>
                    <a:gd name="connsiteY12" fmla="*/ 96440 h 107156"/>
                    <a:gd name="connsiteX13" fmla="*/ 60722 w 76200"/>
                    <a:gd name="connsiteY13" fmla="*/ 41672 h 107156"/>
                    <a:gd name="connsiteX14" fmla="*/ 64294 w 76200"/>
                    <a:gd name="connsiteY14" fmla="*/ 35718 h 107156"/>
                    <a:gd name="connsiteX15" fmla="*/ 65484 w 76200"/>
                    <a:gd name="connsiteY15" fmla="*/ 30956 h 107156"/>
                    <a:gd name="connsiteX16" fmla="*/ 76200 w 76200"/>
                    <a:gd name="connsiteY16" fmla="*/ 19050 h 107156"/>
                    <a:gd name="connsiteX17" fmla="*/ 71437 w 76200"/>
                    <a:gd name="connsiteY17" fmla="*/ 7143 h 107156"/>
                    <a:gd name="connsiteX18" fmla="*/ 61912 w 76200"/>
                    <a:gd name="connsiteY18" fmla="*/ 4762 h 107156"/>
                    <a:gd name="connsiteX19" fmla="*/ 38100 w 76200"/>
                    <a:gd name="connsiteY19" fmla="*/ 0 h 107156"/>
                    <a:gd name="connsiteX20" fmla="*/ 34528 w 76200"/>
                    <a:gd name="connsiteY20" fmla="*/ 1190 h 107156"/>
                    <a:gd name="connsiteX21" fmla="*/ 30956 w 76200"/>
                    <a:gd name="connsiteY21" fmla="*/ 476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107156">
                      <a:moveTo>
                        <a:pt x="30956" y="4762"/>
                      </a:moveTo>
                      <a:lnTo>
                        <a:pt x="30956" y="4762"/>
                      </a:lnTo>
                      <a:cubicBezTo>
                        <a:pt x="23977" y="52218"/>
                        <a:pt x="38019" y="40401"/>
                        <a:pt x="21431" y="46434"/>
                      </a:cubicBezTo>
                      <a:cubicBezTo>
                        <a:pt x="18244" y="47593"/>
                        <a:pt x="15173" y="49098"/>
                        <a:pt x="11906" y="50006"/>
                      </a:cubicBezTo>
                      <a:cubicBezTo>
                        <a:pt x="8006" y="51089"/>
                        <a:pt x="3969" y="51593"/>
                        <a:pt x="0" y="52387"/>
                      </a:cubicBezTo>
                      <a:cubicBezTo>
                        <a:pt x="397" y="54768"/>
                        <a:pt x="-238" y="57584"/>
                        <a:pt x="1190" y="59531"/>
                      </a:cubicBezTo>
                      <a:cubicBezTo>
                        <a:pt x="4348" y="63837"/>
                        <a:pt x="11016" y="65329"/>
                        <a:pt x="13097" y="70247"/>
                      </a:cubicBezTo>
                      <a:cubicBezTo>
                        <a:pt x="15730" y="76471"/>
                        <a:pt x="11977" y="84136"/>
                        <a:pt x="14287" y="90487"/>
                      </a:cubicBezTo>
                      <a:cubicBezTo>
                        <a:pt x="15454" y="93696"/>
                        <a:pt x="19756" y="94585"/>
                        <a:pt x="22622" y="96440"/>
                      </a:cubicBezTo>
                      <a:cubicBezTo>
                        <a:pt x="37211" y="105880"/>
                        <a:pt x="32143" y="103034"/>
                        <a:pt x="50006" y="107156"/>
                      </a:cubicBezTo>
                      <a:cubicBezTo>
                        <a:pt x="51594" y="106759"/>
                        <a:pt x="53491" y="106987"/>
                        <a:pt x="54769" y="105965"/>
                      </a:cubicBezTo>
                      <a:cubicBezTo>
                        <a:pt x="55749" y="105181"/>
                        <a:pt x="55655" y="103611"/>
                        <a:pt x="55959" y="102393"/>
                      </a:cubicBezTo>
                      <a:cubicBezTo>
                        <a:pt x="56450" y="100430"/>
                        <a:pt x="56753" y="98424"/>
                        <a:pt x="57150" y="96440"/>
                      </a:cubicBezTo>
                      <a:cubicBezTo>
                        <a:pt x="54992" y="72714"/>
                        <a:pt x="54506" y="77191"/>
                        <a:pt x="60722" y="41672"/>
                      </a:cubicBezTo>
                      <a:cubicBezTo>
                        <a:pt x="61121" y="39392"/>
                        <a:pt x="63103" y="37703"/>
                        <a:pt x="64294" y="35718"/>
                      </a:cubicBezTo>
                      <a:cubicBezTo>
                        <a:pt x="64691" y="34131"/>
                        <a:pt x="64689" y="32386"/>
                        <a:pt x="65484" y="30956"/>
                      </a:cubicBezTo>
                      <a:cubicBezTo>
                        <a:pt x="67519" y="27293"/>
                        <a:pt x="73398" y="21852"/>
                        <a:pt x="76200" y="19050"/>
                      </a:cubicBezTo>
                      <a:cubicBezTo>
                        <a:pt x="74612" y="15081"/>
                        <a:pt x="74460" y="10166"/>
                        <a:pt x="71437" y="7143"/>
                      </a:cubicBezTo>
                      <a:cubicBezTo>
                        <a:pt x="69123" y="4829"/>
                        <a:pt x="65103" y="5487"/>
                        <a:pt x="61912" y="4762"/>
                      </a:cubicBezTo>
                      <a:cubicBezTo>
                        <a:pt x="46950" y="1361"/>
                        <a:pt x="49121" y="1836"/>
                        <a:pt x="38100" y="0"/>
                      </a:cubicBezTo>
                      <a:cubicBezTo>
                        <a:pt x="36909" y="397"/>
                        <a:pt x="35151" y="100"/>
                        <a:pt x="34528" y="1190"/>
                      </a:cubicBezTo>
                      <a:cubicBezTo>
                        <a:pt x="33330" y="3286"/>
                        <a:pt x="31551" y="4167"/>
                        <a:pt x="30956"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9" name="任意多边形: 形状 1248">
                  <a:extLst>
                    <a:ext uri="{FF2B5EF4-FFF2-40B4-BE49-F238E27FC236}">
                      <a16:creationId xmlns:a16="http://schemas.microsoft.com/office/drawing/2014/main" id="{4ACE939A-5574-4EB9-F681-B98F6BD60708}"/>
                    </a:ext>
                  </a:extLst>
                </p:cNvPr>
                <p:cNvSpPr/>
                <p:nvPr/>
              </p:nvSpPr>
              <p:spPr>
                <a:xfrm rot="21367699">
                  <a:off x="868605" y="1054126"/>
                  <a:ext cx="89920" cy="47633"/>
                </a:xfrm>
                <a:custGeom>
                  <a:avLst/>
                  <a:gdLst>
                    <a:gd name="connsiteX0" fmla="*/ 3572 w 89920"/>
                    <a:gd name="connsiteY0" fmla="*/ 34528 h 47633"/>
                    <a:gd name="connsiteX1" fmla="*/ 3572 w 89920"/>
                    <a:gd name="connsiteY1" fmla="*/ 34528 h 47633"/>
                    <a:gd name="connsiteX2" fmla="*/ 22622 w 89920"/>
                    <a:gd name="connsiteY2" fmla="*/ 17859 h 47633"/>
                    <a:gd name="connsiteX3" fmla="*/ 27385 w 89920"/>
                    <a:gd name="connsiteY3" fmla="*/ 8334 h 47633"/>
                    <a:gd name="connsiteX4" fmla="*/ 36910 w 89920"/>
                    <a:gd name="connsiteY4" fmla="*/ 0 h 47633"/>
                    <a:gd name="connsiteX5" fmla="*/ 89297 w 89920"/>
                    <a:gd name="connsiteY5" fmla="*/ 5953 h 47633"/>
                    <a:gd name="connsiteX6" fmla="*/ 83344 w 89920"/>
                    <a:gd name="connsiteY6" fmla="*/ 11906 h 47633"/>
                    <a:gd name="connsiteX7" fmla="*/ 77391 w 89920"/>
                    <a:gd name="connsiteY7" fmla="*/ 15478 h 47633"/>
                    <a:gd name="connsiteX8" fmla="*/ 70247 w 89920"/>
                    <a:gd name="connsiteY8" fmla="*/ 20240 h 47633"/>
                    <a:gd name="connsiteX9" fmla="*/ 69057 w 89920"/>
                    <a:gd name="connsiteY9" fmla="*/ 25003 h 47633"/>
                    <a:gd name="connsiteX10" fmla="*/ 61913 w 89920"/>
                    <a:gd name="connsiteY10" fmla="*/ 33337 h 47633"/>
                    <a:gd name="connsiteX11" fmla="*/ 53578 w 89920"/>
                    <a:gd name="connsiteY11" fmla="*/ 34528 h 47633"/>
                    <a:gd name="connsiteX12" fmla="*/ 39291 w 89920"/>
                    <a:gd name="connsiteY12" fmla="*/ 35719 h 47633"/>
                    <a:gd name="connsiteX13" fmla="*/ 35719 w 89920"/>
                    <a:gd name="connsiteY13" fmla="*/ 41672 h 47633"/>
                    <a:gd name="connsiteX14" fmla="*/ 26194 w 89920"/>
                    <a:gd name="connsiteY14" fmla="*/ 45244 h 47633"/>
                    <a:gd name="connsiteX15" fmla="*/ 22622 w 89920"/>
                    <a:gd name="connsiteY15" fmla="*/ 47625 h 47633"/>
                    <a:gd name="connsiteX16" fmla="*/ 3572 w 89920"/>
                    <a:gd name="connsiteY16" fmla="*/ 45244 h 47633"/>
                    <a:gd name="connsiteX17" fmla="*/ 0 w 89920"/>
                    <a:gd name="connsiteY17" fmla="*/ 36909 h 47633"/>
                    <a:gd name="connsiteX18" fmla="*/ 1191 w 89920"/>
                    <a:gd name="connsiteY18" fmla="*/ 33337 h 47633"/>
                    <a:gd name="connsiteX19" fmla="*/ 3572 w 89920"/>
                    <a:gd name="connsiteY19" fmla="*/ 34528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920" h="47633">
                      <a:moveTo>
                        <a:pt x="3572" y="34528"/>
                      </a:moveTo>
                      <a:lnTo>
                        <a:pt x="3572" y="34528"/>
                      </a:lnTo>
                      <a:cubicBezTo>
                        <a:pt x="9922" y="28972"/>
                        <a:pt x="16497" y="23662"/>
                        <a:pt x="22622" y="17859"/>
                      </a:cubicBezTo>
                      <a:cubicBezTo>
                        <a:pt x="31938" y="9034"/>
                        <a:pt x="21786" y="17293"/>
                        <a:pt x="27385" y="8334"/>
                      </a:cubicBezTo>
                      <a:cubicBezTo>
                        <a:pt x="29199" y="5432"/>
                        <a:pt x="34198" y="2034"/>
                        <a:pt x="36910" y="0"/>
                      </a:cubicBezTo>
                      <a:cubicBezTo>
                        <a:pt x="50398" y="899"/>
                        <a:pt x="79946" y="2446"/>
                        <a:pt x="89297" y="5953"/>
                      </a:cubicBezTo>
                      <a:cubicBezTo>
                        <a:pt x="91925" y="6938"/>
                        <a:pt x="85535" y="10153"/>
                        <a:pt x="83344" y="11906"/>
                      </a:cubicBezTo>
                      <a:cubicBezTo>
                        <a:pt x="81537" y="13352"/>
                        <a:pt x="79343" y="14236"/>
                        <a:pt x="77391" y="15478"/>
                      </a:cubicBezTo>
                      <a:cubicBezTo>
                        <a:pt x="74977" y="17014"/>
                        <a:pt x="72628" y="18653"/>
                        <a:pt x="70247" y="20240"/>
                      </a:cubicBezTo>
                      <a:cubicBezTo>
                        <a:pt x="69850" y="21828"/>
                        <a:pt x="69936" y="23622"/>
                        <a:pt x="69057" y="25003"/>
                      </a:cubicBezTo>
                      <a:cubicBezTo>
                        <a:pt x="67093" y="28090"/>
                        <a:pt x="65029" y="31419"/>
                        <a:pt x="61913" y="33337"/>
                      </a:cubicBezTo>
                      <a:cubicBezTo>
                        <a:pt x="59523" y="34808"/>
                        <a:pt x="56369" y="34234"/>
                        <a:pt x="53578" y="34528"/>
                      </a:cubicBezTo>
                      <a:cubicBezTo>
                        <a:pt x="48825" y="35028"/>
                        <a:pt x="44053" y="35322"/>
                        <a:pt x="39291" y="35719"/>
                      </a:cubicBezTo>
                      <a:cubicBezTo>
                        <a:pt x="38100" y="37703"/>
                        <a:pt x="37225" y="39915"/>
                        <a:pt x="35719" y="41672"/>
                      </a:cubicBezTo>
                      <a:cubicBezTo>
                        <a:pt x="33182" y="44631"/>
                        <a:pt x="29705" y="44542"/>
                        <a:pt x="26194" y="45244"/>
                      </a:cubicBezTo>
                      <a:cubicBezTo>
                        <a:pt x="25003" y="46038"/>
                        <a:pt x="24048" y="47506"/>
                        <a:pt x="22622" y="47625"/>
                      </a:cubicBezTo>
                      <a:cubicBezTo>
                        <a:pt x="20733" y="47782"/>
                        <a:pt x="6393" y="45647"/>
                        <a:pt x="3572" y="45244"/>
                      </a:cubicBezTo>
                      <a:cubicBezTo>
                        <a:pt x="543" y="42214"/>
                        <a:pt x="0" y="42551"/>
                        <a:pt x="0" y="36909"/>
                      </a:cubicBezTo>
                      <a:cubicBezTo>
                        <a:pt x="0" y="35654"/>
                        <a:pt x="187" y="34090"/>
                        <a:pt x="1191" y="33337"/>
                      </a:cubicBezTo>
                      <a:cubicBezTo>
                        <a:pt x="2144" y="32623"/>
                        <a:pt x="3175" y="34329"/>
                        <a:pt x="3572" y="345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0" name="任意多边形: 形状 1249">
                  <a:extLst>
                    <a:ext uri="{FF2B5EF4-FFF2-40B4-BE49-F238E27FC236}">
                      <a16:creationId xmlns:a16="http://schemas.microsoft.com/office/drawing/2014/main" id="{9D760F9D-BF85-4D03-B248-8E467B74C6EA}"/>
                    </a:ext>
                  </a:extLst>
                </p:cNvPr>
                <p:cNvSpPr/>
                <p:nvPr/>
              </p:nvSpPr>
              <p:spPr>
                <a:xfrm>
                  <a:off x="953747" y="1175515"/>
                  <a:ext cx="50024" cy="72701"/>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1" name="任意多边形: 形状 1250">
                  <a:extLst>
                    <a:ext uri="{FF2B5EF4-FFF2-40B4-BE49-F238E27FC236}">
                      <a16:creationId xmlns:a16="http://schemas.microsoft.com/office/drawing/2014/main" id="{D19E179C-2107-EA6F-8890-DC9B6DBD3685}"/>
                    </a:ext>
                  </a:extLst>
                </p:cNvPr>
                <p:cNvSpPr/>
                <p:nvPr/>
              </p:nvSpPr>
              <p:spPr>
                <a:xfrm rot="18742071" flipH="1">
                  <a:off x="409307" y="1138161"/>
                  <a:ext cx="45720" cy="72701"/>
                </a:xfrm>
                <a:custGeom>
                  <a:avLst/>
                  <a:gdLst>
                    <a:gd name="connsiteX0" fmla="*/ 13097 w 49440"/>
                    <a:gd name="connsiteY0" fmla="*/ 10716 h 107156"/>
                    <a:gd name="connsiteX1" fmla="*/ 13097 w 49440"/>
                    <a:gd name="connsiteY1" fmla="*/ 10716 h 107156"/>
                    <a:gd name="connsiteX2" fmla="*/ 19050 w 49440"/>
                    <a:gd name="connsiteY2" fmla="*/ 23812 h 107156"/>
                    <a:gd name="connsiteX3" fmla="*/ 9525 w 49440"/>
                    <a:gd name="connsiteY3" fmla="*/ 48816 h 107156"/>
                    <a:gd name="connsiteX4" fmla="*/ 4763 w 49440"/>
                    <a:gd name="connsiteY4" fmla="*/ 55959 h 107156"/>
                    <a:gd name="connsiteX5" fmla="*/ 3572 w 49440"/>
                    <a:gd name="connsiteY5" fmla="*/ 60722 h 107156"/>
                    <a:gd name="connsiteX6" fmla="*/ 1191 w 49440"/>
                    <a:gd name="connsiteY6" fmla="*/ 66675 h 107156"/>
                    <a:gd name="connsiteX7" fmla="*/ 0 w 49440"/>
                    <a:gd name="connsiteY7" fmla="*/ 76200 h 107156"/>
                    <a:gd name="connsiteX8" fmla="*/ 2382 w 49440"/>
                    <a:gd name="connsiteY8" fmla="*/ 84534 h 107156"/>
                    <a:gd name="connsiteX9" fmla="*/ 7144 w 49440"/>
                    <a:gd name="connsiteY9" fmla="*/ 88106 h 107156"/>
                    <a:gd name="connsiteX10" fmla="*/ 10716 w 49440"/>
                    <a:gd name="connsiteY10" fmla="*/ 92869 h 107156"/>
                    <a:gd name="connsiteX11" fmla="*/ 30957 w 49440"/>
                    <a:gd name="connsiteY11" fmla="*/ 103584 h 107156"/>
                    <a:gd name="connsiteX12" fmla="*/ 35719 w 49440"/>
                    <a:gd name="connsiteY12" fmla="*/ 107156 h 107156"/>
                    <a:gd name="connsiteX13" fmla="*/ 40482 w 49440"/>
                    <a:gd name="connsiteY13" fmla="*/ 104775 h 107156"/>
                    <a:gd name="connsiteX14" fmla="*/ 41672 w 49440"/>
                    <a:gd name="connsiteY14" fmla="*/ 98822 h 107156"/>
                    <a:gd name="connsiteX15" fmla="*/ 42863 w 49440"/>
                    <a:gd name="connsiteY15" fmla="*/ 95250 h 107156"/>
                    <a:gd name="connsiteX16" fmla="*/ 41672 w 49440"/>
                    <a:gd name="connsiteY16" fmla="*/ 17859 h 107156"/>
                    <a:gd name="connsiteX17" fmla="*/ 35719 w 49440"/>
                    <a:gd name="connsiteY17" fmla="*/ 14287 h 107156"/>
                    <a:gd name="connsiteX18" fmla="*/ 29766 w 49440"/>
                    <a:gd name="connsiteY18" fmla="*/ 5953 h 107156"/>
                    <a:gd name="connsiteX19" fmla="*/ 27385 w 49440"/>
                    <a:gd name="connsiteY19" fmla="*/ 2381 h 107156"/>
                    <a:gd name="connsiteX20" fmla="*/ 21432 w 49440"/>
                    <a:gd name="connsiteY20" fmla="*/ 0 h 107156"/>
                    <a:gd name="connsiteX21" fmla="*/ 19050 w 49440"/>
                    <a:gd name="connsiteY21" fmla="*/ 9525 h 107156"/>
                    <a:gd name="connsiteX22" fmla="*/ 13097 w 49440"/>
                    <a:gd name="connsiteY22" fmla="*/ 10716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40" h="107156">
                      <a:moveTo>
                        <a:pt x="13097" y="10716"/>
                      </a:moveTo>
                      <a:lnTo>
                        <a:pt x="13097" y="10716"/>
                      </a:lnTo>
                      <a:cubicBezTo>
                        <a:pt x="15081" y="15081"/>
                        <a:pt x="18455" y="19054"/>
                        <a:pt x="19050" y="23812"/>
                      </a:cubicBezTo>
                      <a:cubicBezTo>
                        <a:pt x="20765" y="37535"/>
                        <a:pt x="16228" y="39432"/>
                        <a:pt x="9525" y="48816"/>
                      </a:cubicBezTo>
                      <a:cubicBezTo>
                        <a:pt x="7862" y="51145"/>
                        <a:pt x="6350" y="53578"/>
                        <a:pt x="4763" y="55959"/>
                      </a:cubicBezTo>
                      <a:cubicBezTo>
                        <a:pt x="4366" y="57547"/>
                        <a:pt x="4090" y="59169"/>
                        <a:pt x="3572" y="60722"/>
                      </a:cubicBezTo>
                      <a:cubicBezTo>
                        <a:pt x="2896" y="62749"/>
                        <a:pt x="1672" y="64593"/>
                        <a:pt x="1191" y="66675"/>
                      </a:cubicBezTo>
                      <a:cubicBezTo>
                        <a:pt x="471" y="69793"/>
                        <a:pt x="397" y="73025"/>
                        <a:pt x="0" y="76200"/>
                      </a:cubicBezTo>
                      <a:cubicBezTo>
                        <a:pt x="794" y="78978"/>
                        <a:pt x="895" y="82057"/>
                        <a:pt x="2382" y="84534"/>
                      </a:cubicBezTo>
                      <a:cubicBezTo>
                        <a:pt x="3403" y="86235"/>
                        <a:pt x="5741" y="86703"/>
                        <a:pt x="7144" y="88106"/>
                      </a:cubicBezTo>
                      <a:cubicBezTo>
                        <a:pt x="8547" y="89509"/>
                        <a:pt x="9143" y="91659"/>
                        <a:pt x="10716" y="92869"/>
                      </a:cubicBezTo>
                      <a:cubicBezTo>
                        <a:pt x="24318" y="103332"/>
                        <a:pt x="18954" y="97036"/>
                        <a:pt x="30957" y="103584"/>
                      </a:cubicBezTo>
                      <a:cubicBezTo>
                        <a:pt x="32699" y="104534"/>
                        <a:pt x="34132" y="105965"/>
                        <a:pt x="35719" y="107156"/>
                      </a:cubicBezTo>
                      <a:cubicBezTo>
                        <a:pt x="37307" y="106362"/>
                        <a:pt x="39450" y="106219"/>
                        <a:pt x="40482" y="104775"/>
                      </a:cubicBezTo>
                      <a:cubicBezTo>
                        <a:pt x="41658" y="103128"/>
                        <a:pt x="41181" y="100785"/>
                        <a:pt x="41672" y="98822"/>
                      </a:cubicBezTo>
                      <a:cubicBezTo>
                        <a:pt x="41976" y="97604"/>
                        <a:pt x="42466" y="96441"/>
                        <a:pt x="42863" y="95250"/>
                      </a:cubicBezTo>
                      <a:cubicBezTo>
                        <a:pt x="42954" y="93484"/>
                        <a:pt x="58377" y="36421"/>
                        <a:pt x="41672" y="17859"/>
                      </a:cubicBezTo>
                      <a:cubicBezTo>
                        <a:pt x="40124" y="16139"/>
                        <a:pt x="37703" y="15478"/>
                        <a:pt x="35719" y="14287"/>
                      </a:cubicBezTo>
                      <a:cubicBezTo>
                        <a:pt x="30099" y="5858"/>
                        <a:pt x="37162" y="16308"/>
                        <a:pt x="29766" y="5953"/>
                      </a:cubicBezTo>
                      <a:cubicBezTo>
                        <a:pt x="28934" y="4789"/>
                        <a:pt x="28549" y="3213"/>
                        <a:pt x="27385" y="2381"/>
                      </a:cubicBezTo>
                      <a:cubicBezTo>
                        <a:pt x="25646" y="1139"/>
                        <a:pt x="23416" y="794"/>
                        <a:pt x="21432" y="0"/>
                      </a:cubicBezTo>
                      <a:cubicBezTo>
                        <a:pt x="18712" y="8156"/>
                        <a:pt x="21920" y="-1955"/>
                        <a:pt x="19050" y="9525"/>
                      </a:cubicBezTo>
                      <a:cubicBezTo>
                        <a:pt x="18746" y="10743"/>
                        <a:pt x="14089" y="10518"/>
                        <a:pt x="13097"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2" name="任意多边形: 形状 1251">
                  <a:extLst>
                    <a:ext uri="{FF2B5EF4-FFF2-40B4-BE49-F238E27FC236}">
                      <a16:creationId xmlns:a16="http://schemas.microsoft.com/office/drawing/2014/main" id="{C9923AF2-B94B-1376-0A96-0A0360318000}"/>
                    </a:ext>
                  </a:extLst>
                </p:cNvPr>
                <p:cNvSpPr/>
                <p:nvPr/>
              </p:nvSpPr>
              <p:spPr>
                <a:xfrm rot="20194932">
                  <a:off x="875530" y="1097186"/>
                  <a:ext cx="81244" cy="3929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3" name="任意多边形: 形状 1252">
                  <a:extLst>
                    <a:ext uri="{FF2B5EF4-FFF2-40B4-BE49-F238E27FC236}">
                      <a16:creationId xmlns:a16="http://schemas.microsoft.com/office/drawing/2014/main" id="{60C3183D-A32A-5F7A-7F94-69D826081D3D}"/>
                    </a:ext>
                  </a:extLst>
                </p:cNvPr>
                <p:cNvSpPr/>
                <p:nvPr/>
              </p:nvSpPr>
              <p:spPr>
                <a:xfrm>
                  <a:off x="471244" y="1150164"/>
                  <a:ext cx="45719" cy="49569"/>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4" name="任意多边形: 形状 1253">
                  <a:extLst>
                    <a:ext uri="{FF2B5EF4-FFF2-40B4-BE49-F238E27FC236}">
                      <a16:creationId xmlns:a16="http://schemas.microsoft.com/office/drawing/2014/main" id="{07169F1C-8997-DE90-6FB4-33EF1CAC3451}"/>
                    </a:ext>
                  </a:extLst>
                </p:cNvPr>
                <p:cNvSpPr/>
                <p:nvPr/>
              </p:nvSpPr>
              <p:spPr>
                <a:xfrm>
                  <a:off x="607140" y="1109245"/>
                  <a:ext cx="39290" cy="63103"/>
                </a:xfrm>
                <a:custGeom>
                  <a:avLst/>
                  <a:gdLst>
                    <a:gd name="connsiteX0" fmla="*/ 38100 w 39290"/>
                    <a:gd name="connsiteY0" fmla="*/ 0 h 63103"/>
                    <a:gd name="connsiteX1" fmla="*/ 38100 w 39290"/>
                    <a:gd name="connsiteY1" fmla="*/ 0 h 63103"/>
                    <a:gd name="connsiteX2" fmla="*/ 2381 w 39290"/>
                    <a:gd name="connsiteY2" fmla="*/ 9525 h 63103"/>
                    <a:gd name="connsiteX3" fmla="*/ 0 w 39290"/>
                    <a:gd name="connsiteY3" fmla="*/ 16669 h 63103"/>
                    <a:gd name="connsiteX4" fmla="*/ 9525 w 39290"/>
                    <a:gd name="connsiteY4" fmla="*/ 60722 h 63103"/>
                    <a:gd name="connsiteX5" fmla="*/ 13096 w 39290"/>
                    <a:gd name="connsiteY5" fmla="*/ 63103 h 63103"/>
                    <a:gd name="connsiteX6" fmla="*/ 29765 w 39290"/>
                    <a:gd name="connsiteY6" fmla="*/ 55960 h 63103"/>
                    <a:gd name="connsiteX7" fmla="*/ 33337 w 39290"/>
                    <a:gd name="connsiteY7" fmla="*/ 47625 h 63103"/>
                    <a:gd name="connsiteX8" fmla="*/ 38100 w 39290"/>
                    <a:gd name="connsiteY8" fmla="*/ 40481 h 63103"/>
                    <a:gd name="connsiteX9" fmla="*/ 39290 w 39290"/>
                    <a:gd name="connsiteY9" fmla="*/ 36910 h 63103"/>
                    <a:gd name="connsiteX10" fmla="*/ 38100 w 39290"/>
                    <a:gd name="connsiteY10" fmla="*/ 29766 h 63103"/>
                    <a:gd name="connsiteX11" fmla="*/ 36909 w 39290"/>
                    <a:gd name="connsiteY11" fmla="*/ 11906 h 63103"/>
                    <a:gd name="connsiteX12" fmla="*/ 32146 w 39290"/>
                    <a:gd name="connsiteY12" fmla="*/ 10716 h 63103"/>
                    <a:gd name="connsiteX13" fmla="*/ 38100 w 39290"/>
                    <a:gd name="connsiteY13" fmla="*/ 0 h 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 h="63103">
                      <a:moveTo>
                        <a:pt x="38100" y="0"/>
                      </a:moveTo>
                      <a:lnTo>
                        <a:pt x="38100" y="0"/>
                      </a:lnTo>
                      <a:cubicBezTo>
                        <a:pt x="21615" y="19233"/>
                        <a:pt x="42785" y="-1353"/>
                        <a:pt x="2381" y="9525"/>
                      </a:cubicBezTo>
                      <a:cubicBezTo>
                        <a:pt x="-43" y="10178"/>
                        <a:pt x="0" y="16669"/>
                        <a:pt x="0" y="16669"/>
                      </a:cubicBezTo>
                      <a:cubicBezTo>
                        <a:pt x="1976" y="45320"/>
                        <a:pt x="-4308" y="45352"/>
                        <a:pt x="9525" y="60722"/>
                      </a:cubicBezTo>
                      <a:cubicBezTo>
                        <a:pt x="10482" y="61785"/>
                        <a:pt x="11906" y="62309"/>
                        <a:pt x="13096" y="63103"/>
                      </a:cubicBezTo>
                      <a:cubicBezTo>
                        <a:pt x="18652" y="60722"/>
                        <a:pt x="24963" y="59632"/>
                        <a:pt x="29765" y="55960"/>
                      </a:cubicBezTo>
                      <a:cubicBezTo>
                        <a:pt x="32166" y="54124"/>
                        <a:pt x="31904" y="50286"/>
                        <a:pt x="33337" y="47625"/>
                      </a:cubicBezTo>
                      <a:cubicBezTo>
                        <a:pt x="34694" y="45105"/>
                        <a:pt x="36512" y="42862"/>
                        <a:pt x="38100" y="40481"/>
                      </a:cubicBezTo>
                      <a:cubicBezTo>
                        <a:pt x="38497" y="39291"/>
                        <a:pt x="39290" y="38165"/>
                        <a:pt x="39290" y="36910"/>
                      </a:cubicBezTo>
                      <a:cubicBezTo>
                        <a:pt x="39290" y="34496"/>
                        <a:pt x="38329" y="32169"/>
                        <a:pt x="38100" y="29766"/>
                      </a:cubicBezTo>
                      <a:cubicBezTo>
                        <a:pt x="37534" y="23826"/>
                        <a:pt x="38689" y="17601"/>
                        <a:pt x="36909" y="11906"/>
                      </a:cubicBezTo>
                      <a:cubicBezTo>
                        <a:pt x="36421" y="10344"/>
                        <a:pt x="33054" y="12078"/>
                        <a:pt x="32146" y="10716"/>
                      </a:cubicBezTo>
                      <a:cubicBezTo>
                        <a:pt x="31045" y="9065"/>
                        <a:pt x="37108" y="1786"/>
                        <a:pt x="3810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5" name="任意多边形: 形状 1254">
                  <a:extLst>
                    <a:ext uri="{FF2B5EF4-FFF2-40B4-BE49-F238E27FC236}">
                      <a16:creationId xmlns:a16="http://schemas.microsoft.com/office/drawing/2014/main" id="{FC9B396E-FA03-838E-F5B8-C77B7044BDA7}"/>
                    </a:ext>
                  </a:extLst>
                </p:cNvPr>
                <p:cNvSpPr/>
                <p:nvPr/>
              </p:nvSpPr>
              <p:spPr>
                <a:xfrm>
                  <a:off x="497211" y="1102154"/>
                  <a:ext cx="71634" cy="48858"/>
                </a:xfrm>
                <a:custGeom>
                  <a:avLst/>
                  <a:gdLst>
                    <a:gd name="connsiteX0" fmla="*/ 44084 w 71634"/>
                    <a:gd name="connsiteY0" fmla="*/ 42 h 48858"/>
                    <a:gd name="connsiteX1" fmla="*/ 44084 w 71634"/>
                    <a:gd name="connsiteY1" fmla="*/ 42 h 48858"/>
                    <a:gd name="connsiteX2" fmla="*/ 30987 w 71634"/>
                    <a:gd name="connsiteY2" fmla="*/ 8377 h 48858"/>
                    <a:gd name="connsiteX3" fmla="*/ 21462 w 71634"/>
                    <a:gd name="connsiteY3" fmla="*/ 11948 h 48858"/>
                    <a:gd name="connsiteX4" fmla="*/ 17890 w 71634"/>
                    <a:gd name="connsiteY4" fmla="*/ 15520 h 48858"/>
                    <a:gd name="connsiteX5" fmla="*/ 14318 w 71634"/>
                    <a:gd name="connsiteY5" fmla="*/ 17902 h 48858"/>
                    <a:gd name="connsiteX6" fmla="*/ 16699 w 71634"/>
                    <a:gd name="connsiteY6" fmla="*/ 22664 h 48858"/>
                    <a:gd name="connsiteX7" fmla="*/ 3602 w 71634"/>
                    <a:gd name="connsiteY7" fmla="*/ 30998 h 48858"/>
                    <a:gd name="connsiteX8" fmla="*/ 1221 w 71634"/>
                    <a:gd name="connsiteY8" fmla="*/ 33380 h 48858"/>
                    <a:gd name="connsiteX9" fmla="*/ 2412 w 71634"/>
                    <a:gd name="connsiteY9" fmla="*/ 42905 h 48858"/>
                    <a:gd name="connsiteX10" fmla="*/ 10746 w 71634"/>
                    <a:gd name="connsiteY10" fmla="*/ 46477 h 48858"/>
                    <a:gd name="connsiteX11" fmla="*/ 20271 w 71634"/>
                    <a:gd name="connsiteY11" fmla="*/ 48858 h 48858"/>
                    <a:gd name="connsiteX12" fmla="*/ 35749 w 71634"/>
                    <a:gd name="connsiteY12" fmla="*/ 40523 h 48858"/>
                    <a:gd name="connsiteX13" fmla="*/ 36940 w 71634"/>
                    <a:gd name="connsiteY13" fmla="*/ 35761 h 48858"/>
                    <a:gd name="connsiteX14" fmla="*/ 44084 w 71634"/>
                    <a:gd name="connsiteY14" fmla="*/ 17902 h 48858"/>
                    <a:gd name="connsiteX15" fmla="*/ 59562 w 71634"/>
                    <a:gd name="connsiteY15" fmla="*/ 11948 h 48858"/>
                    <a:gd name="connsiteX16" fmla="*/ 65515 w 71634"/>
                    <a:gd name="connsiteY16" fmla="*/ 10758 h 48858"/>
                    <a:gd name="connsiteX17" fmla="*/ 71468 w 71634"/>
                    <a:gd name="connsiteY17" fmla="*/ 4805 h 48858"/>
                    <a:gd name="connsiteX18" fmla="*/ 65515 w 71634"/>
                    <a:gd name="connsiteY18" fmla="*/ 3614 h 48858"/>
                    <a:gd name="connsiteX19" fmla="*/ 54799 w 71634"/>
                    <a:gd name="connsiteY19" fmla="*/ 7186 h 48858"/>
                    <a:gd name="connsiteX20" fmla="*/ 48846 w 71634"/>
                    <a:gd name="connsiteY20" fmla="*/ 42 h 48858"/>
                    <a:gd name="connsiteX21" fmla="*/ 44084 w 71634"/>
                    <a:gd name="connsiteY21" fmla="*/ 4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34" h="48858">
                      <a:moveTo>
                        <a:pt x="44084" y="42"/>
                      </a:moveTo>
                      <a:lnTo>
                        <a:pt x="44084" y="42"/>
                      </a:lnTo>
                      <a:cubicBezTo>
                        <a:pt x="39718" y="2820"/>
                        <a:pt x="35553" y="5942"/>
                        <a:pt x="30987" y="8377"/>
                      </a:cubicBezTo>
                      <a:cubicBezTo>
                        <a:pt x="21143" y="13627"/>
                        <a:pt x="31331" y="4899"/>
                        <a:pt x="21462" y="11948"/>
                      </a:cubicBezTo>
                      <a:cubicBezTo>
                        <a:pt x="20092" y="12927"/>
                        <a:pt x="19184" y="14442"/>
                        <a:pt x="17890" y="15520"/>
                      </a:cubicBezTo>
                      <a:cubicBezTo>
                        <a:pt x="16791" y="16436"/>
                        <a:pt x="15509" y="17108"/>
                        <a:pt x="14318" y="17902"/>
                      </a:cubicBezTo>
                      <a:cubicBezTo>
                        <a:pt x="15112" y="19489"/>
                        <a:pt x="16448" y="20907"/>
                        <a:pt x="16699" y="22664"/>
                      </a:cubicBezTo>
                      <a:cubicBezTo>
                        <a:pt x="17593" y="28918"/>
                        <a:pt x="4975" y="30449"/>
                        <a:pt x="3602" y="30998"/>
                      </a:cubicBezTo>
                      <a:cubicBezTo>
                        <a:pt x="2808" y="31792"/>
                        <a:pt x="1799" y="32417"/>
                        <a:pt x="1221" y="33380"/>
                      </a:cubicBezTo>
                      <a:cubicBezTo>
                        <a:pt x="-565" y="36358"/>
                        <a:pt x="-574" y="40251"/>
                        <a:pt x="2412" y="42905"/>
                      </a:cubicBezTo>
                      <a:cubicBezTo>
                        <a:pt x="4671" y="44913"/>
                        <a:pt x="7940" y="45355"/>
                        <a:pt x="10746" y="46477"/>
                      </a:cubicBezTo>
                      <a:cubicBezTo>
                        <a:pt x="14402" y="47939"/>
                        <a:pt x="16048" y="48013"/>
                        <a:pt x="20271" y="48858"/>
                      </a:cubicBezTo>
                      <a:cubicBezTo>
                        <a:pt x="25430" y="46080"/>
                        <a:pt x="31141" y="44143"/>
                        <a:pt x="35749" y="40523"/>
                      </a:cubicBezTo>
                      <a:cubicBezTo>
                        <a:pt x="37036" y="39512"/>
                        <a:pt x="36423" y="37313"/>
                        <a:pt x="36940" y="35761"/>
                      </a:cubicBezTo>
                      <a:cubicBezTo>
                        <a:pt x="37187" y="35021"/>
                        <a:pt x="43086" y="19000"/>
                        <a:pt x="44084" y="17902"/>
                      </a:cubicBezTo>
                      <a:cubicBezTo>
                        <a:pt x="48735" y="12786"/>
                        <a:pt x="53622" y="13028"/>
                        <a:pt x="59562" y="11948"/>
                      </a:cubicBezTo>
                      <a:cubicBezTo>
                        <a:pt x="61553" y="11586"/>
                        <a:pt x="63531" y="11155"/>
                        <a:pt x="65515" y="10758"/>
                      </a:cubicBezTo>
                      <a:cubicBezTo>
                        <a:pt x="65780" y="10582"/>
                        <a:pt x="72791" y="6569"/>
                        <a:pt x="71468" y="4805"/>
                      </a:cubicBezTo>
                      <a:cubicBezTo>
                        <a:pt x="70254" y="3186"/>
                        <a:pt x="67499" y="4011"/>
                        <a:pt x="65515" y="3614"/>
                      </a:cubicBezTo>
                      <a:cubicBezTo>
                        <a:pt x="61943" y="4805"/>
                        <a:pt x="56197" y="10682"/>
                        <a:pt x="54799" y="7186"/>
                      </a:cubicBezTo>
                      <a:cubicBezTo>
                        <a:pt x="52305" y="951"/>
                        <a:pt x="54238" y="1390"/>
                        <a:pt x="48846" y="42"/>
                      </a:cubicBezTo>
                      <a:cubicBezTo>
                        <a:pt x="48461" y="-54"/>
                        <a:pt x="44878" y="42"/>
                        <a:pt x="44084" y="4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6" name="任意多边形: 形状 1255">
                  <a:extLst>
                    <a:ext uri="{FF2B5EF4-FFF2-40B4-BE49-F238E27FC236}">
                      <a16:creationId xmlns:a16="http://schemas.microsoft.com/office/drawing/2014/main" id="{A6961350-6903-ECF2-682B-3D68F88AF7A0}"/>
                    </a:ext>
                  </a:extLst>
                </p:cNvPr>
                <p:cNvSpPr/>
                <p:nvPr/>
              </p:nvSpPr>
              <p:spPr>
                <a:xfrm rot="935222">
                  <a:off x="570471" y="1047450"/>
                  <a:ext cx="71124" cy="4571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7" name="任意多边形: 形状 1256">
                  <a:extLst>
                    <a:ext uri="{FF2B5EF4-FFF2-40B4-BE49-F238E27FC236}">
                      <a16:creationId xmlns:a16="http://schemas.microsoft.com/office/drawing/2014/main" id="{5F3A49EE-F363-A3A4-28C2-DF4E89FA0117}"/>
                    </a:ext>
                  </a:extLst>
                </p:cNvPr>
                <p:cNvSpPr/>
                <p:nvPr/>
              </p:nvSpPr>
              <p:spPr>
                <a:xfrm>
                  <a:off x="409182" y="1288268"/>
                  <a:ext cx="45719" cy="45719"/>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8" name="任意多边形: 形状 1257">
                  <a:extLst>
                    <a:ext uri="{FF2B5EF4-FFF2-40B4-BE49-F238E27FC236}">
                      <a16:creationId xmlns:a16="http://schemas.microsoft.com/office/drawing/2014/main" id="{D00CC0C8-6E59-CA19-2919-584BEF977274}"/>
                    </a:ext>
                  </a:extLst>
                </p:cNvPr>
                <p:cNvSpPr/>
                <p:nvPr/>
              </p:nvSpPr>
              <p:spPr>
                <a:xfrm>
                  <a:off x="526576" y="1140646"/>
                  <a:ext cx="39290" cy="63103"/>
                </a:xfrm>
                <a:custGeom>
                  <a:avLst/>
                  <a:gdLst>
                    <a:gd name="connsiteX0" fmla="*/ 38100 w 39290"/>
                    <a:gd name="connsiteY0" fmla="*/ 0 h 63103"/>
                    <a:gd name="connsiteX1" fmla="*/ 38100 w 39290"/>
                    <a:gd name="connsiteY1" fmla="*/ 0 h 63103"/>
                    <a:gd name="connsiteX2" fmla="*/ 2381 w 39290"/>
                    <a:gd name="connsiteY2" fmla="*/ 9525 h 63103"/>
                    <a:gd name="connsiteX3" fmla="*/ 0 w 39290"/>
                    <a:gd name="connsiteY3" fmla="*/ 16669 h 63103"/>
                    <a:gd name="connsiteX4" fmla="*/ 9525 w 39290"/>
                    <a:gd name="connsiteY4" fmla="*/ 60722 h 63103"/>
                    <a:gd name="connsiteX5" fmla="*/ 13096 w 39290"/>
                    <a:gd name="connsiteY5" fmla="*/ 63103 h 63103"/>
                    <a:gd name="connsiteX6" fmla="*/ 29765 w 39290"/>
                    <a:gd name="connsiteY6" fmla="*/ 55960 h 63103"/>
                    <a:gd name="connsiteX7" fmla="*/ 33337 w 39290"/>
                    <a:gd name="connsiteY7" fmla="*/ 47625 h 63103"/>
                    <a:gd name="connsiteX8" fmla="*/ 38100 w 39290"/>
                    <a:gd name="connsiteY8" fmla="*/ 40481 h 63103"/>
                    <a:gd name="connsiteX9" fmla="*/ 39290 w 39290"/>
                    <a:gd name="connsiteY9" fmla="*/ 36910 h 63103"/>
                    <a:gd name="connsiteX10" fmla="*/ 38100 w 39290"/>
                    <a:gd name="connsiteY10" fmla="*/ 29766 h 63103"/>
                    <a:gd name="connsiteX11" fmla="*/ 36909 w 39290"/>
                    <a:gd name="connsiteY11" fmla="*/ 11906 h 63103"/>
                    <a:gd name="connsiteX12" fmla="*/ 32146 w 39290"/>
                    <a:gd name="connsiteY12" fmla="*/ 10716 h 63103"/>
                    <a:gd name="connsiteX13" fmla="*/ 38100 w 39290"/>
                    <a:gd name="connsiteY13" fmla="*/ 0 h 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 h="63103">
                      <a:moveTo>
                        <a:pt x="38100" y="0"/>
                      </a:moveTo>
                      <a:lnTo>
                        <a:pt x="38100" y="0"/>
                      </a:lnTo>
                      <a:cubicBezTo>
                        <a:pt x="21615" y="19233"/>
                        <a:pt x="42785" y="-1353"/>
                        <a:pt x="2381" y="9525"/>
                      </a:cubicBezTo>
                      <a:cubicBezTo>
                        <a:pt x="-43" y="10178"/>
                        <a:pt x="0" y="16669"/>
                        <a:pt x="0" y="16669"/>
                      </a:cubicBezTo>
                      <a:cubicBezTo>
                        <a:pt x="1976" y="45320"/>
                        <a:pt x="-4308" y="45352"/>
                        <a:pt x="9525" y="60722"/>
                      </a:cubicBezTo>
                      <a:cubicBezTo>
                        <a:pt x="10482" y="61785"/>
                        <a:pt x="11906" y="62309"/>
                        <a:pt x="13096" y="63103"/>
                      </a:cubicBezTo>
                      <a:cubicBezTo>
                        <a:pt x="18652" y="60722"/>
                        <a:pt x="24963" y="59632"/>
                        <a:pt x="29765" y="55960"/>
                      </a:cubicBezTo>
                      <a:cubicBezTo>
                        <a:pt x="32166" y="54124"/>
                        <a:pt x="31904" y="50286"/>
                        <a:pt x="33337" y="47625"/>
                      </a:cubicBezTo>
                      <a:cubicBezTo>
                        <a:pt x="34694" y="45105"/>
                        <a:pt x="36512" y="42862"/>
                        <a:pt x="38100" y="40481"/>
                      </a:cubicBezTo>
                      <a:cubicBezTo>
                        <a:pt x="38497" y="39291"/>
                        <a:pt x="39290" y="38165"/>
                        <a:pt x="39290" y="36910"/>
                      </a:cubicBezTo>
                      <a:cubicBezTo>
                        <a:pt x="39290" y="34496"/>
                        <a:pt x="38329" y="32169"/>
                        <a:pt x="38100" y="29766"/>
                      </a:cubicBezTo>
                      <a:cubicBezTo>
                        <a:pt x="37534" y="23826"/>
                        <a:pt x="38689" y="17601"/>
                        <a:pt x="36909" y="11906"/>
                      </a:cubicBezTo>
                      <a:cubicBezTo>
                        <a:pt x="36421" y="10344"/>
                        <a:pt x="33054" y="12078"/>
                        <a:pt x="32146" y="10716"/>
                      </a:cubicBezTo>
                      <a:cubicBezTo>
                        <a:pt x="31045" y="9065"/>
                        <a:pt x="37108" y="1786"/>
                        <a:pt x="3810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9" name="任意多边形: 形状 1258">
                  <a:extLst>
                    <a:ext uri="{FF2B5EF4-FFF2-40B4-BE49-F238E27FC236}">
                      <a16:creationId xmlns:a16="http://schemas.microsoft.com/office/drawing/2014/main" id="{1A79FDA7-F5CC-1208-2819-FC1160E3DB67}"/>
                    </a:ext>
                  </a:extLst>
                </p:cNvPr>
                <p:cNvSpPr/>
                <p:nvPr/>
              </p:nvSpPr>
              <p:spPr>
                <a:xfrm>
                  <a:off x="889188" y="1127861"/>
                  <a:ext cx="71634" cy="48858"/>
                </a:xfrm>
                <a:custGeom>
                  <a:avLst/>
                  <a:gdLst>
                    <a:gd name="connsiteX0" fmla="*/ 44084 w 71634"/>
                    <a:gd name="connsiteY0" fmla="*/ 42 h 48858"/>
                    <a:gd name="connsiteX1" fmla="*/ 44084 w 71634"/>
                    <a:gd name="connsiteY1" fmla="*/ 42 h 48858"/>
                    <a:gd name="connsiteX2" fmla="*/ 30987 w 71634"/>
                    <a:gd name="connsiteY2" fmla="*/ 8377 h 48858"/>
                    <a:gd name="connsiteX3" fmla="*/ 21462 w 71634"/>
                    <a:gd name="connsiteY3" fmla="*/ 11948 h 48858"/>
                    <a:gd name="connsiteX4" fmla="*/ 17890 w 71634"/>
                    <a:gd name="connsiteY4" fmla="*/ 15520 h 48858"/>
                    <a:gd name="connsiteX5" fmla="*/ 14318 w 71634"/>
                    <a:gd name="connsiteY5" fmla="*/ 17902 h 48858"/>
                    <a:gd name="connsiteX6" fmla="*/ 16699 w 71634"/>
                    <a:gd name="connsiteY6" fmla="*/ 22664 h 48858"/>
                    <a:gd name="connsiteX7" fmla="*/ 3602 w 71634"/>
                    <a:gd name="connsiteY7" fmla="*/ 30998 h 48858"/>
                    <a:gd name="connsiteX8" fmla="*/ 1221 w 71634"/>
                    <a:gd name="connsiteY8" fmla="*/ 33380 h 48858"/>
                    <a:gd name="connsiteX9" fmla="*/ 2412 w 71634"/>
                    <a:gd name="connsiteY9" fmla="*/ 42905 h 48858"/>
                    <a:gd name="connsiteX10" fmla="*/ 10746 w 71634"/>
                    <a:gd name="connsiteY10" fmla="*/ 46477 h 48858"/>
                    <a:gd name="connsiteX11" fmla="*/ 20271 w 71634"/>
                    <a:gd name="connsiteY11" fmla="*/ 48858 h 48858"/>
                    <a:gd name="connsiteX12" fmla="*/ 35749 w 71634"/>
                    <a:gd name="connsiteY12" fmla="*/ 40523 h 48858"/>
                    <a:gd name="connsiteX13" fmla="*/ 36940 w 71634"/>
                    <a:gd name="connsiteY13" fmla="*/ 35761 h 48858"/>
                    <a:gd name="connsiteX14" fmla="*/ 44084 w 71634"/>
                    <a:gd name="connsiteY14" fmla="*/ 17902 h 48858"/>
                    <a:gd name="connsiteX15" fmla="*/ 59562 w 71634"/>
                    <a:gd name="connsiteY15" fmla="*/ 11948 h 48858"/>
                    <a:gd name="connsiteX16" fmla="*/ 65515 w 71634"/>
                    <a:gd name="connsiteY16" fmla="*/ 10758 h 48858"/>
                    <a:gd name="connsiteX17" fmla="*/ 71468 w 71634"/>
                    <a:gd name="connsiteY17" fmla="*/ 4805 h 48858"/>
                    <a:gd name="connsiteX18" fmla="*/ 65515 w 71634"/>
                    <a:gd name="connsiteY18" fmla="*/ 3614 h 48858"/>
                    <a:gd name="connsiteX19" fmla="*/ 54799 w 71634"/>
                    <a:gd name="connsiteY19" fmla="*/ 7186 h 48858"/>
                    <a:gd name="connsiteX20" fmla="*/ 48846 w 71634"/>
                    <a:gd name="connsiteY20" fmla="*/ 42 h 48858"/>
                    <a:gd name="connsiteX21" fmla="*/ 44084 w 71634"/>
                    <a:gd name="connsiteY21" fmla="*/ 4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34" h="48858">
                      <a:moveTo>
                        <a:pt x="44084" y="42"/>
                      </a:moveTo>
                      <a:lnTo>
                        <a:pt x="44084" y="42"/>
                      </a:lnTo>
                      <a:cubicBezTo>
                        <a:pt x="39718" y="2820"/>
                        <a:pt x="35553" y="5942"/>
                        <a:pt x="30987" y="8377"/>
                      </a:cubicBezTo>
                      <a:cubicBezTo>
                        <a:pt x="21143" y="13627"/>
                        <a:pt x="31331" y="4899"/>
                        <a:pt x="21462" y="11948"/>
                      </a:cubicBezTo>
                      <a:cubicBezTo>
                        <a:pt x="20092" y="12927"/>
                        <a:pt x="19184" y="14442"/>
                        <a:pt x="17890" y="15520"/>
                      </a:cubicBezTo>
                      <a:cubicBezTo>
                        <a:pt x="16791" y="16436"/>
                        <a:pt x="15509" y="17108"/>
                        <a:pt x="14318" y="17902"/>
                      </a:cubicBezTo>
                      <a:cubicBezTo>
                        <a:pt x="15112" y="19489"/>
                        <a:pt x="16448" y="20907"/>
                        <a:pt x="16699" y="22664"/>
                      </a:cubicBezTo>
                      <a:cubicBezTo>
                        <a:pt x="17593" y="28918"/>
                        <a:pt x="4975" y="30449"/>
                        <a:pt x="3602" y="30998"/>
                      </a:cubicBezTo>
                      <a:cubicBezTo>
                        <a:pt x="2808" y="31792"/>
                        <a:pt x="1799" y="32417"/>
                        <a:pt x="1221" y="33380"/>
                      </a:cubicBezTo>
                      <a:cubicBezTo>
                        <a:pt x="-565" y="36358"/>
                        <a:pt x="-574" y="40251"/>
                        <a:pt x="2412" y="42905"/>
                      </a:cubicBezTo>
                      <a:cubicBezTo>
                        <a:pt x="4671" y="44913"/>
                        <a:pt x="7940" y="45355"/>
                        <a:pt x="10746" y="46477"/>
                      </a:cubicBezTo>
                      <a:cubicBezTo>
                        <a:pt x="14402" y="47939"/>
                        <a:pt x="16048" y="48013"/>
                        <a:pt x="20271" y="48858"/>
                      </a:cubicBezTo>
                      <a:cubicBezTo>
                        <a:pt x="25430" y="46080"/>
                        <a:pt x="31141" y="44143"/>
                        <a:pt x="35749" y="40523"/>
                      </a:cubicBezTo>
                      <a:cubicBezTo>
                        <a:pt x="37036" y="39512"/>
                        <a:pt x="36423" y="37313"/>
                        <a:pt x="36940" y="35761"/>
                      </a:cubicBezTo>
                      <a:cubicBezTo>
                        <a:pt x="37187" y="35021"/>
                        <a:pt x="43086" y="19000"/>
                        <a:pt x="44084" y="17902"/>
                      </a:cubicBezTo>
                      <a:cubicBezTo>
                        <a:pt x="48735" y="12786"/>
                        <a:pt x="53622" y="13028"/>
                        <a:pt x="59562" y="11948"/>
                      </a:cubicBezTo>
                      <a:cubicBezTo>
                        <a:pt x="61553" y="11586"/>
                        <a:pt x="63531" y="11155"/>
                        <a:pt x="65515" y="10758"/>
                      </a:cubicBezTo>
                      <a:cubicBezTo>
                        <a:pt x="65780" y="10582"/>
                        <a:pt x="72791" y="6569"/>
                        <a:pt x="71468" y="4805"/>
                      </a:cubicBezTo>
                      <a:cubicBezTo>
                        <a:pt x="70254" y="3186"/>
                        <a:pt x="67499" y="4011"/>
                        <a:pt x="65515" y="3614"/>
                      </a:cubicBezTo>
                      <a:cubicBezTo>
                        <a:pt x="61943" y="4805"/>
                        <a:pt x="56197" y="10682"/>
                        <a:pt x="54799" y="7186"/>
                      </a:cubicBezTo>
                      <a:cubicBezTo>
                        <a:pt x="52305" y="951"/>
                        <a:pt x="54238" y="1390"/>
                        <a:pt x="48846" y="42"/>
                      </a:cubicBezTo>
                      <a:cubicBezTo>
                        <a:pt x="48461" y="-54"/>
                        <a:pt x="44878" y="42"/>
                        <a:pt x="44084" y="4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0" name="任意多边形: 形状 1259">
                  <a:extLst>
                    <a:ext uri="{FF2B5EF4-FFF2-40B4-BE49-F238E27FC236}">
                      <a16:creationId xmlns:a16="http://schemas.microsoft.com/office/drawing/2014/main" id="{606BA19B-26C3-E2BC-8601-DAC960F4A835}"/>
                    </a:ext>
                  </a:extLst>
                </p:cNvPr>
                <p:cNvSpPr/>
                <p:nvPr/>
              </p:nvSpPr>
              <p:spPr>
                <a:xfrm>
                  <a:off x="947136" y="1125216"/>
                  <a:ext cx="53613" cy="4571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1" name="任意多边形: 形状 1260">
                  <a:extLst>
                    <a:ext uri="{FF2B5EF4-FFF2-40B4-BE49-F238E27FC236}">
                      <a16:creationId xmlns:a16="http://schemas.microsoft.com/office/drawing/2014/main" id="{AE6FD85C-47B6-C3A7-83BF-E842A1C24763}"/>
                    </a:ext>
                  </a:extLst>
                </p:cNvPr>
                <p:cNvSpPr/>
                <p:nvPr/>
              </p:nvSpPr>
              <p:spPr>
                <a:xfrm rot="18466162">
                  <a:off x="481580" y="1199133"/>
                  <a:ext cx="54879" cy="31277"/>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2" name="任意多边形: 形状 1261">
                  <a:extLst>
                    <a:ext uri="{FF2B5EF4-FFF2-40B4-BE49-F238E27FC236}">
                      <a16:creationId xmlns:a16="http://schemas.microsoft.com/office/drawing/2014/main" id="{1DCE784E-92B8-95D0-BD5D-9F43C35AB79D}"/>
                    </a:ext>
                  </a:extLst>
                </p:cNvPr>
                <p:cNvSpPr/>
                <p:nvPr/>
              </p:nvSpPr>
              <p:spPr>
                <a:xfrm>
                  <a:off x="402775" y="1191090"/>
                  <a:ext cx="42770" cy="57970"/>
                </a:xfrm>
                <a:custGeom>
                  <a:avLst/>
                  <a:gdLst>
                    <a:gd name="connsiteX0" fmla="*/ 1868 w 42770"/>
                    <a:gd name="connsiteY0" fmla="*/ 821 h 57971"/>
                    <a:gd name="connsiteX1" fmla="*/ 1868 w 42770"/>
                    <a:gd name="connsiteY1" fmla="*/ 821 h 57971"/>
                    <a:gd name="connsiteX2" fmla="*/ 14965 w 42770"/>
                    <a:gd name="connsiteY2" fmla="*/ 2012 h 57971"/>
                    <a:gd name="connsiteX3" fmla="*/ 16155 w 42770"/>
                    <a:gd name="connsiteY3" fmla="*/ 30587 h 57971"/>
                    <a:gd name="connsiteX4" fmla="*/ 35205 w 42770"/>
                    <a:gd name="connsiteY4" fmla="*/ 40112 h 57971"/>
                    <a:gd name="connsiteX5" fmla="*/ 38777 w 42770"/>
                    <a:gd name="connsiteY5" fmla="*/ 55590 h 57971"/>
                    <a:gd name="connsiteX6" fmla="*/ 31633 w 42770"/>
                    <a:gd name="connsiteY6" fmla="*/ 57971 h 57971"/>
                    <a:gd name="connsiteX7" fmla="*/ 11393 w 42770"/>
                    <a:gd name="connsiteY7" fmla="*/ 56781 h 57971"/>
                    <a:gd name="connsiteX8" fmla="*/ 9011 w 42770"/>
                    <a:gd name="connsiteY8" fmla="*/ 50827 h 57971"/>
                    <a:gd name="connsiteX9" fmla="*/ 7821 w 42770"/>
                    <a:gd name="connsiteY9" fmla="*/ 40112 h 57971"/>
                    <a:gd name="connsiteX10" fmla="*/ 5440 w 42770"/>
                    <a:gd name="connsiteY10" fmla="*/ 49637 h 57971"/>
                    <a:gd name="connsiteX11" fmla="*/ 677 w 42770"/>
                    <a:gd name="connsiteY11" fmla="*/ 53209 h 57971"/>
                    <a:gd name="connsiteX12" fmla="*/ 1868 w 42770"/>
                    <a:gd name="connsiteY12" fmla="*/ 821 h 5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70" h="57971">
                      <a:moveTo>
                        <a:pt x="1868" y="821"/>
                      </a:moveTo>
                      <a:lnTo>
                        <a:pt x="1868" y="821"/>
                      </a:lnTo>
                      <a:cubicBezTo>
                        <a:pt x="6234" y="1218"/>
                        <a:pt x="13068" y="-1940"/>
                        <a:pt x="14965" y="2012"/>
                      </a:cubicBezTo>
                      <a:cubicBezTo>
                        <a:pt x="19090" y="10607"/>
                        <a:pt x="14588" y="21183"/>
                        <a:pt x="16155" y="30587"/>
                      </a:cubicBezTo>
                      <a:cubicBezTo>
                        <a:pt x="17806" y="40493"/>
                        <a:pt x="28157" y="39329"/>
                        <a:pt x="35205" y="40112"/>
                      </a:cubicBezTo>
                      <a:cubicBezTo>
                        <a:pt x="42586" y="41956"/>
                        <a:pt x="46000" y="41144"/>
                        <a:pt x="38777" y="55590"/>
                      </a:cubicBezTo>
                      <a:cubicBezTo>
                        <a:pt x="37654" y="57835"/>
                        <a:pt x="31633" y="57971"/>
                        <a:pt x="31633" y="57971"/>
                      </a:cubicBezTo>
                      <a:lnTo>
                        <a:pt x="11393" y="56781"/>
                      </a:lnTo>
                      <a:cubicBezTo>
                        <a:pt x="9355" y="56137"/>
                        <a:pt x="9459" y="52917"/>
                        <a:pt x="9011" y="50827"/>
                      </a:cubicBezTo>
                      <a:cubicBezTo>
                        <a:pt x="8258" y="47313"/>
                        <a:pt x="8218" y="43684"/>
                        <a:pt x="7821" y="40112"/>
                      </a:cubicBezTo>
                      <a:cubicBezTo>
                        <a:pt x="7783" y="40301"/>
                        <a:pt x="6402" y="48483"/>
                        <a:pt x="5440" y="49637"/>
                      </a:cubicBezTo>
                      <a:cubicBezTo>
                        <a:pt x="4170" y="51162"/>
                        <a:pt x="1778" y="54860"/>
                        <a:pt x="677" y="53209"/>
                      </a:cubicBezTo>
                      <a:cubicBezTo>
                        <a:pt x="-1304" y="50237"/>
                        <a:pt x="1670" y="9552"/>
                        <a:pt x="1868" y="82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3" name="任意多边形: 形状 1262">
                  <a:extLst>
                    <a:ext uri="{FF2B5EF4-FFF2-40B4-BE49-F238E27FC236}">
                      <a16:creationId xmlns:a16="http://schemas.microsoft.com/office/drawing/2014/main" id="{D1B73B4E-95B9-142B-5F80-4F712AE1C068}"/>
                    </a:ext>
                  </a:extLst>
                </p:cNvPr>
                <p:cNvSpPr/>
                <p:nvPr/>
              </p:nvSpPr>
              <p:spPr>
                <a:xfrm>
                  <a:off x="946835" y="1242234"/>
                  <a:ext cx="58340" cy="46434"/>
                </a:xfrm>
                <a:custGeom>
                  <a:avLst/>
                  <a:gdLst>
                    <a:gd name="connsiteX0" fmla="*/ 10715 w 58340"/>
                    <a:gd name="connsiteY0" fmla="*/ 10716 h 46434"/>
                    <a:gd name="connsiteX1" fmla="*/ 10715 w 58340"/>
                    <a:gd name="connsiteY1" fmla="*/ 10716 h 46434"/>
                    <a:gd name="connsiteX2" fmla="*/ 38100 w 58340"/>
                    <a:gd name="connsiteY2" fmla="*/ 8334 h 46434"/>
                    <a:gd name="connsiteX3" fmla="*/ 42862 w 58340"/>
                    <a:gd name="connsiteY3" fmla="*/ 4763 h 46434"/>
                    <a:gd name="connsiteX4" fmla="*/ 50006 w 58340"/>
                    <a:gd name="connsiteY4" fmla="*/ 0 h 46434"/>
                    <a:gd name="connsiteX5" fmla="*/ 55959 w 58340"/>
                    <a:gd name="connsiteY5" fmla="*/ 2381 h 46434"/>
                    <a:gd name="connsiteX6" fmla="*/ 57150 w 58340"/>
                    <a:gd name="connsiteY6" fmla="*/ 7144 h 46434"/>
                    <a:gd name="connsiteX7" fmla="*/ 58340 w 58340"/>
                    <a:gd name="connsiteY7" fmla="*/ 10716 h 46434"/>
                    <a:gd name="connsiteX8" fmla="*/ 57150 w 58340"/>
                    <a:gd name="connsiteY8" fmla="*/ 33338 h 46434"/>
                    <a:gd name="connsiteX9" fmla="*/ 55959 w 58340"/>
                    <a:gd name="connsiteY9" fmla="*/ 39291 h 46434"/>
                    <a:gd name="connsiteX10" fmla="*/ 52387 w 58340"/>
                    <a:gd name="connsiteY10" fmla="*/ 42863 h 46434"/>
                    <a:gd name="connsiteX11" fmla="*/ 44053 w 58340"/>
                    <a:gd name="connsiteY11" fmla="*/ 46434 h 46434"/>
                    <a:gd name="connsiteX12" fmla="*/ 3572 w 58340"/>
                    <a:gd name="connsiteY12" fmla="*/ 45244 h 46434"/>
                    <a:gd name="connsiteX13" fmla="*/ 1190 w 58340"/>
                    <a:gd name="connsiteY13" fmla="*/ 42863 h 46434"/>
                    <a:gd name="connsiteX14" fmla="*/ 0 w 58340"/>
                    <a:gd name="connsiteY14" fmla="*/ 36909 h 46434"/>
                    <a:gd name="connsiteX15" fmla="*/ 8334 w 58340"/>
                    <a:gd name="connsiteY15" fmla="*/ 17859 h 46434"/>
                    <a:gd name="connsiteX16" fmla="*/ 11906 w 58340"/>
                    <a:gd name="connsiteY16" fmla="*/ 16669 h 46434"/>
                    <a:gd name="connsiteX17" fmla="*/ 16668 w 58340"/>
                    <a:gd name="connsiteY17" fmla="*/ 13097 h 46434"/>
                    <a:gd name="connsiteX18" fmla="*/ 20240 w 58340"/>
                    <a:gd name="connsiteY18" fmla="*/ 10716 h 46434"/>
                    <a:gd name="connsiteX19" fmla="*/ 10715 w 58340"/>
                    <a:gd name="connsiteY19" fmla="*/ 10716 h 4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340" h="46434">
                      <a:moveTo>
                        <a:pt x="10715" y="10716"/>
                      </a:moveTo>
                      <a:lnTo>
                        <a:pt x="10715" y="10716"/>
                      </a:lnTo>
                      <a:cubicBezTo>
                        <a:pt x="19843" y="9922"/>
                        <a:pt x="30769" y="13831"/>
                        <a:pt x="38100" y="8334"/>
                      </a:cubicBezTo>
                      <a:cubicBezTo>
                        <a:pt x="39687" y="7144"/>
                        <a:pt x="41237" y="5901"/>
                        <a:pt x="42862" y="4763"/>
                      </a:cubicBezTo>
                      <a:cubicBezTo>
                        <a:pt x="45207" y="3122"/>
                        <a:pt x="50006" y="0"/>
                        <a:pt x="50006" y="0"/>
                      </a:cubicBezTo>
                      <a:cubicBezTo>
                        <a:pt x="51990" y="794"/>
                        <a:pt x="54448" y="870"/>
                        <a:pt x="55959" y="2381"/>
                      </a:cubicBezTo>
                      <a:cubicBezTo>
                        <a:pt x="57116" y="3538"/>
                        <a:pt x="56700" y="5570"/>
                        <a:pt x="57150" y="7144"/>
                      </a:cubicBezTo>
                      <a:cubicBezTo>
                        <a:pt x="57495" y="8351"/>
                        <a:pt x="57943" y="9525"/>
                        <a:pt x="58340" y="10716"/>
                      </a:cubicBezTo>
                      <a:cubicBezTo>
                        <a:pt x="57943" y="18257"/>
                        <a:pt x="57777" y="25813"/>
                        <a:pt x="57150" y="33338"/>
                      </a:cubicBezTo>
                      <a:cubicBezTo>
                        <a:pt x="56982" y="35355"/>
                        <a:pt x="56864" y="37481"/>
                        <a:pt x="55959" y="39291"/>
                      </a:cubicBezTo>
                      <a:cubicBezTo>
                        <a:pt x="55206" y="40797"/>
                        <a:pt x="53757" y="41884"/>
                        <a:pt x="52387" y="42863"/>
                      </a:cubicBezTo>
                      <a:cubicBezTo>
                        <a:pt x="49811" y="44703"/>
                        <a:pt x="46969" y="45463"/>
                        <a:pt x="44053" y="46434"/>
                      </a:cubicBezTo>
                      <a:cubicBezTo>
                        <a:pt x="30559" y="46037"/>
                        <a:pt x="17025" y="46365"/>
                        <a:pt x="3572" y="45244"/>
                      </a:cubicBezTo>
                      <a:cubicBezTo>
                        <a:pt x="2453" y="45151"/>
                        <a:pt x="1632" y="43895"/>
                        <a:pt x="1190" y="42863"/>
                      </a:cubicBezTo>
                      <a:cubicBezTo>
                        <a:pt x="393" y="41003"/>
                        <a:pt x="397" y="38894"/>
                        <a:pt x="0" y="36909"/>
                      </a:cubicBezTo>
                      <a:cubicBezTo>
                        <a:pt x="2197" y="23726"/>
                        <a:pt x="-1072" y="23738"/>
                        <a:pt x="8334" y="17859"/>
                      </a:cubicBezTo>
                      <a:cubicBezTo>
                        <a:pt x="9398" y="17194"/>
                        <a:pt x="10715" y="17066"/>
                        <a:pt x="11906" y="16669"/>
                      </a:cubicBezTo>
                      <a:cubicBezTo>
                        <a:pt x="13493" y="15478"/>
                        <a:pt x="15053" y="14250"/>
                        <a:pt x="16668" y="13097"/>
                      </a:cubicBezTo>
                      <a:cubicBezTo>
                        <a:pt x="17832" y="12265"/>
                        <a:pt x="20880" y="11996"/>
                        <a:pt x="20240" y="10716"/>
                      </a:cubicBezTo>
                      <a:cubicBezTo>
                        <a:pt x="19530" y="9296"/>
                        <a:pt x="12302" y="10716"/>
                        <a:pt x="10715"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4" name="任意多边形: 形状 1263">
                  <a:extLst>
                    <a:ext uri="{FF2B5EF4-FFF2-40B4-BE49-F238E27FC236}">
                      <a16:creationId xmlns:a16="http://schemas.microsoft.com/office/drawing/2014/main" id="{8E6C93F5-4540-4170-53D7-ECC7D8DCE5E0}"/>
                    </a:ext>
                  </a:extLst>
                </p:cNvPr>
                <p:cNvSpPr/>
                <p:nvPr/>
              </p:nvSpPr>
              <p:spPr>
                <a:xfrm>
                  <a:off x="435255" y="1200103"/>
                  <a:ext cx="61196" cy="33338"/>
                </a:xfrm>
                <a:custGeom>
                  <a:avLst/>
                  <a:gdLst>
                    <a:gd name="connsiteX0" fmla="*/ 31599 w 61196"/>
                    <a:gd name="connsiteY0" fmla="*/ 10716 h 33338"/>
                    <a:gd name="connsiteX1" fmla="*/ 31599 w 61196"/>
                    <a:gd name="connsiteY1" fmla="*/ 10716 h 33338"/>
                    <a:gd name="connsiteX2" fmla="*/ 23265 w 61196"/>
                    <a:gd name="connsiteY2" fmla="*/ 17859 h 33338"/>
                    <a:gd name="connsiteX3" fmla="*/ 7787 w 61196"/>
                    <a:gd name="connsiteY3" fmla="*/ 13097 h 33338"/>
                    <a:gd name="connsiteX4" fmla="*/ 3024 w 61196"/>
                    <a:gd name="connsiteY4" fmla="*/ 21431 h 33338"/>
                    <a:gd name="connsiteX5" fmla="*/ 10168 w 61196"/>
                    <a:gd name="connsiteY5" fmla="*/ 22622 h 33338"/>
                    <a:gd name="connsiteX6" fmla="*/ 13740 w 61196"/>
                    <a:gd name="connsiteY6" fmla="*/ 23813 h 33338"/>
                    <a:gd name="connsiteX7" fmla="*/ 17312 w 61196"/>
                    <a:gd name="connsiteY7" fmla="*/ 30956 h 33338"/>
                    <a:gd name="connsiteX8" fmla="*/ 29218 w 61196"/>
                    <a:gd name="connsiteY8" fmla="*/ 33338 h 33338"/>
                    <a:gd name="connsiteX9" fmla="*/ 38743 w 61196"/>
                    <a:gd name="connsiteY9" fmla="*/ 32147 h 33338"/>
                    <a:gd name="connsiteX10" fmla="*/ 41124 w 61196"/>
                    <a:gd name="connsiteY10" fmla="*/ 28575 h 33338"/>
                    <a:gd name="connsiteX11" fmla="*/ 44696 w 61196"/>
                    <a:gd name="connsiteY11" fmla="*/ 23813 h 33338"/>
                    <a:gd name="connsiteX12" fmla="*/ 49458 w 61196"/>
                    <a:gd name="connsiteY12" fmla="*/ 21431 h 33338"/>
                    <a:gd name="connsiteX13" fmla="*/ 55412 w 61196"/>
                    <a:gd name="connsiteY13" fmla="*/ 17859 h 33338"/>
                    <a:gd name="connsiteX14" fmla="*/ 58983 w 61196"/>
                    <a:gd name="connsiteY14" fmla="*/ 2381 h 33338"/>
                    <a:gd name="connsiteX15" fmla="*/ 48268 w 61196"/>
                    <a:gd name="connsiteY15" fmla="*/ 1191 h 33338"/>
                    <a:gd name="connsiteX16" fmla="*/ 41124 w 61196"/>
                    <a:gd name="connsiteY16" fmla="*/ 0 h 33338"/>
                    <a:gd name="connsiteX17" fmla="*/ 31599 w 61196"/>
                    <a:gd name="connsiteY17" fmla="*/ 10716 h 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6" h="33338">
                      <a:moveTo>
                        <a:pt x="31599" y="10716"/>
                      </a:moveTo>
                      <a:lnTo>
                        <a:pt x="31599" y="10716"/>
                      </a:lnTo>
                      <a:cubicBezTo>
                        <a:pt x="28821" y="13097"/>
                        <a:pt x="26757" y="16768"/>
                        <a:pt x="23265" y="17859"/>
                      </a:cubicBezTo>
                      <a:cubicBezTo>
                        <a:pt x="15634" y="20244"/>
                        <a:pt x="12632" y="16731"/>
                        <a:pt x="7787" y="13097"/>
                      </a:cubicBezTo>
                      <a:cubicBezTo>
                        <a:pt x="4788" y="13697"/>
                        <a:pt x="-4847" y="13561"/>
                        <a:pt x="3024" y="21431"/>
                      </a:cubicBezTo>
                      <a:cubicBezTo>
                        <a:pt x="4731" y="23138"/>
                        <a:pt x="7811" y="22098"/>
                        <a:pt x="10168" y="22622"/>
                      </a:cubicBezTo>
                      <a:cubicBezTo>
                        <a:pt x="11393" y="22894"/>
                        <a:pt x="12549" y="23416"/>
                        <a:pt x="13740" y="23813"/>
                      </a:cubicBezTo>
                      <a:cubicBezTo>
                        <a:pt x="14252" y="25348"/>
                        <a:pt x="15524" y="30211"/>
                        <a:pt x="17312" y="30956"/>
                      </a:cubicBezTo>
                      <a:cubicBezTo>
                        <a:pt x="21048" y="32513"/>
                        <a:pt x="29218" y="33338"/>
                        <a:pt x="29218" y="33338"/>
                      </a:cubicBezTo>
                      <a:cubicBezTo>
                        <a:pt x="32393" y="32941"/>
                        <a:pt x="35772" y="33335"/>
                        <a:pt x="38743" y="32147"/>
                      </a:cubicBezTo>
                      <a:cubicBezTo>
                        <a:pt x="40072" y="31616"/>
                        <a:pt x="40292" y="29739"/>
                        <a:pt x="41124" y="28575"/>
                      </a:cubicBezTo>
                      <a:cubicBezTo>
                        <a:pt x="42277" y="26960"/>
                        <a:pt x="43189" y="25104"/>
                        <a:pt x="44696" y="23813"/>
                      </a:cubicBezTo>
                      <a:cubicBezTo>
                        <a:pt x="46044" y="22658"/>
                        <a:pt x="47907" y="22293"/>
                        <a:pt x="49458" y="21431"/>
                      </a:cubicBezTo>
                      <a:cubicBezTo>
                        <a:pt x="51481" y="20307"/>
                        <a:pt x="53427" y="19050"/>
                        <a:pt x="55412" y="17859"/>
                      </a:cubicBezTo>
                      <a:cubicBezTo>
                        <a:pt x="57346" y="14958"/>
                        <a:pt x="64879" y="7098"/>
                        <a:pt x="58983" y="2381"/>
                      </a:cubicBezTo>
                      <a:cubicBezTo>
                        <a:pt x="56177" y="136"/>
                        <a:pt x="51830" y="1666"/>
                        <a:pt x="48268" y="1191"/>
                      </a:cubicBezTo>
                      <a:cubicBezTo>
                        <a:pt x="45875" y="872"/>
                        <a:pt x="43505" y="397"/>
                        <a:pt x="41124" y="0"/>
                      </a:cubicBezTo>
                      <a:cubicBezTo>
                        <a:pt x="27696" y="2984"/>
                        <a:pt x="33186" y="8930"/>
                        <a:pt x="31599"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5" name="任意多边形: 形状 1264">
                  <a:extLst>
                    <a:ext uri="{FF2B5EF4-FFF2-40B4-BE49-F238E27FC236}">
                      <a16:creationId xmlns:a16="http://schemas.microsoft.com/office/drawing/2014/main" id="{C8098A01-226E-4DEA-228B-55BDC491EBF8}"/>
                    </a:ext>
                  </a:extLst>
                </p:cNvPr>
                <p:cNvSpPr/>
                <p:nvPr/>
              </p:nvSpPr>
              <p:spPr>
                <a:xfrm>
                  <a:off x="890588" y="1242696"/>
                  <a:ext cx="66192" cy="87499"/>
                </a:xfrm>
                <a:custGeom>
                  <a:avLst/>
                  <a:gdLst>
                    <a:gd name="connsiteX0" fmla="*/ 0 w 66192"/>
                    <a:gd name="connsiteY0" fmla="*/ 50323 h 87499"/>
                    <a:gd name="connsiteX1" fmla="*/ 0 w 66192"/>
                    <a:gd name="connsiteY1" fmla="*/ 50323 h 87499"/>
                    <a:gd name="connsiteX2" fmla="*/ 9525 w 66192"/>
                    <a:gd name="connsiteY2" fmla="*/ 56276 h 87499"/>
                    <a:gd name="connsiteX3" fmla="*/ 17859 w 66192"/>
                    <a:gd name="connsiteY3" fmla="*/ 57467 h 87499"/>
                    <a:gd name="connsiteX4" fmla="*/ 23812 w 66192"/>
                    <a:gd name="connsiteY4" fmla="*/ 68182 h 87499"/>
                    <a:gd name="connsiteX5" fmla="*/ 30956 w 66192"/>
                    <a:gd name="connsiteY5" fmla="*/ 76517 h 87499"/>
                    <a:gd name="connsiteX6" fmla="*/ 33337 w 66192"/>
                    <a:gd name="connsiteY6" fmla="*/ 81279 h 87499"/>
                    <a:gd name="connsiteX7" fmla="*/ 38100 w 66192"/>
                    <a:gd name="connsiteY7" fmla="*/ 82470 h 87499"/>
                    <a:gd name="connsiteX8" fmla="*/ 39290 w 66192"/>
                    <a:gd name="connsiteY8" fmla="*/ 87232 h 87499"/>
                    <a:gd name="connsiteX9" fmla="*/ 54768 w 66192"/>
                    <a:gd name="connsiteY9" fmla="*/ 84851 h 87499"/>
                    <a:gd name="connsiteX10" fmla="*/ 48815 w 66192"/>
                    <a:gd name="connsiteY10" fmla="*/ 82470 h 87499"/>
                    <a:gd name="connsiteX11" fmla="*/ 45243 w 66192"/>
                    <a:gd name="connsiteY11" fmla="*/ 76517 h 87499"/>
                    <a:gd name="connsiteX12" fmla="*/ 42862 w 66192"/>
                    <a:gd name="connsiteY12" fmla="*/ 74135 h 87499"/>
                    <a:gd name="connsiteX13" fmla="*/ 50006 w 66192"/>
                    <a:gd name="connsiteY13" fmla="*/ 53895 h 87499"/>
                    <a:gd name="connsiteX14" fmla="*/ 55959 w 66192"/>
                    <a:gd name="connsiteY14" fmla="*/ 52704 h 87499"/>
                    <a:gd name="connsiteX15" fmla="*/ 60721 w 66192"/>
                    <a:gd name="connsiteY15" fmla="*/ 49132 h 87499"/>
                    <a:gd name="connsiteX16" fmla="*/ 57150 w 66192"/>
                    <a:gd name="connsiteY16" fmla="*/ 41988 h 87499"/>
                    <a:gd name="connsiteX17" fmla="*/ 38100 w 66192"/>
                    <a:gd name="connsiteY17" fmla="*/ 38417 h 87499"/>
                    <a:gd name="connsiteX18" fmla="*/ 39290 w 66192"/>
                    <a:gd name="connsiteY18" fmla="*/ 27701 h 87499"/>
                    <a:gd name="connsiteX19" fmla="*/ 42862 w 66192"/>
                    <a:gd name="connsiteY19" fmla="*/ 25320 h 87499"/>
                    <a:gd name="connsiteX20" fmla="*/ 47625 w 66192"/>
                    <a:gd name="connsiteY20" fmla="*/ 19367 h 87499"/>
                    <a:gd name="connsiteX21" fmla="*/ 59531 w 66192"/>
                    <a:gd name="connsiteY21" fmla="*/ 14604 h 87499"/>
                    <a:gd name="connsiteX22" fmla="*/ 64293 w 66192"/>
                    <a:gd name="connsiteY22" fmla="*/ 6270 h 87499"/>
                    <a:gd name="connsiteX23" fmla="*/ 65484 w 66192"/>
                    <a:gd name="connsiteY23" fmla="*/ 317 h 87499"/>
                    <a:gd name="connsiteX24" fmla="*/ 48815 w 66192"/>
                    <a:gd name="connsiteY24" fmla="*/ 2698 h 87499"/>
                    <a:gd name="connsiteX25" fmla="*/ 42862 w 66192"/>
                    <a:gd name="connsiteY25" fmla="*/ 6270 h 87499"/>
                    <a:gd name="connsiteX26" fmla="*/ 35718 w 66192"/>
                    <a:gd name="connsiteY26" fmla="*/ 14604 h 87499"/>
                    <a:gd name="connsiteX27" fmla="*/ 32146 w 66192"/>
                    <a:gd name="connsiteY27" fmla="*/ 19367 h 87499"/>
                    <a:gd name="connsiteX28" fmla="*/ 30956 w 66192"/>
                    <a:gd name="connsiteY28" fmla="*/ 24129 h 87499"/>
                    <a:gd name="connsiteX29" fmla="*/ 27384 w 66192"/>
                    <a:gd name="connsiteY29" fmla="*/ 28892 h 87499"/>
                    <a:gd name="connsiteX30" fmla="*/ 25003 w 66192"/>
                    <a:gd name="connsiteY30" fmla="*/ 32463 h 87499"/>
                    <a:gd name="connsiteX31" fmla="*/ 21431 w 66192"/>
                    <a:gd name="connsiteY31" fmla="*/ 34845 h 87499"/>
                    <a:gd name="connsiteX32" fmla="*/ 16668 w 66192"/>
                    <a:gd name="connsiteY32" fmla="*/ 37226 h 87499"/>
                    <a:gd name="connsiteX33" fmla="*/ 11906 w 66192"/>
                    <a:gd name="connsiteY33" fmla="*/ 38417 h 87499"/>
                    <a:gd name="connsiteX34" fmla="*/ 8334 w 66192"/>
                    <a:gd name="connsiteY34" fmla="*/ 39607 h 87499"/>
                    <a:gd name="connsiteX35" fmla="*/ 7143 w 66192"/>
                    <a:gd name="connsiteY35" fmla="*/ 43179 h 87499"/>
                    <a:gd name="connsiteX36" fmla="*/ 0 w 66192"/>
                    <a:gd name="connsiteY36" fmla="*/ 50323 h 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92" h="87499">
                      <a:moveTo>
                        <a:pt x="0" y="50323"/>
                      </a:moveTo>
                      <a:lnTo>
                        <a:pt x="0" y="50323"/>
                      </a:lnTo>
                      <a:cubicBezTo>
                        <a:pt x="3175" y="52307"/>
                        <a:pt x="6049" y="54885"/>
                        <a:pt x="9525" y="56276"/>
                      </a:cubicBezTo>
                      <a:cubicBezTo>
                        <a:pt x="12130" y="57318"/>
                        <a:pt x="15492" y="55960"/>
                        <a:pt x="17859" y="57467"/>
                      </a:cubicBezTo>
                      <a:cubicBezTo>
                        <a:pt x="24445" y="61658"/>
                        <a:pt x="21221" y="63648"/>
                        <a:pt x="23812" y="68182"/>
                      </a:cubicBezTo>
                      <a:cubicBezTo>
                        <a:pt x="29642" y="78384"/>
                        <a:pt x="24922" y="68070"/>
                        <a:pt x="30956" y="76517"/>
                      </a:cubicBezTo>
                      <a:cubicBezTo>
                        <a:pt x="31988" y="77961"/>
                        <a:pt x="31974" y="80143"/>
                        <a:pt x="33337" y="81279"/>
                      </a:cubicBezTo>
                      <a:cubicBezTo>
                        <a:pt x="34594" y="82327"/>
                        <a:pt x="36512" y="82073"/>
                        <a:pt x="38100" y="82470"/>
                      </a:cubicBezTo>
                      <a:cubicBezTo>
                        <a:pt x="38497" y="84057"/>
                        <a:pt x="37670" y="87001"/>
                        <a:pt x="39290" y="87232"/>
                      </a:cubicBezTo>
                      <a:cubicBezTo>
                        <a:pt x="44458" y="87970"/>
                        <a:pt x="50099" y="87185"/>
                        <a:pt x="54768" y="84851"/>
                      </a:cubicBezTo>
                      <a:cubicBezTo>
                        <a:pt x="56680" y="83895"/>
                        <a:pt x="50799" y="83264"/>
                        <a:pt x="48815" y="82470"/>
                      </a:cubicBezTo>
                      <a:cubicBezTo>
                        <a:pt x="42781" y="76434"/>
                        <a:pt x="49880" y="84245"/>
                        <a:pt x="45243" y="76517"/>
                      </a:cubicBezTo>
                      <a:cubicBezTo>
                        <a:pt x="44665" y="75554"/>
                        <a:pt x="43656" y="74929"/>
                        <a:pt x="42862" y="74135"/>
                      </a:cubicBezTo>
                      <a:cubicBezTo>
                        <a:pt x="44681" y="60494"/>
                        <a:pt x="40107" y="57195"/>
                        <a:pt x="50006" y="53895"/>
                      </a:cubicBezTo>
                      <a:cubicBezTo>
                        <a:pt x="51926" y="53255"/>
                        <a:pt x="53975" y="53101"/>
                        <a:pt x="55959" y="52704"/>
                      </a:cubicBezTo>
                      <a:cubicBezTo>
                        <a:pt x="57546" y="51513"/>
                        <a:pt x="60502" y="51104"/>
                        <a:pt x="60721" y="49132"/>
                      </a:cubicBezTo>
                      <a:cubicBezTo>
                        <a:pt x="61015" y="46486"/>
                        <a:pt x="58903" y="43992"/>
                        <a:pt x="57150" y="41988"/>
                      </a:cubicBezTo>
                      <a:cubicBezTo>
                        <a:pt x="53597" y="37927"/>
                        <a:pt x="39390" y="38524"/>
                        <a:pt x="38100" y="38417"/>
                      </a:cubicBezTo>
                      <a:cubicBezTo>
                        <a:pt x="38497" y="34845"/>
                        <a:pt x="38062" y="31079"/>
                        <a:pt x="39290" y="27701"/>
                      </a:cubicBezTo>
                      <a:cubicBezTo>
                        <a:pt x="39779" y="26356"/>
                        <a:pt x="41850" y="26332"/>
                        <a:pt x="42862" y="25320"/>
                      </a:cubicBezTo>
                      <a:cubicBezTo>
                        <a:pt x="46053" y="22129"/>
                        <a:pt x="44084" y="21728"/>
                        <a:pt x="47625" y="19367"/>
                      </a:cubicBezTo>
                      <a:cubicBezTo>
                        <a:pt x="51133" y="17028"/>
                        <a:pt x="55652" y="15897"/>
                        <a:pt x="59531" y="14604"/>
                      </a:cubicBezTo>
                      <a:cubicBezTo>
                        <a:pt x="64026" y="10109"/>
                        <a:pt x="62922" y="12438"/>
                        <a:pt x="64293" y="6270"/>
                      </a:cubicBezTo>
                      <a:cubicBezTo>
                        <a:pt x="64732" y="4295"/>
                        <a:pt x="67456" y="772"/>
                        <a:pt x="65484" y="317"/>
                      </a:cubicBezTo>
                      <a:cubicBezTo>
                        <a:pt x="60015" y="-945"/>
                        <a:pt x="54371" y="1904"/>
                        <a:pt x="48815" y="2698"/>
                      </a:cubicBezTo>
                      <a:cubicBezTo>
                        <a:pt x="46831" y="3889"/>
                        <a:pt x="44498" y="4634"/>
                        <a:pt x="42862" y="6270"/>
                      </a:cubicBezTo>
                      <a:cubicBezTo>
                        <a:pt x="29941" y="19191"/>
                        <a:pt x="46541" y="7389"/>
                        <a:pt x="35718" y="14604"/>
                      </a:cubicBezTo>
                      <a:cubicBezTo>
                        <a:pt x="34527" y="16192"/>
                        <a:pt x="33033" y="17592"/>
                        <a:pt x="32146" y="19367"/>
                      </a:cubicBezTo>
                      <a:cubicBezTo>
                        <a:pt x="31414" y="20830"/>
                        <a:pt x="31688" y="22666"/>
                        <a:pt x="30956" y="24129"/>
                      </a:cubicBezTo>
                      <a:cubicBezTo>
                        <a:pt x="30069" y="25904"/>
                        <a:pt x="28538" y="27277"/>
                        <a:pt x="27384" y="28892"/>
                      </a:cubicBezTo>
                      <a:cubicBezTo>
                        <a:pt x="26552" y="30056"/>
                        <a:pt x="26015" y="31451"/>
                        <a:pt x="25003" y="32463"/>
                      </a:cubicBezTo>
                      <a:cubicBezTo>
                        <a:pt x="23991" y="33475"/>
                        <a:pt x="22674" y="34135"/>
                        <a:pt x="21431" y="34845"/>
                      </a:cubicBezTo>
                      <a:cubicBezTo>
                        <a:pt x="19890" y="35726"/>
                        <a:pt x="18330" y="36603"/>
                        <a:pt x="16668" y="37226"/>
                      </a:cubicBezTo>
                      <a:cubicBezTo>
                        <a:pt x="15136" y="37801"/>
                        <a:pt x="13479" y="37968"/>
                        <a:pt x="11906" y="38417"/>
                      </a:cubicBezTo>
                      <a:cubicBezTo>
                        <a:pt x="10699" y="38762"/>
                        <a:pt x="9525" y="39210"/>
                        <a:pt x="8334" y="39607"/>
                      </a:cubicBezTo>
                      <a:cubicBezTo>
                        <a:pt x="7937" y="40798"/>
                        <a:pt x="7927" y="42199"/>
                        <a:pt x="7143" y="43179"/>
                      </a:cubicBezTo>
                      <a:cubicBezTo>
                        <a:pt x="6186" y="44375"/>
                        <a:pt x="1190" y="49132"/>
                        <a:pt x="0" y="50323"/>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6" name="任意多边形: 形状 1265">
                  <a:extLst>
                    <a:ext uri="{FF2B5EF4-FFF2-40B4-BE49-F238E27FC236}">
                      <a16:creationId xmlns:a16="http://schemas.microsoft.com/office/drawing/2014/main" id="{1A917417-6864-B425-9557-C130A650453B}"/>
                    </a:ext>
                  </a:extLst>
                </p:cNvPr>
                <p:cNvSpPr/>
                <p:nvPr/>
              </p:nvSpPr>
              <p:spPr>
                <a:xfrm>
                  <a:off x="408180" y="1251081"/>
                  <a:ext cx="61808" cy="37175"/>
                </a:xfrm>
                <a:custGeom>
                  <a:avLst/>
                  <a:gdLst>
                    <a:gd name="connsiteX0" fmla="*/ 8540 w 61808"/>
                    <a:gd name="connsiteY0" fmla="*/ 5028 h 37175"/>
                    <a:gd name="connsiteX1" fmla="*/ 8540 w 61808"/>
                    <a:gd name="connsiteY1" fmla="*/ 5028 h 37175"/>
                    <a:gd name="connsiteX2" fmla="*/ 24018 w 61808"/>
                    <a:gd name="connsiteY2" fmla="*/ 3838 h 37175"/>
                    <a:gd name="connsiteX3" fmla="*/ 27590 w 61808"/>
                    <a:gd name="connsiteY3" fmla="*/ 2647 h 37175"/>
                    <a:gd name="connsiteX4" fmla="*/ 54974 w 61808"/>
                    <a:gd name="connsiteY4" fmla="*/ 266 h 37175"/>
                    <a:gd name="connsiteX5" fmla="*/ 57356 w 61808"/>
                    <a:gd name="connsiteY5" fmla="*/ 33603 h 37175"/>
                    <a:gd name="connsiteX6" fmla="*/ 49021 w 61808"/>
                    <a:gd name="connsiteY6" fmla="*/ 37175 h 37175"/>
                    <a:gd name="connsiteX7" fmla="*/ 39496 w 61808"/>
                    <a:gd name="connsiteY7" fmla="*/ 35985 h 37175"/>
                    <a:gd name="connsiteX8" fmla="*/ 33543 w 61808"/>
                    <a:gd name="connsiteY8" fmla="*/ 32413 h 37175"/>
                    <a:gd name="connsiteX9" fmla="*/ 29971 w 61808"/>
                    <a:gd name="connsiteY9" fmla="*/ 31222 h 37175"/>
                    <a:gd name="connsiteX10" fmla="*/ 6159 w 61808"/>
                    <a:gd name="connsiteY10" fmla="*/ 32413 h 37175"/>
                    <a:gd name="connsiteX11" fmla="*/ 3777 w 61808"/>
                    <a:gd name="connsiteY11" fmla="*/ 27650 h 37175"/>
                    <a:gd name="connsiteX12" fmla="*/ 206 w 61808"/>
                    <a:gd name="connsiteY12" fmla="*/ 14553 h 37175"/>
                    <a:gd name="connsiteX13" fmla="*/ 1396 w 61808"/>
                    <a:gd name="connsiteY13" fmla="*/ 266 h 37175"/>
                    <a:gd name="connsiteX14" fmla="*/ 8540 w 61808"/>
                    <a:gd name="connsiteY14" fmla="*/ 5028 h 3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808" h="37175">
                      <a:moveTo>
                        <a:pt x="8540" y="5028"/>
                      </a:moveTo>
                      <a:lnTo>
                        <a:pt x="8540" y="5028"/>
                      </a:lnTo>
                      <a:cubicBezTo>
                        <a:pt x="13699" y="4631"/>
                        <a:pt x="18883" y="4480"/>
                        <a:pt x="24018" y="3838"/>
                      </a:cubicBezTo>
                      <a:cubicBezTo>
                        <a:pt x="25263" y="3682"/>
                        <a:pt x="26343" y="2791"/>
                        <a:pt x="27590" y="2647"/>
                      </a:cubicBezTo>
                      <a:cubicBezTo>
                        <a:pt x="36692" y="1597"/>
                        <a:pt x="45846" y="1060"/>
                        <a:pt x="54974" y="266"/>
                      </a:cubicBezTo>
                      <a:cubicBezTo>
                        <a:pt x="64914" y="10206"/>
                        <a:pt x="62466" y="6008"/>
                        <a:pt x="57356" y="33603"/>
                      </a:cubicBezTo>
                      <a:cubicBezTo>
                        <a:pt x="57162" y="34650"/>
                        <a:pt x="50253" y="36764"/>
                        <a:pt x="49021" y="37175"/>
                      </a:cubicBezTo>
                      <a:cubicBezTo>
                        <a:pt x="45846" y="36778"/>
                        <a:pt x="42554" y="36926"/>
                        <a:pt x="39496" y="35985"/>
                      </a:cubicBezTo>
                      <a:cubicBezTo>
                        <a:pt x="37284" y="35305"/>
                        <a:pt x="35613" y="33448"/>
                        <a:pt x="33543" y="32413"/>
                      </a:cubicBezTo>
                      <a:cubicBezTo>
                        <a:pt x="32420" y="31852"/>
                        <a:pt x="31162" y="31619"/>
                        <a:pt x="29971" y="31222"/>
                      </a:cubicBezTo>
                      <a:cubicBezTo>
                        <a:pt x="22034" y="31619"/>
                        <a:pt x="14033" y="33487"/>
                        <a:pt x="6159" y="32413"/>
                      </a:cubicBezTo>
                      <a:cubicBezTo>
                        <a:pt x="4400" y="32173"/>
                        <a:pt x="4208" y="29372"/>
                        <a:pt x="3777" y="27650"/>
                      </a:cubicBezTo>
                      <a:cubicBezTo>
                        <a:pt x="219" y="13419"/>
                        <a:pt x="5341" y="22257"/>
                        <a:pt x="206" y="14553"/>
                      </a:cubicBezTo>
                      <a:cubicBezTo>
                        <a:pt x="603" y="9791"/>
                        <a:pt x="-1109" y="4336"/>
                        <a:pt x="1396" y="266"/>
                      </a:cubicBezTo>
                      <a:cubicBezTo>
                        <a:pt x="2336" y="-1262"/>
                        <a:pt x="7350" y="4234"/>
                        <a:pt x="8540" y="50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7" name="任意多边形: 形状 1266">
                  <a:extLst>
                    <a:ext uri="{FF2B5EF4-FFF2-40B4-BE49-F238E27FC236}">
                      <a16:creationId xmlns:a16="http://schemas.microsoft.com/office/drawing/2014/main" id="{0C225A6F-A2BD-F281-54BC-1D1544ACA8DB}"/>
                    </a:ext>
                  </a:extLst>
                </p:cNvPr>
                <p:cNvSpPr/>
                <p:nvPr/>
              </p:nvSpPr>
              <p:spPr>
                <a:xfrm>
                  <a:off x="683419" y="1053703"/>
                  <a:ext cx="53578" cy="67866"/>
                </a:xfrm>
                <a:custGeom>
                  <a:avLst/>
                  <a:gdLst>
                    <a:gd name="connsiteX0" fmla="*/ 0 w 53578"/>
                    <a:gd name="connsiteY0" fmla="*/ 39291 h 67866"/>
                    <a:gd name="connsiteX1" fmla="*/ 0 w 53578"/>
                    <a:gd name="connsiteY1" fmla="*/ 39291 h 67866"/>
                    <a:gd name="connsiteX2" fmla="*/ 34528 w 53578"/>
                    <a:gd name="connsiteY2" fmla="*/ 36910 h 67866"/>
                    <a:gd name="connsiteX3" fmla="*/ 36909 w 53578"/>
                    <a:gd name="connsiteY3" fmla="*/ 3572 h 67866"/>
                    <a:gd name="connsiteX4" fmla="*/ 42862 w 53578"/>
                    <a:gd name="connsiteY4" fmla="*/ 1191 h 67866"/>
                    <a:gd name="connsiteX5" fmla="*/ 48815 w 53578"/>
                    <a:gd name="connsiteY5" fmla="*/ 0 h 67866"/>
                    <a:gd name="connsiteX6" fmla="*/ 51197 w 53578"/>
                    <a:gd name="connsiteY6" fmla="*/ 22622 h 67866"/>
                    <a:gd name="connsiteX7" fmla="*/ 53578 w 53578"/>
                    <a:gd name="connsiteY7" fmla="*/ 28575 h 67866"/>
                    <a:gd name="connsiteX8" fmla="*/ 51197 w 53578"/>
                    <a:gd name="connsiteY8" fmla="*/ 36910 h 67866"/>
                    <a:gd name="connsiteX9" fmla="*/ 47625 w 53578"/>
                    <a:gd name="connsiteY9" fmla="*/ 42863 h 67866"/>
                    <a:gd name="connsiteX10" fmla="*/ 40481 w 53578"/>
                    <a:gd name="connsiteY10" fmla="*/ 65485 h 67866"/>
                    <a:gd name="connsiteX11" fmla="*/ 35719 w 53578"/>
                    <a:gd name="connsiteY11" fmla="*/ 67866 h 67866"/>
                    <a:gd name="connsiteX12" fmla="*/ 25003 w 53578"/>
                    <a:gd name="connsiteY12" fmla="*/ 64294 h 67866"/>
                    <a:gd name="connsiteX13" fmla="*/ 0 w 53578"/>
                    <a:gd name="connsiteY13" fmla="*/ 39291 h 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78" h="67866">
                      <a:moveTo>
                        <a:pt x="0" y="39291"/>
                      </a:moveTo>
                      <a:lnTo>
                        <a:pt x="0" y="39291"/>
                      </a:lnTo>
                      <a:cubicBezTo>
                        <a:pt x="11509" y="38497"/>
                        <a:pt x="26238" y="44933"/>
                        <a:pt x="34528" y="36910"/>
                      </a:cubicBezTo>
                      <a:cubicBezTo>
                        <a:pt x="42534" y="29162"/>
                        <a:pt x="26565" y="7709"/>
                        <a:pt x="36909" y="3572"/>
                      </a:cubicBezTo>
                      <a:cubicBezTo>
                        <a:pt x="38893" y="2778"/>
                        <a:pt x="40815" y="1805"/>
                        <a:pt x="42862" y="1191"/>
                      </a:cubicBezTo>
                      <a:cubicBezTo>
                        <a:pt x="44800" y="609"/>
                        <a:pt x="46831" y="397"/>
                        <a:pt x="48815" y="0"/>
                      </a:cubicBezTo>
                      <a:cubicBezTo>
                        <a:pt x="49314" y="7481"/>
                        <a:pt x="48778" y="15366"/>
                        <a:pt x="51197" y="22622"/>
                      </a:cubicBezTo>
                      <a:cubicBezTo>
                        <a:pt x="51873" y="24649"/>
                        <a:pt x="52784" y="26591"/>
                        <a:pt x="53578" y="28575"/>
                      </a:cubicBezTo>
                      <a:cubicBezTo>
                        <a:pt x="52784" y="31353"/>
                        <a:pt x="52308" y="34243"/>
                        <a:pt x="51197" y="36910"/>
                      </a:cubicBezTo>
                      <a:cubicBezTo>
                        <a:pt x="50307" y="39046"/>
                        <a:pt x="48079" y="40594"/>
                        <a:pt x="47625" y="42863"/>
                      </a:cubicBezTo>
                      <a:cubicBezTo>
                        <a:pt x="43894" y="61516"/>
                        <a:pt x="52103" y="57737"/>
                        <a:pt x="40481" y="65485"/>
                      </a:cubicBezTo>
                      <a:cubicBezTo>
                        <a:pt x="39004" y="66469"/>
                        <a:pt x="37306" y="67072"/>
                        <a:pt x="35719" y="67866"/>
                      </a:cubicBezTo>
                      <a:lnTo>
                        <a:pt x="25003" y="64294"/>
                      </a:lnTo>
                      <a:cubicBezTo>
                        <a:pt x="20591" y="62823"/>
                        <a:pt x="4167" y="43458"/>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8" name="任意多边形: 形状 1267">
                  <a:extLst>
                    <a:ext uri="{FF2B5EF4-FFF2-40B4-BE49-F238E27FC236}">
                      <a16:creationId xmlns:a16="http://schemas.microsoft.com/office/drawing/2014/main" id="{96AC5953-3110-9970-4D2C-AD4C7C5D5F36}"/>
                    </a:ext>
                  </a:extLst>
                </p:cNvPr>
                <p:cNvSpPr/>
                <p:nvPr/>
              </p:nvSpPr>
              <p:spPr>
                <a:xfrm>
                  <a:off x="469106" y="1229679"/>
                  <a:ext cx="53578" cy="58577"/>
                </a:xfrm>
                <a:custGeom>
                  <a:avLst/>
                  <a:gdLst>
                    <a:gd name="connsiteX0" fmla="*/ 8335 w 53578"/>
                    <a:gd name="connsiteY0" fmla="*/ 14524 h 58577"/>
                    <a:gd name="connsiteX1" fmla="*/ 8335 w 53578"/>
                    <a:gd name="connsiteY1" fmla="*/ 14524 h 58577"/>
                    <a:gd name="connsiteX2" fmla="*/ 11907 w 53578"/>
                    <a:gd name="connsiteY2" fmla="*/ 4999 h 58577"/>
                    <a:gd name="connsiteX3" fmla="*/ 13097 w 53578"/>
                    <a:gd name="connsiteY3" fmla="*/ 237 h 58577"/>
                    <a:gd name="connsiteX4" fmla="*/ 17860 w 53578"/>
                    <a:gd name="connsiteY4" fmla="*/ 1427 h 58577"/>
                    <a:gd name="connsiteX5" fmla="*/ 23813 w 53578"/>
                    <a:gd name="connsiteY5" fmla="*/ 9762 h 58577"/>
                    <a:gd name="connsiteX6" fmla="*/ 28575 w 53578"/>
                    <a:gd name="connsiteY6" fmla="*/ 14524 h 58577"/>
                    <a:gd name="connsiteX7" fmla="*/ 48816 w 53578"/>
                    <a:gd name="connsiteY7" fmla="*/ 13334 h 58577"/>
                    <a:gd name="connsiteX8" fmla="*/ 52388 w 53578"/>
                    <a:gd name="connsiteY8" fmla="*/ 12143 h 58577"/>
                    <a:gd name="connsiteX9" fmla="*/ 53578 w 53578"/>
                    <a:gd name="connsiteY9" fmla="*/ 15715 h 58577"/>
                    <a:gd name="connsiteX10" fmla="*/ 50007 w 53578"/>
                    <a:gd name="connsiteY10" fmla="*/ 35955 h 58577"/>
                    <a:gd name="connsiteX11" fmla="*/ 46435 w 53578"/>
                    <a:gd name="connsiteY11" fmla="*/ 44290 h 58577"/>
                    <a:gd name="connsiteX12" fmla="*/ 45244 w 53578"/>
                    <a:gd name="connsiteY12" fmla="*/ 55005 h 58577"/>
                    <a:gd name="connsiteX13" fmla="*/ 39291 w 53578"/>
                    <a:gd name="connsiteY13" fmla="*/ 58577 h 58577"/>
                    <a:gd name="connsiteX14" fmla="*/ 27385 w 53578"/>
                    <a:gd name="connsiteY14" fmla="*/ 56196 h 58577"/>
                    <a:gd name="connsiteX15" fmla="*/ 26194 w 53578"/>
                    <a:gd name="connsiteY15" fmla="*/ 47862 h 58577"/>
                    <a:gd name="connsiteX16" fmla="*/ 22622 w 53578"/>
                    <a:gd name="connsiteY16" fmla="*/ 37146 h 58577"/>
                    <a:gd name="connsiteX17" fmla="*/ 13097 w 53578"/>
                    <a:gd name="connsiteY17" fmla="*/ 40718 h 58577"/>
                    <a:gd name="connsiteX18" fmla="*/ 11907 w 53578"/>
                    <a:gd name="connsiteY18" fmla="*/ 45480 h 58577"/>
                    <a:gd name="connsiteX19" fmla="*/ 7144 w 53578"/>
                    <a:gd name="connsiteY19" fmla="*/ 46671 h 58577"/>
                    <a:gd name="connsiteX20" fmla="*/ 3572 w 53578"/>
                    <a:gd name="connsiteY20" fmla="*/ 26430 h 58577"/>
                    <a:gd name="connsiteX21" fmla="*/ 1191 w 53578"/>
                    <a:gd name="connsiteY21" fmla="*/ 16905 h 58577"/>
                    <a:gd name="connsiteX22" fmla="*/ 0 w 53578"/>
                    <a:gd name="connsiteY22" fmla="*/ 10952 h 58577"/>
                    <a:gd name="connsiteX23" fmla="*/ 4763 w 53578"/>
                    <a:gd name="connsiteY23" fmla="*/ 2618 h 58577"/>
                    <a:gd name="connsiteX24" fmla="*/ 8335 w 53578"/>
                    <a:gd name="connsiteY24" fmla="*/ 14524 h 5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78" h="58577">
                      <a:moveTo>
                        <a:pt x="8335" y="14524"/>
                      </a:moveTo>
                      <a:lnTo>
                        <a:pt x="8335" y="14524"/>
                      </a:lnTo>
                      <a:cubicBezTo>
                        <a:pt x="9526" y="11349"/>
                        <a:pt x="10835" y="8216"/>
                        <a:pt x="11907" y="4999"/>
                      </a:cubicBezTo>
                      <a:cubicBezTo>
                        <a:pt x="12424" y="3447"/>
                        <a:pt x="11694" y="1079"/>
                        <a:pt x="13097" y="237"/>
                      </a:cubicBezTo>
                      <a:cubicBezTo>
                        <a:pt x="14500" y="-605"/>
                        <a:pt x="16272" y="1030"/>
                        <a:pt x="17860" y="1427"/>
                      </a:cubicBezTo>
                      <a:cubicBezTo>
                        <a:pt x="19760" y="7129"/>
                        <a:pt x="18163" y="4112"/>
                        <a:pt x="23813" y="9762"/>
                      </a:cubicBezTo>
                      <a:lnTo>
                        <a:pt x="28575" y="14524"/>
                      </a:lnTo>
                      <a:cubicBezTo>
                        <a:pt x="35322" y="14127"/>
                        <a:pt x="42091" y="14006"/>
                        <a:pt x="48816" y="13334"/>
                      </a:cubicBezTo>
                      <a:cubicBezTo>
                        <a:pt x="50065" y="13209"/>
                        <a:pt x="51265" y="11582"/>
                        <a:pt x="52388" y="12143"/>
                      </a:cubicBezTo>
                      <a:cubicBezTo>
                        <a:pt x="53511" y="12704"/>
                        <a:pt x="53181" y="14524"/>
                        <a:pt x="53578" y="15715"/>
                      </a:cubicBezTo>
                      <a:cubicBezTo>
                        <a:pt x="52388" y="22462"/>
                        <a:pt x="51668" y="29309"/>
                        <a:pt x="50007" y="35955"/>
                      </a:cubicBezTo>
                      <a:cubicBezTo>
                        <a:pt x="49274" y="38887"/>
                        <a:pt x="47168" y="41358"/>
                        <a:pt x="46435" y="44290"/>
                      </a:cubicBezTo>
                      <a:cubicBezTo>
                        <a:pt x="45563" y="47776"/>
                        <a:pt x="46851" y="51791"/>
                        <a:pt x="45244" y="55005"/>
                      </a:cubicBezTo>
                      <a:cubicBezTo>
                        <a:pt x="44209" y="57075"/>
                        <a:pt x="41275" y="57386"/>
                        <a:pt x="39291" y="58577"/>
                      </a:cubicBezTo>
                      <a:cubicBezTo>
                        <a:pt x="35322" y="57783"/>
                        <a:pt x="30517" y="58759"/>
                        <a:pt x="27385" y="56196"/>
                      </a:cubicBezTo>
                      <a:cubicBezTo>
                        <a:pt x="25213" y="54419"/>
                        <a:pt x="26875" y="50584"/>
                        <a:pt x="26194" y="47862"/>
                      </a:cubicBezTo>
                      <a:cubicBezTo>
                        <a:pt x="25281" y="44209"/>
                        <a:pt x="23813" y="40718"/>
                        <a:pt x="22622" y="37146"/>
                      </a:cubicBezTo>
                      <a:cubicBezTo>
                        <a:pt x="19447" y="38337"/>
                        <a:pt x="15774" y="38636"/>
                        <a:pt x="13097" y="40718"/>
                      </a:cubicBezTo>
                      <a:cubicBezTo>
                        <a:pt x="11806" y="41723"/>
                        <a:pt x="13064" y="44323"/>
                        <a:pt x="11907" y="45480"/>
                      </a:cubicBezTo>
                      <a:cubicBezTo>
                        <a:pt x="10750" y="46637"/>
                        <a:pt x="8732" y="46274"/>
                        <a:pt x="7144" y="46671"/>
                      </a:cubicBezTo>
                      <a:cubicBezTo>
                        <a:pt x="2241" y="31958"/>
                        <a:pt x="6975" y="47982"/>
                        <a:pt x="3572" y="26430"/>
                      </a:cubicBezTo>
                      <a:cubicBezTo>
                        <a:pt x="3062" y="23197"/>
                        <a:pt x="1927" y="20094"/>
                        <a:pt x="1191" y="16905"/>
                      </a:cubicBezTo>
                      <a:cubicBezTo>
                        <a:pt x="736" y="14933"/>
                        <a:pt x="397" y="12936"/>
                        <a:pt x="0" y="10952"/>
                      </a:cubicBezTo>
                      <a:cubicBezTo>
                        <a:pt x="1588" y="8174"/>
                        <a:pt x="2264" y="4617"/>
                        <a:pt x="4763" y="2618"/>
                      </a:cubicBezTo>
                      <a:cubicBezTo>
                        <a:pt x="6497" y="1231"/>
                        <a:pt x="7740" y="12540"/>
                        <a:pt x="8335" y="1452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9" name="任意多边形: 形状 1268">
                  <a:extLst>
                    <a:ext uri="{FF2B5EF4-FFF2-40B4-BE49-F238E27FC236}">
                      <a16:creationId xmlns:a16="http://schemas.microsoft.com/office/drawing/2014/main" id="{0C803CA0-FA45-50BA-0CB5-CC8F6DDDF3CC}"/>
                    </a:ext>
                  </a:extLst>
                </p:cNvPr>
                <p:cNvSpPr/>
                <p:nvPr/>
              </p:nvSpPr>
              <p:spPr>
                <a:xfrm>
                  <a:off x="485775" y="1256109"/>
                  <a:ext cx="59612" cy="55960"/>
                </a:xfrm>
                <a:custGeom>
                  <a:avLst/>
                  <a:gdLst>
                    <a:gd name="connsiteX0" fmla="*/ 36909 w 59612"/>
                    <a:gd name="connsiteY0" fmla="*/ 25004 h 55960"/>
                    <a:gd name="connsiteX1" fmla="*/ 36909 w 59612"/>
                    <a:gd name="connsiteY1" fmla="*/ 25004 h 55960"/>
                    <a:gd name="connsiteX2" fmla="*/ 29766 w 59612"/>
                    <a:gd name="connsiteY2" fmla="*/ 35719 h 55960"/>
                    <a:gd name="connsiteX3" fmla="*/ 7144 w 59612"/>
                    <a:gd name="connsiteY3" fmla="*/ 35719 h 55960"/>
                    <a:gd name="connsiteX4" fmla="*/ 3572 w 59612"/>
                    <a:gd name="connsiteY4" fmla="*/ 28575 h 55960"/>
                    <a:gd name="connsiteX5" fmla="*/ 1191 w 59612"/>
                    <a:gd name="connsiteY5" fmla="*/ 50007 h 55960"/>
                    <a:gd name="connsiteX6" fmla="*/ 0 w 59612"/>
                    <a:gd name="connsiteY6" fmla="*/ 53579 h 55960"/>
                    <a:gd name="connsiteX7" fmla="*/ 5953 w 59612"/>
                    <a:gd name="connsiteY7" fmla="*/ 55960 h 55960"/>
                    <a:gd name="connsiteX8" fmla="*/ 14288 w 59612"/>
                    <a:gd name="connsiteY8" fmla="*/ 51197 h 55960"/>
                    <a:gd name="connsiteX9" fmla="*/ 19050 w 59612"/>
                    <a:gd name="connsiteY9" fmla="*/ 50007 h 55960"/>
                    <a:gd name="connsiteX10" fmla="*/ 32147 w 59612"/>
                    <a:gd name="connsiteY10" fmla="*/ 47625 h 55960"/>
                    <a:gd name="connsiteX11" fmla="*/ 38100 w 59612"/>
                    <a:gd name="connsiteY11" fmla="*/ 45244 h 55960"/>
                    <a:gd name="connsiteX12" fmla="*/ 41672 w 59612"/>
                    <a:gd name="connsiteY12" fmla="*/ 42863 h 55960"/>
                    <a:gd name="connsiteX13" fmla="*/ 52388 w 59612"/>
                    <a:gd name="connsiteY13" fmla="*/ 45244 h 55960"/>
                    <a:gd name="connsiteX14" fmla="*/ 55959 w 59612"/>
                    <a:gd name="connsiteY14" fmla="*/ 48816 h 55960"/>
                    <a:gd name="connsiteX15" fmla="*/ 58341 w 59612"/>
                    <a:gd name="connsiteY15" fmla="*/ 46435 h 55960"/>
                    <a:gd name="connsiteX16" fmla="*/ 51197 w 59612"/>
                    <a:gd name="connsiteY16" fmla="*/ 1191 h 55960"/>
                    <a:gd name="connsiteX17" fmla="*/ 47625 w 59612"/>
                    <a:gd name="connsiteY17" fmla="*/ 0 h 55960"/>
                    <a:gd name="connsiteX18" fmla="*/ 42863 w 59612"/>
                    <a:gd name="connsiteY18" fmla="*/ 3572 h 55960"/>
                    <a:gd name="connsiteX19" fmla="*/ 38100 w 59612"/>
                    <a:gd name="connsiteY19" fmla="*/ 10716 h 55960"/>
                    <a:gd name="connsiteX20" fmla="*/ 36909 w 59612"/>
                    <a:gd name="connsiteY20" fmla="*/ 25004 h 5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12" h="55960">
                      <a:moveTo>
                        <a:pt x="36909" y="25004"/>
                      </a:moveTo>
                      <a:lnTo>
                        <a:pt x="36909" y="25004"/>
                      </a:lnTo>
                      <a:cubicBezTo>
                        <a:pt x="34528" y="28576"/>
                        <a:pt x="32654" y="32543"/>
                        <a:pt x="29766" y="35719"/>
                      </a:cubicBezTo>
                      <a:cubicBezTo>
                        <a:pt x="24562" y="41443"/>
                        <a:pt x="10078" y="36110"/>
                        <a:pt x="7144" y="35719"/>
                      </a:cubicBezTo>
                      <a:cubicBezTo>
                        <a:pt x="5953" y="33338"/>
                        <a:pt x="4596" y="26117"/>
                        <a:pt x="3572" y="28575"/>
                      </a:cubicBezTo>
                      <a:cubicBezTo>
                        <a:pt x="808" y="35210"/>
                        <a:pt x="2208" y="42891"/>
                        <a:pt x="1191" y="50007"/>
                      </a:cubicBezTo>
                      <a:cubicBezTo>
                        <a:pt x="1014" y="51249"/>
                        <a:pt x="397" y="52388"/>
                        <a:pt x="0" y="53579"/>
                      </a:cubicBezTo>
                      <a:cubicBezTo>
                        <a:pt x="1984" y="54373"/>
                        <a:pt x="3816" y="55960"/>
                        <a:pt x="5953" y="55960"/>
                      </a:cubicBezTo>
                      <a:cubicBezTo>
                        <a:pt x="8429" y="55960"/>
                        <a:pt x="12116" y="52128"/>
                        <a:pt x="14288" y="51197"/>
                      </a:cubicBezTo>
                      <a:cubicBezTo>
                        <a:pt x="15792" y="50552"/>
                        <a:pt x="17446" y="50328"/>
                        <a:pt x="19050" y="50007"/>
                      </a:cubicBezTo>
                      <a:cubicBezTo>
                        <a:pt x="23401" y="49137"/>
                        <a:pt x="27781" y="48419"/>
                        <a:pt x="32147" y="47625"/>
                      </a:cubicBezTo>
                      <a:cubicBezTo>
                        <a:pt x="34131" y="46831"/>
                        <a:pt x="36188" y="46200"/>
                        <a:pt x="38100" y="45244"/>
                      </a:cubicBezTo>
                      <a:cubicBezTo>
                        <a:pt x="39380" y="44604"/>
                        <a:pt x="40241" y="42863"/>
                        <a:pt x="41672" y="42863"/>
                      </a:cubicBezTo>
                      <a:cubicBezTo>
                        <a:pt x="45331" y="42863"/>
                        <a:pt x="48816" y="44450"/>
                        <a:pt x="52388" y="45244"/>
                      </a:cubicBezTo>
                      <a:cubicBezTo>
                        <a:pt x="53578" y="46435"/>
                        <a:pt x="54308" y="48486"/>
                        <a:pt x="55959" y="48816"/>
                      </a:cubicBezTo>
                      <a:cubicBezTo>
                        <a:pt x="57060" y="49036"/>
                        <a:pt x="58371" y="47557"/>
                        <a:pt x="58341" y="46435"/>
                      </a:cubicBezTo>
                      <a:cubicBezTo>
                        <a:pt x="58236" y="42553"/>
                        <a:pt x="64191" y="9854"/>
                        <a:pt x="51197" y="1191"/>
                      </a:cubicBezTo>
                      <a:cubicBezTo>
                        <a:pt x="50153" y="495"/>
                        <a:pt x="48816" y="397"/>
                        <a:pt x="47625" y="0"/>
                      </a:cubicBezTo>
                      <a:cubicBezTo>
                        <a:pt x="46038" y="1191"/>
                        <a:pt x="44181" y="2089"/>
                        <a:pt x="42863" y="3572"/>
                      </a:cubicBezTo>
                      <a:cubicBezTo>
                        <a:pt x="40962" y="5711"/>
                        <a:pt x="40124" y="8692"/>
                        <a:pt x="38100" y="10716"/>
                      </a:cubicBezTo>
                      <a:lnTo>
                        <a:pt x="36909" y="25004"/>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0" name="任意多边形: 形状 1269">
                  <a:extLst>
                    <a:ext uri="{FF2B5EF4-FFF2-40B4-BE49-F238E27FC236}">
                      <a16:creationId xmlns:a16="http://schemas.microsoft.com/office/drawing/2014/main" id="{A760A2D0-8906-9202-1434-DDD771BFED87}"/>
                    </a:ext>
                  </a:extLst>
                </p:cNvPr>
                <p:cNvSpPr/>
                <p:nvPr/>
              </p:nvSpPr>
              <p:spPr>
                <a:xfrm>
                  <a:off x="520303" y="1185357"/>
                  <a:ext cx="55883" cy="88650"/>
                </a:xfrm>
                <a:custGeom>
                  <a:avLst/>
                  <a:gdLst>
                    <a:gd name="connsiteX0" fmla="*/ 14288 w 55883"/>
                    <a:gd name="connsiteY0" fmla="*/ 30271 h 88650"/>
                    <a:gd name="connsiteX1" fmla="*/ 14288 w 55883"/>
                    <a:gd name="connsiteY1" fmla="*/ 30271 h 88650"/>
                    <a:gd name="connsiteX2" fmla="*/ 5953 w 55883"/>
                    <a:gd name="connsiteY2" fmla="*/ 39796 h 88650"/>
                    <a:gd name="connsiteX3" fmla="*/ 0 w 55883"/>
                    <a:gd name="connsiteY3" fmla="*/ 46940 h 88650"/>
                    <a:gd name="connsiteX4" fmla="*/ 3572 w 55883"/>
                    <a:gd name="connsiteY4" fmla="*/ 68371 h 88650"/>
                    <a:gd name="connsiteX5" fmla="*/ 10716 w 55883"/>
                    <a:gd name="connsiteY5" fmla="*/ 69562 h 88650"/>
                    <a:gd name="connsiteX6" fmla="*/ 20241 w 55883"/>
                    <a:gd name="connsiteY6" fmla="*/ 70752 h 88650"/>
                    <a:gd name="connsiteX7" fmla="*/ 25003 w 55883"/>
                    <a:gd name="connsiteY7" fmla="*/ 79087 h 88650"/>
                    <a:gd name="connsiteX8" fmla="*/ 29766 w 55883"/>
                    <a:gd name="connsiteY8" fmla="*/ 85040 h 88650"/>
                    <a:gd name="connsiteX9" fmla="*/ 32147 w 55883"/>
                    <a:gd name="connsiteY9" fmla="*/ 88612 h 88650"/>
                    <a:gd name="connsiteX10" fmla="*/ 35719 w 55883"/>
                    <a:gd name="connsiteY10" fmla="*/ 86231 h 88650"/>
                    <a:gd name="connsiteX11" fmla="*/ 36910 w 55883"/>
                    <a:gd name="connsiteY11" fmla="*/ 74324 h 88650"/>
                    <a:gd name="connsiteX12" fmla="*/ 44053 w 55883"/>
                    <a:gd name="connsiteY12" fmla="*/ 45749 h 88650"/>
                    <a:gd name="connsiteX13" fmla="*/ 46435 w 55883"/>
                    <a:gd name="connsiteY13" fmla="*/ 40987 h 88650"/>
                    <a:gd name="connsiteX14" fmla="*/ 51197 w 55883"/>
                    <a:gd name="connsiteY14" fmla="*/ 38606 h 88650"/>
                    <a:gd name="connsiteX15" fmla="*/ 54769 w 55883"/>
                    <a:gd name="connsiteY15" fmla="*/ 506 h 88650"/>
                    <a:gd name="connsiteX16" fmla="*/ 51197 w 55883"/>
                    <a:gd name="connsiteY16" fmla="*/ 6459 h 88650"/>
                    <a:gd name="connsiteX17" fmla="*/ 45244 w 55883"/>
                    <a:gd name="connsiteY17" fmla="*/ 17174 h 88650"/>
                    <a:gd name="connsiteX18" fmla="*/ 34528 w 55883"/>
                    <a:gd name="connsiteY18" fmla="*/ 19556 h 88650"/>
                    <a:gd name="connsiteX19" fmla="*/ 23813 w 55883"/>
                    <a:gd name="connsiteY19" fmla="*/ 23127 h 88650"/>
                    <a:gd name="connsiteX20" fmla="*/ 10716 w 55883"/>
                    <a:gd name="connsiteY20" fmla="*/ 26699 h 88650"/>
                    <a:gd name="connsiteX21" fmla="*/ 4763 w 55883"/>
                    <a:gd name="connsiteY21" fmla="*/ 27890 h 88650"/>
                    <a:gd name="connsiteX22" fmla="*/ 14288 w 55883"/>
                    <a:gd name="connsiteY22" fmla="*/ 30271 h 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83" h="88650">
                      <a:moveTo>
                        <a:pt x="14288" y="30271"/>
                      </a:moveTo>
                      <a:lnTo>
                        <a:pt x="14288" y="30271"/>
                      </a:lnTo>
                      <a:cubicBezTo>
                        <a:pt x="11510" y="33446"/>
                        <a:pt x="8936" y="36813"/>
                        <a:pt x="5953" y="39796"/>
                      </a:cubicBezTo>
                      <a:cubicBezTo>
                        <a:pt x="-534" y="46283"/>
                        <a:pt x="2275" y="40118"/>
                        <a:pt x="0" y="46940"/>
                      </a:cubicBezTo>
                      <a:cubicBezTo>
                        <a:pt x="1191" y="54084"/>
                        <a:pt x="472" y="61826"/>
                        <a:pt x="3572" y="68371"/>
                      </a:cubicBezTo>
                      <a:cubicBezTo>
                        <a:pt x="4606" y="70553"/>
                        <a:pt x="8326" y="69221"/>
                        <a:pt x="10716" y="69562"/>
                      </a:cubicBezTo>
                      <a:cubicBezTo>
                        <a:pt x="13884" y="70014"/>
                        <a:pt x="17066" y="70355"/>
                        <a:pt x="20241" y="70752"/>
                      </a:cubicBezTo>
                      <a:cubicBezTo>
                        <a:pt x="22867" y="83889"/>
                        <a:pt x="18930" y="71497"/>
                        <a:pt x="25003" y="79087"/>
                      </a:cubicBezTo>
                      <a:cubicBezTo>
                        <a:pt x="31576" y="87302"/>
                        <a:pt x="19530" y="78217"/>
                        <a:pt x="29766" y="85040"/>
                      </a:cubicBezTo>
                      <a:cubicBezTo>
                        <a:pt x="30560" y="86231"/>
                        <a:pt x="30744" y="88331"/>
                        <a:pt x="32147" y="88612"/>
                      </a:cubicBezTo>
                      <a:cubicBezTo>
                        <a:pt x="33550" y="88893"/>
                        <a:pt x="35266" y="87589"/>
                        <a:pt x="35719" y="86231"/>
                      </a:cubicBezTo>
                      <a:cubicBezTo>
                        <a:pt x="36980" y="82447"/>
                        <a:pt x="36232" y="78255"/>
                        <a:pt x="36910" y="74324"/>
                      </a:cubicBezTo>
                      <a:cubicBezTo>
                        <a:pt x="39240" y="60809"/>
                        <a:pt x="39607" y="55751"/>
                        <a:pt x="44053" y="45749"/>
                      </a:cubicBezTo>
                      <a:cubicBezTo>
                        <a:pt x="44774" y="44127"/>
                        <a:pt x="45180" y="42242"/>
                        <a:pt x="46435" y="40987"/>
                      </a:cubicBezTo>
                      <a:cubicBezTo>
                        <a:pt x="47690" y="39732"/>
                        <a:pt x="49610" y="39400"/>
                        <a:pt x="51197" y="38606"/>
                      </a:cubicBezTo>
                      <a:cubicBezTo>
                        <a:pt x="55997" y="24204"/>
                        <a:pt x="56961" y="23529"/>
                        <a:pt x="54769" y="506"/>
                      </a:cubicBezTo>
                      <a:cubicBezTo>
                        <a:pt x="54550" y="-1798"/>
                        <a:pt x="52232" y="4389"/>
                        <a:pt x="51197" y="6459"/>
                      </a:cubicBezTo>
                      <a:cubicBezTo>
                        <a:pt x="49383" y="10087"/>
                        <a:pt x="48888" y="14571"/>
                        <a:pt x="45244" y="17174"/>
                      </a:cubicBezTo>
                      <a:cubicBezTo>
                        <a:pt x="44582" y="17647"/>
                        <a:pt x="34587" y="19539"/>
                        <a:pt x="34528" y="19556"/>
                      </a:cubicBezTo>
                      <a:cubicBezTo>
                        <a:pt x="30908" y="20590"/>
                        <a:pt x="23813" y="23127"/>
                        <a:pt x="23813" y="23127"/>
                      </a:cubicBezTo>
                      <a:cubicBezTo>
                        <a:pt x="17303" y="27468"/>
                        <a:pt x="22278" y="24920"/>
                        <a:pt x="10716" y="26699"/>
                      </a:cubicBezTo>
                      <a:cubicBezTo>
                        <a:pt x="8716" y="27007"/>
                        <a:pt x="5939" y="26243"/>
                        <a:pt x="4763" y="27890"/>
                      </a:cubicBezTo>
                      <a:cubicBezTo>
                        <a:pt x="3379" y="29828"/>
                        <a:pt x="12701" y="29874"/>
                        <a:pt x="14288" y="3027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1" name="任意多边形: 形状 1270">
                  <a:extLst>
                    <a:ext uri="{FF2B5EF4-FFF2-40B4-BE49-F238E27FC236}">
                      <a16:creationId xmlns:a16="http://schemas.microsoft.com/office/drawing/2014/main" id="{AE4F84A9-DC7A-5308-8C07-F3FD01122114}"/>
                    </a:ext>
                  </a:extLst>
                </p:cNvPr>
                <p:cNvSpPr/>
                <p:nvPr/>
              </p:nvSpPr>
              <p:spPr>
                <a:xfrm>
                  <a:off x="572691" y="1172766"/>
                  <a:ext cx="64370" cy="39290"/>
                </a:xfrm>
                <a:custGeom>
                  <a:avLst/>
                  <a:gdLst>
                    <a:gd name="connsiteX0" fmla="*/ 0 w 64370"/>
                    <a:gd name="connsiteY0" fmla="*/ 10715 h 39290"/>
                    <a:gd name="connsiteX1" fmla="*/ 0 w 64370"/>
                    <a:gd name="connsiteY1" fmla="*/ 10715 h 39290"/>
                    <a:gd name="connsiteX2" fmla="*/ 14287 w 64370"/>
                    <a:gd name="connsiteY2" fmla="*/ 3572 h 39290"/>
                    <a:gd name="connsiteX3" fmla="*/ 17859 w 64370"/>
                    <a:gd name="connsiteY3" fmla="*/ 4762 h 39290"/>
                    <a:gd name="connsiteX4" fmla="*/ 28575 w 64370"/>
                    <a:gd name="connsiteY4" fmla="*/ 8334 h 39290"/>
                    <a:gd name="connsiteX5" fmla="*/ 32147 w 64370"/>
                    <a:gd name="connsiteY5" fmla="*/ 4762 h 39290"/>
                    <a:gd name="connsiteX6" fmla="*/ 40481 w 64370"/>
                    <a:gd name="connsiteY6" fmla="*/ 2381 h 39290"/>
                    <a:gd name="connsiteX7" fmla="*/ 47625 w 64370"/>
                    <a:gd name="connsiteY7" fmla="*/ 0 h 39290"/>
                    <a:gd name="connsiteX8" fmla="*/ 63103 w 64370"/>
                    <a:gd name="connsiteY8" fmla="*/ 3572 h 39290"/>
                    <a:gd name="connsiteX9" fmla="*/ 64293 w 64370"/>
                    <a:gd name="connsiteY9" fmla="*/ 7143 h 39290"/>
                    <a:gd name="connsiteX10" fmla="*/ 58340 w 64370"/>
                    <a:gd name="connsiteY10" fmla="*/ 28575 h 39290"/>
                    <a:gd name="connsiteX11" fmla="*/ 53578 w 64370"/>
                    <a:gd name="connsiteY11" fmla="*/ 32147 h 39290"/>
                    <a:gd name="connsiteX12" fmla="*/ 50006 w 64370"/>
                    <a:gd name="connsiteY12" fmla="*/ 35718 h 39290"/>
                    <a:gd name="connsiteX13" fmla="*/ 35718 w 64370"/>
                    <a:gd name="connsiteY13" fmla="*/ 39290 h 39290"/>
                    <a:gd name="connsiteX14" fmla="*/ 15478 w 64370"/>
                    <a:gd name="connsiteY14" fmla="*/ 32147 h 39290"/>
                    <a:gd name="connsiteX15" fmla="*/ 11906 w 64370"/>
                    <a:gd name="connsiteY15" fmla="*/ 29765 h 39290"/>
                    <a:gd name="connsiteX16" fmla="*/ 8334 w 64370"/>
                    <a:gd name="connsiteY16" fmla="*/ 11906 h 39290"/>
                    <a:gd name="connsiteX17" fmla="*/ 0 w 64370"/>
                    <a:gd name="connsiteY17" fmla="*/ 10715 h 3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370" h="39290">
                      <a:moveTo>
                        <a:pt x="0" y="10715"/>
                      </a:moveTo>
                      <a:lnTo>
                        <a:pt x="0" y="10715"/>
                      </a:lnTo>
                      <a:cubicBezTo>
                        <a:pt x="5590" y="6722"/>
                        <a:pt x="7589" y="3572"/>
                        <a:pt x="14287" y="3572"/>
                      </a:cubicBezTo>
                      <a:cubicBezTo>
                        <a:pt x="15542" y="3572"/>
                        <a:pt x="16668" y="4365"/>
                        <a:pt x="17859" y="4762"/>
                      </a:cubicBezTo>
                      <a:cubicBezTo>
                        <a:pt x="22244" y="9147"/>
                        <a:pt x="22051" y="11596"/>
                        <a:pt x="28575" y="8334"/>
                      </a:cubicBezTo>
                      <a:cubicBezTo>
                        <a:pt x="30081" y="7581"/>
                        <a:pt x="30641" y="5515"/>
                        <a:pt x="32147" y="4762"/>
                      </a:cubicBezTo>
                      <a:cubicBezTo>
                        <a:pt x="34731" y="3470"/>
                        <a:pt x="37720" y="3231"/>
                        <a:pt x="40481" y="2381"/>
                      </a:cubicBezTo>
                      <a:cubicBezTo>
                        <a:pt x="42880" y="1643"/>
                        <a:pt x="45244" y="794"/>
                        <a:pt x="47625" y="0"/>
                      </a:cubicBezTo>
                      <a:cubicBezTo>
                        <a:pt x="52784" y="1191"/>
                        <a:pt x="58236" y="1486"/>
                        <a:pt x="63103" y="3572"/>
                      </a:cubicBezTo>
                      <a:cubicBezTo>
                        <a:pt x="64256" y="4066"/>
                        <a:pt x="64528" y="5910"/>
                        <a:pt x="64293" y="7143"/>
                      </a:cubicBezTo>
                      <a:cubicBezTo>
                        <a:pt x="62906" y="14426"/>
                        <a:pt x="61260" y="21760"/>
                        <a:pt x="58340" y="28575"/>
                      </a:cubicBezTo>
                      <a:cubicBezTo>
                        <a:pt x="57558" y="30399"/>
                        <a:pt x="55085" y="30856"/>
                        <a:pt x="53578" y="32147"/>
                      </a:cubicBezTo>
                      <a:cubicBezTo>
                        <a:pt x="52300" y="33243"/>
                        <a:pt x="51478" y="34900"/>
                        <a:pt x="50006" y="35718"/>
                      </a:cubicBezTo>
                      <a:cubicBezTo>
                        <a:pt x="45959" y="37966"/>
                        <a:pt x="40157" y="38551"/>
                        <a:pt x="35718" y="39290"/>
                      </a:cubicBezTo>
                      <a:cubicBezTo>
                        <a:pt x="28414" y="37203"/>
                        <a:pt x="22333" y="35575"/>
                        <a:pt x="15478" y="32147"/>
                      </a:cubicBezTo>
                      <a:cubicBezTo>
                        <a:pt x="14198" y="31507"/>
                        <a:pt x="13097" y="30559"/>
                        <a:pt x="11906" y="29765"/>
                      </a:cubicBezTo>
                      <a:cubicBezTo>
                        <a:pt x="5311" y="9979"/>
                        <a:pt x="14209" y="38338"/>
                        <a:pt x="8334" y="11906"/>
                      </a:cubicBezTo>
                      <a:cubicBezTo>
                        <a:pt x="8248" y="11518"/>
                        <a:pt x="1389" y="10913"/>
                        <a:pt x="0" y="10715"/>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2" name="任意多边形: 形状 1271">
                  <a:extLst>
                    <a:ext uri="{FF2B5EF4-FFF2-40B4-BE49-F238E27FC236}">
                      <a16:creationId xmlns:a16="http://schemas.microsoft.com/office/drawing/2014/main" id="{98FAFB09-542C-D421-C005-2128B058E909}"/>
                    </a:ext>
                  </a:extLst>
                </p:cNvPr>
                <p:cNvSpPr/>
                <p:nvPr/>
              </p:nvSpPr>
              <p:spPr>
                <a:xfrm>
                  <a:off x="833438" y="1261498"/>
                  <a:ext cx="69072" cy="49569"/>
                </a:xfrm>
                <a:custGeom>
                  <a:avLst/>
                  <a:gdLst>
                    <a:gd name="connsiteX0" fmla="*/ 19050 w 69072"/>
                    <a:gd name="connsiteY0" fmla="*/ 25568 h 49569"/>
                    <a:gd name="connsiteX1" fmla="*/ 19050 w 69072"/>
                    <a:gd name="connsiteY1" fmla="*/ 25568 h 49569"/>
                    <a:gd name="connsiteX2" fmla="*/ 16668 w 69072"/>
                    <a:gd name="connsiteY2" fmla="*/ 36283 h 49569"/>
                    <a:gd name="connsiteX3" fmla="*/ 14287 w 69072"/>
                    <a:gd name="connsiteY3" fmla="*/ 39855 h 49569"/>
                    <a:gd name="connsiteX4" fmla="*/ 11906 w 69072"/>
                    <a:gd name="connsiteY4" fmla="*/ 46999 h 49569"/>
                    <a:gd name="connsiteX5" fmla="*/ 17859 w 69072"/>
                    <a:gd name="connsiteY5" fmla="*/ 49380 h 49569"/>
                    <a:gd name="connsiteX6" fmla="*/ 35718 w 69072"/>
                    <a:gd name="connsiteY6" fmla="*/ 46999 h 49569"/>
                    <a:gd name="connsiteX7" fmla="*/ 38100 w 69072"/>
                    <a:gd name="connsiteY7" fmla="*/ 42236 h 49569"/>
                    <a:gd name="connsiteX8" fmla="*/ 58340 w 69072"/>
                    <a:gd name="connsiteY8" fmla="*/ 35093 h 49569"/>
                    <a:gd name="connsiteX9" fmla="*/ 58340 w 69072"/>
                    <a:gd name="connsiteY9" fmla="*/ 18424 h 49569"/>
                    <a:gd name="connsiteX10" fmla="*/ 60721 w 69072"/>
                    <a:gd name="connsiteY10" fmla="*/ 14852 h 49569"/>
                    <a:gd name="connsiteX11" fmla="*/ 64293 w 69072"/>
                    <a:gd name="connsiteY11" fmla="*/ 13661 h 49569"/>
                    <a:gd name="connsiteX12" fmla="*/ 69056 w 69072"/>
                    <a:gd name="connsiteY12" fmla="*/ 10090 h 49569"/>
                    <a:gd name="connsiteX13" fmla="*/ 54768 w 69072"/>
                    <a:gd name="connsiteY13" fmla="*/ 4136 h 49569"/>
                    <a:gd name="connsiteX14" fmla="*/ 23812 w 69072"/>
                    <a:gd name="connsiteY14" fmla="*/ 2946 h 49569"/>
                    <a:gd name="connsiteX15" fmla="*/ 11906 w 69072"/>
                    <a:gd name="connsiteY15" fmla="*/ 7708 h 49569"/>
                    <a:gd name="connsiteX16" fmla="*/ 8334 w 69072"/>
                    <a:gd name="connsiteY16" fmla="*/ 10090 h 49569"/>
                    <a:gd name="connsiteX17" fmla="*/ 3571 w 69072"/>
                    <a:gd name="connsiteY17" fmla="*/ 11280 h 49569"/>
                    <a:gd name="connsiteX18" fmla="*/ 0 w 69072"/>
                    <a:gd name="connsiteY18" fmla="*/ 12471 h 49569"/>
                    <a:gd name="connsiteX19" fmla="*/ 19050 w 69072"/>
                    <a:gd name="connsiteY19" fmla="*/ 25568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072" h="49569">
                      <a:moveTo>
                        <a:pt x="19050" y="25568"/>
                      </a:moveTo>
                      <a:lnTo>
                        <a:pt x="19050" y="25568"/>
                      </a:lnTo>
                      <a:cubicBezTo>
                        <a:pt x="18256" y="29140"/>
                        <a:pt x="17825" y="32812"/>
                        <a:pt x="16668" y="36283"/>
                      </a:cubicBezTo>
                      <a:cubicBezTo>
                        <a:pt x="16215" y="37640"/>
                        <a:pt x="14868" y="38547"/>
                        <a:pt x="14287" y="39855"/>
                      </a:cubicBezTo>
                      <a:cubicBezTo>
                        <a:pt x="13268" y="42149"/>
                        <a:pt x="11906" y="46999"/>
                        <a:pt x="11906" y="46999"/>
                      </a:cubicBezTo>
                      <a:cubicBezTo>
                        <a:pt x="13890" y="47793"/>
                        <a:pt x="15726" y="49254"/>
                        <a:pt x="17859" y="49380"/>
                      </a:cubicBezTo>
                      <a:cubicBezTo>
                        <a:pt x="27767" y="49963"/>
                        <a:pt x="29091" y="49209"/>
                        <a:pt x="35718" y="46999"/>
                      </a:cubicBezTo>
                      <a:cubicBezTo>
                        <a:pt x="36512" y="45411"/>
                        <a:pt x="36945" y="43584"/>
                        <a:pt x="38100" y="42236"/>
                      </a:cubicBezTo>
                      <a:cubicBezTo>
                        <a:pt x="42820" y="36730"/>
                        <a:pt x="52153" y="36330"/>
                        <a:pt x="58340" y="35093"/>
                      </a:cubicBezTo>
                      <a:cubicBezTo>
                        <a:pt x="56073" y="28288"/>
                        <a:pt x="55959" y="29537"/>
                        <a:pt x="58340" y="18424"/>
                      </a:cubicBezTo>
                      <a:cubicBezTo>
                        <a:pt x="58640" y="17025"/>
                        <a:pt x="59604" y="15746"/>
                        <a:pt x="60721" y="14852"/>
                      </a:cubicBezTo>
                      <a:cubicBezTo>
                        <a:pt x="61701" y="14068"/>
                        <a:pt x="63102" y="14058"/>
                        <a:pt x="64293" y="13661"/>
                      </a:cubicBezTo>
                      <a:cubicBezTo>
                        <a:pt x="65881" y="12471"/>
                        <a:pt x="69336" y="12054"/>
                        <a:pt x="69056" y="10090"/>
                      </a:cubicBezTo>
                      <a:cubicBezTo>
                        <a:pt x="68276" y="4626"/>
                        <a:pt x="57486" y="4524"/>
                        <a:pt x="54768" y="4136"/>
                      </a:cubicBezTo>
                      <a:cubicBezTo>
                        <a:pt x="43147" y="-1675"/>
                        <a:pt x="47058" y="-686"/>
                        <a:pt x="23812" y="2946"/>
                      </a:cubicBezTo>
                      <a:cubicBezTo>
                        <a:pt x="19589" y="3606"/>
                        <a:pt x="15462" y="5337"/>
                        <a:pt x="11906" y="7708"/>
                      </a:cubicBezTo>
                      <a:cubicBezTo>
                        <a:pt x="10715" y="8502"/>
                        <a:pt x="9649" y="9526"/>
                        <a:pt x="8334" y="10090"/>
                      </a:cubicBezTo>
                      <a:cubicBezTo>
                        <a:pt x="6830" y="10735"/>
                        <a:pt x="5145" y="10830"/>
                        <a:pt x="3571" y="11280"/>
                      </a:cubicBezTo>
                      <a:cubicBezTo>
                        <a:pt x="2364" y="11625"/>
                        <a:pt x="1190" y="12074"/>
                        <a:pt x="0" y="12471"/>
                      </a:cubicBezTo>
                      <a:cubicBezTo>
                        <a:pt x="1585" y="33093"/>
                        <a:pt x="15875" y="23385"/>
                        <a:pt x="19050" y="2556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3" name="任意多边形: 形状 1272">
                  <a:extLst>
                    <a:ext uri="{FF2B5EF4-FFF2-40B4-BE49-F238E27FC236}">
                      <a16:creationId xmlns:a16="http://schemas.microsoft.com/office/drawing/2014/main" id="{07F57CFB-F639-2DD4-FBD3-CA3E6ABB2455}"/>
                    </a:ext>
                  </a:extLst>
                </p:cNvPr>
                <p:cNvSpPr/>
                <p:nvPr/>
              </p:nvSpPr>
              <p:spPr>
                <a:xfrm>
                  <a:off x="872728" y="1213247"/>
                  <a:ext cx="73819" cy="50006"/>
                </a:xfrm>
                <a:custGeom>
                  <a:avLst/>
                  <a:gdLst>
                    <a:gd name="connsiteX0" fmla="*/ 41672 w 73819"/>
                    <a:gd name="connsiteY0" fmla="*/ 8334 h 50006"/>
                    <a:gd name="connsiteX1" fmla="*/ 41672 w 73819"/>
                    <a:gd name="connsiteY1" fmla="*/ 8334 h 50006"/>
                    <a:gd name="connsiteX2" fmla="*/ 57150 w 73819"/>
                    <a:gd name="connsiteY2" fmla="*/ 7144 h 50006"/>
                    <a:gd name="connsiteX3" fmla="*/ 61913 w 73819"/>
                    <a:gd name="connsiteY3" fmla="*/ 2381 h 50006"/>
                    <a:gd name="connsiteX4" fmla="*/ 72628 w 73819"/>
                    <a:gd name="connsiteY4" fmla="*/ 0 h 50006"/>
                    <a:gd name="connsiteX5" fmla="*/ 73819 w 73819"/>
                    <a:gd name="connsiteY5" fmla="*/ 5953 h 50006"/>
                    <a:gd name="connsiteX6" fmla="*/ 71438 w 73819"/>
                    <a:gd name="connsiteY6" fmla="*/ 17859 h 50006"/>
                    <a:gd name="connsiteX7" fmla="*/ 72628 w 73819"/>
                    <a:gd name="connsiteY7" fmla="*/ 26194 h 50006"/>
                    <a:gd name="connsiteX8" fmla="*/ 67866 w 73819"/>
                    <a:gd name="connsiteY8" fmla="*/ 27384 h 50006"/>
                    <a:gd name="connsiteX9" fmla="*/ 63103 w 73819"/>
                    <a:gd name="connsiteY9" fmla="*/ 29766 h 50006"/>
                    <a:gd name="connsiteX10" fmla="*/ 59531 w 73819"/>
                    <a:gd name="connsiteY10" fmla="*/ 34528 h 50006"/>
                    <a:gd name="connsiteX11" fmla="*/ 52388 w 73819"/>
                    <a:gd name="connsiteY11" fmla="*/ 41672 h 50006"/>
                    <a:gd name="connsiteX12" fmla="*/ 48816 w 73819"/>
                    <a:gd name="connsiteY12" fmla="*/ 46434 h 50006"/>
                    <a:gd name="connsiteX13" fmla="*/ 46435 w 73819"/>
                    <a:gd name="connsiteY13" fmla="*/ 48816 h 50006"/>
                    <a:gd name="connsiteX14" fmla="*/ 34528 w 73819"/>
                    <a:gd name="connsiteY14" fmla="*/ 50006 h 50006"/>
                    <a:gd name="connsiteX15" fmla="*/ 23813 w 73819"/>
                    <a:gd name="connsiteY15" fmla="*/ 48816 h 50006"/>
                    <a:gd name="connsiteX16" fmla="*/ 20241 w 73819"/>
                    <a:gd name="connsiteY16" fmla="*/ 45244 h 50006"/>
                    <a:gd name="connsiteX17" fmla="*/ 15478 w 73819"/>
                    <a:gd name="connsiteY17" fmla="*/ 44053 h 50006"/>
                    <a:gd name="connsiteX18" fmla="*/ 3572 w 73819"/>
                    <a:gd name="connsiteY18" fmla="*/ 45244 h 50006"/>
                    <a:gd name="connsiteX19" fmla="*/ 0 w 73819"/>
                    <a:gd name="connsiteY19" fmla="*/ 33337 h 50006"/>
                    <a:gd name="connsiteX20" fmla="*/ 8335 w 73819"/>
                    <a:gd name="connsiteY20" fmla="*/ 26194 h 50006"/>
                    <a:gd name="connsiteX21" fmla="*/ 10716 w 73819"/>
                    <a:gd name="connsiteY21" fmla="*/ 22622 h 50006"/>
                    <a:gd name="connsiteX22" fmla="*/ 19050 w 73819"/>
                    <a:gd name="connsiteY22" fmla="*/ 17859 h 50006"/>
                    <a:gd name="connsiteX23" fmla="*/ 30956 w 73819"/>
                    <a:gd name="connsiteY23" fmla="*/ 13097 h 50006"/>
                    <a:gd name="connsiteX24" fmla="*/ 39291 w 73819"/>
                    <a:gd name="connsiteY24" fmla="*/ 10716 h 50006"/>
                    <a:gd name="connsiteX25" fmla="*/ 41672 w 73819"/>
                    <a:gd name="connsiteY25" fmla="*/ 8334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819" h="50006">
                      <a:moveTo>
                        <a:pt x="41672" y="8334"/>
                      </a:moveTo>
                      <a:lnTo>
                        <a:pt x="41672" y="8334"/>
                      </a:lnTo>
                      <a:cubicBezTo>
                        <a:pt x="46831" y="7937"/>
                        <a:pt x="52186" y="8604"/>
                        <a:pt x="57150" y="7144"/>
                      </a:cubicBezTo>
                      <a:cubicBezTo>
                        <a:pt x="59304" y="6510"/>
                        <a:pt x="59721" y="2868"/>
                        <a:pt x="61913" y="2381"/>
                      </a:cubicBezTo>
                      <a:lnTo>
                        <a:pt x="72628" y="0"/>
                      </a:lnTo>
                      <a:cubicBezTo>
                        <a:pt x="73025" y="1984"/>
                        <a:pt x="73819" y="3929"/>
                        <a:pt x="73819" y="5953"/>
                      </a:cubicBezTo>
                      <a:cubicBezTo>
                        <a:pt x="73819" y="8868"/>
                        <a:pt x="72224" y="14715"/>
                        <a:pt x="71438" y="17859"/>
                      </a:cubicBezTo>
                      <a:cubicBezTo>
                        <a:pt x="71835" y="20637"/>
                        <a:pt x="73613" y="23566"/>
                        <a:pt x="72628" y="26194"/>
                      </a:cubicBezTo>
                      <a:cubicBezTo>
                        <a:pt x="72053" y="27726"/>
                        <a:pt x="69398" y="26809"/>
                        <a:pt x="67866" y="27384"/>
                      </a:cubicBezTo>
                      <a:cubicBezTo>
                        <a:pt x="66204" y="28007"/>
                        <a:pt x="64691" y="28972"/>
                        <a:pt x="63103" y="29766"/>
                      </a:cubicBezTo>
                      <a:cubicBezTo>
                        <a:pt x="61912" y="31353"/>
                        <a:pt x="60858" y="33053"/>
                        <a:pt x="59531" y="34528"/>
                      </a:cubicBezTo>
                      <a:cubicBezTo>
                        <a:pt x="57278" y="37031"/>
                        <a:pt x="54409" y="38978"/>
                        <a:pt x="52388" y="41672"/>
                      </a:cubicBezTo>
                      <a:cubicBezTo>
                        <a:pt x="51197" y="43259"/>
                        <a:pt x="50086" y="44910"/>
                        <a:pt x="48816" y="46434"/>
                      </a:cubicBezTo>
                      <a:cubicBezTo>
                        <a:pt x="48097" y="47296"/>
                        <a:pt x="47524" y="48544"/>
                        <a:pt x="46435" y="48816"/>
                      </a:cubicBezTo>
                      <a:cubicBezTo>
                        <a:pt x="42565" y="49783"/>
                        <a:pt x="38497" y="49609"/>
                        <a:pt x="34528" y="50006"/>
                      </a:cubicBezTo>
                      <a:cubicBezTo>
                        <a:pt x="30956" y="49609"/>
                        <a:pt x="27222" y="49952"/>
                        <a:pt x="23813" y="48816"/>
                      </a:cubicBezTo>
                      <a:cubicBezTo>
                        <a:pt x="22216" y="48284"/>
                        <a:pt x="21703" y="46079"/>
                        <a:pt x="20241" y="45244"/>
                      </a:cubicBezTo>
                      <a:cubicBezTo>
                        <a:pt x="18820" y="44432"/>
                        <a:pt x="17066" y="44450"/>
                        <a:pt x="15478" y="44053"/>
                      </a:cubicBezTo>
                      <a:cubicBezTo>
                        <a:pt x="11509" y="44450"/>
                        <a:pt x="7254" y="46778"/>
                        <a:pt x="3572" y="45244"/>
                      </a:cubicBezTo>
                      <a:cubicBezTo>
                        <a:pt x="2764" y="44907"/>
                        <a:pt x="437" y="35085"/>
                        <a:pt x="0" y="33337"/>
                      </a:cubicBezTo>
                      <a:cubicBezTo>
                        <a:pt x="2467" y="25941"/>
                        <a:pt x="-851" y="33083"/>
                        <a:pt x="8335" y="26194"/>
                      </a:cubicBezTo>
                      <a:cubicBezTo>
                        <a:pt x="9480" y="25335"/>
                        <a:pt x="9704" y="23634"/>
                        <a:pt x="10716" y="22622"/>
                      </a:cubicBezTo>
                      <a:cubicBezTo>
                        <a:pt x="13524" y="19814"/>
                        <a:pt x="15788" y="20190"/>
                        <a:pt x="19050" y="17859"/>
                      </a:cubicBezTo>
                      <a:cubicBezTo>
                        <a:pt x="27382" y="11906"/>
                        <a:pt x="16329" y="15186"/>
                        <a:pt x="30956" y="13097"/>
                      </a:cubicBezTo>
                      <a:cubicBezTo>
                        <a:pt x="33136" y="12370"/>
                        <a:pt x="37150" y="10930"/>
                        <a:pt x="39291" y="10716"/>
                      </a:cubicBezTo>
                      <a:cubicBezTo>
                        <a:pt x="41661" y="10479"/>
                        <a:pt x="41275" y="8731"/>
                        <a:pt x="41672" y="833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4" name="任意多边形: 形状 1273">
                  <a:extLst>
                    <a:ext uri="{FF2B5EF4-FFF2-40B4-BE49-F238E27FC236}">
                      <a16:creationId xmlns:a16="http://schemas.microsoft.com/office/drawing/2014/main" id="{A4EF3DF9-0142-3221-25D0-98689FBD55FD}"/>
                    </a:ext>
                  </a:extLst>
                </p:cNvPr>
                <p:cNvSpPr/>
                <p:nvPr/>
              </p:nvSpPr>
              <p:spPr>
                <a:xfrm>
                  <a:off x="738465" y="1052511"/>
                  <a:ext cx="42585" cy="42863"/>
                </a:xfrm>
                <a:custGeom>
                  <a:avLst/>
                  <a:gdLst>
                    <a:gd name="connsiteX0" fmla="*/ 913 w 42585"/>
                    <a:gd name="connsiteY0" fmla="*/ 2382 h 42863"/>
                    <a:gd name="connsiteX1" fmla="*/ 913 w 42585"/>
                    <a:gd name="connsiteY1" fmla="*/ 2382 h 42863"/>
                    <a:gd name="connsiteX2" fmla="*/ 14010 w 42585"/>
                    <a:gd name="connsiteY2" fmla="*/ 1191 h 42863"/>
                    <a:gd name="connsiteX3" fmla="*/ 18773 w 42585"/>
                    <a:gd name="connsiteY3" fmla="*/ 0 h 42863"/>
                    <a:gd name="connsiteX4" fmla="*/ 42585 w 42585"/>
                    <a:gd name="connsiteY4" fmla="*/ 1191 h 42863"/>
                    <a:gd name="connsiteX5" fmla="*/ 40204 w 42585"/>
                    <a:gd name="connsiteY5" fmla="*/ 7144 h 42863"/>
                    <a:gd name="connsiteX6" fmla="*/ 36632 w 42585"/>
                    <a:gd name="connsiteY6" fmla="*/ 9525 h 42863"/>
                    <a:gd name="connsiteX7" fmla="*/ 35441 w 42585"/>
                    <a:gd name="connsiteY7" fmla="*/ 14288 h 42863"/>
                    <a:gd name="connsiteX8" fmla="*/ 33060 w 42585"/>
                    <a:gd name="connsiteY8" fmla="*/ 17860 h 42863"/>
                    <a:gd name="connsiteX9" fmla="*/ 31869 w 42585"/>
                    <a:gd name="connsiteY9" fmla="*/ 38100 h 42863"/>
                    <a:gd name="connsiteX10" fmla="*/ 29488 w 42585"/>
                    <a:gd name="connsiteY10" fmla="*/ 40482 h 42863"/>
                    <a:gd name="connsiteX11" fmla="*/ 21154 w 42585"/>
                    <a:gd name="connsiteY11" fmla="*/ 42863 h 42863"/>
                    <a:gd name="connsiteX12" fmla="*/ 10438 w 42585"/>
                    <a:gd name="connsiteY12" fmla="*/ 41672 h 42863"/>
                    <a:gd name="connsiteX13" fmla="*/ 6866 w 42585"/>
                    <a:gd name="connsiteY13" fmla="*/ 40482 h 42863"/>
                    <a:gd name="connsiteX14" fmla="*/ 5676 w 42585"/>
                    <a:gd name="connsiteY14" fmla="*/ 36910 h 42863"/>
                    <a:gd name="connsiteX15" fmla="*/ 4485 w 42585"/>
                    <a:gd name="connsiteY15" fmla="*/ 29766 h 42863"/>
                    <a:gd name="connsiteX16" fmla="*/ 3294 w 42585"/>
                    <a:gd name="connsiteY16" fmla="*/ 23813 h 42863"/>
                    <a:gd name="connsiteX17" fmla="*/ 2104 w 42585"/>
                    <a:gd name="connsiteY17" fmla="*/ 11907 h 42863"/>
                    <a:gd name="connsiteX18" fmla="*/ 913 w 42585"/>
                    <a:gd name="connsiteY18" fmla="*/ 2382 h 4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85" h="42863">
                      <a:moveTo>
                        <a:pt x="913" y="2382"/>
                      </a:moveTo>
                      <a:lnTo>
                        <a:pt x="913" y="2382"/>
                      </a:lnTo>
                      <a:cubicBezTo>
                        <a:pt x="5279" y="1985"/>
                        <a:pt x="9665" y="1771"/>
                        <a:pt x="14010" y="1191"/>
                      </a:cubicBezTo>
                      <a:cubicBezTo>
                        <a:pt x="15632" y="975"/>
                        <a:pt x="17136" y="0"/>
                        <a:pt x="18773" y="0"/>
                      </a:cubicBezTo>
                      <a:cubicBezTo>
                        <a:pt x="26720" y="0"/>
                        <a:pt x="34648" y="794"/>
                        <a:pt x="42585" y="1191"/>
                      </a:cubicBezTo>
                      <a:cubicBezTo>
                        <a:pt x="41791" y="3175"/>
                        <a:pt x="41446" y="5405"/>
                        <a:pt x="40204" y="7144"/>
                      </a:cubicBezTo>
                      <a:cubicBezTo>
                        <a:pt x="39372" y="8308"/>
                        <a:pt x="37426" y="8334"/>
                        <a:pt x="36632" y="9525"/>
                      </a:cubicBezTo>
                      <a:cubicBezTo>
                        <a:pt x="35724" y="10887"/>
                        <a:pt x="36086" y="12784"/>
                        <a:pt x="35441" y="14288"/>
                      </a:cubicBezTo>
                      <a:cubicBezTo>
                        <a:pt x="34877" y="15603"/>
                        <a:pt x="33854" y="16669"/>
                        <a:pt x="33060" y="17860"/>
                      </a:cubicBezTo>
                      <a:cubicBezTo>
                        <a:pt x="34049" y="27746"/>
                        <a:pt x="35702" y="29477"/>
                        <a:pt x="31869" y="38100"/>
                      </a:cubicBezTo>
                      <a:cubicBezTo>
                        <a:pt x="31413" y="39126"/>
                        <a:pt x="30514" y="40026"/>
                        <a:pt x="29488" y="40482"/>
                      </a:cubicBezTo>
                      <a:cubicBezTo>
                        <a:pt x="26848" y="41656"/>
                        <a:pt x="23932" y="42069"/>
                        <a:pt x="21154" y="42863"/>
                      </a:cubicBezTo>
                      <a:cubicBezTo>
                        <a:pt x="17582" y="42466"/>
                        <a:pt x="13983" y="42263"/>
                        <a:pt x="10438" y="41672"/>
                      </a:cubicBezTo>
                      <a:cubicBezTo>
                        <a:pt x="9200" y="41466"/>
                        <a:pt x="7753" y="41369"/>
                        <a:pt x="6866" y="40482"/>
                      </a:cubicBezTo>
                      <a:cubicBezTo>
                        <a:pt x="5979" y="39595"/>
                        <a:pt x="5948" y="38135"/>
                        <a:pt x="5676" y="36910"/>
                      </a:cubicBezTo>
                      <a:cubicBezTo>
                        <a:pt x="5152" y="34553"/>
                        <a:pt x="4917" y="32141"/>
                        <a:pt x="4485" y="29766"/>
                      </a:cubicBezTo>
                      <a:cubicBezTo>
                        <a:pt x="4123" y="27775"/>
                        <a:pt x="3691" y="25797"/>
                        <a:pt x="3294" y="23813"/>
                      </a:cubicBezTo>
                      <a:cubicBezTo>
                        <a:pt x="2897" y="19844"/>
                        <a:pt x="3171" y="15750"/>
                        <a:pt x="2104" y="11907"/>
                      </a:cubicBezTo>
                      <a:cubicBezTo>
                        <a:pt x="-1929" y="-2613"/>
                        <a:pt x="1112" y="3970"/>
                        <a:pt x="913" y="238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5" name="任意多边形: 形状 1274">
                  <a:extLst>
                    <a:ext uri="{FF2B5EF4-FFF2-40B4-BE49-F238E27FC236}">
                      <a16:creationId xmlns:a16="http://schemas.microsoft.com/office/drawing/2014/main" id="{9E395EA9-3A03-36C7-3437-41E95E01F0E6}"/>
                    </a:ext>
                  </a:extLst>
                </p:cNvPr>
                <p:cNvSpPr/>
                <p:nvPr/>
              </p:nvSpPr>
              <p:spPr>
                <a:xfrm>
                  <a:off x="782593" y="1053980"/>
                  <a:ext cx="34527" cy="59054"/>
                </a:xfrm>
                <a:custGeom>
                  <a:avLst/>
                  <a:gdLst>
                    <a:gd name="connsiteX0" fmla="*/ 0 w 34528"/>
                    <a:gd name="connsiteY0" fmla="*/ 914 h 59054"/>
                    <a:gd name="connsiteX1" fmla="*/ 0 w 34528"/>
                    <a:gd name="connsiteY1" fmla="*/ 914 h 59054"/>
                    <a:gd name="connsiteX2" fmla="*/ 26193 w 34528"/>
                    <a:gd name="connsiteY2" fmla="*/ 14011 h 59054"/>
                    <a:gd name="connsiteX3" fmla="*/ 25003 w 34528"/>
                    <a:gd name="connsiteY3" fmla="*/ 18773 h 59054"/>
                    <a:gd name="connsiteX4" fmla="*/ 29765 w 34528"/>
                    <a:gd name="connsiteY4" fmla="*/ 37823 h 59054"/>
                    <a:gd name="connsiteX5" fmla="*/ 34528 w 34528"/>
                    <a:gd name="connsiteY5" fmla="*/ 44967 h 59054"/>
                    <a:gd name="connsiteX6" fmla="*/ 10715 w 34528"/>
                    <a:gd name="connsiteY6" fmla="*/ 44967 h 59054"/>
                    <a:gd name="connsiteX7" fmla="*/ 3572 w 34528"/>
                    <a:gd name="connsiteY7" fmla="*/ 8058 h 59054"/>
                    <a:gd name="connsiteX8" fmla="*/ 0 w 34528"/>
                    <a:gd name="connsiteY8" fmla="*/ 6867 h 59054"/>
                    <a:gd name="connsiteX9" fmla="*/ 0 w 34528"/>
                    <a:gd name="connsiteY9" fmla="*/ 914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28" h="59054">
                      <a:moveTo>
                        <a:pt x="0" y="914"/>
                      </a:moveTo>
                      <a:lnTo>
                        <a:pt x="0" y="914"/>
                      </a:lnTo>
                      <a:cubicBezTo>
                        <a:pt x="29322" y="2188"/>
                        <a:pt x="29187" y="-6948"/>
                        <a:pt x="26193" y="14011"/>
                      </a:cubicBezTo>
                      <a:cubicBezTo>
                        <a:pt x="25962" y="15631"/>
                        <a:pt x="25400" y="17186"/>
                        <a:pt x="25003" y="18773"/>
                      </a:cubicBezTo>
                      <a:cubicBezTo>
                        <a:pt x="26590" y="25123"/>
                        <a:pt x="27528" y="31672"/>
                        <a:pt x="29765" y="37823"/>
                      </a:cubicBezTo>
                      <a:cubicBezTo>
                        <a:pt x="30743" y="40513"/>
                        <a:pt x="34528" y="44967"/>
                        <a:pt x="34528" y="44967"/>
                      </a:cubicBezTo>
                      <a:cubicBezTo>
                        <a:pt x="30665" y="52693"/>
                        <a:pt x="24791" y="72377"/>
                        <a:pt x="10715" y="44967"/>
                      </a:cubicBezTo>
                      <a:cubicBezTo>
                        <a:pt x="-546" y="23037"/>
                        <a:pt x="17703" y="15124"/>
                        <a:pt x="3572" y="8058"/>
                      </a:cubicBezTo>
                      <a:cubicBezTo>
                        <a:pt x="2449" y="7497"/>
                        <a:pt x="1191" y="7264"/>
                        <a:pt x="0" y="6867"/>
                      </a:cubicBezTo>
                      <a:lnTo>
                        <a:pt x="0" y="914"/>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6" name="任意多边形: 形状 1275">
                  <a:extLst>
                    <a:ext uri="{FF2B5EF4-FFF2-40B4-BE49-F238E27FC236}">
                      <a16:creationId xmlns:a16="http://schemas.microsoft.com/office/drawing/2014/main" id="{1E9CE345-90F6-ECC2-96CF-2A46FF073D9B}"/>
                    </a:ext>
                  </a:extLst>
                </p:cNvPr>
                <p:cNvSpPr/>
                <p:nvPr/>
              </p:nvSpPr>
              <p:spPr>
                <a:xfrm>
                  <a:off x="815578" y="1053685"/>
                  <a:ext cx="42863" cy="45262"/>
                </a:xfrm>
                <a:custGeom>
                  <a:avLst/>
                  <a:gdLst>
                    <a:gd name="connsiteX0" fmla="*/ 14288 w 42863"/>
                    <a:gd name="connsiteY0" fmla="*/ 3590 h 45262"/>
                    <a:gd name="connsiteX1" fmla="*/ 14288 w 42863"/>
                    <a:gd name="connsiteY1" fmla="*/ 3590 h 45262"/>
                    <a:gd name="connsiteX2" fmla="*/ 25003 w 42863"/>
                    <a:gd name="connsiteY2" fmla="*/ 2399 h 45262"/>
                    <a:gd name="connsiteX3" fmla="*/ 35719 w 42863"/>
                    <a:gd name="connsiteY3" fmla="*/ 18 h 45262"/>
                    <a:gd name="connsiteX4" fmla="*/ 42863 w 42863"/>
                    <a:gd name="connsiteY4" fmla="*/ 1209 h 45262"/>
                    <a:gd name="connsiteX5" fmla="*/ 40481 w 42863"/>
                    <a:gd name="connsiteY5" fmla="*/ 10734 h 45262"/>
                    <a:gd name="connsiteX6" fmla="*/ 36910 w 42863"/>
                    <a:gd name="connsiteY6" fmla="*/ 15496 h 45262"/>
                    <a:gd name="connsiteX7" fmla="*/ 34528 w 42863"/>
                    <a:gd name="connsiteY7" fmla="*/ 40499 h 45262"/>
                    <a:gd name="connsiteX8" fmla="*/ 32147 w 42863"/>
                    <a:gd name="connsiteY8" fmla="*/ 44071 h 45262"/>
                    <a:gd name="connsiteX9" fmla="*/ 26194 w 42863"/>
                    <a:gd name="connsiteY9" fmla="*/ 45262 h 45262"/>
                    <a:gd name="connsiteX10" fmla="*/ 9525 w 42863"/>
                    <a:gd name="connsiteY10" fmla="*/ 40499 h 45262"/>
                    <a:gd name="connsiteX11" fmla="*/ 8335 w 42863"/>
                    <a:gd name="connsiteY11" fmla="*/ 36928 h 45262"/>
                    <a:gd name="connsiteX12" fmla="*/ 3572 w 42863"/>
                    <a:gd name="connsiteY12" fmla="*/ 30974 h 45262"/>
                    <a:gd name="connsiteX13" fmla="*/ 0 w 42863"/>
                    <a:gd name="connsiteY13" fmla="*/ 26212 h 45262"/>
                    <a:gd name="connsiteX14" fmla="*/ 7144 w 42863"/>
                    <a:gd name="connsiteY14" fmla="*/ 3590 h 45262"/>
                    <a:gd name="connsiteX15" fmla="*/ 11906 w 42863"/>
                    <a:gd name="connsiteY15" fmla="*/ 2399 h 45262"/>
                    <a:gd name="connsiteX16" fmla="*/ 14288 w 42863"/>
                    <a:gd name="connsiteY16" fmla="*/ 3590 h 4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63" h="45262">
                      <a:moveTo>
                        <a:pt x="14288" y="3590"/>
                      </a:moveTo>
                      <a:lnTo>
                        <a:pt x="14288" y="3590"/>
                      </a:lnTo>
                      <a:cubicBezTo>
                        <a:pt x="17860" y="3193"/>
                        <a:pt x="21458" y="2990"/>
                        <a:pt x="25003" y="2399"/>
                      </a:cubicBezTo>
                      <a:cubicBezTo>
                        <a:pt x="28612" y="1797"/>
                        <a:pt x="32068" y="261"/>
                        <a:pt x="35719" y="18"/>
                      </a:cubicBezTo>
                      <a:cubicBezTo>
                        <a:pt x="38128" y="-143"/>
                        <a:pt x="40482" y="812"/>
                        <a:pt x="42863" y="1209"/>
                      </a:cubicBezTo>
                      <a:cubicBezTo>
                        <a:pt x="42561" y="2718"/>
                        <a:pt x="41608" y="8762"/>
                        <a:pt x="40481" y="10734"/>
                      </a:cubicBezTo>
                      <a:cubicBezTo>
                        <a:pt x="39497" y="12457"/>
                        <a:pt x="38100" y="13909"/>
                        <a:pt x="36910" y="15496"/>
                      </a:cubicBezTo>
                      <a:cubicBezTo>
                        <a:pt x="32848" y="27678"/>
                        <a:pt x="39253" y="7424"/>
                        <a:pt x="34528" y="40499"/>
                      </a:cubicBezTo>
                      <a:cubicBezTo>
                        <a:pt x="34326" y="41916"/>
                        <a:pt x="33389" y="43361"/>
                        <a:pt x="32147" y="44071"/>
                      </a:cubicBezTo>
                      <a:cubicBezTo>
                        <a:pt x="30390" y="45075"/>
                        <a:pt x="28178" y="44865"/>
                        <a:pt x="26194" y="45262"/>
                      </a:cubicBezTo>
                      <a:cubicBezTo>
                        <a:pt x="20638" y="43674"/>
                        <a:pt x="14762" y="42943"/>
                        <a:pt x="9525" y="40499"/>
                      </a:cubicBezTo>
                      <a:cubicBezTo>
                        <a:pt x="8388" y="39968"/>
                        <a:pt x="8896" y="38050"/>
                        <a:pt x="8335" y="36928"/>
                      </a:cubicBezTo>
                      <a:cubicBezTo>
                        <a:pt x="6130" y="32518"/>
                        <a:pt x="6338" y="34293"/>
                        <a:pt x="3572" y="30974"/>
                      </a:cubicBezTo>
                      <a:cubicBezTo>
                        <a:pt x="2302" y="29450"/>
                        <a:pt x="1191" y="27799"/>
                        <a:pt x="0" y="26212"/>
                      </a:cubicBezTo>
                      <a:cubicBezTo>
                        <a:pt x="1280" y="17251"/>
                        <a:pt x="-464" y="9296"/>
                        <a:pt x="7144" y="3590"/>
                      </a:cubicBezTo>
                      <a:cubicBezTo>
                        <a:pt x="8453" y="2608"/>
                        <a:pt x="10354" y="2916"/>
                        <a:pt x="11906" y="2399"/>
                      </a:cubicBezTo>
                      <a:cubicBezTo>
                        <a:pt x="23038" y="-1311"/>
                        <a:pt x="13891" y="3392"/>
                        <a:pt x="14288" y="359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7" name="任意多边形: 形状 1276">
                  <a:extLst>
                    <a:ext uri="{FF2B5EF4-FFF2-40B4-BE49-F238E27FC236}">
                      <a16:creationId xmlns:a16="http://schemas.microsoft.com/office/drawing/2014/main" id="{37637997-F5B3-F28B-0084-93EF4E3B0BAF}"/>
                    </a:ext>
                  </a:extLst>
                </p:cNvPr>
                <p:cNvSpPr/>
                <p:nvPr/>
              </p:nvSpPr>
              <p:spPr>
                <a:xfrm>
                  <a:off x="855990" y="1051322"/>
                  <a:ext cx="40949" cy="47625"/>
                </a:xfrm>
                <a:custGeom>
                  <a:avLst/>
                  <a:gdLst>
                    <a:gd name="connsiteX0" fmla="*/ 10786 w 40949"/>
                    <a:gd name="connsiteY0" fmla="*/ 4762 h 47625"/>
                    <a:gd name="connsiteX1" fmla="*/ 10786 w 40949"/>
                    <a:gd name="connsiteY1" fmla="*/ 4762 h 47625"/>
                    <a:gd name="connsiteX2" fmla="*/ 21502 w 40949"/>
                    <a:gd name="connsiteY2" fmla="*/ 3572 h 47625"/>
                    <a:gd name="connsiteX3" fmla="*/ 29836 w 40949"/>
                    <a:gd name="connsiteY3" fmla="*/ 0 h 47625"/>
                    <a:gd name="connsiteX4" fmla="*/ 40552 w 40949"/>
                    <a:gd name="connsiteY4" fmla="*/ 1191 h 47625"/>
                    <a:gd name="connsiteX5" fmla="*/ 39361 w 40949"/>
                    <a:gd name="connsiteY5" fmla="*/ 4762 h 47625"/>
                    <a:gd name="connsiteX6" fmla="*/ 35789 w 40949"/>
                    <a:gd name="connsiteY6" fmla="*/ 7144 h 47625"/>
                    <a:gd name="connsiteX7" fmla="*/ 33408 w 40949"/>
                    <a:gd name="connsiteY7" fmla="*/ 10716 h 47625"/>
                    <a:gd name="connsiteX8" fmla="*/ 32217 w 40949"/>
                    <a:gd name="connsiteY8" fmla="*/ 14287 h 47625"/>
                    <a:gd name="connsiteX9" fmla="*/ 25074 w 40949"/>
                    <a:gd name="connsiteY9" fmla="*/ 21431 h 47625"/>
                    <a:gd name="connsiteX10" fmla="*/ 20311 w 40949"/>
                    <a:gd name="connsiteY10" fmla="*/ 28575 h 47625"/>
                    <a:gd name="connsiteX11" fmla="*/ 16739 w 40949"/>
                    <a:gd name="connsiteY11" fmla="*/ 35719 h 47625"/>
                    <a:gd name="connsiteX12" fmla="*/ 14358 w 40949"/>
                    <a:gd name="connsiteY12" fmla="*/ 41672 h 47625"/>
                    <a:gd name="connsiteX13" fmla="*/ 13167 w 40949"/>
                    <a:gd name="connsiteY13" fmla="*/ 46434 h 47625"/>
                    <a:gd name="connsiteX14" fmla="*/ 6024 w 40949"/>
                    <a:gd name="connsiteY14" fmla="*/ 47625 h 47625"/>
                    <a:gd name="connsiteX15" fmla="*/ 1261 w 40949"/>
                    <a:gd name="connsiteY15" fmla="*/ 46434 h 47625"/>
                    <a:gd name="connsiteX16" fmla="*/ 71 w 40949"/>
                    <a:gd name="connsiteY16" fmla="*/ 39291 h 47625"/>
                    <a:gd name="connsiteX17" fmla="*/ 4833 w 40949"/>
                    <a:gd name="connsiteY17" fmla="*/ 20241 h 47625"/>
                    <a:gd name="connsiteX18" fmla="*/ 8405 w 40949"/>
                    <a:gd name="connsiteY18" fmla="*/ 14287 h 47625"/>
                    <a:gd name="connsiteX19" fmla="*/ 10786 w 40949"/>
                    <a:gd name="connsiteY19" fmla="*/ 47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949" h="47625">
                      <a:moveTo>
                        <a:pt x="10786" y="4762"/>
                      </a:moveTo>
                      <a:lnTo>
                        <a:pt x="10786" y="4762"/>
                      </a:lnTo>
                      <a:cubicBezTo>
                        <a:pt x="14358" y="4365"/>
                        <a:pt x="17957" y="4163"/>
                        <a:pt x="21502" y="3572"/>
                      </a:cubicBezTo>
                      <a:cubicBezTo>
                        <a:pt x="24128" y="3134"/>
                        <a:pt x="27669" y="1083"/>
                        <a:pt x="29836" y="0"/>
                      </a:cubicBezTo>
                      <a:cubicBezTo>
                        <a:pt x="33408" y="397"/>
                        <a:pt x="37337" y="-416"/>
                        <a:pt x="40552" y="1191"/>
                      </a:cubicBezTo>
                      <a:cubicBezTo>
                        <a:pt x="41674" y="1752"/>
                        <a:pt x="40145" y="3782"/>
                        <a:pt x="39361" y="4762"/>
                      </a:cubicBezTo>
                      <a:cubicBezTo>
                        <a:pt x="38467" y="5879"/>
                        <a:pt x="36980" y="6350"/>
                        <a:pt x="35789" y="7144"/>
                      </a:cubicBezTo>
                      <a:cubicBezTo>
                        <a:pt x="34995" y="8335"/>
                        <a:pt x="34048" y="9436"/>
                        <a:pt x="33408" y="10716"/>
                      </a:cubicBezTo>
                      <a:cubicBezTo>
                        <a:pt x="32847" y="11838"/>
                        <a:pt x="32987" y="13297"/>
                        <a:pt x="32217" y="14287"/>
                      </a:cubicBezTo>
                      <a:cubicBezTo>
                        <a:pt x="30150" y="16945"/>
                        <a:pt x="25074" y="21431"/>
                        <a:pt x="25074" y="21431"/>
                      </a:cubicBezTo>
                      <a:cubicBezTo>
                        <a:pt x="21654" y="35108"/>
                        <a:pt x="26890" y="18706"/>
                        <a:pt x="20311" y="28575"/>
                      </a:cubicBezTo>
                      <a:cubicBezTo>
                        <a:pt x="11533" y="41742"/>
                        <a:pt x="25299" y="27159"/>
                        <a:pt x="16739" y="35719"/>
                      </a:cubicBezTo>
                      <a:cubicBezTo>
                        <a:pt x="15945" y="37703"/>
                        <a:pt x="15034" y="39645"/>
                        <a:pt x="14358" y="41672"/>
                      </a:cubicBezTo>
                      <a:cubicBezTo>
                        <a:pt x="13841" y="43224"/>
                        <a:pt x="14498" y="45483"/>
                        <a:pt x="13167" y="46434"/>
                      </a:cubicBezTo>
                      <a:cubicBezTo>
                        <a:pt x="11203" y="47837"/>
                        <a:pt x="8405" y="47228"/>
                        <a:pt x="6024" y="47625"/>
                      </a:cubicBezTo>
                      <a:cubicBezTo>
                        <a:pt x="4436" y="47228"/>
                        <a:pt x="2212" y="47766"/>
                        <a:pt x="1261" y="46434"/>
                      </a:cubicBezTo>
                      <a:cubicBezTo>
                        <a:pt x="-142" y="44470"/>
                        <a:pt x="-71" y="41701"/>
                        <a:pt x="71" y="39291"/>
                      </a:cubicBezTo>
                      <a:cubicBezTo>
                        <a:pt x="437" y="33069"/>
                        <a:pt x="1959" y="25990"/>
                        <a:pt x="4833" y="20241"/>
                      </a:cubicBezTo>
                      <a:cubicBezTo>
                        <a:pt x="5868" y="18171"/>
                        <a:pt x="7214" y="16272"/>
                        <a:pt x="8405" y="14287"/>
                      </a:cubicBezTo>
                      <a:lnTo>
                        <a:pt x="10786" y="4762"/>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8" name="任意多边形: 形状 1277">
                  <a:extLst>
                    <a:ext uri="{FF2B5EF4-FFF2-40B4-BE49-F238E27FC236}">
                      <a16:creationId xmlns:a16="http://schemas.microsoft.com/office/drawing/2014/main" id="{B960A52F-4484-8B15-B4DC-F9C4B07A10E6}"/>
                    </a:ext>
                  </a:extLst>
                </p:cNvPr>
                <p:cNvSpPr/>
                <p:nvPr/>
              </p:nvSpPr>
              <p:spPr>
                <a:xfrm>
                  <a:off x="561975" y="1211916"/>
                  <a:ext cx="58341" cy="44193"/>
                </a:xfrm>
                <a:custGeom>
                  <a:avLst/>
                  <a:gdLst>
                    <a:gd name="connsiteX0" fmla="*/ 20241 w 58341"/>
                    <a:gd name="connsiteY0" fmla="*/ 2522 h 44193"/>
                    <a:gd name="connsiteX1" fmla="*/ 20241 w 58341"/>
                    <a:gd name="connsiteY1" fmla="*/ 2522 h 44193"/>
                    <a:gd name="connsiteX2" fmla="*/ 34528 w 58341"/>
                    <a:gd name="connsiteY2" fmla="*/ 3712 h 44193"/>
                    <a:gd name="connsiteX3" fmla="*/ 38100 w 58341"/>
                    <a:gd name="connsiteY3" fmla="*/ 6093 h 44193"/>
                    <a:gd name="connsiteX4" fmla="*/ 41672 w 58341"/>
                    <a:gd name="connsiteY4" fmla="*/ 7284 h 44193"/>
                    <a:gd name="connsiteX5" fmla="*/ 58341 w 58341"/>
                    <a:gd name="connsiteY5" fmla="*/ 9665 h 44193"/>
                    <a:gd name="connsiteX6" fmla="*/ 54769 w 58341"/>
                    <a:gd name="connsiteY6" fmla="*/ 13237 h 44193"/>
                    <a:gd name="connsiteX7" fmla="*/ 46434 w 58341"/>
                    <a:gd name="connsiteY7" fmla="*/ 19190 h 44193"/>
                    <a:gd name="connsiteX8" fmla="*/ 40481 w 58341"/>
                    <a:gd name="connsiteY8" fmla="*/ 34668 h 44193"/>
                    <a:gd name="connsiteX9" fmla="*/ 38100 w 58341"/>
                    <a:gd name="connsiteY9" fmla="*/ 37050 h 44193"/>
                    <a:gd name="connsiteX10" fmla="*/ 29766 w 58341"/>
                    <a:gd name="connsiteY10" fmla="*/ 44193 h 44193"/>
                    <a:gd name="connsiteX11" fmla="*/ 16669 w 58341"/>
                    <a:gd name="connsiteY11" fmla="*/ 41812 h 44193"/>
                    <a:gd name="connsiteX12" fmla="*/ 13097 w 58341"/>
                    <a:gd name="connsiteY12" fmla="*/ 37050 h 44193"/>
                    <a:gd name="connsiteX13" fmla="*/ 0 w 58341"/>
                    <a:gd name="connsiteY13" fmla="*/ 33478 h 44193"/>
                    <a:gd name="connsiteX14" fmla="*/ 2381 w 58341"/>
                    <a:gd name="connsiteY14" fmla="*/ 27525 h 44193"/>
                    <a:gd name="connsiteX15" fmla="*/ 7144 w 58341"/>
                    <a:gd name="connsiteY15" fmla="*/ 26334 h 44193"/>
                    <a:gd name="connsiteX16" fmla="*/ 14288 w 58341"/>
                    <a:gd name="connsiteY16" fmla="*/ 25143 h 44193"/>
                    <a:gd name="connsiteX17" fmla="*/ 17859 w 58341"/>
                    <a:gd name="connsiteY17" fmla="*/ 21572 h 44193"/>
                    <a:gd name="connsiteX18" fmla="*/ 19050 w 58341"/>
                    <a:gd name="connsiteY18" fmla="*/ 16809 h 44193"/>
                    <a:gd name="connsiteX19" fmla="*/ 16669 w 58341"/>
                    <a:gd name="connsiteY19" fmla="*/ 140 h 44193"/>
                    <a:gd name="connsiteX20" fmla="*/ 20241 w 58341"/>
                    <a:gd name="connsiteY20" fmla="*/ 2522 h 4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41" h="44193">
                      <a:moveTo>
                        <a:pt x="20241" y="2522"/>
                      </a:moveTo>
                      <a:lnTo>
                        <a:pt x="20241" y="2522"/>
                      </a:lnTo>
                      <a:cubicBezTo>
                        <a:pt x="25003" y="2919"/>
                        <a:pt x="29842" y="2775"/>
                        <a:pt x="34528" y="3712"/>
                      </a:cubicBezTo>
                      <a:cubicBezTo>
                        <a:pt x="35931" y="3993"/>
                        <a:pt x="36820" y="5453"/>
                        <a:pt x="38100" y="6093"/>
                      </a:cubicBezTo>
                      <a:cubicBezTo>
                        <a:pt x="39223" y="6654"/>
                        <a:pt x="40436" y="7066"/>
                        <a:pt x="41672" y="7284"/>
                      </a:cubicBezTo>
                      <a:cubicBezTo>
                        <a:pt x="47199" y="8259"/>
                        <a:pt x="52785" y="8871"/>
                        <a:pt x="58341" y="9665"/>
                      </a:cubicBezTo>
                      <a:cubicBezTo>
                        <a:pt x="57150" y="10856"/>
                        <a:pt x="56116" y="12227"/>
                        <a:pt x="54769" y="13237"/>
                      </a:cubicBezTo>
                      <a:cubicBezTo>
                        <a:pt x="43697" y="21541"/>
                        <a:pt x="52469" y="13157"/>
                        <a:pt x="46434" y="19190"/>
                      </a:cubicBezTo>
                      <a:cubicBezTo>
                        <a:pt x="44432" y="26198"/>
                        <a:pt x="44322" y="28522"/>
                        <a:pt x="40481" y="34668"/>
                      </a:cubicBezTo>
                      <a:cubicBezTo>
                        <a:pt x="39886" y="35620"/>
                        <a:pt x="38831" y="36198"/>
                        <a:pt x="38100" y="37050"/>
                      </a:cubicBezTo>
                      <a:cubicBezTo>
                        <a:pt x="32000" y="44167"/>
                        <a:pt x="36022" y="42109"/>
                        <a:pt x="29766" y="44193"/>
                      </a:cubicBezTo>
                      <a:cubicBezTo>
                        <a:pt x="25400" y="43399"/>
                        <a:pt x="20748" y="43560"/>
                        <a:pt x="16669" y="41812"/>
                      </a:cubicBezTo>
                      <a:cubicBezTo>
                        <a:pt x="14845" y="41030"/>
                        <a:pt x="14798" y="38071"/>
                        <a:pt x="13097" y="37050"/>
                      </a:cubicBezTo>
                      <a:cubicBezTo>
                        <a:pt x="12079" y="36439"/>
                        <a:pt x="2531" y="34110"/>
                        <a:pt x="0" y="33478"/>
                      </a:cubicBezTo>
                      <a:cubicBezTo>
                        <a:pt x="794" y="31494"/>
                        <a:pt x="870" y="29036"/>
                        <a:pt x="2381" y="27525"/>
                      </a:cubicBezTo>
                      <a:cubicBezTo>
                        <a:pt x="3538" y="26368"/>
                        <a:pt x="5539" y="26655"/>
                        <a:pt x="7144" y="26334"/>
                      </a:cubicBezTo>
                      <a:cubicBezTo>
                        <a:pt x="9511" y="25860"/>
                        <a:pt x="11907" y="25540"/>
                        <a:pt x="14288" y="25143"/>
                      </a:cubicBezTo>
                      <a:cubicBezTo>
                        <a:pt x="15478" y="23953"/>
                        <a:pt x="17024" y="23034"/>
                        <a:pt x="17859" y="21572"/>
                      </a:cubicBezTo>
                      <a:cubicBezTo>
                        <a:pt x="18671" y="20151"/>
                        <a:pt x="19141" y="18443"/>
                        <a:pt x="19050" y="16809"/>
                      </a:cubicBezTo>
                      <a:cubicBezTo>
                        <a:pt x="18739" y="11205"/>
                        <a:pt x="17365" y="5709"/>
                        <a:pt x="16669" y="140"/>
                      </a:cubicBezTo>
                      <a:cubicBezTo>
                        <a:pt x="16571" y="-648"/>
                        <a:pt x="19646" y="2125"/>
                        <a:pt x="20241" y="25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9" name="任意多边形: 形状 1278">
                  <a:extLst>
                    <a:ext uri="{FF2B5EF4-FFF2-40B4-BE49-F238E27FC236}">
                      <a16:creationId xmlns:a16="http://schemas.microsoft.com/office/drawing/2014/main" id="{CD888E2C-E965-F624-B371-4DEE71A36CB0}"/>
                    </a:ext>
                  </a:extLst>
                </p:cNvPr>
                <p:cNvSpPr/>
                <p:nvPr/>
              </p:nvSpPr>
              <p:spPr>
                <a:xfrm>
                  <a:off x="550059" y="1257300"/>
                  <a:ext cx="45304" cy="54769"/>
                </a:xfrm>
                <a:custGeom>
                  <a:avLst/>
                  <a:gdLst>
                    <a:gd name="connsiteX0" fmla="*/ 15488 w 45304"/>
                    <a:gd name="connsiteY0" fmla="*/ 0 h 54769"/>
                    <a:gd name="connsiteX1" fmla="*/ 15488 w 45304"/>
                    <a:gd name="connsiteY1" fmla="*/ 0 h 54769"/>
                    <a:gd name="connsiteX2" fmla="*/ 27394 w 45304"/>
                    <a:gd name="connsiteY2" fmla="*/ 4763 h 54769"/>
                    <a:gd name="connsiteX3" fmla="*/ 44063 w 45304"/>
                    <a:gd name="connsiteY3" fmla="*/ 5953 h 54769"/>
                    <a:gd name="connsiteX4" fmla="*/ 40491 w 45304"/>
                    <a:gd name="connsiteY4" fmla="*/ 27384 h 54769"/>
                    <a:gd name="connsiteX5" fmla="*/ 36919 w 45304"/>
                    <a:gd name="connsiteY5" fmla="*/ 32147 h 54769"/>
                    <a:gd name="connsiteX6" fmla="*/ 26204 w 45304"/>
                    <a:gd name="connsiteY6" fmla="*/ 46434 h 54769"/>
                    <a:gd name="connsiteX7" fmla="*/ 21441 w 45304"/>
                    <a:gd name="connsiteY7" fmla="*/ 47625 h 54769"/>
                    <a:gd name="connsiteX8" fmla="*/ 17869 w 45304"/>
                    <a:gd name="connsiteY8" fmla="*/ 52388 h 54769"/>
                    <a:gd name="connsiteX9" fmla="*/ 5963 w 45304"/>
                    <a:gd name="connsiteY9" fmla="*/ 54769 h 54769"/>
                    <a:gd name="connsiteX10" fmla="*/ 1200 w 45304"/>
                    <a:gd name="connsiteY10" fmla="*/ 52388 h 54769"/>
                    <a:gd name="connsiteX11" fmla="*/ 10 w 45304"/>
                    <a:gd name="connsiteY11" fmla="*/ 48816 h 54769"/>
                    <a:gd name="connsiteX12" fmla="*/ 1200 w 45304"/>
                    <a:gd name="connsiteY12" fmla="*/ 28575 h 54769"/>
                    <a:gd name="connsiteX13" fmla="*/ 9535 w 45304"/>
                    <a:gd name="connsiteY13" fmla="*/ 25003 h 54769"/>
                    <a:gd name="connsiteX14" fmla="*/ 13107 w 45304"/>
                    <a:gd name="connsiteY14" fmla="*/ 22622 h 54769"/>
                    <a:gd name="connsiteX15" fmla="*/ 16679 w 45304"/>
                    <a:gd name="connsiteY15" fmla="*/ 21431 h 54769"/>
                    <a:gd name="connsiteX16" fmla="*/ 14297 w 45304"/>
                    <a:gd name="connsiteY16" fmla="*/ 8334 h 54769"/>
                    <a:gd name="connsiteX17" fmla="*/ 10725 w 45304"/>
                    <a:gd name="connsiteY17" fmla="*/ 4763 h 54769"/>
                    <a:gd name="connsiteX18" fmla="*/ 15488 w 45304"/>
                    <a:gd name="connsiteY18" fmla="*/ 0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04" h="54769">
                      <a:moveTo>
                        <a:pt x="15488" y="0"/>
                      </a:moveTo>
                      <a:lnTo>
                        <a:pt x="15488" y="0"/>
                      </a:lnTo>
                      <a:cubicBezTo>
                        <a:pt x="19457" y="1588"/>
                        <a:pt x="23209" y="3891"/>
                        <a:pt x="27394" y="4763"/>
                      </a:cubicBezTo>
                      <a:cubicBezTo>
                        <a:pt x="32847" y="5899"/>
                        <a:pt x="41272" y="1132"/>
                        <a:pt x="44063" y="5953"/>
                      </a:cubicBezTo>
                      <a:cubicBezTo>
                        <a:pt x="47692" y="12221"/>
                        <a:pt x="42397" y="20397"/>
                        <a:pt x="40491" y="27384"/>
                      </a:cubicBezTo>
                      <a:cubicBezTo>
                        <a:pt x="39969" y="29299"/>
                        <a:pt x="37984" y="30473"/>
                        <a:pt x="36919" y="32147"/>
                      </a:cubicBezTo>
                      <a:cubicBezTo>
                        <a:pt x="33001" y="38305"/>
                        <a:pt x="32458" y="42264"/>
                        <a:pt x="26204" y="46434"/>
                      </a:cubicBezTo>
                      <a:cubicBezTo>
                        <a:pt x="24842" y="47342"/>
                        <a:pt x="23029" y="47228"/>
                        <a:pt x="21441" y="47625"/>
                      </a:cubicBezTo>
                      <a:cubicBezTo>
                        <a:pt x="20250" y="49213"/>
                        <a:pt x="19671" y="51556"/>
                        <a:pt x="17869" y="52388"/>
                      </a:cubicBezTo>
                      <a:cubicBezTo>
                        <a:pt x="14194" y="54084"/>
                        <a:pt x="5963" y="54769"/>
                        <a:pt x="5963" y="54769"/>
                      </a:cubicBezTo>
                      <a:cubicBezTo>
                        <a:pt x="4375" y="53975"/>
                        <a:pt x="2455" y="53643"/>
                        <a:pt x="1200" y="52388"/>
                      </a:cubicBezTo>
                      <a:cubicBezTo>
                        <a:pt x="313" y="51501"/>
                        <a:pt x="10" y="50071"/>
                        <a:pt x="10" y="48816"/>
                      </a:cubicBezTo>
                      <a:cubicBezTo>
                        <a:pt x="10" y="42057"/>
                        <a:pt x="-192" y="35189"/>
                        <a:pt x="1200" y="28575"/>
                      </a:cubicBezTo>
                      <a:cubicBezTo>
                        <a:pt x="1657" y="26406"/>
                        <a:pt x="8504" y="25261"/>
                        <a:pt x="9535" y="25003"/>
                      </a:cubicBezTo>
                      <a:cubicBezTo>
                        <a:pt x="10726" y="24209"/>
                        <a:pt x="11827" y="23262"/>
                        <a:pt x="13107" y="22622"/>
                      </a:cubicBezTo>
                      <a:cubicBezTo>
                        <a:pt x="14230" y="22061"/>
                        <a:pt x="16334" y="22638"/>
                        <a:pt x="16679" y="21431"/>
                      </a:cubicBezTo>
                      <a:cubicBezTo>
                        <a:pt x="16704" y="21343"/>
                        <a:pt x="14663" y="9065"/>
                        <a:pt x="14297" y="8334"/>
                      </a:cubicBezTo>
                      <a:cubicBezTo>
                        <a:pt x="13544" y="6828"/>
                        <a:pt x="11026" y="6419"/>
                        <a:pt x="10725" y="4763"/>
                      </a:cubicBezTo>
                      <a:cubicBezTo>
                        <a:pt x="10153" y="1615"/>
                        <a:pt x="14694" y="794"/>
                        <a:pt x="15488"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0" name="任意多边形: 形状 1279">
                  <a:extLst>
                    <a:ext uri="{FF2B5EF4-FFF2-40B4-BE49-F238E27FC236}">
                      <a16:creationId xmlns:a16="http://schemas.microsoft.com/office/drawing/2014/main" id="{343343D1-568D-8872-7138-2FE0B0083EB1}"/>
                    </a:ext>
                  </a:extLst>
                </p:cNvPr>
                <p:cNvSpPr/>
                <p:nvPr/>
              </p:nvSpPr>
              <p:spPr>
                <a:xfrm>
                  <a:off x="546497" y="1300163"/>
                  <a:ext cx="74259" cy="32146"/>
                </a:xfrm>
                <a:custGeom>
                  <a:avLst/>
                  <a:gdLst>
                    <a:gd name="connsiteX0" fmla="*/ 45244 w 74259"/>
                    <a:gd name="connsiteY0" fmla="*/ 0 h 32146"/>
                    <a:gd name="connsiteX1" fmla="*/ 45244 w 74259"/>
                    <a:gd name="connsiteY1" fmla="*/ 0 h 32146"/>
                    <a:gd name="connsiteX2" fmla="*/ 40481 w 74259"/>
                    <a:gd name="connsiteY2" fmla="*/ 10715 h 32146"/>
                    <a:gd name="connsiteX3" fmla="*/ 22622 w 74259"/>
                    <a:gd name="connsiteY3" fmla="*/ 15478 h 32146"/>
                    <a:gd name="connsiteX4" fmla="*/ 4762 w 74259"/>
                    <a:gd name="connsiteY4" fmla="*/ 21431 h 32146"/>
                    <a:gd name="connsiteX5" fmla="*/ 0 w 74259"/>
                    <a:gd name="connsiteY5" fmla="*/ 22621 h 32146"/>
                    <a:gd name="connsiteX6" fmla="*/ 2381 w 74259"/>
                    <a:gd name="connsiteY6" fmla="*/ 29765 h 32146"/>
                    <a:gd name="connsiteX7" fmla="*/ 5953 w 74259"/>
                    <a:gd name="connsiteY7" fmla="*/ 30956 h 32146"/>
                    <a:gd name="connsiteX8" fmla="*/ 13097 w 74259"/>
                    <a:gd name="connsiteY8" fmla="*/ 32146 h 32146"/>
                    <a:gd name="connsiteX9" fmla="*/ 42862 w 74259"/>
                    <a:gd name="connsiteY9" fmla="*/ 27384 h 32146"/>
                    <a:gd name="connsiteX10" fmla="*/ 63103 w 74259"/>
                    <a:gd name="connsiteY10" fmla="*/ 28575 h 32146"/>
                    <a:gd name="connsiteX11" fmla="*/ 73819 w 74259"/>
                    <a:gd name="connsiteY11" fmla="*/ 27384 h 32146"/>
                    <a:gd name="connsiteX12" fmla="*/ 67866 w 74259"/>
                    <a:gd name="connsiteY12" fmla="*/ 11906 h 32146"/>
                    <a:gd name="connsiteX13" fmla="*/ 63103 w 74259"/>
                    <a:gd name="connsiteY13" fmla="*/ 10715 h 32146"/>
                    <a:gd name="connsiteX14" fmla="*/ 58341 w 74259"/>
                    <a:gd name="connsiteY14" fmla="*/ 4762 h 32146"/>
                    <a:gd name="connsiteX15" fmla="*/ 45244 w 74259"/>
                    <a:gd name="connsiteY15" fmla="*/ 0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59" h="32146">
                      <a:moveTo>
                        <a:pt x="45244" y="0"/>
                      </a:moveTo>
                      <a:lnTo>
                        <a:pt x="45244" y="0"/>
                      </a:lnTo>
                      <a:cubicBezTo>
                        <a:pt x="43656" y="3572"/>
                        <a:pt x="43353" y="8064"/>
                        <a:pt x="40481" y="10715"/>
                      </a:cubicBezTo>
                      <a:cubicBezTo>
                        <a:pt x="36987" y="13940"/>
                        <a:pt x="27381" y="14380"/>
                        <a:pt x="22622" y="15478"/>
                      </a:cubicBezTo>
                      <a:cubicBezTo>
                        <a:pt x="12996" y="17699"/>
                        <a:pt x="14681" y="18125"/>
                        <a:pt x="4762" y="21431"/>
                      </a:cubicBezTo>
                      <a:cubicBezTo>
                        <a:pt x="3210" y="21948"/>
                        <a:pt x="1587" y="22224"/>
                        <a:pt x="0" y="22621"/>
                      </a:cubicBezTo>
                      <a:cubicBezTo>
                        <a:pt x="794" y="25002"/>
                        <a:pt x="922" y="27722"/>
                        <a:pt x="2381" y="29765"/>
                      </a:cubicBezTo>
                      <a:cubicBezTo>
                        <a:pt x="3110" y="30786"/>
                        <a:pt x="4728" y="30684"/>
                        <a:pt x="5953" y="30956"/>
                      </a:cubicBezTo>
                      <a:cubicBezTo>
                        <a:pt x="8310" y="31480"/>
                        <a:pt x="10716" y="31749"/>
                        <a:pt x="13097" y="32146"/>
                      </a:cubicBezTo>
                      <a:cubicBezTo>
                        <a:pt x="32404" y="27320"/>
                        <a:pt x="22490" y="28952"/>
                        <a:pt x="42862" y="27384"/>
                      </a:cubicBezTo>
                      <a:cubicBezTo>
                        <a:pt x="49609" y="27781"/>
                        <a:pt x="56344" y="28575"/>
                        <a:pt x="63103" y="28575"/>
                      </a:cubicBezTo>
                      <a:cubicBezTo>
                        <a:pt x="66697" y="28575"/>
                        <a:pt x="71758" y="30328"/>
                        <a:pt x="73819" y="27384"/>
                      </a:cubicBezTo>
                      <a:cubicBezTo>
                        <a:pt x="75713" y="24678"/>
                        <a:pt x="71080" y="14202"/>
                        <a:pt x="67866" y="11906"/>
                      </a:cubicBezTo>
                      <a:cubicBezTo>
                        <a:pt x="66534" y="10955"/>
                        <a:pt x="64691" y="11112"/>
                        <a:pt x="63103" y="10715"/>
                      </a:cubicBezTo>
                      <a:cubicBezTo>
                        <a:pt x="61516" y="8731"/>
                        <a:pt x="60347" y="6322"/>
                        <a:pt x="58341" y="4762"/>
                      </a:cubicBezTo>
                      <a:cubicBezTo>
                        <a:pt x="53764" y="1202"/>
                        <a:pt x="47427" y="794"/>
                        <a:pt x="45244"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1" name="任意多边形: 形状 1280">
                  <a:extLst>
                    <a:ext uri="{FF2B5EF4-FFF2-40B4-BE49-F238E27FC236}">
                      <a16:creationId xmlns:a16="http://schemas.microsoft.com/office/drawing/2014/main" id="{3EE18657-086A-3276-CFEB-9921E973F9A0}"/>
                    </a:ext>
                  </a:extLst>
                </p:cNvPr>
                <p:cNvSpPr/>
                <p:nvPr/>
              </p:nvSpPr>
              <p:spPr>
                <a:xfrm>
                  <a:off x="642938" y="1129883"/>
                  <a:ext cx="54768" cy="42906"/>
                </a:xfrm>
                <a:custGeom>
                  <a:avLst/>
                  <a:gdLst>
                    <a:gd name="connsiteX0" fmla="*/ 53578 w 54768"/>
                    <a:gd name="connsiteY0" fmla="*/ 14308 h 42906"/>
                    <a:gd name="connsiteX1" fmla="*/ 53578 w 54768"/>
                    <a:gd name="connsiteY1" fmla="*/ 14308 h 42906"/>
                    <a:gd name="connsiteX2" fmla="*/ 26193 w 54768"/>
                    <a:gd name="connsiteY2" fmla="*/ 13117 h 42906"/>
                    <a:gd name="connsiteX3" fmla="*/ 21431 w 54768"/>
                    <a:gd name="connsiteY3" fmla="*/ 10736 h 42906"/>
                    <a:gd name="connsiteX4" fmla="*/ 16668 w 54768"/>
                    <a:gd name="connsiteY4" fmla="*/ 9545 h 42906"/>
                    <a:gd name="connsiteX5" fmla="*/ 10715 w 54768"/>
                    <a:gd name="connsiteY5" fmla="*/ 4783 h 42906"/>
                    <a:gd name="connsiteX6" fmla="*/ 7143 w 54768"/>
                    <a:gd name="connsiteY6" fmla="*/ 20 h 42906"/>
                    <a:gd name="connsiteX7" fmla="*/ 4762 w 54768"/>
                    <a:gd name="connsiteY7" fmla="*/ 3592 h 42906"/>
                    <a:gd name="connsiteX8" fmla="*/ 7143 w 54768"/>
                    <a:gd name="connsiteY8" fmla="*/ 14308 h 42906"/>
                    <a:gd name="connsiteX9" fmla="*/ 4762 w 54768"/>
                    <a:gd name="connsiteY9" fmla="*/ 27405 h 42906"/>
                    <a:gd name="connsiteX10" fmla="*/ 2381 w 54768"/>
                    <a:gd name="connsiteY10" fmla="*/ 32167 h 42906"/>
                    <a:gd name="connsiteX11" fmla="*/ 0 w 54768"/>
                    <a:gd name="connsiteY11" fmla="*/ 38120 h 42906"/>
                    <a:gd name="connsiteX12" fmla="*/ 1190 w 54768"/>
                    <a:gd name="connsiteY12" fmla="*/ 41692 h 42906"/>
                    <a:gd name="connsiteX13" fmla="*/ 26193 w 54768"/>
                    <a:gd name="connsiteY13" fmla="*/ 39311 h 42906"/>
                    <a:gd name="connsiteX14" fmla="*/ 29765 w 54768"/>
                    <a:gd name="connsiteY14" fmla="*/ 36930 h 42906"/>
                    <a:gd name="connsiteX15" fmla="*/ 34528 w 54768"/>
                    <a:gd name="connsiteY15" fmla="*/ 35739 h 42906"/>
                    <a:gd name="connsiteX16" fmla="*/ 42862 w 54768"/>
                    <a:gd name="connsiteY16" fmla="*/ 33358 h 42906"/>
                    <a:gd name="connsiteX17" fmla="*/ 47625 w 54768"/>
                    <a:gd name="connsiteY17" fmla="*/ 28595 h 42906"/>
                    <a:gd name="connsiteX18" fmla="*/ 52387 w 54768"/>
                    <a:gd name="connsiteY18" fmla="*/ 26214 h 42906"/>
                    <a:gd name="connsiteX19" fmla="*/ 54768 w 54768"/>
                    <a:gd name="connsiteY19" fmla="*/ 19070 h 42906"/>
                    <a:gd name="connsiteX20" fmla="*/ 53578 w 54768"/>
                    <a:gd name="connsiteY20" fmla="*/ 14308 h 4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68" h="42906">
                      <a:moveTo>
                        <a:pt x="53578" y="14308"/>
                      </a:moveTo>
                      <a:lnTo>
                        <a:pt x="53578" y="14308"/>
                      </a:lnTo>
                      <a:cubicBezTo>
                        <a:pt x="44450" y="13911"/>
                        <a:pt x="35274" y="14126"/>
                        <a:pt x="26193" y="13117"/>
                      </a:cubicBezTo>
                      <a:cubicBezTo>
                        <a:pt x="24429" y="12921"/>
                        <a:pt x="23093" y="11359"/>
                        <a:pt x="21431" y="10736"/>
                      </a:cubicBezTo>
                      <a:cubicBezTo>
                        <a:pt x="19899" y="10161"/>
                        <a:pt x="18256" y="9942"/>
                        <a:pt x="16668" y="9545"/>
                      </a:cubicBezTo>
                      <a:cubicBezTo>
                        <a:pt x="14684" y="7958"/>
                        <a:pt x="12512" y="6580"/>
                        <a:pt x="10715" y="4783"/>
                      </a:cubicBezTo>
                      <a:cubicBezTo>
                        <a:pt x="9312" y="3380"/>
                        <a:pt x="9089" y="409"/>
                        <a:pt x="7143" y="20"/>
                      </a:cubicBezTo>
                      <a:cubicBezTo>
                        <a:pt x="5740" y="-261"/>
                        <a:pt x="5556" y="2401"/>
                        <a:pt x="4762" y="3592"/>
                      </a:cubicBezTo>
                      <a:cubicBezTo>
                        <a:pt x="5882" y="6950"/>
                        <a:pt x="7353" y="10743"/>
                        <a:pt x="7143" y="14308"/>
                      </a:cubicBezTo>
                      <a:cubicBezTo>
                        <a:pt x="6882" y="18738"/>
                        <a:pt x="5905" y="23118"/>
                        <a:pt x="4762" y="27405"/>
                      </a:cubicBezTo>
                      <a:cubicBezTo>
                        <a:pt x="4305" y="29120"/>
                        <a:pt x="3102" y="30545"/>
                        <a:pt x="2381" y="32167"/>
                      </a:cubicBezTo>
                      <a:cubicBezTo>
                        <a:pt x="1513" y="34120"/>
                        <a:pt x="794" y="36136"/>
                        <a:pt x="0" y="38120"/>
                      </a:cubicBezTo>
                      <a:cubicBezTo>
                        <a:pt x="397" y="39311"/>
                        <a:pt x="100" y="41069"/>
                        <a:pt x="1190" y="41692"/>
                      </a:cubicBezTo>
                      <a:cubicBezTo>
                        <a:pt x="7432" y="45259"/>
                        <a:pt x="23293" y="39891"/>
                        <a:pt x="26193" y="39311"/>
                      </a:cubicBezTo>
                      <a:cubicBezTo>
                        <a:pt x="27384" y="38517"/>
                        <a:pt x="28450" y="37494"/>
                        <a:pt x="29765" y="36930"/>
                      </a:cubicBezTo>
                      <a:cubicBezTo>
                        <a:pt x="31269" y="36285"/>
                        <a:pt x="32954" y="36189"/>
                        <a:pt x="34528" y="35739"/>
                      </a:cubicBezTo>
                      <a:cubicBezTo>
                        <a:pt x="46455" y="32331"/>
                        <a:pt x="28014" y="37068"/>
                        <a:pt x="42862" y="33358"/>
                      </a:cubicBezTo>
                      <a:cubicBezTo>
                        <a:pt x="44450" y="31770"/>
                        <a:pt x="45829" y="29942"/>
                        <a:pt x="47625" y="28595"/>
                      </a:cubicBezTo>
                      <a:cubicBezTo>
                        <a:pt x="49045" y="27530"/>
                        <a:pt x="51322" y="27634"/>
                        <a:pt x="52387" y="26214"/>
                      </a:cubicBezTo>
                      <a:cubicBezTo>
                        <a:pt x="53893" y="24206"/>
                        <a:pt x="53974" y="21451"/>
                        <a:pt x="54768" y="19070"/>
                      </a:cubicBezTo>
                      <a:lnTo>
                        <a:pt x="53578" y="1430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2" name="任意多边形: 形状 1281">
                  <a:extLst>
                    <a:ext uri="{FF2B5EF4-FFF2-40B4-BE49-F238E27FC236}">
                      <a16:creationId xmlns:a16="http://schemas.microsoft.com/office/drawing/2014/main" id="{ACA1E8D1-5B8A-DFAC-F5D9-237FA4FAF9FE}"/>
                    </a:ext>
                  </a:extLst>
                </p:cNvPr>
                <p:cNvSpPr/>
                <p:nvPr/>
              </p:nvSpPr>
              <p:spPr>
                <a:xfrm>
                  <a:off x="639852" y="1168002"/>
                  <a:ext cx="60244" cy="39291"/>
                </a:xfrm>
                <a:custGeom>
                  <a:avLst/>
                  <a:gdLst>
                    <a:gd name="connsiteX0" fmla="*/ 704 w 60244"/>
                    <a:gd name="connsiteY0" fmla="*/ 14288 h 39291"/>
                    <a:gd name="connsiteX1" fmla="*/ 704 w 60244"/>
                    <a:gd name="connsiteY1" fmla="*/ 14288 h 39291"/>
                    <a:gd name="connsiteX2" fmla="*/ 22136 w 60244"/>
                    <a:gd name="connsiteY2" fmla="*/ 11906 h 39291"/>
                    <a:gd name="connsiteX3" fmla="*/ 25707 w 60244"/>
                    <a:gd name="connsiteY3" fmla="*/ 9525 h 39291"/>
                    <a:gd name="connsiteX4" fmla="*/ 30470 w 60244"/>
                    <a:gd name="connsiteY4" fmla="*/ 7144 h 39291"/>
                    <a:gd name="connsiteX5" fmla="*/ 39995 w 60244"/>
                    <a:gd name="connsiteY5" fmla="*/ 3572 h 39291"/>
                    <a:gd name="connsiteX6" fmla="*/ 44757 w 60244"/>
                    <a:gd name="connsiteY6" fmla="*/ 2381 h 39291"/>
                    <a:gd name="connsiteX7" fmla="*/ 54282 w 60244"/>
                    <a:gd name="connsiteY7" fmla="*/ 0 h 39291"/>
                    <a:gd name="connsiteX8" fmla="*/ 60236 w 60244"/>
                    <a:gd name="connsiteY8" fmla="*/ 11906 h 39291"/>
                    <a:gd name="connsiteX9" fmla="*/ 53092 w 60244"/>
                    <a:gd name="connsiteY9" fmla="*/ 23813 h 39291"/>
                    <a:gd name="connsiteX10" fmla="*/ 44757 w 60244"/>
                    <a:gd name="connsiteY10" fmla="*/ 26194 h 39291"/>
                    <a:gd name="connsiteX11" fmla="*/ 38804 w 60244"/>
                    <a:gd name="connsiteY11" fmla="*/ 28575 h 39291"/>
                    <a:gd name="connsiteX12" fmla="*/ 32851 w 60244"/>
                    <a:gd name="connsiteY12" fmla="*/ 33338 h 39291"/>
                    <a:gd name="connsiteX13" fmla="*/ 25707 w 60244"/>
                    <a:gd name="connsiteY13" fmla="*/ 38100 h 39291"/>
                    <a:gd name="connsiteX14" fmla="*/ 17373 w 60244"/>
                    <a:gd name="connsiteY14" fmla="*/ 39291 h 39291"/>
                    <a:gd name="connsiteX15" fmla="*/ 13801 w 60244"/>
                    <a:gd name="connsiteY15" fmla="*/ 35719 h 39291"/>
                    <a:gd name="connsiteX16" fmla="*/ 704 w 60244"/>
                    <a:gd name="connsiteY16" fmla="*/ 28575 h 39291"/>
                    <a:gd name="connsiteX17" fmla="*/ 704 w 60244"/>
                    <a:gd name="connsiteY17" fmla="*/ 14288 h 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44" h="39291">
                      <a:moveTo>
                        <a:pt x="704" y="14288"/>
                      </a:moveTo>
                      <a:lnTo>
                        <a:pt x="704" y="14288"/>
                      </a:lnTo>
                      <a:cubicBezTo>
                        <a:pt x="7848" y="13494"/>
                        <a:pt x="15075" y="13251"/>
                        <a:pt x="22136" y="11906"/>
                      </a:cubicBezTo>
                      <a:cubicBezTo>
                        <a:pt x="23541" y="11638"/>
                        <a:pt x="24465" y="10235"/>
                        <a:pt x="25707" y="9525"/>
                      </a:cubicBezTo>
                      <a:cubicBezTo>
                        <a:pt x="27248" y="8644"/>
                        <a:pt x="28848" y="7865"/>
                        <a:pt x="30470" y="7144"/>
                      </a:cubicBezTo>
                      <a:cubicBezTo>
                        <a:pt x="32732" y="6139"/>
                        <a:pt x="37248" y="4357"/>
                        <a:pt x="39995" y="3572"/>
                      </a:cubicBezTo>
                      <a:cubicBezTo>
                        <a:pt x="41568" y="3122"/>
                        <a:pt x="43184" y="2830"/>
                        <a:pt x="44757" y="2381"/>
                      </a:cubicBezTo>
                      <a:cubicBezTo>
                        <a:pt x="53292" y="-57"/>
                        <a:pt x="42191" y="2419"/>
                        <a:pt x="54282" y="0"/>
                      </a:cubicBezTo>
                      <a:cubicBezTo>
                        <a:pt x="56267" y="3969"/>
                        <a:pt x="60457" y="7474"/>
                        <a:pt x="60236" y="11906"/>
                      </a:cubicBezTo>
                      <a:cubicBezTo>
                        <a:pt x="60005" y="16529"/>
                        <a:pt x="56493" y="20674"/>
                        <a:pt x="53092" y="23813"/>
                      </a:cubicBezTo>
                      <a:cubicBezTo>
                        <a:pt x="50969" y="25773"/>
                        <a:pt x="47498" y="25280"/>
                        <a:pt x="44757" y="26194"/>
                      </a:cubicBezTo>
                      <a:cubicBezTo>
                        <a:pt x="42729" y="26870"/>
                        <a:pt x="40716" y="27619"/>
                        <a:pt x="38804" y="28575"/>
                      </a:cubicBezTo>
                      <a:cubicBezTo>
                        <a:pt x="32971" y="31491"/>
                        <a:pt x="37285" y="30012"/>
                        <a:pt x="32851" y="33338"/>
                      </a:cubicBezTo>
                      <a:cubicBezTo>
                        <a:pt x="30562" y="35055"/>
                        <a:pt x="28378" y="37073"/>
                        <a:pt x="25707" y="38100"/>
                      </a:cubicBezTo>
                      <a:cubicBezTo>
                        <a:pt x="23088" y="39107"/>
                        <a:pt x="20151" y="38894"/>
                        <a:pt x="17373" y="39291"/>
                      </a:cubicBezTo>
                      <a:cubicBezTo>
                        <a:pt x="16182" y="38100"/>
                        <a:pt x="15095" y="36797"/>
                        <a:pt x="13801" y="35719"/>
                      </a:cubicBezTo>
                      <a:cubicBezTo>
                        <a:pt x="10540" y="33002"/>
                        <a:pt x="3410" y="29928"/>
                        <a:pt x="704" y="28575"/>
                      </a:cubicBezTo>
                      <a:cubicBezTo>
                        <a:pt x="-880" y="14309"/>
                        <a:pt x="704" y="16669"/>
                        <a:pt x="704" y="1428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3" name="任意多边形: 形状 1282">
                  <a:extLst>
                    <a:ext uri="{FF2B5EF4-FFF2-40B4-BE49-F238E27FC236}">
                      <a16:creationId xmlns:a16="http://schemas.microsoft.com/office/drawing/2014/main" id="{E79081AA-5002-573A-4ED3-BF873B02EE4F}"/>
                    </a:ext>
                  </a:extLst>
                </p:cNvPr>
                <p:cNvSpPr/>
                <p:nvPr/>
              </p:nvSpPr>
              <p:spPr>
                <a:xfrm>
                  <a:off x="611981" y="1204913"/>
                  <a:ext cx="69189" cy="33237"/>
                </a:xfrm>
                <a:custGeom>
                  <a:avLst/>
                  <a:gdLst>
                    <a:gd name="connsiteX0" fmla="*/ 23813 w 69189"/>
                    <a:gd name="connsiteY0" fmla="*/ 4762 h 33237"/>
                    <a:gd name="connsiteX1" fmla="*/ 23813 w 69189"/>
                    <a:gd name="connsiteY1" fmla="*/ 4762 h 33237"/>
                    <a:gd name="connsiteX2" fmla="*/ 35719 w 69189"/>
                    <a:gd name="connsiteY2" fmla="*/ 7143 h 33237"/>
                    <a:gd name="connsiteX3" fmla="*/ 38100 w 69189"/>
                    <a:gd name="connsiteY3" fmla="*/ 10715 h 33237"/>
                    <a:gd name="connsiteX4" fmla="*/ 48816 w 69189"/>
                    <a:gd name="connsiteY4" fmla="*/ 7143 h 33237"/>
                    <a:gd name="connsiteX5" fmla="*/ 57150 w 69189"/>
                    <a:gd name="connsiteY5" fmla="*/ 3571 h 33237"/>
                    <a:gd name="connsiteX6" fmla="*/ 60722 w 69189"/>
                    <a:gd name="connsiteY6" fmla="*/ 1190 h 33237"/>
                    <a:gd name="connsiteX7" fmla="*/ 65485 w 69189"/>
                    <a:gd name="connsiteY7" fmla="*/ 0 h 33237"/>
                    <a:gd name="connsiteX8" fmla="*/ 69057 w 69189"/>
                    <a:gd name="connsiteY8" fmla="*/ 19050 h 33237"/>
                    <a:gd name="connsiteX9" fmla="*/ 61913 w 69189"/>
                    <a:gd name="connsiteY9" fmla="*/ 28575 h 33237"/>
                    <a:gd name="connsiteX10" fmla="*/ 55960 w 69189"/>
                    <a:gd name="connsiteY10" fmla="*/ 29765 h 33237"/>
                    <a:gd name="connsiteX11" fmla="*/ 1191 w 69189"/>
                    <a:gd name="connsiteY11" fmla="*/ 22621 h 33237"/>
                    <a:gd name="connsiteX12" fmla="*/ 0 w 69189"/>
                    <a:gd name="connsiteY12" fmla="*/ 16668 h 33237"/>
                    <a:gd name="connsiteX13" fmla="*/ 3572 w 69189"/>
                    <a:gd name="connsiteY13" fmla="*/ 5953 h 33237"/>
                    <a:gd name="connsiteX14" fmla="*/ 7144 w 69189"/>
                    <a:gd name="connsiteY14" fmla="*/ 4762 h 33237"/>
                    <a:gd name="connsiteX15" fmla="*/ 23813 w 69189"/>
                    <a:gd name="connsiteY15" fmla="*/ 4762 h 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89" h="33237">
                      <a:moveTo>
                        <a:pt x="23813" y="4762"/>
                      </a:moveTo>
                      <a:lnTo>
                        <a:pt x="23813" y="4762"/>
                      </a:lnTo>
                      <a:cubicBezTo>
                        <a:pt x="27782" y="5556"/>
                        <a:pt x="31983" y="5586"/>
                        <a:pt x="35719" y="7143"/>
                      </a:cubicBezTo>
                      <a:cubicBezTo>
                        <a:pt x="37040" y="7693"/>
                        <a:pt x="36669" y="10715"/>
                        <a:pt x="38100" y="10715"/>
                      </a:cubicBezTo>
                      <a:cubicBezTo>
                        <a:pt x="41865" y="10715"/>
                        <a:pt x="45291" y="8465"/>
                        <a:pt x="48816" y="7143"/>
                      </a:cubicBezTo>
                      <a:cubicBezTo>
                        <a:pt x="51646" y="6082"/>
                        <a:pt x="54447" y="4923"/>
                        <a:pt x="57150" y="3571"/>
                      </a:cubicBezTo>
                      <a:cubicBezTo>
                        <a:pt x="58430" y="2931"/>
                        <a:pt x="59407" y="1754"/>
                        <a:pt x="60722" y="1190"/>
                      </a:cubicBezTo>
                      <a:cubicBezTo>
                        <a:pt x="62226" y="546"/>
                        <a:pt x="63897" y="397"/>
                        <a:pt x="65485" y="0"/>
                      </a:cubicBezTo>
                      <a:cubicBezTo>
                        <a:pt x="66102" y="2467"/>
                        <a:pt x="69944" y="16213"/>
                        <a:pt x="69057" y="19050"/>
                      </a:cubicBezTo>
                      <a:cubicBezTo>
                        <a:pt x="67873" y="22838"/>
                        <a:pt x="64985" y="26062"/>
                        <a:pt x="61913" y="28575"/>
                      </a:cubicBezTo>
                      <a:cubicBezTo>
                        <a:pt x="60347" y="29856"/>
                        <a:pt x="57944" y="29368"/>
                        <a:pt x="55960" y="29765"/>
                      </a:cubicBezTo>
                      <a:cubicBezTo>
                        <a:pt x="41191" y="29414"/>
                        <a:pt x="10609" y="41459"/>
                        <a:pt x="1191" y="22621"/>
                      </a:cubicBezTo>
                      <a:cubicBezTo>
                        <a:pt x="286" y="20811"/>
                        <a:pt x="397" y="18652"/>
                        <a:pt x="0" y="16668"/>
                      </a:cubicBezTo>
                      <a:cubicBezTo>
                        <a:pt x="1191" y="13096"/>
                        <a:pt x="1635" y="9181"/>
                        <a:pt x="3572" y="5953"/>
                      </a:cubicBezTo>
                      <a:cubicBezTo>
                        <a:pt x="4218" y="4877"/>
                        <a:pt x="5890" y="4822"/>
                        <a:pt x="7144" y="4762"/>
                      </a:cubicBezTo>
                      <a:cubicBezTo>
                        <a:pt x="14280" y="4422"/>
                        <a:pt x="21035" y="4762"/>
                        <a:pt x="23813"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4" name="任意多边形: 形状 1283">
                  <a:extLst>
                    <a:ext uri="{FF2B5EF4-FFF2-40B4-BE49-F238E27FC236}">
                      <a16:creationId xmlns:a16="http://schemas.microsoft.com/office/drawing/2014/main" id="{A9B871B9-7213-62D5-A908-80EA10FB5F58}"/>
                    </a:ext>
                  </a:extLst>
                </p:cNvPr>
                <p:cNvSpPr/>
                <p:nvPr/>
              </p:nvSpPr>
              <p:spPr>
                <a:xfrm>
                  <a:off x="598360" y="1238250"/>
                  <a:ext cx="62707" cy="38861"/>
                </a:xfrm>
                <a:custGeom>
                  <a:avLst/>
                  <a:gdLst>
                    <a:gd name="connsiteX0" fmla="*/ 16003 w 62707"/>
                    <a:gd name="connsiteY0" fmla="*/ 5953 h 38861"/>
                    <a:gd name="connsiteX1" fmla="*/ 16003 w 62707"/>
                    <a:gd name="connsiteY1" fmla="*/ 5953 h 38861"/>
                    <a:gd name="connsiteX2" fmla="*/ 11240 w 62707"/>
                    <a:gd name="connsiteY2" fmla="*/ 21431 h 38861"/>
                    <a:gd name="connsiteX3" fmla="*/ 7668 w 62707"/>
                    <a:gd name="connsiteY3" fmla="*/ 22622 h 38861"/>
                    <a:gd name="connsiteX4" fmla="*/ 5287 w 62707"/>
                    <a:gd name="connsiteY4" fmla="*/ 38100 h 38861"/>
                    <a:gd name="connsiteX5" fmla="*/ 44578 w 62707"/>
                    <a:gd name="connsiteY5" fmla="*/ 34528 h 38861"/>
                    <a:gd name="connsiteX6" fmla="*/ 51721 w 62707"/>
                    <a:gd name="connsiteY6" fmla="*/ 29766 h 38861"/>
                    <a:gd name="connsiteX7" fmla="*/ 55293 w 62707"/>
                    <a:gd name="connsiteY7" fmla="*/ 27384 h 38861"/>
                    <a:gd name="connsiteX8" fmla="*/ 61246 w 62707"/>
                    <a:gd name="connsiteY8" fmla="*/ 21431 h 38861"/>
                    <a:gd name="connsiteX9" fmla="*/ 61246 w 62707"/>
                    <a:gd name="connsiteY9" fmla="*/ 3572 h 38861"/>
                    <a:gd name="connsiteX10" fmla="*/ 45768 w 62707"/>
                    <a:gd name="connsiteY10" fmla="*/ 0 h 38861"/>
                    <a:gd name="connsiteX11" fmla="*/ 25528 w 62707"/>
                    <a:gd name="connsiteY11" fmla="*/ 2381 h 38861"/>
                    <a:gd name="connsiteX12" fmla="*/ 20765 w 62707"/>
                    <a:gd name="connsiteY12" fmla="*/ 7144 h 38861"/>
                    <a:gd name="connsiteX13" fmla="*/ 17193 w 62707"/>
                    <a:gd name="connsiteY13" fmla="*/ 8334 h 38861"/>
                    <a:gd name="connsiteX14" fmla="*/ 16003 w 62707"/>
                    <a:gd name="connsiteY14" fmla="*/ 5953 h 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07" h="38861">
                      <a:moveTo>
                        <a:pt x="16003" y="5953"/>
                      </a:moveTo>
                      <a:lnTo>
                        <a:pt x="16003" y="5953"/>
                      </a:lnTo>
                      <a:cubicBezTo>
                        <a:pt x="15603" y="7750"/>
                        <a:pt x="14109" y="18562"/>
                        <a:pt x="11240" y="21431"/>
                      </a:cubicBezTo>
                      <a:cubicBezTo>
                        <a:pt x="10353" y="22318"/>
                        <a:pt x="8859" y="22225"/>
                        <a:pt x="7668" y="22622"/>
                      </a:cubicBezTo>
                      <a:cubicBezTo>
                        <a:pt x="5933" y="24357"/>
                        <a:pt x="-7102" y="35549"/>
                        <a:pt x="5287" y="38100"/>
                      </a:cubicBezTo>
                      <a:cubicBezTo>
                        <a:pt x="18168" y="40752"/>
                        <a:pt x="31481" y="35719"/>
                        <a:pt x="44578" y="34528"/>
                      </a:cubicBezTo>
                      <a:cubicBezTo>
                        <a:pt x="50853" y="32437"/>
                        <a:pt x="45777" y="34720"/>
                        <a:pt x="51721" y="29766"/>
                      </a:cubicBezTo>
                      <a:cubicBezTo>
                        <a:pt x="52820" y="28850"/>
                        <a:pt x="54216" y="28326"/>
                        <a:pt x="55293" y="27384"/>
                      </a:cubicBezTo>
                      <a:cubicBezTo>
                        <a:pt x="57405" y="25536"/>
                        <a:pt x="59262" y="23415"/>
                        <a:pt x="61246" y="21431"/>
                      </a:cubicBezTo>
                      <a:cubicBezTo>
                        <a:pt x="62132" y="16115"/>
                        <a:pt x="64037" y="8689"/>
                        <a:pt x="61246" y="3572"/>
                      </a:cubicBezTo>
                      <a:cubicBezTo>
                        <a:pt x="59810" y="939"/>
                        <a:pt x="46203" y="54"/>
                        <a:pt x="45768" y="0"/>
                      </a:cubicBezTo>
                      <a:cubicBezTo>
                        <a:pt x="39021" y="794"/>
                        <a:pt x="32060" y="515"/>
                        <a:pt x="25528" y="2381"/>
                      </a:cubicBezTo>
                      <a:cubicBezTo>
                        <a:pt x="23369" y="2998"/>
                        <a:pt x="22592" y="5839"/>
                        <a:pt x="20765" y="7144"/>
                      </a:cubicBezTo>
                      <a:cubicBezTo>
                        <a:pt x="19744" y="7873"/>
                        <a:pt x="18384" y="7937"/>
                        <a:pt x="17193" y="8334"/>
                      </a:cubicBezTo>
                      <a:lnTo>
                        <a:pt x="16003" y="5953"/>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5" name="任意多边形: 形状 1284">
                  <a:extLst>
                    <a:ext uri="{FF2B5EF4-FFF2-40B4-BE49-F238E27FC236}">
                      <a16:creationId xmlns:a16="http://schemas.microsoft.com/office/drawing/2014/main" id="{0C35856D-3F6C-2548-FF34-CC65980A4CB1}"/>
                    </a:ext>
                  </a:extLst>
                </p:cNvPr>
                <p:cNvSpPr/>
                <p:nvPr/>
              </p:nvSpPr>
              <p:spPr>
                <a:xfrm>
                  <a:off x="600075" y="1276465"/>
                  <a:ext cx="54769" cy="54812"/>
                </a:xfrm>
                <a:custGeom>
                  <a:avLst/>
                  <a:gdLst>
                    <a:gd name="connsiteX0" fmla="*/ 30956 w 54769"/>
                    <a:gd name="connsiteY0" fmla="*/ 1076 h 54812"/>
                    <a:gd name="connsiteX1" fmla="*/ 30956 w 54769"/>
                    <a:gd name="connsiteY1" fmla="*/ 1076 h 54812"/>
                    <a:gd name="connsiteX2" fmla="*/ 19050 w 54769"/>
                    <a:gd name="connsiteY2" fmla="*/ 2266 h 54812"/>
                    <a:gd name="connsiteX3" fmla="*/ 0 w 54769"/>
                    <a:gd name="connsiteY3" fmla="*/ 7029 h 54812"/>
                    <a:gd name="connsiteX4" fmla="*/ 10716 w 54769"/>
                    <a:gd name="connsiteY4" fmla="*/ 23698 h 54812"/>
                    <a:gd name="connsiteX5" fmla="*/ 16669 w 54769"/>
                    <a:gd name="connsiteY5" fmla="*/ 24888 h 54812"/>
                    <a:gd name="connsiteX6" fmla="*/ 17859 w 54769"/>
                    <a:gd name="connsiteY6" fmla="*/ 28460 h 54812"/>
                    <a:gd name="connsiteX7" fmla="*/ 19050 w 54769"/>
                    <a:gd name="connsiteY7" fmla="*/ 42748 h 54812"/>
                    <a:gd name="connsiteX8" fmla="*/ 21431 w 54769"/>
                    <a:gd name="connsiteY8" fmla="*/ 46319 h 54812"/>
                    <a:gd name="connsiteX9" fmla="*/ 27384 w 54769"/>
                    <a:gd name="connsiteY9" fmla="*/ 54654 h 54812"/>
                    <a:gd name="connsiteX10" fmla="*/ 50006 w 54769"/>
                    <a:gd name="connsiteY10" fmla="*/ 53463 h 54812"/>
                    <a:gd name="connsiteX11" fmla="*/ 52388 w 54769"/>
                    <a:gd name="connsiteY11" fmla="*/ 46319 h 54812"/>
                    <a:gd name="connsiteX12" fmla="*/ 54769 w 54769"/>
                    <a:gd name="connsiteY12" fmla="*/ 34413 h 54812"/>
                    <a:gd name="connsiteX13" fmla="*/ 52388 w 54769"/>
                    <a:gd name="connsiteY13" fmla="*/ 14173 h 54812"/>
                    <a:gd name="connsiteX14" fmla="*/ 48816 w 54769"/>
                    <a:gd name="connsiteY14" fmla="*/ 7029 h 54812"/>
                    <a:gd name="connsiteX15" fmla="*/ 44053 w 54769"/>
                    <a:gd name="connsiteY15" fmla="*/ 5838 h 54812"/>
                    <a:gd name="connsiteX16" fmla="*/ 40481 w 54769"/>
                    <a:gd name="connsiteY16" fmla="*/ 4648 h 54812"/>
                    <a:gd name="connsiteX17" fmla="*/ 30956 w 54769"/>
                    <a:gd name="connsiteY17" fmla="*/ 1076 h 5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69" h="54812">
                      <a:moveTo>
                        <a:pt x="30956" y="1076"/>
                      </a:moveTo>
                      <a:lnTo>
                        <a:pt x="30956" y="1076"/>
                      </a:lnTo>
                      <a:cubicBezTo>
                        <a:pt x="26987" y="1473"/>
                        <a:pt x="23038" y="2266"/>
                        <a:pt x="19050" y="2266"/>
                      </a:cubicBezTo>
                      <a:cubicBezTo>
                        <a:pt x="-1093" y="2266"/>
                        <a:pt x="2451" y="-5224"/>
                        <a:pt x="0" y="7029"/>
                      </a:cubicBezTo>
                      <a:cubicBezTo>
                        <a:pt x="3856" y="17631"/>
                        <a:pt x="1626" y="20062"/>
                        <a:pt x="10716" y="23698"/>
                      </a:cubicBezTo>
                      <a:cubicBezTo>
                        <a:pt x="12595" y="24449"/>
                        <a:pt x="14685" y="24491"/>
                        <a:pt x="16669" y="24888"/>
                      </a:cubicBezTo>
                      <a:cubicBezTo>
                        <a:pt x="17066" y="26079"/>
                        <a:pt x="17693" y="27216"/>
                        <a:pt x="17859" y="28460"/>
                      </a:cubicBezTo>
                      <a:cubicBezTo>
                        <a:pt x="18491" y="33197"/>
                        <a:pt x="18113" y="38062"/>
                        <a:pt x="19050" y="42748"/>
                      </a:cubicBezTo>
                      <a:cubicBezTo>
                        <a:pt x="19331" y="44151"/>
                        <a:pt x="20721" y="45077"/>
                        <a:pt x="21431" y="46319"/>
                      </a:cubicBezTo>
                      <a:cubicBezTo>
                        <a:pt x="25611" y="53633"/>
                        <a:pt x="21567" y="48835"/>
                        <a:pt x="27384" y="54654"/>
                      </a:cubicBezTo>
                      <a:cubicBezTo>
                        <a:pt x="34925" y="54257"/>
                        <a:pt x="42842" y="55851"/>
                        <a:pt x="50006" y="53463"/>
                      </a:cubicBezTo>
                      <a:cubicBezTo>
                        <a:pt x="52387" y="52669"/>
                        <a:pt x="51779" y="48754"/>
                        <a:pt x="52388" y="46319"/>
                      </a:cubicBezTo>
                      <a:cubicBezTo>
                        <a:pt x="53370" y="42393"/>
                        <a:pt x="54769" y="34413"/>
                        <a:pt x="54769" y="34413"/>
                      </a:cubicBezTo>
                      <a:cubicBezTo>
                        <a:pt x="53975" y="27666"/>
                        <a:pt x="53396" y="20891"/>
                        <a:pt x="52388" y="14173"/>
                      </a:cubicBezTo>
                      <a:cubicBezTo>
                        <a:pt x="52124" y="12413"/>
                        <a:pt x="50320" y="8032"/>
                        <a:pt x="48816" y="7029"/>
                      </a:cubicBezTo>
                      <a:cubicBezTo>
                        <a:pt x="47454" y="6121"/>
                        <a:pt x="45627" y="6288"/>
                        <a:pt x="44053" y="5838"/>
                      </a:cubicBezTo>
                      <a:cubicBezTo>
                        <a:pt x="42846" y="5493"/>
                        <a:pt x="41699" y="4952"/>
                        <a:pt x="40481" y="4648"/>
                      </a:cubicBezTo>
                      <a:cubicBezTo>
                        <a:pt x="34782" y="3223"/>
                        <a:pt x="32544" y="1671"/>
                        <a:pt x="30956" y="107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任意多边形: 形状 1285">
                  <a:extLst>
                    <a:ext uri="{FF2B5EF4-FFF2-40B4-BE49-F238E27FC236}">
                      <a16:creationId xmlns:a16="http://schemas.microsoft.com/office/drawing/2014/main" id="{2384331B-EA97-CEFB-4308-C6CFC04FC79B}"/>
                    </a:ext>
                  </a:extLst>
                </p:cNvPr>
                <p:cNvSpPr/>
                <p:nvPr/>
              </p:nvSpPr>
              <p:spPr>
                <a:xfrm>
                  <a:off x="681038" y="1164431"/>
                  <a:ext cx="60762" cy="60722"/>
                </a:xfrm>
                <a:custGeom>
                  <a:avLst/>
                  <a:gdLst>
                    <a:gd name="connsiteX0" fmla="*/ 21431 w 60762"/>
                    <a:gd name="connsiteY0" fmla="*/ 0 h 60722"/>
                    <a:gd name="connsiteX1" fmla="*/ 21431 w 60762"/>
                    <a:gd name="connsiteY1" fmla="*/ 0 h 60722"/>
                    <a:gd name="connsiteX2" fmla="*/ 28575 w 60762"/>
                    <a:gd name="connsiteY2" fmla="*/ 9525 h 60722"/>
                    <a:gd name="connsiteX3" fmla="*/ 36909 w 60762"/>
                    <a:gd name="connsiteY3" fmla="*/ 28575 h 60722"/>
                    <a:gd name="connsiteX4" fmla="*/ 39290 w 60762"/>
                    <a:gd name="connsiteY4" fmla="*/ 32147 h 60722"/>
                    <a:gd name="connsiteX5" fmla="*/ 58340 w 60762"/>
                    <a:gd name="connsiteY5" fmla="*/ 35719 h 60722"/>
                    <a:gd name="connsiteX6" fmla="*/ 59531 w 60762"/>
                    <a:gd name="connsiteY6" fmla="*/ 41672 h 60722"/>
                    <a:gd name="connsiteX7" fmla="*/ 60721 w 60762"/>
                    <a:gd name="connsiteY7" fmla="*/ 45244 h 60722"/>
                    <a:gd name="connsiteX8" fmla="*/ 57150 w 60762"/>
                    <a:gd name="connsiteY8" fmla="*/ 52388 h 60722"/>
                    <a:gd name="connsiteX9" fmla="*/ 51196 w 60762"/>
                    <a:gd name="connsiteY9" fmla="*/ 55960 h 60722"/>
                    <a:gd name="connsiteX10" fmla="*/ 35718 w 60762"/>
                    <a:gd name="connsiteY10" fmla="*/ 60722 h 60722"/>
                    <a:gd name="connsiteX11" fmla="*/ 27384 w 60762"/>
                    <a:gd name="connsiteY11" fmla="*/ 59532 h 60722"/>
                    <a:gd name="connsiteX12" fmla="*/ 25003 w 60762"/>
                    <a:gd name="connsiteY12" fmla="*/ 57150 h 60722"/>
                    <a:gd name="connsiteX13" fmla="*/ 21431 w 60762"/>
                    <a:gd name="connsiteY13" fmla="*/ 55960 h 60722"/>
                    <a:gd name="connsiteX14" fmla="*/ 9525 w 60762"/>
                    <a:gd name="connsiteY14" fmla="*/ 53578 h 60722"/>
                    <a:gd name="connsiteX15" fmla="*/ 4762 w 60762"/>
                    <a:gd name="connsiteY15" fmla="*/ 47625 h 60722"/>
                    <a:gd name="connsiteX16" fmla="*/ 0 w 60762"/>
                    <a:gd name="connsiteY16" fmla="*/ 45244 h 60722"/>
                    <a:gd name="connsiteX17" fmla="*/ 1190 w 60762"/>
                    <a:gd name="connsiteY17" fmla="*/ 35719 h 60722"/>
                    <a:gd name="connsiteX18" fmla="*/ 5953 w 60762"/>
                    <a:gd name="connsiteY18" fmla="*/ 33338 h 60722"/>
                    <a:gd name="connsiteX19" fmla="*/ 14287 w 60762"/>
                    <a:gd name="connsiteY19" fmla="*/ 29766 h 60722"/>
                    <a:gd name="connsiteX20" fmla="*/ 17859 w 60762"/>
                    <a:gd name="connsiteY20" fmla="*/ 28575 h 60722"/>
                    <a:gd name="connsiteX21" fmla="*/ 22621 w 60762"/>
                    <a:gd name="connsiteY21" fmla="*/ 26194 h 60722"/>
                    <a:gd name="connsiteX22" fmla="*/ 23812 w 60762"/>
                    <a:gd name="connsiteY22" fmla="*/ 22622 h 60722"/>
                    <a:gd name="connsiteX23" fmla="*/ 19050 w 60762"/>
                    <a:gd name="connsiteY23" fmla="*/ 15478 h 60722"/>
                    <a:gd name="connsiteX24" fmla="*/ 21431 w 60762"/>
                    <a:gd name="connsiteY24" fmla="*/ 0 h 6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762" h="60722">
                      <a:moveTo>
                        <a:pt x="21431" y="0"/>
                      </a:moveTo>
                      <a:lnTo>
                        <a:pt x="21431" y="0"/>
                      </a:lnTo>
                      <a:cubicBezTo>
                        <a:pt x="23812" y="3175"/>
                        <a:pt x="26993" y="5885"/>
                        <a:pt x="28575" y="9525"/>
                      </a:cubicBezTo>
                      <a:cubicBezTo>
                        <a:pt x="37410" y="29847"/>
                        <a:pt x="26728" y="25183"/>
                        <a:pt x="36909" y="28575"/>
                      </a:cubicBezTo>
                      <a:cubicBezTo>
                        <a:pt x="37703" y="29766"/>
                        <a:pt x="38191" y="31231"/>
                        <a:pt x="39290" y="32147"/>
                      </a:cubicBezTo>
                      <a:cubicBezTo>
                        <a:pt x="44310" y="36330"/>
                        <a:pt x="53101" y="35282"/>
                        <a:pt x="58340" y="35719"/>
                      </a:cubicBezTo>
                      <a:cubicBezTo>
                        <a:pt x="58737" y="37703"/>
                        <a:pt x="59040" y="39709"/>
                        <a:pt x="59531" y="41672"/>
                      </a:cubicBezTo>
                      <a:cubicBezTo>
                        <a:pt x="59835" y="42890"/>
                        <a:pt x="60993" y="44019"/>
                        <a:pt x="60721" y="45244"/>
                      </a:cubicBezTo>
                      <a:cubicBezTo>
                        <a:pt x="60144" y="47843"/>
                        <a:pt x="58919" y="50398"/>
                        <a:pt x="57150" y="52388"/>
                      </a:cubicBezTo>
                      <a:cubicBezTo>
                        <a:pt x="55612" y="54118"/>
                        <a:pt x="53303" y="55002"/>
                        <a:pt x="51196" y="55960"/>
                      </a:cubicBezTo>
                      <a:cubicBezTo>
                        <a:pt x="48406" y="57228"/>
                        <a:pt x="38299" y="59985"/>
                        <a:pt x="35718" y="60722"/>
                      </a:cubicBezTo>
                      <a:cubicBezTo>
                        <a:pt x="32940" y="60325"/>
                        <a:pt x="30046" y="60419"/>
                        <a:pt x="27384" y="59532"/>
                      </a:cubicBezTo>
                      <a:cubicBezTo>
                        <a:pt x="26319" y="59177"/>
                        <a:pt x="25966" y="57728"/>
                        <a:pt x="25003" y="57150"/>
                      </a:cubicBezTo>
                      <a:cubicBezTo>
                        <a:pt x="23927" y="56504"/>
                        <a:pt x="22654" y="56242"/>
                        <a:pt x="21431" y="55960"/>
                      </a:cubicBezTo>
                      <a:cubicBezTo>
                        <a:pt x="17487" y="55050"/>
                        <a:pt x="13494" y="54372"/>
                        <a:pt x="9525" y="53578"/>
                      </a:cubicBezTo>
                      <a:cubicBezTo>
                        <a:pt x="8253" y="51671"/>
                        <a:pt x="6795" y="48980"/>
                        <a:pt x="4762" y="47625"/>
                      </a:cubicBezTo>
                      <a:cubicBezTo>
                        <a:pt x="3285" y="46640"/>
                        <a:pt x="1587" y="46038"/>
                        <a:pt x="0" y="45244"/>
                      </a:cubicBezTo>
                      <a:cubicBezTo>
                        <a:pt x="397" y="42069"/>
                        <a:pt x="-241" y="38581"/>
                        <a:pt x="1190" y="35719"/>
                      </a:cubicBezTo>
                      <a:cubicBezTo>
                        <a:pt x="1984" y="34131"/>
                        <a:pt x="4337" y="34072"/>
                        <a:pt x="5953" y="33338"/>
                      </a:cubicBezTo>
                      <a:cubicBezTo>
                        <a:pt x="8705" y="32087"/>
                        <a:pt x="11481" y="30889"/>
                        <a:pt x="14287" y="29766"/>
                      </a:cubicBezTo>
                      <a:cubicBezTo>
                        <a:pt x="15452" y="29300"/>
                        <a:pt x="16705" y="29069"/>
                        <a:pt x="17859" y="28575"/>
                      </a:cubicBezTo>
                      <a:cubicBezTo>
                        <a:pt x="19490" y="27876"/>
                        <a:pt x="21034" y="26988"/>
                        <a:pt x="22621" y="26194"/>
                      </a:cubicBezTo>
                      <a:cubicBezTo>
                        <a:pt x="23018" y="25003"/>
                        <a:pt x="24209" y="23813"/>
                        <a:pt x="23812" y="22622"/>
                      </a:cubicBezTo>
                      <a:cubicBezTo>
                        <a:pt x="22907" y="19907"/>
                        <a:pt x="19050" y="18340"/>
                        <a:pt x="19050" y="15478"/>
                      </a:cubicBezTo>
                      <a:lnTo>
                        <a:pt x="21431" y="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7" name="任意多边形: 形状 1286">
                  <a:extLst>
                    <a:ext uri="{FF2B5EF4-FFF2-40B4-BE49-F238E27FC236}">
                      <a16:creationId xmlns:a16="http://schemas.microsoft.com/office/drawing/2014/main" id="{04CBFFD4-9D85-8C02-2CBA-2F4F932F9B67}"/>
                    </a:ext>
                  </a:extLst>
                </p:cNvPr>
                <p:cNvSpPr/>
                <p:nvPr/>
              </p:nvSpPr>
              <p:spPr>
                <a:xfrm>
                  <a:off x="663789" y="1224540"/>
                  <a:ext cx="50645" cy="45857"/>
                </a:xfrm>
                <a:custGeom>
                  <a:avLst/>
                  <a:gdLst>
                    <a:gd name="connsiteX0" fmla="*/ 22011 w 50645"/>
                    <a:gd name="connsiteY0" fmla="*/ 5376 h 45857"/>
                    <a:gd name="connsiteX1" fmla="*/ 22011 w 50645"/>
                    <a:gd name="connsiteY1" fmla="*/ 5376 h 45857"/>
                    <a:gd name="connsiteX2" fmla="*/ 13677 w 50645"/>
                    <a:gd name="connsiteY2" fmla="*/ 14901 h 45857"/>
                    <a:gd name="connsiteX3" fmla="*/ 5342 w 50645"/>
                    <a:gd name="connsiteY3" fmla="*/ 24426 h 45857"/>
                    <a:gd name="connsiteX4" fmla="*/ 1770 w 50645"/>
                    <a:gd name="connsiteY4" fmla="*/ 25616 h 45857"/>
                    <a:gd name="connsiteX5" fmla="*/ 580 w 50645"/>
                    <a:gd name="connsiteY5" fmla="*/ 43476 h 45857"/>
                    <a:gd name="connsiteX6" fmla="*/ 7724 w 50645"/>
                    <a:gd name="connsiteY6" fmla="*/ 45857 h 45857"/>
                    <a:gd name="connsiteX7" fmla="*/ 33917 w 50645"/>
                    <a:gd name="connsiteY7" fmla="*/ 44666 h 45857"/>
                    <a:gd name="connsiteX8" fmla="*/ 38680 w 50645"/>
                    <a:gd name="connsiteY8" fmla="*/ 37523 h 45857"/>
                    <a:gd name="connsiteX9" fmla="*/ 42252 w 50645"/>
                    <a:gd name="connsiteY9" fmla="*/ 33951 h 45857"/>
                    <a:gd name="connsiteX10" fmla="*/ 44633 w 50645"/>
                    <a:gd name="connsiteY10" fmla="*/ 27998 h 45857"/>
                    <a:gd name="connsiteX11" fmla="*/ 45824 w 50645"/>
                    <a:gd name="connsiteY11" fmla="*/ 24426 h 45857"/>
                    <a:gd name="connsiteX12" fmla="*/ 49395 w 50645"/>
                    <a:gd name="connsiteY12" fmla="*/ 22044 h 45857"/>
                    <a:gd name="connsiteX13" fmla="*/ 50586 w 50645"/>
                    <a:gd name="connsiteY13" fmla="*/ 18473 h 45857"/>
                    <a:gd name="connsiteX14" fmla="*/ 45824 w 50645"/>
                    <a:gd name="connsiteY14" fmla="*/ 8948 h 45857"/>
                    <a:gd name="connsiteX15" fmla="*/ 39870 w 50645"/>
                    <a:gd name="connsiteY15" fmla="*/ 5376 h 45857"/>
                    <a:gd name="connsiteX16" fmla="*/ 30345 w 50645"/>
                    <a:gd name="connsiteY16" fmla="*/ 613 h 45857"/>
                    <a:gd name="connsiteX17" fmla="*/ 22011 w 50645"/>
                    <a:gd name="connsiteY17" fmla="*/ 5376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45" h="45857">
                      <a:moveTo>
                        <a:pt x="22011" y="5376"/>
                      </a:moveTo>
                      <a:lnTo>
                        <a:pt x="22011" y="5376"/>
                      </a:lnTo>
                      <a:cubicBezTo>
                        <a:pt x="19233" y="8551"/>
                        <a:pt x="16349" y="11636"/>
                        <a:pt x="13677" y="14901"/>
                      </a:cubicBezTo>
                      <a:cubicBezTo>
                        <a:pt x="11173" y="17961"/>
                        <a:pt x="9493" y="23043"/>
                        <a:pt x="5342" y="24426"/>
                      </a:cubicBezTo>
                      <a:lnTo>
                        <a:pt x="1770" y="25616"/>
                      </a:lnTo>
                      <a:cubicBezTo>
                        <a:pt x="1373" y="31569"/>
                        <a:pt x="-1104" y="37752"/>
                        <a:pt x="580" y="43476"/>
                      </a:cubicBezTo>
                      <a:cubicBezTo>
                        <a:pt x="1288" y="45884"/>
                        <a:pt x="5215" y="45767"/>
                        <a:pt x="7724" y="45857"/>
                      </a:cubicBezTo>
                      <a:lnTo>
                        <a:pt x="33917" y="44666"/>
                      </a:lnTo>
                      <a:cubicBezTo>
                        <a:pt x="35505" y="42285"/>
                        <a:pt x="36923" y="39782"/>
                        <a:pt x="38680" y="37523"/>
                      </a:cubicBezTo>
                      <a:cubicBezTo>
                        <a:pt x="39714" y="36194"/>
                        <a:pt x="41360" y="35379"/>
                        <a:pt x="42252" y="33951"/>
                      </a:cubicBezTo>
                      <a:cubicBezTo>
                        <a:pt x="43385" y="32139"/>
                        <a:pt x="43883" y="29999"/>
                        <a:pt x="44633" y="27998"/>
                      </a:cubicBezTo>
                      <a:cubicBezTo>
                        <a:pt x="45074" y="26823"/>
                        <a:pt x="45040" y="25406"/>
                        <a:pt x="45824" y="24426"/>
                      </a:cubicBezTo>
                      <a:cubicBezTo>
                        <a:pt x="46718" y="23309"/>
                        <a:pt x="48205" y="22838"/>
                        <a:pt x="49395" y="22044"/>
                      </a:cubicBezTo>
                      <a:cubicBezTo>
                        <a:pt x="49792" y="20854"/>
                        <a:pt x="50916" y="19684"/>
                        <a:pt x="50586" y="18473"/>
                      </a:cubicBezTo>
                      <a:cubicBezTo>
                        <a:pt x="49652" y="15048"/>
                        <a:pt x="48072" y="11695"/>
                        <a:pt x="45824" y="8948"/>
                      </a:cubicBezTo>
                      <a:cubicBezTo>
                        <a:pt x="44358" y="7157"/>
                        <a:pt x="41908" y="6473"/>
                        <a:pt x="39870" y="5376"/>
                      </a:cubicBezTo>
                      <a:cubicBezTo>
                        <a:pt x="36744" y="3693"/>
                        <a:pt x="33461" y="2313"/>
                        <a:pt x="30345" y="613"/>
                      </a:cubicBezTo>
                      <a:cubicBezTo>
                        <a:pt x="25536" y="-2011"/>
                        <a:pt x="23400" y="4582"/>
                        <a:pt x="22011" y="537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8" name="任意多边形: 形状 1287">
                  <a:extLst>
                    <a:ext uri="{FF2B5EF4-FFF2-40B4-BE49-F238E27FC236}">
                      <a16:creationId xmlns:a16="http://schemas.microsoft.com/office/drawing/2014/main" id="{6B2A9C9C-D387-7DD7-755F-6D3AA427BB9E}"/>
                    </a:ext>
                  </a:extLst>
                </p:cNvPr>
                <p:cNvSpPr/>
                <p:nvPr/>
              </p:nvSpPr>
              <p:spPr>
                <a:xfrm>
                  <a:off x="654844" y="1272778"/>
                  <a:ext cx="43410" cy="40481"/>
                </a:xfrm>
                <a:custGeom>
                  <a:avLst/>
                  <a:gdLst>
                    <a:gd name="connsiteX0" fmla="*/ 0 w 43410"/>
                    <a:gd name="connsiteY0" fmla="*/ 0 h 40481"/>
                    <a:gd name="connsiteX1" fmla="*/ 0 w 43410"/>
                    <a:gd name="connsiteY1" fmla="*/ 0 h 40481"/>
                    <a:gd name="connsiteX2" fmla="*/ 16669 w 43410"/>
                    <a:gd name="connsiteY2" fmla="*/ 2381 h 40481"/>
                    <a:gd name="connsiteX3" fmla="*/ 40481 w 43410"/>
                    <a:gd name="connsiteY3" fmla="*/ 8335 h 40481"/>
                    <a:gd name="connsiteX4" fmla="*/ 42862 w 43410"/>
                    <a:gd name="connsiteY4" fmla="*/ 11906 h 40481"/>
                    <a:gd name="connsiteX5" fmla="*/ 41672 w 43410"/>
                    <a:gd name="connsiteY5" fmla="*/ 33338 h 40481"/>
                    <a:gd name="connsiteX6" fmla="*/ 25003 w 43410"/>
                    <a:gd name="connsiteY6" fmla="*/ 40481 h 40481"/>
                    <a:gd name="connsiteX7" fmla="*/ 8334 w 43410"/>
                    <a:gd name="connsiteY7" fmla="*/ 38100 h 40481"/>
                    <a:gd name="connsiteX8" fmla="*/ 9525 w 43410"/>
                    <a:gd name="connsiteY8" fmla="*/ 17860 h 40481"/>
                    <a:gd name="connsiteX9" fmla="*/ 4762 w 43410"/>
                    <a:gd name="connsiteY9" fmla="*/ 10716 h 40481"/>
                    <a:gd name="connsiteX10" fmla="*/ 3572 w 43410"/>
                    <a:gd name="connsiteY10" fmla="*/ 7144 h 40481"/>
                    <a:gd name="connsiteX11" fmla="*/ 0 w 43410"/>
                    <a:gd name="connsiteY11" fmla="*/ 4763 h 40481"/>
                    <a:gd name="connsiteX12" fmla="*/ 0 w 43410"/>
                    <a:gd name="connsiteY12" fmla="*/ 0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10" h="40481">
                      <a:moveTo>
                        <a:pt x="0" y="0"/>
                      </a:moveTo>
                      <a:lnTo>
                        <a:pt x="0" y="0"/>
                      </a:lnTo>
                      <a:cubicBezTo>
                        <a:pt x="5556" y="794"/>
                        <a:pt x="11133" y="1458"/>
                        <a:pt x="16669" y="2381"/>
                      </a:cubicBezTo>
                      <a:cubicBezTo>
                        <a:pt x="36164" y="5630"/>
                        <a:pt x="30298" y="3241"/>
                        <a:pt x="40481" y="8335"/>
                      </a:cubicBezTo>
                      <a:cubicBezTo>
                        <a:pt x="41275" y="9525"/>
                        <a:pt x="42794" y="10477"/>
                        <a:pt x="42862" y="11906"/>
                      </a:cubicBezTo>
                      <a:cubicBezTo>
                        <a:pt x="43202" y="19053"/>
                        <a:pt x="44381" y="26716"/>
                        <a:pt x="41672" y="33338"/>
                      </a:cubicBezTo>
                      <a:cubicBezTo>
                        <a:pt x="40743" y="35609"/>
                        <a:pt x="27848" y="39533"/>
                        <a:pt x="25003" y="40481"/>
                      </a:cubicBezTo>
                      <a:cubicBezTo>
                        <a:pt x="19447" y="39687"/>
                        <a:pt x="13004" y="41213"/>
                        <a:pt x="8334" y="38100"/>
                      </a:cubicBezTo>
                      <a:cubicBezTo>
                        <a:pt x="4356" y="35448"/>
                        <a:pt x="9119" y="19688"/>
                        <a:pt x="9525" y="17860"/>
                      </a:cubicBezTo>
                      <a:cubicBezTo>
                        <a:pt x="7937" y="15479"/>
                        <a:pt x="5667" y="13431"/>
                        <a:pt x="4762" y="10716"/>
                      </a:cubicBezTo>
                      <a:cubicBezTo>
                        <a:pt x="4365" y="9525"/>
                        <a:pt x="4356" y="8124"/>
                        <a:pt x="3572" y="7144"/>
                      </a:cubicBezTo>
                      <a:cubicBezTo>
                        <a:pt x="2678" y="6027"/>
                        <a:pt x="1191" y="5557"/>
                        <a:pt x="0" y="4763"/>
                      </a:cubicBezTo>
                      <a:lnTo>
                        <a:pt x="0" y="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9" name="任意多边形: 形状 1288">
                  <a:extLst>
                    <a:ext uri="{FF2B5EF4-FFF2-40B4-BE49-F238E27FC236}">
                      <a16:creationId xmlns:a16="http://schemas.microsoft.com/office/drawing/2014/main" id="{55AC53DC-5F5B-8E67-53E6-D32EC2334EA6}"/>
                    </a:ext>
                  </a:extLst>
                </p:cNvPr>
                <p:cNvSpPr/>
                <p:nvPr/>
              </p:nvSpPr>
              <p:spPr>
                <a:xfrm>
                  <a:off x="703659" y="1229916"/>
                  <a:ext cx="25004" cy="63115"/>
                </a:xfrm>
                <a:custGeom>
                  <a:avLst/>
                  <a:gdLst>
                    <a:gd name="connsiteX0" fmla="*/ 25004 w 25004"/>
                    <a:gd name="connsiteY0" fmla="*/ 15478 h 63115"/>
                    <a:gd name="connsiteX1" fmla="*/ 25004 w 25004"/>
                    <a:gd name="connsiteY1" fmla="*/ 15478 h 63115"/>
                    <a:gd name="connsiteX2" fmla="*/ 23813 w 25004"/>
                    <a:gd name="connsiteY2" fmla="*/ 3572 h 63115"/>
                    <a:gd name="connsiteX3" fmla="*/ 22622 w 25004"/>
                    <a:gd name="connsiteY3" fmla="*/ 0 h 63115"/>
                    <a:gd name="connsiteX4" fmla="*/ 20241 w 25004"/>
                    <a:gd name="connsiteY4" fmla="*/ 3572 h 63115"/>
                    <a:gd name="connsiteX5" fmla="*/ 16669 w 25004"/>
                    <a:gd name="connsiteY5" fmla="*/ 19050 h 63115"/>
                    <a:gd name="connsiteX6" fmla="*/ 9525 w 25004"/>
                    <a:gd name="connsiteY6" fmla="*/ 26193 h 63115"/>
                    <a:gd name="connsiteX7" fmla="*/ 7144 w 25004"/>
                    <a:gd name="connsiteY7" fmla="*/ 30956 h 63115"/>
                    <a:gd name="connsiteX8" fmla="*/ 0 w 25004"/>
                    <a:gd name="connsiteY8" fmla="*/ 41672 h 63115"/>
                    <a:gd name="connsiteX9" fmla="*/ 1191 w 25004"/>
                    <a:gd name="connsiteY9" fmla="*/ 58340 h 63115"/>
                    <a:gd name="connsiteX10" fmla="*/ 4763 w 25004"/>
                    <a:gd name="connsiteY10" fmla="*/ 59531 h 63115"/>
                    <a:gd name="connsiteX11" fmla="*/ 10716 w 25004"/>
                    <a:gd name="connsiteY11" fmla="*/ 48815 h 63115"/>
                    <a:gd name="connsiteX12" fmla="*/ 25004 w 25004"/>
                    <a:gd name="connsiteY12" fmla="*/ 46434 h 63115"/>
                    <a:gd name="connsiteX13" fmla="*/ 22622 w 25004"/>
                    <a:gd name="connsiteY13" fmla="*/ 39290 h 63115"/>
                    <a:gd name="connsiteX14" fmla="*/ 19050 w 25004"/>
                    <a:gd name="connsiteY14" fmla="*/ 30956 h 63115"/>
                    <a:gd name="connsiteX15" fmla="*/ 25004 w 25004"/>
                    <a:gd name="connsiteY15" fmla="*/ 15478 h 6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04" h="63115">
                      <a:moveTo>
                        <a:pt x="25004" y="15478"/>
                      </a:moveTo>
                      <a:lnTo>
                        <a:pt x="25004" y="15478"/>
                      </a:lnTo>
                      <a:cubicBezTo>
                        <a:pt x="24607" y="11509"/>
                        <a:pt x="24420" y="7514"/>
                        <a:pt x="23813" y="3572"/>
                      </a:cubicBezTo>
                      <a:cubicBezTo>
                        <a:pt x="23622" y="2331"/>
                        <a:pt x="23877" y="0"/>
                        <a:pt x="22622" y="0"/>
                      </a:cubicBezTo>
                      <a:cubicBezTo>
                        <a:pt x="21191" y="0"/>
                        <a:pt x="21035" y="2381"/>
                        <a:pt x="20241" y="3572"/>
                      </a:cubicBezTo>
                      <a:cubicBezTo>
                        <a:pt x="19050" y="8731"/>
                        <a:pt x="18936" y="14265"/>
                        <a:pt x="16669" y="19050"/>
                      </a:cubicBezTo>
                      <a:cubicBezTo>
                        <a:pt x="15227" y="22093"/>
                        <a:pt x="9525" y="26193"/>
                        <a:pt x="9525" y="26193"/>
                      </a:cubicBezTo>
                      <a:cubicBezTo>
                        <a:pt x="8731" y="27781"/>
                        <a:pt x="8162" y="29502"/>
                        <a:pt x="7144" y="30956"/>
                      </a:cubicBezTo>
                      <a:cubicBezTo>
                        <a:pt x="-596" y="42015"/>
                        <a:pt x="2570" y="33965"/>
                        <a:pt x="0" y="41672"/>
                      </a:cubicBezTo>
                      <a:cubicBezTo>
                        <a:pt x="397" y="47228"/>
                        <a:pt x="576" y="52804"/>
                        <a:pt x="1191" y="58340"/>
                      </a:cubicBezTo>
                      <a:cubicBezTo>
                        <a:pt x="1926" y="64956"/>
                        <a:pt x="2176" y="64059"/>
                        <a:pt x="4763" y="59531"/>
                      </a:cubicBezTo>
                      <a:cubicBezTo>
                        <a:pt x="5628" y="58016"/>
                        <a:pt x="9556" y="49356"/>
                        <a:pt x="10716" y="48815"/>
                      </a:cubicBezTo>
                      <a:cubicBezTo>
                        <a:pt x="15091" y="46773"/>
                        <a:pt x="20241" y="47228"/>
                        <a:pt x="25004" y="46434"/>
                      </a:cubicBezTo>
                      <a:cubicBezTo>
                        <a:pt x="24210" y="44053"/>
                        <a:pt x="23523" y="41633"/>
                        <a:pt x="22622" y="39290"/>
                      </a:cubicBezTo>
                      <a:cubicBezTo>
                        <a:pt x="21537" y="36469"/>
                        <a:pt x="19273" y="33970"/>
                        <a:pt x="19050" y="30956"/>
                      </a:cubicBezTo>
                      <a:cubicBezTo>
                        <a:pt x="18114" y="18312"/>
                        <a:pt x="24012" y="18058"/>
                        <a:pt x="25004" y="1547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0" name="任意多边形: 形状 1289">
                  <a:extLst>
                    <a:ext uri="{FF2B5EF4-FFF2-40B4-BE49-F238E27FC236}">
                      <a16:creationId xmlns:a16="http://schemas.microsoft.com/office/drawing/2014/main" id="{7A6F81F2-00DB-BCAB-67D9-EF282B6E8ADF}"/>
                    </a:ext>
                  </a:extLst>
                </p:cNvPr>
                <p:cNvSpPr/>
                <p:nvPr/>
              </p:nvSpPr>
              <p:spPr>
                <a:xfrm rot="806170">
                  <a:off x="652556" y="1290799"/>
                  <a:ext cx="61804" cy="45719"/>
                </a:xfrm>
                <a:custGeom>
                  <a:avLst/>
                  <a:gdLst>
                    <a:gd name="connsiteX0" fmla="*/ 16669 w 55959"/>
                    <a:gd name="connsiteY0" fmla="*/ 14539 h 26698"/>
                    <a:gd name="connsiteX1" fmla="*/ 16669 w 55959"/>
                    <a:gd name="connsiteY1" fmla="*/ 14539 h 26698"/>
                    <a:gd name="connsiteX2" fmla="*/ 33337 w 55959"/>
                    <a:gd name="connsiteY2" fmla="*/ 13348 h 26698"/>
                    <a:gd name="connsiteX3" fmla="*/ 36909 w 55959"/>
                    <a:gd name="connsiteY3" fmla="*/ 10967 h 26698"/>
                    <a:gd name="connsiteX4" fmla="*/ 41672 w 55959"/>
                    <a:gd name="connsiteY4" fmla="*/ 7395 h 26698"/>
                    <a:gd name="connsiteX5" fmla="*/ 48816 w 55959"/>
                    <a:gd name="connsiteY5" fmla="*/ 251 h 26698"/>
                    <a:gd name="connsiteX6" fmla="*/ 51197 w 55959"/>
                    <a:gd name="connsiteY6" fmla="*/ 10967 h 26698"/>
                    <a:gd name="connsiteX7" fmla="*/ 55959 w 55959"/>
                    <a:gd name="connsiteY7" fmla="*/ 18111 h 26698"/>
                    <a:gd name="connsiteX8" fmla="*/ 46434 w 55959"/>
                    <a:gd name="connsiteY8" fmla="*/ 19301 h 26698"/>
                    <a:gd name="connsiteX9" fmla="*/ 28575 w 55959"/>
                    <a:gd name="connsiteY9" fmla="*/ 22873 h 26698"/>
                    <a:gd name="connsiteX10" fmla="*/ 4762 w 55959"/>
                    <a:gd name="connsiteY10" fmla="*/ 24064 h 26698"/>
                    <a:gd name="connsiteX11" fmla="*/ 1191 w 55959"/>
                    <a:gd name="connsiteY11" fmla="*/ 19301 h 26698"/>
                    <a:gd name="connsiteX12" fmla="*/ 0 w 55959"/>
                    <a:gd name="connsiteY12" fmla="*/ 14539 h 26698"/>
                    <a:gd name="connsiteX13" fmla="*/ 16669 w 55959"/>
                    <a:gd name="connsiteY13" fmla="*/ 14539 h 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9" h="26698">
                      <a:moveTo>
                        <a:pt x="16669" y="14539"/>
                      </a:moveTo>
                      <a:lnTo>
                        <a:pt x="16669" y="14539"/>
                      </a:lnTo>
                      <a:cubicBezTo>
                        <a:pt x="22225" y="14142"/>
                        <a:pt x="27852" y="14316"/>
                        <a:pt x="33337" y="13348"/>
                      </a:cubicBezTo>
                      <a:cubicBezTo>
                        <a:pt x="34746" y="13099"/>
                        <a:pt x="35745" y="11799"/>
                        <a:pt x="36909" y="10967"/>
                      </a:cubicBezTo>
                      <a:cubicBezTo>
                        <a:pt x="38524" y="9814"/>
                        <a:pt x="40084" y="8586"/>
                        <a:pt x="41672" y="7395"/>
                      </a:cubicBezTo>
                      <a:cubicBezTo>
                        <a:pt x="42172" y="6645"/>
                        <a:pt x="47043" y="-1522"/>
                        <a:pt x="48816" y="251"/>
                      </a:cubicBezTo>
                      <a:cubicBezTo>
                        <a:pt x="51403" y="2838"/>
                        <a:pt x="49838" y="7570"/>
                        <a:pt x="51197" y="10967"/>
                      </a:cubicBezTo>
                      <a:cubicBezTo>
                        <a:pt x="52260" y="13624"/>
                        <a:pt x="55959" y="18111"/>
                        <a:pt x="55959" y="18111"/>
                      </a:cubicBezTo>
                      <a:cubicBezTo>
                        <a:pt x="52784" y="18508"/>
                        <a:pt x="49595" y="18802"/>
                        <a:pt x="46434" y="19301"/>
                      </a:cubicBezTo>
                      <a:cubicBezTo>
                        <a:pt x="35560" y="21018"/>
                        <a:pt x="36229" y="20960"/>
                        <a:pt x="28575" y="22873"/>
                      </a:cubicBezTo>
                      <a:cubicBezTo>
                        <a:pt x="19649" y="27335"/>
                        <a:pt x="20107" y="28102"/>
                        <a:pt x="4762" y="24064"/>
                      </a:cubicBezTo>
                      <a:cubicBezTo>
                        <a:pt x="2843" y="23559"/>
                        <a:pt x="2381" y="20889"/>
                        <a:pt x="1191" y="19301"/>
                      </a:cubicBezTo>
                      <a:cubicBezTo>
                        <a:pt x="794" y="17714"/>
                        <a:pt x="0" y="16175"/>
                        <a:pt x="0" y="14539"/>
                      </a:cubicBezTo>
                      <a:cubicBezTo>
                        <a:pt x="0" y="12125"/>
                        <a:pt x="13891" y="14539"/>
                        <a:pt x="16669" y="14539"/>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1" name="任意多边形: 形状 1290">
                  <a:extLst>
                    <a:ext uri="{FF2B5EF4-FFF2-40B4-BE49-F238E27FC236}">
                      <a16:creationId xmlns:a16="http://schemas.microsoft.com/office/drawing/2014/main" id="{22577B71-616B-DCDF-C8A7-30798BA7BB3F}"/>
                    </a:ext>
                  </a:extLst>
                </p:cNvPr>
                <p:cNvSpPr/>
                <p:nvPr/>
              </p:nvSpPr>
              <p:spPr>
                <a:xfrm>
                  <a:off x="728547" y="1097724"/>
                  <a:ext cx="51989" cy="29937"/>
                </a:xfrm>
                <a:custGeom>
                  <a:avLst/>
                  <a:gdLst>
                    <a:gd name="connsiteX0" fmla="*/ 6069 w 51989"/>
                    <a:gd name="connsiteY0" fmla="*/ 32 h 29937"/>
                    <a:gd name="connsiteX1" fmla="*/ 6069 w 51989"/>
                    <a:gd name="connsiteY1" fmla="*/ 32 h 29937"/>
                    <a:gd name="connsiteX2" fmla="*/ 17975 w 51989"/>
                    <a:gd name="connsiteY2" fmla="*/ 1223 h 29937"/>
                    <a:gd name="connsiteX3" fmla="*/ 45359 w 51989"/>
                    <a:gd name="connsiteY3" fmla="*/ 3604 h 29937"/>
                    <a:gd name="connsiteX4" fmla="*/ 29881 w 51989"/>
                    <a:gd name="connsiteY4" fmla="*/ 27417 h 29937"/>
                    <a:gd name="connsiteX5" fmla="*/ 23928 w 51989"/>
                    <a:gd name="connsiteY5" fmla="*/ 29798 h 29937"/>
                    <a:gd name="connsiteX6" fmla="*/ 3687 w 51989"/>
                    <a:gd name="connsiteY6" fmla="*/ 27417 h 29937"/>
                    <a:gd name="connsiteX7" fmla="*/ 1306 w 51989"/>
                    <a:gd name="connsiteY7" fmla="*/ 23845 h 29937"/>
                    <a:gd name="connsiteX8" fmla="*/ 1306 w 51989"/>
                    <a:gd name="connsiteY8" fmla="*/ 8367 h 29937"/>
                    <a:gd name="connsiteX9" fmla="*/ 6069 w 51989"/>
                    <a:gd name="connsiteY9" fmla="*/ 32 h 2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9" h="29937">
                      <a:moveTo>
                        <a:pt x="6069" y="32"/>
                      </a:moveTo>
                      <a:lnTo>
                        <a:pt x="6069" y="32"/>
                      </a:lnTo>
                      <a:lnTo>
                        <a:pt x="17975" y="1223"/>
                      </a:lnTo>
                      <a:cubicBezTo>
                        <a:pt x="27100" y="2053"/>
                        <a:pt x="39396" y="-3353"/>
                        <a:pt x="45359" y="3604"/>
                      </a:cubicBezTo>
                      <a:cubicBezTo>
                        <a:pt x="64613" y="26067"/>
                        <a:pt x="36465" y="26594"/>
                        <a:pt x="29881" y="27417"/>
                      </a:cubicBezTo>
                      <a:cubicBezTo>
                        <a:pt x="27897" y="28211"/>
                        <a:pt x="26062" y="29680"/>
                        <a:pt x="23928" y="29798"/>
                      </a:cubicBezTo>
                      <a:cubicBezTo>
                        <a:pt x="14241" y="30336"/>
                        <a:pt x="11123" y="29275"/>
                        <a:pt x="3687" y="27417"/>
                      </a:cubicBezTo>
                      <a:cubicBezTo>
                        <a:pt x="2893" y="26226"/>
                        <a:pt x="1808" y="25185"/>
                        <a:pt x="1306" y="23845"/>
                      </a:cubicBezTo>
                      <a:cubicBezTo>
                        <a:pt x="-158" y="19940"/>
                        <a:pt x="-694" y="11700"/>
                        <a:pt x="1306" y="8367"/>
                      </a:cubicBezTo>
                      <a:cubicBezTo>
                        <a:pt x="8364" y="-3399"/>
                        <a:pt x="7259" y="13102"/>
                        <a:pt x="6069" y="3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2" name="任意多边形: 形状 1291">
                  <a:extLst>
                    <a:ext uri="{FF2B5EF4-FFF2-40B4-BE49-F238E27FC236}">
                      <a16:creationId xmlns:a16="http://schemas.microsoft.com/office/drawing/2014/main" id="{9471F062-FEA5-AA08-33B7-75858E048748}"/>
                    </a:ext>
                  </a:extLst>
                </p:cNvPr>
                <p:cNvSpPr/>
                <p:nvPr/>
              </p:nvSpPr>
              <p:spPr>
                <a:xfrm rot="582595">
                  <a:off x="692923" y="1119188"/>
                  <a:ext cx="67886" cy="52387"/>
                </a:xfrm>
                <a:custGeom>
                  <a:avLst/>
                  <a:gdLst>
                    <a:gd name="connsiteX0" fmla="*/ 33358 w 67886"/>
                    <a:gd name="connsiteY0" fmla="*/ 13096 h 52387"/>
                    <a:gd name="connsiteX1" fmla="*/ 33358 w 67886"/>
                    <a:gd name="connsiteY1" fmla="*/ 13096 h 52387"/>
                    <a:gd name="connsiteX2" fmla="*/ 14308 w 67886"/>
                    <a:gd name="connsiteY2" fmla="*/ 11906 h 52387"/>
                    <a:gd name="connsiteX3" fmla="*/ 11927 w 67886"/>
                    <a:gd name="connsiteY3" fmla="*/ 5953 h 52387"/>
                    <a:gd name="connsiteX4" fmla="*/ 3593 w 67886"/>
                    <a:gd name="connsiteY4" fmla="*/ 0 h 52387"/>
                    <a:gd name="connsiteX5" fmla="*/ 21 w 67886"/>
                    <a:gd name="connsiteY5" fmla="*/ 3571 h 52387"/>
                    <a:gd name="connsiteX6" fmla="*/ 4783 w 67886"/>
                    <a:gd name="connsiteY6" fmla="*/ 15478 h 52387"/>
                    <a:gd name="connsiteX7" fmla="*/ 9546 w 67886"/>
                    <a:gd name="connsiteY7" fmla="*/ 28575 h 52387"/>
                    <a:gd name="connsiteX8" fmla="*/ 11927 w 67886"/>
                    <a:gd name="connsiteY8" fmla="*/ 36909 h 52387"/>
                    <a:gd name="connsiteX9" fmla="*/ 17880 w 67886"/>
                    <a:gd name="connsiteY9" fmla="*/ 52387 h 52387"/>
                    <a:gd name="connsiteX10" fmla="*/ 27405 w 67886"/>
                    <a:gd name="connsiteY10" fmla="*/ 46434 h 52387"/>
                    <a:gd name="connsiteX11" fmla="*/ 29786 w 67886"/>
                    <a:gd name="connsiteY11" fmla="*/ 42862 h 52387"/>
                    <a:gd name="connsiteX12" fmla="*/ 30977 w 67886"/>
                    <a:gd name="connsiteY12" fmla="*/ 39290 h 52387"/>
                    <a:gd name="connsiteX13" fmla="*/ 39311 w 67886"/>
                    <a:gd name="connsiteY13" fmla="*/ 36909 h 52387"/>
                    <a:gd name="connsiteX14" fmla="*/ 47646 w 67886"/>
                    <a:gd name="connsiteY14" fmla="*/ 38100 h 52387"/>
                    <a:gd name="connsiteX15" fmla="*/ 50027 w 67886"/>
                    <a:gd name="connsiteY15" fmla="*/ 41671 h 52387"/>
                    <a:gd name="connsiteX16" fmla="*/ 54790 w 67886"/>
                    <a:gd name="connsiteY16" fmla="*/ 42862 h 52387"/>
                    <a:gd name="connsiteX17" fmla="*/ 64315 w 67886"/>
                    <a:gd name="connsiteY17" fmla="*/ 39290 h 52387"/>
                    <a:gd name="connsiteX18" fmla="*/ 65505 w 67886"/>
                    <a:gd name="connsiteY18" fmla="*/ 34528 h 52387"/>
                    <a:gd name="connsiteX19" fmla="*/ 67886 w 67886"/>
                    <a:gd name="connsiteY19" fmla="*/ 23812 h 52387"/>
                    <a:gd name="connsiteX20" fmla="*/ 65505 w 67886"/>
                    <a:gd name="connsiteY20" fmla="*/ 11906 h 52387"/>
                    <a:gd name="connsiteX21" fmla="*/ 60743 w 67886"/>
                    <a:gd name="connsiteY21" fmla="*/ 10715 h 52387"/>
                    <a:gd name="connsiteX22" fmla="*/ 41693 w 67886"/>
                    <a:gd name="connsiteY22" fmla="*/ 13096 h 52387"/>
                    <a:gd name="connsiteX23" fmla="*/ 33358 w 67886"/>
                    <a:gd name="connsiteY23" fmla="*/ 13096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86" h="52387">
                      <a:moveTo>
                        <a:pt x="33358" y="13096"/>
                      </a:moveTo>
                      <a:lnTo>
                        <a:pt x="33358" y="13096"/>
                      </a:lnTo>
                      <a:lnTo>
                        <a:pt x="14308" y="11906"/>
                      </a:lnTo>
                      <a:cubicBezTo>
                        <a:pt x="12280" y="11230"/>
                        <a:pt x="13357" y="7542"/>
                        <a:pt x="11927" y="5953"/>
                      </a:cubicBezTo>
                      <a:cubicBezTo>
                        <a:pt x="9643" y="3415"/>
                        <a:pt x="6371" y="1984"/>
                        <a:pt x="3593" y="0"/>
                      </a:cubicBezTo>
                      <a:cubicBezTo>
                        <a:pt x="2402" y="1190"/>
                        <a:pt x="207" y="1898"/>
                        <a:pt x="21" y="3571"/>
                      </a:cubicBezTo>
                      <a:cubicBezTo>
                        <a:pt x="-322" y="6660"/>
                        <a:pt x="3603" y="12528"/>
                        <a:pt x="4783" y="15478"/>
                      </a:cubicBezTo>
                      <a:cubicBezTo>
                        <a:pt x="6508" y="19791"/>
                        <a:pt x="8077" y="24168"/>
                        <a:pt x="9546" y="28575"/>
                      </a:cubicBezTo>
                      <a:cubicBezTo>
                        <a:pt x="13308" y="39860"/>
                        <a:pt x="8479" y="27715"/>
                        <a:pt x="11927" y="36909"/>
                      </a:cubicBezTo>
                      <a:cubicBezTo>
                        <a:pt x="13868" y="42085"/>
                        <a:pt x="15896" y="47228"/>
                        <a:pt x="17880" y="52387"/>
                      </a:cubicBezTo>
                      <a:cubicBezTo>
                        <a:pt x="23783" y="50026"/>
                        <a:pt x="23593" y="51009"/>
                        <a:pt x="27405" y="46434"/>
                      </a:cubicBezTo>
                      <a:cubicBezTo>
                        <a:pt x="28321" y="45335"/>
                        <a:pt x="29146" y="44142"/>
                        <a:pt x="29786" y="42862"/>
                      </a:cubicBezTo>
                      <a:cubicBezTo>
                        <a:pt x="30347" y="41739"/>
                        <a:pt x="29913" y="39955"/>
                        <a:pt x="30977" y="39290"/>
                      </a:cubicBezTo>
                      <a:cubicBezTo>
                        <a:pt x="33427" y="37759"/>
                        <a:pt x="36533" y="37703"/>
                        <a:pt x="39311" y="36909"/>
                      </a:cubicBezTo>
                      <a:cubicBezTo>
                        <a:pt x="42089" y="37306"/>
                        <a:pt x="45081" y="36960"/>
                        <a:pt x="47646" y="38100"/>
                      </a:cubicBezTo>
                      <a:cubicBezTo>
                        <a:pt x="48953" y="38681"/>
                        <a:pt x="48837" y="40877"/>
                        <a:pt x="50027" y="41671"/>
                      </a:cubicBezTo>
                      <a:cubicBezTo>
                        <a:pt x="51389" y="42579"/>
                        <a:pt x="53202" y="42465"/>
                        <a:pt x="54790" y="42862"/>
                      </a:cubicBezTo>
                      <a:cubicBezTo>
                        <a:pt x="57965" y="41671"/>
                        <a:pt x="61638" y="41372"/>
                        <a:pt x="64315" y="39290"/>
                      </a:cubicBezTo>
                      <a:cubicBezTo>
                        <a:pt x="65606" y="38285"/>
                        <a:pt x="65150" y="36125"/>
                        <a:pt x="65505" y="34528"/>
                      </a:cubicBezTo>
                      <a:cubicBezTo>
                        <a:pt x="68530" y="20913"/>
                        <a:pt x="64982" y="35437"/>
                        <a:pt x="67886" y="23812"/>
                      </a:cubicBezTo>
                      <a:cubicBezTo>
                        <a:pt x="67092" y="19843"/>
                        <a:pt x="67443" y="15459"/>
                        <a:pt x="65505" y="11906"/>
                      </a:cubicBezTo>
                      <a:cubicBezTo>
                        <a:pt x="64722" y="10470"/>
                        <a:pt x="62377" y="10633"/>
                        <a:pt x="60743" y="10715"/>
                      </a:cubicBezTo>
                      <a:cubicBezTo>
                        <a:pt x="54352" y="11034"/>
                        <a:pt x="48043" y="12302"/>
                        <a:pt x="41693" y="13096"/>
                      </a:cubicBezTo>
                      <a:cubicBezTo>
                        <a:pt x="39031" y="15758"/>
                        <a:pt x="40434" y="15478"/>
                        <a:pt x="33358" y="1309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3" name="任意多边形: 形状 1292">
                  <a:extLst>
                    <a:ext uri="{FF2B5EF4-FFF2-40B4-BE49-F238E27FC236}">
                      <a16:creationId xmlns:a16="http://schemas.microsoft.com/office/drawing/2014/main" id="{E8456AB3-0BEE-65B0-D417-9C642C8EC4CB}"/>
                    </a:ext>
                  </a:extLst>
                </p:cNvPr>
                <p:cNvSpPr/>
                <p:nvPr/>
              </p:nvSpPr>
              <p:spPr>
                <a:xfrm>
                  <a:off x="766749" y="1108472"/>
                  <a:ext cx="64325" cy="48815"/>
                </a:xfrm>
                <a:custGeom>
                  <a:avLst/>
                  <a:gdLst>
                    <a:gd name="connsiteX0" fmla="*/ 60734 w 64325"/>
                    <a:gd name="connsiteY0" fmla="*/ 0 h 48815"/>
                    <a:gd name="connsiteX1" fmla="*/ 60734 w 64325"/>
                    <a:gd name="connsiteY1" fmla="*/ 0 h 48815"/>
                    <a:gd name="connsiteX2" fmla="*/ 51209 w 64325"/>
                    <a:gd name="connsiteY2" fmla="*/ 7143 h 48815"/>
                    <a:gd name="connsiteX3" fmla="*/ 40494 w 64325"/>
                    <a:gd name="connsiteY3" fmla="*/ 10715 h 48815"/>
                    <a:gd name="connsiteX4" fmla="*/ 38112 w 64325"/>
                    <a:gd name="connsiteY4" fmla="*/ 21431 h 48815"/>
                    <a:gd name="connsiteX5" fmla="*/ 33350 w 64325"/>
                    <a:gd name="connsiteY5" fmla="*/ 22621 h 48815"/>
                    <a:gd name="connsiteX6" fmla="*/ 17872 w 64325"/>
                    <a:gd name="connsiteY6" fmla="*/ 23812 h 48815"/>
                    <a:gd name="connsiteX7" fmla="*/ 2394 w 64325"/>
                    <a:gd name="connsiteY7" fmla="*/ 21431 h 48815"/>
                    <a:gd name="connsiteX8" fmla="*/ 1203 w 64325"/>
                    <a:gd name="connsiteY8" fmla="*/ 34528 h 48815"/>
                    <a:gd name="connsiteX9" fmla="*/ 4775 w 64325"/>
                    <a:gd name="connsiteY9" fmla="*/ 38100 h 48815"/>
                    <a:gd name="connsiteX10" fmla="*/ 20253 w 64325"/>
                    <a:gd name="connsiteY10" fmla="*/ 48815 h 48815"/>
                    <a:gd name="connsiteX11" fmla="*/ 44066 w 64325"/>
                    <a:gd name="connsiteY11" fmla="*/ 45243 h 48815"/>
                    <a:gd name="connsiteX12" fmla="*/ 45256 w 64325"/>
                    <a:gd name="connsiteY12" fmla="*/ 41671 h 48815"/>
                    <a:gd name="connsiteX13" fmla="*/ 47637 w 64325"/>
                    <a:gd name="connsiteY13" fmla="*/ 35718 h 48815"/>
                    <a:gd name="connsiteX14" fmla="*/ 52400 w 64325"/>
                    <a:gd name="connsiteY14" fmla="*/ 32146 h 48815"/>
                    <a:gd name="connsiteX15" fmla="*/ 54781 w 64325"/>
                    <a:gd name="connsiteY15" fmla="*/ 28575 h 48815"/>
                    <a:gd name="connsiteX16" fmla="*/ 60734 w 64325"/>
                    <a:gd name="connsiteY16" fmla="*/ 23812 h 48815"/>
                    <a:gd name="connsiteX17" fmla="*/ 64306 w 64325"/>
                    <a:gd name="connsiteY17" fmla="*/ 13096 h 48815"/>
                    <a:gd name="connsiteX18" fmla="*/ 60734 w 64325"/>
                    <a:gd name="connsiteY18" fmla="*/ 0 h 4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25" h="48815">
                      <a:moveTo>
                        <a:pt x="60734" y="0"/>
                      </a:moveTo>
                      <a:lnTo>
                        <a:pt x="60734" y="0"/>
                      </a:lnTo>
                      <a:cubicBezTo>
                        <a:pt x="57559" y="2381"/>
                        <a:pt x="54716" y="5286"/>
                        <a:pt x="51209" y="7143"/>
                      </a:cubicBezTo>
                      <a:cubicBezTo>
                        <a:pt x="47882" y="8905"/>
                        <a:pt x="43038" y="7940"/>
                        <a:pt x="40494" y="10715"/>
                      </a:cubicBezTo>
                      <a:cubicBezTo>
                        <a:pt x="38021" y="13412"/>
                        <a:pt x="39995" y="18293"/>
                        <a:pt x="38112" y="21431"/>
                      </a:cubicBezTo>
                      <a:cubicBezTo>
                        <a:pt x="37270" y="22834"/>
                        <a:pt x="34975" y="22430"/>
                        <a:pt x="33350" y="22621"/>
                      </a:cubicBezTo>
                      <a:cubicBezTo>
                        <a:pt x="28211" y="23226"/>
                        <a:pt x="23031" y="23415"/>
                        <a:pt x="17872" y="23812"/>
                      </a:cubicBezTo>
                      <a:cubicBezTo>
                        <a:pt x="12713" y="23018"/>
                        <a:pt x="7513" y="20407"/>
                        <a:pt x="2394" y="21431"/>
                      </a:cubicBezTo>
                      <a:cubicBezTo>
                        <a:pt x="-1873" y="22284"/>
                        <a:pt x="776" y="33568"/>
                        <a:pt x="1203" y="34528"/>
                      </a:cubicBezTo>
                      <a:cubicBezTo>
                        <a:pt x="1887" y="36067"/>
                        <a:pt x="3666" y="36833"/>
                        <a:pt x="4775" y="38100"/>
                      </a:cubicBezTo>
                      <a:cubicBezTo>
                        <a:pt x="13084" y="47597"/>
                        <a:pt x="5514" y="42265"/>
                        <a:pt x="20253" y="48815"/>
                      </a:cubicBezTo>
                      <a:cubicBezTo>
                        <a:pt x="28191" y="47624"/>
                        <a:pt x="36348" y="47448"/>
                        <a:pt x="44066" y="45243"/>
                      </a:cubicBezTo>
                      <a:cubicBezTo>
                        <a:pt x="45273" y="44898"/>
                        <a:pt x="44815" y="42846"/>
                        <a:pt x="45256" y="41671"/>
                      </a:cubicBezTo>
                      <a:cubicBezTo>
                        <a:pt x="46006" y="39670"/>
                        <a:pt x="46355" y="37428"/>
                        <a:pt x="47637" y="35718"/>
                      </a:cubicBezTo>
                      <a:cubicBezTo>
                        <a:pt x="48828" y="34130"/>
                        <a:pt x="50997" y="33549"/>
                        <a:pt x="52400" y="32146"/>
                      </a:cubicBezTo>
                      <a:cubicBezTo>
                        <a:pt x="53412" y="31134"/>
                        <a:pt x="53769" y="29587"/>
                        <a:pt x="54781" y="28575"/>
                      </a:cubicBezTo>
                      <a:cubicBezTo>
                        <a:pt x="56578" y="26778"/>
                        <a:pt x="58750" y="25400"/>
                        <a:pt x="60734" y="23812"/>
                      </a:cubicBezTo>
                      <a:cubicBezTo>
                        <a:pt x="61724" y="21337"/>
                        <a:pt x="64129" y="16106"/>
                        <a:pt x="64306" y="13096"/>
                      </a:cubicBezTo>
                      <a:cubicBezTo>
                        <a:pt x="64609" y="7946"/>
                        <a:pt x="61329" y="2183"/>
                        <a:pt x="60734"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4" name="任意多边形: 形状 1293">
                  <a:extLst>
                    <a:ext uri="{FF2B5EF4-FFF2-40B4-BE49-F238E27FC236}">
                      <a16:creationId xmlns:a16="http://schemas.microsoft.com/office/drawing/2014/main" id="{1243B675-EA29-4202-DD45-C68C18EF9281}"/>
                    </a:ext>
                  </a:extLst>
                </p:cNvPr>
                <p:cNvSpPr/>
                <p:nvPr/>
              </p:nvSpPr>
              <p:spPr>
                <a:xfrm>
                  <a:off x="832888" y="1104900"/>
                  <a:ext cx="60380" cy="31397"/>
                </a:xfrm>
                <a:custGeom>
                  <a:avLst/>
                  <a:gdLst>
                    <a:gd name="connsiteX0" fmla="*/ 33886 w 60380"/>
                    <a:gd name="connsiteY0" fmla="*/ 2381 h 31397"/>
                    <a:gd name="connsiteX1" fmla="*/ 33886 w 60380"/>
                    <a:gd name="connsiteY1" fmla="*/ 2381 h 31397"/>
                    <a:gd name="connsiteX2" fmla="*/ 18408 w 60380"/>
                    <a:gd name="connsiteY2" fmla="*/ 1191 h 31397"/>
                    <a:gd name="connsiteX3" fmla="*/ 10073 w 60380"/>
                    <a:gd name="connsiteY3" fmla="*/ 0 h 31397"/>
                    <a:gd name="connsiteX4" fmla="*/ 2930 w 60380"/>
                    <a:gd name="connsiteY4" fmla="*/ 1191 h 31397"/>
                    <a:gd name="connsiteX5" fmla="*/ 548 w 60380"/>
                    <a:gd name="connsiteY5" fmla="*/ 29766 h 31397"/>
                    <a:gd name="connsiteX6" fmla="*/ 8883 w 60380"/>
                    <a:gd name="connsiteY6" fmla="*/ 30956 h 31397"/>
                    <a:gd name="connsiteX7" fmla="*/ 31505 w 60380"/>
                    <a:gd name="connsiteY7" fmla="*/ 29766 h 31397"/>
                    <a:gd name="connsiteX8" fmla="*/ 42220 w 60380"/>
                    <a:gd name="connsiteY8" fmla="*/ 25003 h 31397"/>
                    <a:gd name="connsiteX9" fmla="*/ 54127 w 60380"/>
                    <a:gd name="connsiteY9" fmla="*/ 16669 h 31397"/>
                    <a:gd name="connsiteX10" fmla="*/ 58889 w 60380"/>
                    <a:gd name="connsiteY10" fmla="*/ 11906 h 31397"/>
                    <a:gd name="connsiteX11" fmla="*/ 60080 w 60380"/>
                    <a:gd name="connsiteY11" fmla="*/ 5953 h 31397"/>
                    <a:gd name="connsiteX12" fmla="*/ 54127 w 60380"/>
                    <a:gd name="connsiteY12" fmla="*/ 3572 h 31397"/>
                    <a:gd name="connsiteX13" fmla="*/ 33886 w 60380"/>
                    <a:gd name="connsiteY13" fmla="*/ 2381 h 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80" h="31397">
                      <a:moveTo>
                        <a:pt x="33886" y="2381"/>
                      </a:moveTo>
                      <a:lnTo>
                        <a:pt x="33886" y="2381"/>
                      </a:lnTo>
                      <a:cubicBezTo>
                        <a:pt x="28727" y="1984"/>
                        <a:pt x="23557" y="1706"/>
                        <a:pt x="18408" y="1191"/>
                      </a:cubicBezTo>
                      <a:cubicBezTo>
                        <a:pt x="15615" y="912"/>
                        <a:pt x="12880" y="0"/>
                        <a:pt x="10073" y="0"/>
                      </a:cubicBezTo>
                      <a:cubicBezTo>
                        <a:pt x="7659" y="0"/>
                        <a:pt x="5311" y="794"/>
                        <a:pt x="2930" y="1191"/>
                      </a:cubicBezTo>
                      <a:cubicBezTo>
                        <a:pt x="2136" y="10716"/>
                        <a:pt x="-1326" y="20394"/>
                        <a:pt x="548" y="29766"/>
                      </a:cubicBezTo>
                      <a:cubicBezTo>
                        <a:pt x="1098" y="32518"/>
                        <a:pt x="6076" y="30956"/>
                        <a:pt x="8883" y="30956"/>
                      </a:cubicBezTo>
                      <a:cubicBezTo>
                        <a:pt x="16434" y="30956"/>
                        <a:pt x="23964" y="30163"/>
                        <a:pt x="31505" y="29766"/>
                      </a:cubicBezTo>
                      <a:cubicBezTo>
                        <a:pt x="35085" y="28333"/>
                        <a:pt x="38885" y="27004"/>
                        <a:pt x="42220" y="25003"/>
                      </a:cubicBezTo>
                      <a:cubicBezTo>
                        <a:pt x="44260" y="23779"/>
                        <a:pt x="51759" y="18741"/>
                        <a:pt x="54127" y="16669"/>
                      </a:cubicBezTo>
                      <a:cubicBezTo>
                        <a:pt x="55817" y="15191"/>
                        <a:pt x="57302" y="13494"/>
                        <a:pt x="58889" y="11906"/>
                      </a:cubicBezTo>
                      <a:cubicBezTo>
                        <a:pt x="59286" y="9922"/>
                        <a:pt x="61084" y="7710"/>
                        <a:pt x="60080" y="5953"/>
                      </a:cubicBezTo>
                      <a:cubicBezTo>
                        <a:pt x="59020" y="4097"/>
                        <a:pt x="56255" y="3765"/>
                        <a:pt x="54127" y="3572"/>
                      </a:cubicBezTo>
                      <a:cubicBezTo>
                        <a:pt x="47408" y="2961"/>
                        <a:pt x="37259" y="2579"/>
                        <a:pt x="33886" y="238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5" name="任意多边形: 形状 1294">
                  <a:extLst>
                    <a:ext uri="{FF2B5EF4-FFF2-40B4-BE49-F238E27FC236}">
                      <a16:creationId xmlns:a16="http://schemas.microsoft.com/office/drawing/2014/main" id="{81687AF7-905C-C68E-A609-D44D57C7374E}"/>
                    </a:ext>
                  </a:extLst>
                </p:cNvPr>
                <p:cNvSpPr/>
                <p:nvPr/>
              </p:nvSpPr>
              <p:spPr>
                <a:xfrm>
                  <a:off x="775529" y="1141809"/>
                  <a:ext cx="55527" cy="46820"/>
                </a:xfrm>
                <a:custGeom>
                  <a:avLst/>
                  <a:gdLst>
                    <a:gd name="connsiteX0" fmla="*/ 759 w 55527"/>
                    <a:gd name="connsiteY0" fmla="*/ 22622 h 46820"/>
                    <a:gd name="connsiteX1" fmla="*/ 759 w 55527"/>
                    <a:gd name="connsiteY1" fmla="*/ 22622 h 46820"/>
                    <a:gd name="connsiteX2" fmla="*/ 11474 w 55527"/>
                    <a:gd name="connsiteY2" fmla="*/ 20241 h 46820"/>
                    <a:gd name="connsiteX3" fmla="*/ 18618 w 55527"/>
                    <a:gd name="connsiteY3" fmla="*/ 17860 h 46820"/>
                    <a:gd name="connsiteX4" fmla="*/ 44812 w 55527"/>
                    <a:gd name="connsiteY4" fmla="*/ 16669 h 46820"/>
                    <a:gd name="connsiteX5" fmla="*/ 49574 w 55527"/>
                    <a:gd name="connsiteY5" fmla="*/ 11907 h 46820"/>
                    <a:gd name="connsiteX6" fmla="*/ 53146 w 55527"/>
                    <a:gd name="connsiteY6" fmla="*/ 2382 h 46820"/>
                    <a:gd name="connsiteX7" fmla="*/ 55527 w 55527"/>
                    <a:gd name="connsiteY7" fmla="*/ 0 h 46820"/>
                    <a:gd name="connsiteX8" fmla="*/ 54337 w 55527"/>
                    <a:gd name="connsiteY8" fmla="*/ 22622 h 46820"/>
                    <a:gd name="connsiteX9" fmla="*/ 53146 w 55527"/>
                    <a:gd name="connsiteY9" fmla="*/ 27385 h 46820"/>
                    <a:gd name="connsiteX10" fmla="*/ 48384 w 55527"/>
                    <a:gd name="connsiteY10" fmla="*/ 30957 h 46820"/>
                    <a:gd name="connsiteX11" fmla="*/ 47193 w 55527"/>
                    <a:gd name="connsiteY11" fmla="*/ 34529 h 46820"/>
                    <a:gd name="connsiteX12" fmla="*/ 37668 w 55527"/>
                    <a:gd name="connsiteY12" fmla="*/ 45244 h 46820"/>
                    <a:gd name="connsiteX13" fmla="*/ 3140 w 55527"/>
                    <a:gd name="connsiteY13" fmla="*/ 44054 h 46820"/>
                    <a:gd name="connsiteX14" fmla="*/ 759 w 55527"/>
                    <a:gd name="connsiteY14" fmla="*/ 22622 h 4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27" h="46820">
                      <a:moveTo>
                        <a:pt x="759" y="22622"/>
                      </a:moveTo>
                      <a:lnTo>
                        <a:pt x="759" y="22622"/>
                      </a:lnTo>
                      <a:cubicBezTo>
                        <a:pt x="4331" y="21828"/>
                        <a:pt x="7939" y="21184"/>
                        <a:pt x="11474" y="20241"/>
                      </a:cubicBezTo>
                      <a:cubicBezTo>
                        <a:pt x="13899" y="19594"/>
                        <a:pt x="16122" y="18127"/>
                        <a:pt x="18618" y="17860"/>
                      </a:cubicBezTo>
                      <a:cubicBezTo>
                        <a:pt x="27309" y="16929"/>
                        <a:pt x="36081" y="17066"/>
                        <a:pt x="44812" y="16669"/>
                      </a:cubicBezTo>
                      <a:cubicBezTo>
                        <a:pt x="46399" y="15082"/>
                        <a:pt x="48329" y="13775"/>
                        <a:pt x="49574" y="11907"/>
                      </a:cubicBezTo>
                      <a:cubicBezTo>
                        <a:pt x="60743" y="-4848"/>
                        <a:pt x="46392" y="13641"/>
                        <a:pt x="53146" y="2382"/>
                      </a:cubicBezTo>
                      <a:cubicBezTo>
                        <a:pt x="53724" y="1419"/>
                        <a:pt x="54733" y="794"/>
                        <a:pt x="55527" y="0"/>
                      </a:cubicBezTo>
                      <a:cubicBezTo>
                        <a:pt x="55130" y="7541"/>
                        <a:pt x="54991" y="15099"/>
                        <a:pt x="54337" y="22622"/>
                      </a:cubicBezTo>
                      <a:cubicBezTo>
                        <a:pt x="54195" y="24252"/>
                        <a:pt x="54097" y="26053"/>
                        <a:pt x="53146" y="27385"/>
                      </a:cubicBezTo>
                      <a:cubicBezTo>
                        <a:pt x="51993" y="29000"/>
                        <a:pt x="49971" y="29766"/>
                        <a:pt x="48384" y="30957"/>
                      </a:cubicBezTo>
                      <a:cubicBezTo>
                        <a:pt x="47987" y="32148"/>
                        <a:pt x="47889" y="33485"/>
                        <a:pt x="47193" y="34529"/>
                      </a:cubicBezTo>
                      <a:cubicBezTo>
                        <a:pt x="44381" y="38746"/>
                        <a:pt x="41139" y="41773"/>
                        <a:pt x="37668" y="45244"/>
                      </a:cubicBezTo>
                      <a:cubicBezTo>
                        <a:pt x="26159" y="44847"/>
                        <a:pt x="13159" y="49731"/>
                        <a:pt x="3140" y="44054"/>
                      </a:cubicBezTo>
                      <a:cubicBezTo>
                        <a:pt x="-2395" y="40917"/>
                        <a:pt x="1156" y="26194"/>
                        <a:pt x="759"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6" name="任意多边形: 形状 1295">
                  <a:extLst>
                    <a:ext uri="{FF2B5EF4-FFF2-40B4-BE49-F238E27FC236}">
                      <a16:creationId xmlns:a16="http://schemas.microsoft.com/office/drawing/2014/main" id="{F993F158-CF96-A7A9-738D-99FD2101C5B9}"/>
                    </a:ext>
                  </a:extLst>
                </p:cNvPr>
                <p:cNvSpPr/>
                <p:nvPr/>
              </p:nvSpPr>
              <p:spPr>
                <a:xfrm>
                  <a:off x="785045" y="1178719"/>
                  <a:ext cx="49610" cy="50768"/>
                </a:xfrm>
                <a:custGeom>
                  <a:avLst/>
                  <a:gdLst>
                    <a:gd name="connsiteX0" fmla="*/ 1958 w 49610"/>
                    <a:gd name="connsiteY0" fmla="*/ 14287 h 50768"/>
                    <a:gd name="connsiteX1" fmla="*/ 1958 w 49610"/>
                    <a:gd name="connsiteY1" fmla="*/ 14287 h 50768"/>
                    <a:gd name="connsiteX2" fmla="*/ 25771 w 49610"/>
                    <a:gd name="connsiteY2" fmla="*/ 13097 h 50768"/>
                    <a:gd name="connsiteX3" fmla="*/ 29343 w 49610"/>
                    <a:gd name="connsiteY3" fmla="*/ 10715 h 50768"/>
                    <a:gd name="connsiteX4" fmla="*/ 36486 w 49610"/>
                    <a:gd name="connsiteY4" fmla="*/ 7144 h 50768"/>
                    <a:gd name="connsiteX5" fmla="*/ 40058 w 49610"/>
                    <a:gd name="connsiteY5" fmla="*/ 3572 h 50768"/>
                    <a:gd name="connsiteX6" fmla="*/ 43630 w 49610"/>
                    <a:gd name="connsiteY6" fmla="*/ 2381 h 50768"/>
                    <a:gd name="connsiteX7" fmla="*/ 48393 w 49610"/>
                    <a:gd name="connsiteY7" fmla="*/ 0 h 50768"/>
                    <a:gd name="connsiteX8" fmla="*/ 49583 w 49610"/>
                    <a:gd name="connsiteY8" fmla="*/ 3572 h 50768"/>
                    <a:gd name="connsiteX9" fmla="*/ 42439 w 49610"/>
                    <a:gd name="connsiteY9" fmla="*/ 22622 h 50768"/>
                    <a:gd name="connsiteX10" fmla="*/ 37677 w 49610"/>
                    <a:gd name="connsiteY10" fmla="*/ 27384 h 50768"/>
                    <a:gd name="connsiteX11" fmla="*/ 35296 w 49610"/>
                    <a:gd name="connsiteY11" fmla="*/ 30956 h 50768"/>
                    <a:gd name="connsiteX12" fmla="*/ 38868 w 49610"/>
                    <a:gd name="connsiteY12" fmla="*/ 41672 h 50768"/>
                    <a:gd name="connsiteX13" fmla="*/ 9102 w 49610"/>
                    <a:gd name="connsiteY13" fmla="*/ 45244 h 50768"/>
                    <a:gd name="connsiteX14" fmla="*/ 7911 w 49610"/>
                    <a:gd name="connsiteY14" fmla="*/ 25003 h 50768"/>
                    <a:gd name="connsiteX15" fmla="*/ 5530 w 49610"/>
                    <a:gd name="connsiteY15" fmla="*/ 20240 h 50768"/>
                    <a:gd name="connsiteX16" fmla="*/ 1958 w 49610"/>
                    <a:gd name="connsiteY16" fmla="*/ 14287 h 5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10" h="50768">
                      <a:moveTo>
                        <a:pt x="1958" y="14287"/>
                      </a:moveTo>
                      <a:lnTo>
                        <a:pt x="1958" y="14287"/>
                      </a:lnTo>
                      <a:cubicBezTo>
                        <a:pt x="9896" y="13890"/>
                        <a:pt x="17890" y="14125"/>
                        <a:pt x="25771" y="13097"/>
                      </a:cubicBezTo>
                      <a:cubicBezTo>
                        <a:pt x="27190" y="12912"/>
                        <a:pt x="28092" y="11410"/>
                        <a:pt x="29343" y="10715"/>
                      </a:cubicBezTo>
                      <a:cubicBezTo>
                        <a:pt x="31670" y="9422"/>
                        <a:pt x="34105" y="8334"/>
                        <a:pt x="36486" y="7144"/>
                      </a:cubicBezTo>
                      <a:cubicBezTo>
                        <a:pt x="37677" y="5953"/>
                        <a:pt x="38657" y="4506"/>
                        <a:pt x="40058" y="3572"/>
                      </a:cubicBezTo>
                      <a:cubicBezTo>
                        <a:pt x="41102" y="2876"/>
                        <a:pt x="42476" y="2875"/>
                        <a:pt x="43630" y="2381"/>
                      </a:cubicBezTo>
                      <a:cubicBezTo>
                        <a:pt x="45261" y="1682"/>
                        <a:pt x="46805" y="794"/>
                        <a:pt x="48393" y="0"/>
                      </a:cubicBezTo>
                      <a:cubicBezTo>
                        <a:pt x="48790" y="1191"/>
                        <a:pt x="49789" y="2334"/>
                        <a:pt x="49583" y="3572"/>
                      </a:cubicBezTo>
                      <a:cubicBezTo>
                        <a:pt x="49206" y="5834"/>
                        <a:pt x="44162" y="19915"/>
                        <a:pt x="42439" y="22622"/>
                      </a:cubicBezTo>
                      <a:cubicBezTo>
                        <a:pt x="41234" y="24516"/>
                        <a:pt x="39138" y="25680"/>
                        <a:pt x="37677" y="27384"/>
                      </a:cubicBezTo>
                      <a:cubicBezTo>
                        <a:pt x="36746" y="28470"/>
                        <a:pt x="36090" y="29765"/>
                        <a:pt x="35296" y="30956"/>
                      </a:cubicBezTo>
                      <a:cubicBezTo>
                        <a:pt x="36487" y="34528"/>
                        <a:pt x="38370" y="37940"/>
                        <a:pt x="38868" y="41672"/>
                      </a:cubicBezTo>
                      <a:cubicBezTo>
                        <a:pt x="41167" y="58917"/>
                        <a:pt x="19915" y="46595"/>
                        <a:pt x="9102" y="45244"/>
                      </a:cubicBezTo>
                      <a:cubicBezTo>
                        <a:pt x="8705" y="38497"/>
                        <a:pt x="8867" y="31694"/>
                        <a:pt x="7911" y="25003"/>
                      </a:cubicBezTo>
                      <a:cubicBezTo>
                        <a:pt x="7660" y="23246"/>
                        <a:pt x="6984" y="21258"/>
                        <a:pt x="5530" y="20240"/>
                      </a:cubicBezTo>
                      <a:cubicBezTo>
                        <a:pt x="-4738" y="13052"/>
                        <a:pt x="2553" y="15279"/>
                        <a:pt x="1958" y="1428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7" name="任意多边形: 形状 1296">
                  <a:extLst>
                    <a:ext uri="{FF2B5EF4-FFF2-40B4-BE49-F238E27FC236}">
                      <a16:creationId xmlns:a16="http://schemas.microsoft.com/office/drawing/2014/main" id="{BEC889D6-7C0D-9E14-4AE0-78E5CCBACA51}"/>
                    </a:ext>
                  </a:extLst>
                </p:cNvPr>
                <p:cNvSpPr/>
                <p:nvPr/>
              </p:nvSpPr>
              <p:spPr>
                <a:xfrm>
                  <a:off x="832899" y="1140619"/>
                  <a:ext cx="61260" cy="27431"/>
                </a:xfrm>
                <a:custGeom>
                  <a:avLst/>
                  <a:gdLst>
                    <a:gd name="connsiteX0" fmla="*/ 4110 w 61260"/>
                    <a:gd name="connsiteY0" fmla="*/ 0 h 27431"/>
                    <a:gd name="connsiteX1" fmla="*/ 4110 w 61260"/>
                    <a:gd name="connsiteY1" fmla="*/ 0 h 27431"/>
                    <a:gd name="connsiteX2" fmla="*/ 14826 w 61260"/>
                    <a:gd name="connsiteY2" fmla="*/ 1190 h 27431"/>
                    <a:gd name="connsiteX3" fmla="*/ 42210 w 61260"/>
                    <a:gd name="connsiteY3" fmla="*/ 3572 h 27431"/>
                    <a:gd name="connsiteX4" fmla="*/ 48164 w 61260"/>
                    <a:gd name="connsiteY4" fmla="*/ 7144 h 27431"/>
                    <a:gd name="connsiteX5" fmla="*/ 54117 w 61260"/>
                    <a:gd name="connsiteY5" fmla="*/ 8334 h 27431"/>
                    <a:gd name="connsiteX6" fmla="*/ 61260 w 61260"/>
                    <a:gd name="connsiteY6" fmla="*/ 10715 h 27431"/>
                    <a:gd name="connsiteX7" fmla="*/ 56498 w 61260"/>
                    <a:gd name="connsiteY7" fmla="*/ 13097 h 27431"/>
                    <a:gd name="connsiteX8" fmla="*/ 42210 w 61260"/>
                    <a:gd name="connsiteY8" fmla="*/ 14287 h 27431"/>
                    <a:gd name="connsiteX9" fmla="*/ 41020 w 61260"/>
                    <a:gd name="connsiteY9" fmla="*/ 21431 h 27431"/>
                    <a:gd name="connsiteX10" fmla="*/ 36257 w 61260"/>
                    <a:gd name="connsiteY10" fmla="*/ 23812 h 27431"/>
                    <a:gd name="connsiteX11" fmla="*/ 33876 w 61260"/>
                    <a:gd name="connsiteY11" fmla="*/ 26194 h 27431"/>
                    <a:gd name="connsiteX12" fmla="*/ 7682 w 61260"/>
                    <a:gd name="connsiteY12" fmla="*/ 26194 h 27431"/>
                    <a:gd name="connsiteX13" fmla="*/ 539 w 61260"/>
                    <a:gd name="connsiteY13" fmla="*/ 23812 h 27431"/>
                    <a:gd name="connsiteX14" fmla="*/ 1729 w 61260"/>
                    <a:gd name="connsiteY14" fmla="*/ 8334 h 27431"/>
                    <a:gd name="connsiteX15" fmla="*/ 4110 w 61260"/>
                    <a:gd name="connsiteY15" fmla="*/ 0 h 2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60" h="27431">
                      <a:moveTo>
                        <a:pt x="4110" y="0"/>
                      </a:moveTo>
                      <a:lnTo>
                        <a:pt x="4110" y="0"/>
                      </a:lnTo>
                      <a:lnTo>
                        <a:pt x="14826" y="1190"/>
                      </a:lnTo>
                      <a:cubicBezTo>
                        <a:pt x="23948" y="2045"/>
                        <a:pt x="33190" y="1961"/>
                        <a:pt x="42210" y="3572"/>
                      </a:cubicBezTo>
                      <a:cubicBezTo>
                        <a:pt x="44488" y="3979"/>
                        <a:pt x="46015" y="6285"/>
                        <a:pt x="48164" y="7144"/>
                      </a:cubicBezTo>
                      <a:cubicBezTo>
                        <a:pt x="50043" y="7895"/>
                        <a:pt x="52165" y="7802"/>
                        <a:pt x="54117" y="8334"/>
                      </a:cubicBezTo>
                      <a:cubicBezTo>
                        <a:pt x="56538" y="8994"/>
                        <a:pt x="61260" y="10715"/>
                        <a:pt x="61260" y="10715"/>
                      </a:cubicBezTo>
                      <a:cubicBezTo>
                        <a:pt x="59673" y="11509"/>
                        <a:pt x="58242" y="12770"/>
                        <a:pt x="56498" y="13097"/>
                      </a:cubicBezTo>
                      <a:cubicBezTo>
                        <a:pt x="51801" y="13978"/>
                        <a:pt x="46418" y="12021"/>
                        <a:pt x="42210" y="14287"/>
                      </a:cubicBezTo>
                      <a:cubicBezTo>
                        <a:pt x="40084" y="15432"/>
                        <a:pt x="42299" y="19384"/>
                        <a:pt x="41020" y="21431"/>
                      </a:cubicBezTo>
                      <a:cubicBezTo>
                        <a:pt x="40079" y="22936"/>
                        <a:pt x="37845" y="23018"/>
                        <a:pt x="36257" y="23812"/>
                      </a:cubicBezTo>
                      <a:cubicBezTo>
                        <a:pt x="35463" y="24606"/>
                        <a:pt x="34927" y="25800"/>
                        <a:pt x="33876" y="26194"/>
                      </a:cubicBezTo>
                      <a:cubicBezTo>
                        <a:pt x="26850" y="28829"/>
                        <a:pt x="12290" y="26482"/>
                        <a:pt x="7682" y="26194"/>
                      </a:cubicBezTo>
                      <a:cubicBezTo>
                        <a:pt x="5301" y="25400"/>
                        <a:pt x="1333" y="26193"/>
                        <a:pt x="539" y="23812"/>
                      </a:cubicBezTo>
                      <a:cubicBezTo>
                        <a:pt x="-1097" y="18903"/>
                        <a:pt x="1483" y="13503"/>
                        <a:pt x="1729" y="8334"/>
                      </a:cubicBezTo>
                      <a:cubicBezTo>
                        <a:pt x="1880" y="5163"/>
                        <a:pt x="1729" y="1984"/>
                        <a:pt x="411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8" name="任意多边形: 形状 1297">
                  <a:extLst>
                    <a:ext uri="{FF2B5EF4-FFF2-40B4-BE49-F238E27FC236}">
                      <a16:creationId xmlns:a16="http://schemas.microsoft.com/office/drawing/2014/main" id="{E666DA34-0757-0487-B9FF-FA89A13E8C68}"/>
                    </a:ext>
                  </a:extLst>
                </p:cNvPr>
                <p:cNvSpPr/>
                <p:nvPr/>
              </p:nvSpPr>
              <p:spPr>
                <a:xfrm>
                  <a:off x="776326" y="1228019"/>
                  <a:ext cx="49981" cy="38806"/>
                </a:xfrm>
                <a:custGeom>
                  <a:avLst/>
                  <a:gdLst>
                    <a:gd name="connsiteX0" fmla="*/ 2343 w 49981"/>
                    <a:gd name="connsiteY0" fmla="*/ 7850 h 38806"/>
                    <a:gd name="connsiteX1" fmla="*/ 2343 w 49981"/>
                    <a:gd name="connsiteY1" fmla="*/ 7850 h 38806"/>
                    <a:gd name="connsiteX2" fmla="*/ 14249 w 49981"/>
                    <a:gd name="connsiteY2" fmla="*/ 706 h 38806"/>
                    <a:gd name="connsiteX3" fmla="*/ 39252 w 49981"/>
                    <a:gd name="connsiteY3" fmla="*/ 9040 h 38806"/>
                    <a:gd name="connsiteX4" fmla="*/ 44015 w 49981"/>
                    <a:gd name="connsiteY4" fmla="*/ 10231 h 38806"/>
                    <a:gd name="connsiteX5" fmla="*/ 48777 w 49981"/>
                    <a:gd name="connsiteY5" fmla="*/ 12612 h 38806"/>
                    <a:gd name="connsiteX6" fmla="*/ 49968 w 49981"/>
                    <a:gd name="connsiteY6" fmla="*/ 16184 h 38806"/>
                    <a:gd name="connsiteX7" fmla="*/ 38062 w 49981"/>
                    <a:gd name="connsiteY7" fmla="*/ 28090 h 38806"/>
                    <a:gd name="connsiteX8" fmla="*/ 33299 w 49981"/>
                    <a:gd name="connsiteY8" fmla="*/ 32853 h 38806"/>
                    <a:gd name="connsiteX9" fmla="*/ 28537 w 49981"/>
                    <a:gd name="connsiteY9" fmla="*/ 38806 h 38806"/>
                    <a:gd name="connsiteX10" fmla="*/ 21393 w 49981"/>
                    <a:gd name="connsiteY10" fmla="*/ 22137 h 38806"/>
                    <a:gd name="connsiteX11" fmla="*/ 16630 w 49981"/>
                    <a:gd name="connsiteY11" fmla="*/ 16184 h 38806"/>
                    <a:gd name="connsiteX12" fmla="*/ 15440 w 49981"/>
                    <a:gd name="connsiteY12" fmla="*/ 12612 h 38806"/>
                    <a:gd name="connsiteX13" fmla="*/ 10677 w 49981"/>
                    <a:gd name="connsiteY13" fmla="*/ 11422 h 38806"/>
                    <a:gd name="connsiteX14" fmla="*/ 4724 w 49981"/>
                    <a:gd name="connsiteY14" fmla="*/ 9040 h 38806"/>
                    <a:gd name="connsiteX15" fmla="*/ 1152 w 49981"/>
                    <a:gd name="connsiteY15" fmla="*/ 7850 h 38806"/>
                    <a:gd name="connsiteX16" fmla="*/ 2343 w 49981"/>
                    <a:gd name="connsiteY16" fmla="*/ 7850 h 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81" h="38806">
                      <a:moveTo>
                        <a:pt x="2343" y="7850"/>
                      </a:moveTo>
                      <a:lnTo>
                        <a:pt x="2343" y="7850"/>
                      </a:lnTo>
                      <a:cubicBezTo>
                        <a:pt x="6312" y="5469"/>
                        <a:pt x="9651" y="1237"/>
                        <a:pt x="14249" y="706"/>
                      </a:cubicBezTo>
                      <a:cubicBezTo>
                        <a:pt x="36255" y="-1833"/>
                        <a:pt x="28074" y="2830"/>
                        <a:pt x="39252" y="9040"/>
                      </a:cubicBezTo>
                      <a:cubicBezTo>
                        <a:pt x="40683" y="9835"/>
                        <a:pt x="42483" y="9656"/>
                        <a:pt x="44015" y="10231"/>
                      </a:cubicBezTo>
                      <a:cubicBezTo>
                        <a:pt x="45677" y="10854"/>
                        <a:pt x="47190" y="11818"/>
                        <a:pt x="48777" y="12612"/>
                      </a:cubicBezTo>
                      <a:cubicBezTo>
                        <a:pt x="49174" y="13803"/>
                        <a:pt x="50107" y="14937"/>
                        <a:pt x="49968" y="16184"/>
                      </a:cubicBezTo>
                      <a:cubicBezTo>
                        <a:pt x="48938" y="25459"/>
                        <a:pt x="46334" y="23954"/>
                        <a:pt x="38062" y="28090"/>
                      </a:cubicBezTo>
                      <a:cubicBezTo>
                        <a:pt x="36474" y="29678"/>
                        <a:pt x="34604" y="31026"/>
                        <a:pt x="33299" y="32853"/>
                      </a:cubicBezTo>
                      <a:cubicBezTo>
                        <a:pt x="28070" y="40173"/>
                        <a:pt x="37239" y="33004"/>
                        <a:pt x="28537" y="38806"/>
                      </a:cubicBezTo>
                      <a:cubicBezTo>
                        <a:pt x="16053" y="36309"/>
                        <a:pt x="26460" y="40377"/>
                        <a:pt x="21393" y="22137"/>
                      </a:cubicBezTo>
                      <a:cubicBezTo>
                        <a:pt x="20713" y="19688"/>
                        <a:pt x="18218" y="18168"/>
                        <a:pt x="16630" y="16184"/>
                      </a:cubicBezTo>
                      <a:cubicBezTo>
                        <a:pt x="16233" y="14993"/>
                        <a:pt x="16420" y="13396"/>
                        <a:pt x="15440" y="12612"/>
                      </a:cubicBezTo>
                      <a:cubicBezTo>
                        <a:pt x="14162" y="11590"/>
                        <a:pt x="12229" y="11939"/>
                        <a:pt x="10677" y="11422"/>
                      </a:cubicBezTo>
                      <a:cubicBezTo>
                        <a:pt x="8649" y="10746"/>
                        <a:pt x="6725" y="9790"/>
                        <a:pt x="4724" y="9040"/>
                      </a:cubicBezTo>
                      <a:cubicBezTo>
                        <a:pt x="3549" y="8599"/>
                        <a:pt x="2343" y="8247"/>
                        <a:pt x="1152" y="7850"/>
                      </a:cubicBezTo>
                      <a:cubicBezTo>
                        <a:pt x="-1939" y="1667"/>
                        <a:pt x="2145" y="7850"/>
                        <a:pt x="2343" y="785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9" name="任意多边形: 形状 1298">
                  <a:extLst>
                    <a:ext uri="{FF2B5EF4-FFF2-40B4-BE49-F238E27FC236}">
                      <a16:creationId xmlns:a16="http://schemas.microsoft.com/office/drawing/2014/main" id="{543C863F-2132-1BC1-413E-CE8937418456}"/>
                    </a:ext>
                  </a:extLst>
                </p:cNvPr>
                <p:cNvSpPr/>
                <p:nvPr/>
              </p:nvSpPr>
              <p:spPr>
                <a:xfrm>
                  <a:off x="784622" y="1250631"/>
                  <a:ext cx="58341" cy="41197"/>
                </a:xfrm>
                <a:custGeom>
                  <a:avLst/>
                  <a:gdLst>
                    <a:gd name="connsiteX0" fmla="*/ 9525 w 58341"/>
                    <a:gd name="connsiteY0" fmla="*/ 12622 h 41197"/>
                    <a:gd name="connsiteX1" fmla="*/ 9525 w 58341"/>
                    <a:gd name="connsiteY1" fmla="*/ 12622 h 41197"/>
                    <a:gd name="connsiteX2" fmla="*/ 5953 w 58341"/>
                    <a:gd name="connsiteY2" fmla="*/ 9050 h 41197"/>
                    <a:gd name="connsiteX3" fmla="*/ 3572 w 58341"/>
                    <a:gd name="connsiteY3" fmla="*/ 12622 h 41197"/>
                    <a:gd name="connsiteX4" fmla="*/ 0 w 58341"/>
                    <a:gd name="connsiteY4" fmla="*/ 20957 h 41197"/>
                    <a:gd name="connsiteX5" fmla="*/ 2381 w 58341"/>
                    <a:gd name="connsiteY5" fmla="*/ 31672 h 41197"/>
                    <a:gd name="connsiteX6" fmla="*/ 4762 w 58341"/>
                    <a:gd name="connsiteY6" fmla="*/ 36435 h 41197"/>
                    <a:gd name="connsiteX7" fmla="*/ 5953 w 58341"/>
                    <a:gd name="connsiteY7" fmla="*/ 41197 h 41197"/>
                    <a:gd name="connsiteX8" fmla="*/ 22622 w 58341"/>
                    <a:gd name="connsiteY8" fmla="*/ 38816 h 41197"/>
                    <a:gd name="connsiteX9" fmla="*/ 45244 w 58341"/>
                    <a:gd name="connsiteY9" fmla="*/ 37625 h 41197"/>
                    <a:gd name="connsiteX10" fmla="*/ 48816 w 58341"/>
                    <a:gd name="connsiteY10" fmla="*/ 35244 h 41197"/>
                    <a:gd name="connsiteX11" fmla="*/ 58341 w 58341"/>
                    <a:gd name="connsiteY11" fmla="*/ 24528 h 41197"/>
                    <a:gd name="connsiteX12" fmla="*/ 55959 w 58341"/>
                    <a:gd name="connsiteY12" fmla="*/ 11432 h 41197"/>
                    <a:gd name="connsiteX13" fmla="*/ 41672 w 58341"/>
                    <a:gd name="connsiteY13" fmla="*/ 13813 h 41197"/>
                    <a:gd name="connsiteX14" fmla="*/ 38100 w 58341"/>
                    <a:gd name="connsiteY14" fmla="*/ 16194 h 41197"/>
                    <a:gd name="connsiteX15" fmla="*/ 32147 w 58341"/>
                    <a:gd name="connsiteY15" fmla="*/ 20957 h 41197"/>
                    <a:gd name="connsiteX16" fmla="*/ 21431 w 58341"/>
                    <a:gd name="connsiteY16" fmla="*/ 23338 h 41197"/>
                    <a:gd name="connsiteX17" fmla="*/ 15478 w 58341"/>
                    <a:gd name="connsiteY17" fmla="*/ 25719 h 41197"/>
                    <a:gd name="connsiteX18" fmla="*/ 10716 w 58341"/>
                    <a:gd name="connsiteY18" fmla="*/ 24528 h 41197"/>
                    <a:gd name="connsiteX19" fmla="*/ 8334 w 58341"/>
                    <a:gd name="connsiteY19" fmla="*/ 20957 h 41197"/>
                    <a:gd name="connsiteX20" fmla="*/ 5953 w 58341"/>
                    <a:gd name="connsiteY20" fmla="*/ 12622 h 41197"/>
                    <a:gd name="connsiteX21" fmla="*/ 9525 w 58341"/>
                    <a:gd name="connsiteY21" fmla="*/ 12622 h 4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41" h="41197">
                      <a:moveTo>
                        <a:pt x="9525" y="12622"/>
                      </a:moveTo>
                      <a:lnTo>
                        <a:pt x="9525" y="12622"/>
                      </a:lnTo>
                      <a:cubicBezTo>
                        <a:pt x="5475" y="-7628"/>
                        <a:pt x="8492" y="587"/>
                        <a:pt x="5953" y="9050"/>
                      </a:cubicBezTo>
                      <a:cubicBezTo>
                        <a:pt x="5542" y="10421"/>
                        <a:pt x="4282" y="11380"/>
                        <a:pt x="3572" y="12622"/>
                      </a:cubicBezTo>
                      <a:cubicBezTo>
                        <a:pt x="1219" y="16740"/>
                        <a:pt x="1336" y="16951"/>
                        <a:pt x="0" y="20957"/>
                      </a:cubicBezTo>
                      <a:cubicBezTo>
                        <a:pt x="794" y="24529"/>
                        <a:pt x="1305" y="28175"/>
                        <a:pt x="2381" y="31672"/>
                      </a:cubicBezTo>
                      <a:cubicBezTo>
                        <a:pt x="2903" y="33369"/>
                        <a:pt x="4139" y="34773"/>
                        <a:pt x="4762" y="36435"/>
                      </a:cubicBezTo>
                      <a:cubicBezTo>
                        <a:pt x="5337" y="37967"/>
                        <a:pt x="5556" y="39610"/>
                        <a:pt x="5953" y="41197"/>
                      </a:cubicBezTo>
                      <a:cubicBezTo>
                        <a:pt x="11509" y="40403"/>
                        <a:pt x="17032" y="39324"/>
                        <a:pt x="22622" y="38816"/>
                      </a:cubicBezTo>
                      <a:cubicBezTo>
                        <a:pt x="30142" y="38132"/>
                        <a:pt x="37762" y="38645"/>
                        <a:pt x="45244" y="37625"/>
                      </a:cubicBezTo>
                      <a:cubicBezTo>
                        <a:pt x="46662" y="37432"/>
                        <a:pt x="47747" y="36195"/>
                        <a:pt x="48816" y="35244"/>
                      </a:cubicBezTo>
                      <a:cubicBezTo>
                        <a:pt x="55486" y="29315"/>
                        <a:pt x="54722" y="29955"/>
                        <a:pt x="58341" y="24528"/>
                      </a:cubicBezTo>
                      <a:cubicBezTo>
                        <a:pt x="57547" y="20163"/>
                        <a:pt x="59691" y="13831"/>
                        <a:pt x="55959" y="11432"/>
                      </a:cubicBezTo>
                      <a:cubicBezTo>
                        <a:pt x="51898" y="8821"/>
                        <a:pt x="46337" y="12569"/>
                        <a:pt x="41672" y="13813"/>
                      </a:cubicBezTo>
                      <a:cubicBezTo>
                        <a:pt x="40289" y="14182"/>
                        <a:pt x="39245" y="15335"/>
                        <a:pt x="38100" y="16194"/>
                      </a:cubicBezTo>
                      <a:cubicBezTo>
                        <a:pt x="36067" y="17719"/>
                        <a:pt x="34369" y="19723"/>
                        <a:pt x="32147" y="20957"/>
                      </a:cubicBezTo>
                      <a:cubicBezTo>
                        <a:pt x="31077" y="21551"/>
                        <a:pt x="21994" y="23169"/>
                        <a:pt x="21431" y="23338"/>
                      </a:cubicBezTo>
                      <a:cubicBezTo>
                        <a:pt x="19384" y="23952"/>
                        <a:pt x="17462" y="24925"/>
                        <a:pt x="15478" y="25719"/>
                      </a:cubicBezTo>
                      <a:cubicBezTo>
                        <a:pt x="13891" y="25322"/>
                        <a:pt x="12077" y="25436"/>
                        <a:pt x="10716" y="24528"/>
                      </a:cubicBezTo>
                      <a:cubicBezTo>
                        <a:pt x="9525" y="23734"/>
                        <a:pt x="8974" y="22237"/>
                        <a:pt x="8334" y="20957"/>
                      </a:cubicBezTo>
                      <a:cubicBezTo>
                        <a:pt x="7701" y="19691"/>
                        <a:pt x="6048" y="13571"/>
                        <a:pt x="5953" y="12622"/>
                      </a:cubicBezTo>
                      <a:cubicBezTo>
                        <a:pt x="5716" y="10252"/>
                        <a:pt x="8930" y="12622"/>
                        <a:pt x="9525" y="1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0" name="任意多边形: 形状 1299">
                  <a:extLst>
                    <a:ext uri="{FF2B5EF4-FFF2-40B4-BE49-F238E27FC236}">
                      <a16:creationId xmlns:a16="http://schemas.microsoft.com/office/drawing/2014/main" id="{73F3739E-B43C-AF25-452C-796684B27AF4}"/>
                    </a:ext>
                  </a:extLst>
                </p:cNvPr>
                <p:cNvSpPr/>
                <p:nvPr/>
              </p:nvSpPr>
              <p:spPr>
                <a:xfrm>
                  <a:off x="830554" y="1167936"/>
                  <a:ext cx="64796" cy="34595"/>
                </a:xfrm>
                <a:custGeom>
                  <a:avLst/>
                  <a:gdLst>
                    <a:gd name="connsiteX0" fmla="*/ 14790 w 64796"/>
                    <a:gd name="connsiteY0" fmla="*/ 13164 h 34595"/>
                    <a:gd name="connsiteX1" fmla="*/ 14790 w 64796"/>
                    <a:gd name="connsiteY1" fmla="*/ 13164 h 34595"/>
                    <a:gd name="connsiteX2" fmla="*/ 40984 w 64796"/>
                    <a:gd name="connsiteY2" fmla="*/ 10783 h 34595"/>
                    <a:gd name="connsiteX3" fmla="*/ 44555 w 64796"/>
                    <a:gd name="connsiteY3" fmla="*/ 9592 h 34595"/>
                    <a:gd name="connsiteX4" fmla="*/ 49318 w 64796"/>
                    <a:gd name="connsiteY4" fmla="*/ 67 h 34595"/>
                    <a:gd name="connsiteX5" fmla="*/ 58843 w 64796"/>
                    <a:gd name="connsiteY5" fmla="*/ 1258 h 34595"/>
                    <a:gd name="connsiteX6" fmla="*/ 64796 w 64796"/>
                    <a:gd name="connsiteY6" fmla="*/ 19117 h 34595"/>
                    <a:gd name="connsiteX7" fmla="*/ 62415 w 64796"/>
                    <a:gd name="connsiteY7" fmla="*/ 29833 h 34595"/>
                    <a:gd name="connsiteX8" fmla="*/ 46937 w 64796"/>
                    <a:gd name="connsiteY8" fmla="*/ 31023 h 34595"/>
                    <a:gd name="connsiteX9" fmla="*/ 42174 w 64796"/>
                    <a:gd name="connsiteY9" fmla="*/ 32214 h 34595"/>
                    <a:gd name="connsiteX10" fmla="*/ 30268 w 64796"/>
                    <a:gd name="connsiteY10" fmla="*/ 34595 h 34595"/>
                    <a:gd name="connsiteX11" fmla="*/ 4074 w 64796"/>
                    <a:gd name="connsiteY11" fmla="*/ 33405 h 34595"/>
                    <a:gd name="connsiteX12" fmla="*/ 502 w 64796"/>
                    <a:gd name="connsiteY12" fmla="*/ 29833 h 34595"/>
                    <a:gd name="connsiteX13" fmla="*/ 1693 w 64796"/>
                    <a:gd name="connsiteY13" fmla="*/ 7211 h 34595"/>
                    <a:gd name="connsiteX14" fmla="*/ 7646 w 64796"/>
                    <a:gd name="connsiteY14" fmla="*/ 6020 h 34595"/>
                    <a:gd name="connsiteX15" fmla="*/ 14790 w 64796"/>
                    <a:gd name="connsiteY15" fmla="*/ 13164 h 3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96" h="34595">
                      <a:moveTo>
                        <a:pt x="14790" y="13164"/>
                      </a:moveTo>
                      <a:lnTo>
                        <a:pt x="14790" y="13164"/>
                      </a:lnTo>
                      <a:cubicBezTo>
                        <a:pt x="23521" y="12370"/>
                        <a:pt x="32279" y="11828"/>
                        <a:pt x="40984" y="10783"/>
                      </a:cubicBezTo>
                      <a:cubicBezTo>
                        <a:pt x="42230" y="10633"/>
                        <a:pt x="43994" y="10714"/>
                        <a:pt x="44555" y="9592"/>
                      </a:cubicBezTo>
                      <a:cubicBezTo>
                        <a:pt x="50027" y="-1353"/>
                        <a:pt x="41249" y="2758"/>
                        <a:pt x="49318" y="67"/>
                      </a:cubicBezTo>
                      <a:cubicBezTo>
                        <a:pt x="52493" y="464"/>
                        <a:pt x="56484" y="-904"/>
                        <a:pt x="58843" y="1258"/>
                      </a:cubicBezTo>
                      <a:cubicBezTo>
                        <a:pt x="62217" y="4351"/>
                        <a:pt x="63779" y="14035"/>
                        <a:pt x="64796" y="19117"/>
                      </a:cubicBezTo>
                      <a:cubicBezTo>
                        <a:pt x="64002" y="22689"/>
                        <a:pt x="65460" y="27803"/>
                        <a:pt x="62415" y="29833"/>
                      </a:cubicBezTo>
                      <a:cubicBezTo>
                        <a:pt x="58110" y="32703"/>
                        <a:pt x="52076" y="30418"/>
                        <a:pt x="46937" y="31023"/>
                      </a:cubicBezTo>
                      <a:cubicBezTo>
                        <a:pt x="45312" y="31214"/>
                        <a:pt x="43774" y="31871"/>
                        <a:pt x="42174" y="32214"/>
                      </a:cubicBezTo>
                      <a:cubicBezTo>
                        <a:pt x="38217" y="33062"/>
                        <a:pt x="30268" y="34595"/>
                        <a:pt x="30268" y="34595"/>
                      </a:cubicBezTo>
                      <a:cubicBezTo>
                        <a:pt x="21537" y="34198"/>
                        <a:pt x="12705" y="34786"/>
                        <a:pt x="4074" y="33405"/>
                      </a:cubicBezTo>
                      <a:cubicBezTo>
                        <a:pt x="2411" y="33139"/>
                        <a:pt x="654" y="31510"/>
                        <a:pt x="502" y="29833"/>
                      </a:cubicBezTo>
                      <a:cubicBezTo>
                        <a:pt x="-182" y="22313"/>
                        <a:pt x="-477" y="14444"/>
                        <a:pt x="1693" y="7211"/>
                      </a:cubicBezTo>
                      <a:cubicBezTo>
                        <a:pt x="2275" y="5273"/>
                        <a:pt x="5662" y="6417"/>
                        <a:pt x="7646" y="6020"/>
                      </a:cubicBezTo>
                      <a:cubicBezTo>
                        <a:pt x="19123" y="7660"/>
                        <a:pt x="13599" y="11973"/>
                        <a:pt x="14790" y="1316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1" name="任意多边形: 形状 1300">
                  <a:extLst>
                    <a:ext uri="{FF2B5EF4-FFF2-40B4-BE49-F238E27FC236}">
                      <a16:creationId xmlns:a16="http://schemas.microsoft.com/office/drawing/2014/main" id="{A3EE3489-2965-B5DB-9642-C510CB2C385B}"/>
                    </a:ext>
                  </a:extLst>
                </p:cNvPr>
                <p:cNvSpPr/>
                <p:nvPr/>
              </p:nvSpPr>
              <p:spPr>
                <a:xfrm>
                  <a:off x="825103" y="1207294"/>
                  <a:ext cx="48816" cy="57150"/>
                </a:xfrm>
                <a:custGeom>
                  <a:avLst/>
                  <a:gdLst>
                    <a:gd name="connsiteX0" fmla="*/ 9525 w 48816"/>
                    <a:gd name="connsiteY0" fmla="*/ 9525 h 57150"/>
                    <a:gd name="connsiteX1" fmla="*/ 9525 w 48816"/>
                    <a:gd name="connsiteY1" fmla="*/ 9525 h 57150"/>
                    <a:gd name="connsiteX2" fmla="*/ 5953 w 48816"/>
                    <a:gd name="connsiteY2" fmla="*/ 19050 h 57150"/>
                    <a:gd name="connsiteX3" fmla="*/ 0 w 48816"/>
                    <a:gd name="connsiteY3" fmla="*/ 27384 h 57150"/>
                    <a:gd name="connsiteX4" fmla="*/ 5953 w 48816"/>
                    <a:gd name="connsiteY4" fmla="*/ 33337 h 57150"/>
                    <a:gd name="connsiteX5" fmla="*/ 5953 w 48816"/>
                    <a:gd name="connsiteY5" fmla="*/ 47625 h 57150"/>
                    <a:gd name="connsiteX6" fmla="*/ 23813 w 48816"/>
                    <a:gd name="connsiteY6" fmla="*/ 53578 h 57150"/>
                    <a:gd name="connsiteX7" fmla="*/ 25003 w 48816"/>
                    <a:gd name="connsiteY7" fmla="*/ 57150 h 57150"/>
                    <a:gd name="connsiteX8" fmla="*/ 35719 w 48816"/>
                    <a:gd name="connsiteY8" fmla="*/ 54769 h 57150"/>
                    <a:gd name="connsiteX9" fmla="*/ 41672 w 48816"/>
                    <a:gd name="connsiteY9" fmla="*/ 45244 h 57150"/>
                    <a:gd name="connsiteX10" fmla="*/ 42863 w 48816"/>
                    <a:gd name="connsiteY10" fmla="*/ 41672 h 57150"/>
                    <a:gd name="connsiteX11" fmla="*/ 45244 w 48816"/>
                    <a:gd name="connsiteY11" fmla="*/ 36909 h 57150"/>
                    <a:gd name="connsiteX12" fmla="*/ 46435 w 48816"/>
                    <a:gd name="connsiteY12" fmla="*/ 32147 h 57150"/>
                    <a:gd name="connsiteX13" fmla="*/ 48816 w 48816"/>
                    <a:gd name="connsiteY13" fmla="*/ 26194 h 57150"/>
                    <a:gd name="connsiteX14" fmla="*/ 47625 w 48816"/>
                    <a:gd name="connsiteY14" fmla="*/ 9525 h 57150"/>
                    <a:gd name="connsiteX15" fmla="*/ 41672 w 48816"/>
                    <a:gd name="connsiteY15" fmla="*/ 3572 h 57150"/>
                    <a:gd name="connsiteX16" fmla="*/ 26194 w 48816"/>
                    <a:gd name="connsiteY16" fmla="*/ 0 h 57150"/>
                    <a:gd name="connsiteX17" fmla="*/ 9525 w 48816"/>
                    <a:gd name="connsiteY17" fmla="*/ 952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6" h="57150">
                      <a:moveTo>
                        <a:pt x="9525" y="9525"/>
                      </a:moveTo>
                      <a:lnTo>
                        <a:pt x="9525" y="9525"/>
                      </a:lnTo>
                      <a:cubicBezTo>
                        <a:pt x="8334" y="12700"/>
                        <a:pt x="7662" y="16121"/>
                        <a:pt x="5953" y="19050"/>
                      </a:cubicBezTo>
                      <a:cubicBezTo>
                        <a:pt x="-2837" y="34119"/>
                        <a:pt x="3657" y="16416"/>
                        <a:pt x="0" y="27384"/>
                      </a:cubicBezTo>
                      <a:cubicBezTo>
                        <a:pt x="1984" y="29368"/>
                        <a:pt x="4269" y="31092"/>
                        <a:pt x="5953" y="33337"/>
                      </a:cubicBezTo>
                      <a:cubicBezTo>
                        <a:pt x="8656" y="36941"/>
                        <a:pt x="6208" y="45333"/>
                        <a:pt x="5953" y="47625"/>
                      </a:cubicBezTo>
                      <a:cubicBezTo>
                        <a:pt x="17627" y="49421"/>
                        <a:pt x="19966" y="45883"/>
                        <a:pt x="23813" y="53578"/>
                      </a:cubicBezTo>
                      <a:cubicBezTo>
                        <a:pt x="24374" y="54701"/>
                        <a:pt x="24606" y="55959"/>
                        <a:pt x="25003" y="57150"/>
                      </a:cubicBezTo>
                      <a:cubicBezTo>
                        <a:pt x="28575" y="56356"/>
                        <a:pt x="32280" y="56020"/>
                        <a:pt x="35719" y="54769"/>
                      </a:cubicBezTo>
                      <a:cubicBezTo>
                        <a:pt x="38315" y="53825"/>
                        <a:pt x="41551" y="45517"/>
                        <a:pt x="41672" y="45244"/>
                      </a:cubicBezTo>
                      <a:cubicBezTo>
                        <a:pt x="42182" y="44097"/>
                        <a:pt x="42369" y="42826"/>
                        <a:pt x="42863" y="41672"/>
                      </a:cubicBezTo>
                      <a:cubicBezTo>
                        <a:pt x="43562" y="40041"/>
                        <a:pt x="44621" y="38571"/>
                        <a:pt x="45244" y="36909"/>
                      </a:cubicBezTo>
                      <a:cubicBezTo>
                        <a:pt x="45819" y="35377"/>
                        <a:pt x="45918" y="33699"/>
                        <a:pt x="46435" y="32147"/>
                      </a:cubicBezTo>
                      <a:cubicBezTo>
                        <a:pt x="47111" y="30120"/>
                        <a:pt x="48022" y="28178"/>
                        <a:pt x="48816" y="26194"/>
                      </a:cubicBezTo>
                      <a:cubicBezTo>
                        <a:pt x="48419" y="20638"/>
                        <a:pt x="49302" y="14837"/>
                        <a:pt x="47625" y="9525"/>
                      </a:cubicBezTo>
                      <a:cubicBezTo>
                        <a:pt x="46780" y="6849"/>
                        <a:pt x="44039" y="5079"/>
                        <a:pt x="41672" y="3572"/>
                      </a:cubicBezTo>
                      <a:cubicBezTo>
                        <a:pt x="37885" y="1162"/>
                        <a:pt x="30284" y="584"/>
                        <a:pt x="26194" y="0"/>
                      </a:cubicBezTo>
                      <a:cubicBezTo>
                        <a:pt x="2385" y="1322"/>
                        <a:pt x="12303" y="7938"/>
                        <a:pt x="9525" y="9525"/>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2" name="任意多边形: 形状 1301">
                  <a:extLst>
                    <a:ext uri="{FF2B5EF4-FFF2-40B4-BE49-F238E27FC236}">
                      <a16:creationId xmlns:a16="http://schemas.microsoft.com/office/drawing/2014/main" id="{F0F6ABCC-5257-AFA7-BFB4-1EA28604AE86}"/>
                    </a:ext>
                  </a:extLst>
                </p:cNvPr>
                <p:cNvSpPr/>
                <p:nvPr/>
              </p:nvSpPr>
              <p:spPr>
                <a:xfrm>
                  <a:off x="877490" y="1195387"/>
                  <a:ext cx="30957" cy="33337"/>
                </a:xfrm>
                <a:custGeom>
                  <a:avLst/>
                  <a:gdLst>
                    <a:gd name="connsiteX0" fmla="*/ 19050 w 30957"/>
                    <a:gd name="connsiteY0" fmla="*/ 1190 h 33337"/>
                    <a:gd name="connsiteX1" fmla="*/ 19050 w 30957"/>
                    <a:gd name="connsiteY1" fmla="*/ 1190 h 33337"/>
                    <a:gd name="connsiteX2" fmla="*/ 10716 w 30957"/>
                    <a:gd name="connsiteY2" fmla="*/ 7144 h 33337"/>
                    <a:gd name="connsiteX3" fmla="*/ 0 w 30957"/>
                    <a:gd name="connsiteY3" fmla="*/ 14287 h 33337"/>
                    <a:gd name="connsiteX4" fmla="*/ 3572 w 30957"/>
                    <a:gd name="connsiteY4" fmla="*/ 28575 h 33337"/>
                    <a:gd name="connsiteX5" fmla="*/ 9525 w 30957"/>
                    <a:gd name="connsiteY5" fmla="*/ 32147 h 33337"/>
                    <a:gd name="connsiteX6" fmla="*/ 17860 w 30957"/>
                    <a:gd name="connsiteY6" fmla="*/ 33337 h 33337"/>
                    <a:gd name="connsiteX7" fmla="*/ 25003 w 30957"/>
                    <a:gd name="connsiteY7" fmla="*/ 30956 h 33337"/>
                    <a:gd name="connsiteX8" fmla="*/ 29766 w 30957"/>
                    <a:gd name="connsiteY8" fmla="*/ 19050 h 33337"/>
                    <a:gd name="connsiteX9" fmla="*/ 30957 w 30957"/>
                    <a:gd name="connsiteY9" fmla="*/ 14287 h 33337"/>
                    <a:gd name="connsiteX10" fmla="*/ 29766 w 30957"/>
                    <a:gd name="connsiteY10" fmla="*/ 4762 h 33337"/>
                    <a:gd name="connsiteX11" fmla="*/ 22622 w 30957"/>
                    <a:gd name="connsiteY11" fmla="*/ 3572 h 33337"/>
                    <a:gd name="connsiteX12" fmla="*/ 16669 w 30957"/>
                    <a:gd name="connsiteY12" fmla="*/ 0 h 33337"/>
                    <a:gd name="connsiteX13" fmla="*/ 19050 w 30957"/>
                    <a:gd name="connsiteY13" fmla="*/ 119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7" h="33337">
                      <a:moveTo>
                        <a:pt x="19050" y="1190"/>
                      </a:moveTo>
                      <a:lnTo>
                        <a:pt x="19050" y="1190"/>
                      </a:lnTo>
                      <a:cubicBezTo>
                        <a:pt x="16272" y="3175"/>
                        <a:pt x="13770" y="5617"/>
                        <a:pt x="10716" y="7144"/>
                      </a:cubicBezTo>
                      <a:cubicBezTo>
                        <a:pt x="-760" y="12883"/>
                        <a:pt x="4556" y="5178"/>
                        <a:pt x="0" y="14287"/>
                      </a:cubicBezTo>
                      <a:cubicBezTo>
                        <a:pt x="259" y="15841"/>
                        <a:pt x="1826" y="27527"/>
                        <a:pt x="3572" y="28575"/>
                      </a:cubicBezTo>
                      <a:cubicBezTo>
                        <a:pt x="5556" y="29766"/>
                        <a:pt x="7330" y="31415"/>
                        <a:pt x="9525" y="32147"/>
                      </a:cubicBezTo>
                      <a:cubicBezTo>
                        <a:pt x="12188" y="33034"/>
                        <a:pt x="15082" y="32940"/>
                        <a:pt x="17860" y="33337"/>
                      </a:cubicBezTo>
                      <a:cubicBezTo>
                        <a:pt x="20241" y="32543"/>
                        <a:pt x="22915" y="32348"/>
                        <a:pt x="25003" y="30956"/>
                      </a:cubicBezTo>
                      <a:cubicBezTo>
                        <a:pt x="29539" y="27932"/>
                        <a:pt x="28838" y="23687"/>
                        <a:pt x="29766" y="19050"/>
                      </a:cubicBezTo>
                      <a:cubicBezTo>
                        <a:pt x="30087" y="17445"/>
                        <a:pt x="30560" y="15875"/>
                        <a:pt x="30957" y="14287"/>
                      </a:cubicBezTo>
                      <a:cubicBezTo>
                        <a:pt x="30560" y="11112"/>
                        <a:pt x="31731" y="7288"/>
                        <a:pt x="29766" y="4762"/>
                      </a:cubicBezTo>
                      <a:cubicBezTo>
                        <a:pt x="28284" y="2856"/>
                        <a:pt x="24891" y="4397"/>
                        <a:pt x="22622" y="3572"/>
                      </a:cubicBezTo>
                      <a:cubicBezTo>
                        <a:pt x="20447" y="2781"/>
                        <a:pt x="18653" y="1191"/>
                        <a:pt x="16669" y="0"/>
                      </a:cubicBezTo>
                      <a:lnTo>
                        <a:pt x="19050" y="119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a:extLst>
                  <a:ext uri="{FF2B5EF4-FFF2-40B4-BE49-F238E27FC236}">
                    <a16:creationId xmlns:a16="http://schemas.microsoft.com/office/drawing/2014/main" id="{267060D4-1F45-A9D4-D12F-129B5D4C4CD6}"/>
                  </a:ext>
                </a:extLst>
              </p:cNvPr>
              <p:cNvGrpSpPr/>
              <p:nvPr/>
            </p:nvGrpSpPr>
            <p:grpSpPr>
              <a:xfrm>
                <a:off x="473250" y="689815"/>
                <a:ext cx="317793" cy="170851"/>
                <a:chOff x="396446" y="1023214"/>
                <a:chExt cx="608729" cy="316713"/>
              </a:xfrm>
            </p:grpSpPr>
            <p:sp>
              <p:nvSpPr>
                <p:cNvPr id="1156" name="任意多边形: 形状 1155">
                  <a:extLst>
                    <a:ext uri="{FF2B5EF4-FFF2-40B4-BE49-F238E27FC236}">
                      <a16:creationId xmlns:a16="http://schemas.microsoft.com/office/drawing/2014/main" id="{AED86EB5-B83A-8FEF-66AD-4EF89B490F74}"/>
                    </a:ext>
                  </a:extLst>
                </p:cNvPr>
                <p:cNvSpPr/>
                <p:nvPr/>
              </p:nvSpPr>
              <p:spPr>
                <a:xfrm flipV="1">
                  <a:off x="443915" y="1056444"/>
                  <a:ext cx="48186" cy="45719"/>
                </a:xfrm>
                <a:custGeom>
                  <a:avLst/>
                  <a:gdLst>
                    <a:gd name="connsiteX0" fmla="*/ 24563 w 50760"/>
                    <a:gd name="connsiteY0" fmla="*/ 10716 h 44053"/>
                    <a:gd name="connsiteX1" fmla="*/ 24563 w 50760"/>
                    <a:gd name="connsiteY1" fmla="*/ 10716 h 44053"/>
                    <a:gd name="connsiteX2" fmla="*/ 11466 w 50760"/>
                    <a:gd name="connsiteY2" fmla="*/ 11907 h 44053"/>
                    <a:gd name="connsiteX3" fmla="*/ 750 w 50760"/>
                    <a:gd name="connsiteY3" fmla="*/ 13097 h 44053"/>
                    <a:gd name="connsiteX4" fmla="*/ 10275 w 50760"/>
                    <a:gd name="connsiteY4" fmla="*/ 41672 h 44053"/>
                    <a:gd name="connsiteX5" fmla="*/ 17419 w 50760"/>
                    <a:gd name="connsiteY5" fmla="*/ 44053 h 44053"/>
                    <a:gd name="connsiteX6" fmla="*/ 31706 w 50760"/>
                    <a:gd name="connsiteY6" fmla="*/ 42863 h 44053"/>
                    <a:gd name="connsiteX7" fmla="*/ 40041 w 50760"/>
                    <a:gd name="connsiteY7" fmla="*/ 39291 h 44053"/>
                    <a:gd name="connsiteX8" fmla="*/ 47185 w 50760"/>
                    <a:gd name="connsiteY8" fmla="*/ 34528 h 44053"/>
                    <a:gd name="connsiteX9" fmla="*/ 48375 w 50760"/>
                    <a:gd name="connsiteY9" fmla="*/ 29766 h 44053"/>
                    <a:gd name="connsiteX10" fmla="*/ 50756 w 50760"/>
                    <a:gd name="connsiteY10" fmla="*/ 26194 h 44053"/>
                    <a:gd name="connsiteX11" fmla="*/ 45994 w 50760"/>
                    <a:gd name="connsiteY11" fmla="*/ 0 h 44053"/>
                    <a:gd name="connsiteX12" fmla="*/ 31706 w 50760"/>
                    <a:gd name="connsiteY12" fmla="*/ 1191 h 44053"/>
                    <a:gd name="connsiteX13" fmla="*/ 26944 w 50760"/>
                    <a:gd name="connsiteY13" fmla="*/ 5953 h 44053"/>
                    <a:gd name="connsiteX14" fmla="*/ 24563 w 50760"/>
                    <a:gd name="connsiteY14" fmla="*/ 10716 h 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60" h="44053">
                      <a:moveTo>
                        <a:pt x="24563" y="10716"/>
                      </a:moveTo>
                      <a:lnTo>
                        <a:pt x="24563" y="10716"/>
                      </a:lnTo>
                      <a:lnTo>
                        <a:pt x="11466" y="11907"/>
                      </a:lnTo>
                      <a:cubicBezTo>
                        <a:pt x="7890" y="12265"/>
                        <a:pt x="2270" y="9840"/>
                        <a:pt x="750" y="13097"/>
                      </a:cubicBezTo>
                      <a:cubicBezTo>
                        <a:pt x="-2466" y="19987"/>
                        <a:pt x="5398" y="36795"/>
                        <a:pt x="10275" y="41672"/>
                      </a:cubicBezTo>
                      <a:cubicBezTo>
                        <a:pt x="12050" y="43447"/>
                        <a:pt x="15038" y="43259"/>
                        <a:pt x="17419" y="44053"/>
                      </a:cubicBezTo>
                      <a:cubicBezTo>
                        <a:pt x="22181" y="43656"/>
                        <a:pt x="27030" y="43847"/>
                        <a:pt x="31706" y="42863"/>
                      </a:cubicBezTo>
                      <a:cubicBezTo>
                        <a:pt x="34664" y="42240"/>
                        <a:pt x="37289" y="40542"/>
                        <a:pt x="40041" y="39291"/>
                      </a:cubicBezTo>
                      <a:cubicBezTo>
                        <a:pt x="45327" y="36888"/>
                        <a:pt x="43852" y="37861"/>
                        <a:pt x="47185" y="34528"/>
                      </a:cubicBezTo>
                      <a:cubicBezTo>
                        <a:pt x="47582" y="32941"/>
                        <a:pt x="47731" y="31270"/>
                        <a:pt x="48375" y="29766"/>
                      </a:cubicBezTo>
                      <a:cubicBezTo>
                        <a:pt x="48939" y="28451"/>
                        <a:pt x="50870" y="27620"/>
                        <a:pt x="50756" y="26194"/>
                      </a:cubicBezTo>
                      <a:cubicBezTo>
                        <a:pt x="50048" y="17348"/>
                        <a:pt x="47581" y="8731"/>
                        <a:pt x="45994" y="0"/>
                      </a:cubicBezTo>
                      <a:cubicBezTo>
                        <a:pt x="41231" y="397"/>
                        <a:pt x="36268" y="-234"/>
                        <a:pt x="31706" y="1191"/>
                      </a:cubicBezTo>
                      <a:cubicBezTo>
                        <a:pt x="29563" y="1861"/>
                        <a:pt x="28422" y="4264"/>
                        <a:pt x="26944" y="5953"/>
                      </a:cubicBezTo>
                      <a:cubicBezTo>
                        <a:pt x="25637" y="7447"/>
                        <a:pt x="23372" y="10716"/>
                        <a:pt x="24563"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7" name="任意多边形: 形状 1156">
                  <a:extLst>
                    <a:ext uri="{FF2B5EF4-FFF2-40B4-BE49-F238E27FC236}">
                      <a16:creationId xmlns:a16="http://schemas.microsoft.com/office/drawing/2014/main" id="{1B1291C6-200F-000D-758B-FE0E95D6EB60}"/>
                    </a:ext>
                  </a:extLst>
                </p:cNvPr>
                <p:cNvSpPr/>
                <p:nvPr/>
              </p:nvSpPr>
              <p:spPr>
                <a:xfrm rot="18466162">
                  <a:off x="438388" y="1294633"/>
                  <a:ext cx="54879" cy="31277"/>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8" name="任意多边形: 形状 1157">
                  <a:extLst>
                    <a:ext uri="{FF2B5EF4-FFF2-40B4-BE49-F238E27FC236}">
                      <a16:creationId xmlns:a16="http://schemas.microsoft.com/office/drawing/2014/main" id="{E326DCA2-793F-65B9-8F7E-3CE66DB8C996}"/>
                    </a:ext>
                  </a:extLst>
                </p:cNvPr>
                <p:cNvSpPr/>
                <p:nvPr/>
              </p:nvSpPr>
              <p:spPr>
                <a:xfrm>
                  <a:off x="731548" y="1240726"/>
                  <a:ext cx="50283" cy="54769"/>
                </a:xfrm>
                <a:custGeom>
                  <a:avLst/>
                  <a:gdLst>
                    <a:gd name="connsiteX0" fmla="*/ 25520 w 50283"/>
                    <a:gd name="connsiteY0" fmla="*/ 10716 h 54769"/>
                    <a:gd name="connsiteX1" fmla="*/ 25520 w 50283"/>
                    <a:gd name="connsiteY1" fmla="*/ 10716 h 54769"/>
                    <a:gd name="connsiteX2" fmla="*/ 1707 w 50283"/>
                    <a:gd name="connsiteY2" fmla="*/ 11907 h 54769"/>
                    <a:gd name="connsiteX3" fmla="*/ 517 w 50283"/>
                    <a:gd name="connsiteY3" fmla="*/ 17860 h 54769"/>
                    <a:gd name="connsiteX4" fmla="*/ 4088 w 50283"/>
                    <a:gd name="connsiteY4" fmla="*/ 42863 h 54769"/>
                    <a:gd name="connsiteX5" fmla="*/ 5279 w 50283"/>
                    <a:gd name="connsiteY5" fmla="*/ 48816 h 54769"/>
                    <a:gd name="connsiteX6" fmla="*/ 10042 w 50283"/>
                    <a:gd name="connsiteY6" fmla="*/ 51197 h 54769"/>
                    <a:gd name="connsiteX7" fmla="*/ 23138 w 50283"/>
                    <a:gd name="connsiteY7" fmla="*/ 54769 h 54769"/>
                    <a:gd name="connsiteX8" fmla="*/ 37426 w 50283"/>
                    <a:gd name="connsiteY8" fmla="*/ 53578 h 54769"/>
                    <a:gd name="connsiteX9" fmla="*/ 38617 w 50283"/>
                    <a:gd name="connsiteY9" fmla="*/ 50007 h 54769"/>
                    <a:gd name="connsiteX10" fmla="*/ 42188 w 50283"/>
                    <a:gd name="connsiteY10" fmla="*/ 40482 h 54769"/>
                    <a:gd name="connsiteX11" fmla="*/ 46951 w 50283"/>
                    <a:gd name="connsiteY11" fmla="*/ 32147 h 54769"/>
                    <a:gd name="connsiteX12" fmla="*/ 49332 w 50283"/>
                    <a:gd name="connsiteY12" fmla="*/ 26194 h 54769"/>
                    <a:gd name="connsiteX13" fmla="*/ 40998 w 50283"/>
                    <a:gd name="connsiteY13" fmla="*/ 1191 h 54769"/>
                    <a:gd name="connsiteX14" fmla="*/ 35045 w 50283"/>
                    <a:gd name="connsiteY14" fmla="*/ 0 h 54769"/>
                    <a:gd name="connsiteX15" fmla="*/ 30282 w 50283"/>
                    <a:gd name="connsiteY15" fmla="*/ 8335 h 54769"/>
                    <a:gd name="connsiteX16" fmla="*/ 27901 w 50283"/>
                    <a:gd name="connsiteY16" fmla="*/ 13097 h 54769"/>
                    <a:gd name="connsiteX17" fmla="*/ 23138 w 50283"/>
                    <a:gd name="connsiteY17" fmla="*/ 15478 h 54769"/>
                    <a:gd name="connsiteX18" fmla="*/ 25520 w 50283"/>
                    <a:gd name="connsiteY18" fmla="*/ 1071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83" h="54769">
                      <a:moveTo>
                        <a:pt x="25520" y="10716"/>
                      </a:moveTo>
                      <a:lnTo>
                        <a:pt x="25520" y="10716"/>
                      </a:lnTo>
                      <a:cubicBezTo>
                        <a:pt x="17582" y="11113"/>
                        <a:pt x="9349" y="9724"/>
                        <a:pt x="1707" y="11907"/>
                      </a:cubicBezTo>
                      <a:cubicBezTo>
                        <a:pt x="-239" y="12463"/>
                        <a:pt x="517" y="15836"/>
                        <a:pt x="517" y="17860"/>
                      </a:cubicBezTo>
                      <a:cubicBezTo>
                        <a:pt x="517" y="38815"/>
                        <a:pt x="-2007" y="33719"/>
                        <a:pt x="4088" y="42863"/>
                      </a:cubicBezTo>
                      <a:cubicBezTo>
                        <a:pt x="4485" y="44847"/>
                        <a:pt x="4103" y="47169"/>
                        <a:pt x="5279" y="48816"/>
                      </a:cubicBezTo>
                      <a:cubicBezTo>
                        <a:pt x="6311" y="50260"/>
                        <a:pt x="8394" y="50538"/>
                        <a:pt x="10042" y="51197"/>
                      </a:cubicBezTo>
                      <a:cubicBezTo>
                        <a:pt x="16084" y="53614"/>
                        <a:pt x="17160" y="53573"/>
                        <a:pt x="23138" y="54769"/>
                      </a:cubicBezTo>
                      <a:cubicBezTo>
                        <a:pt x="27901" y="54372"/>
                        <a:pt x="32858" y="54983"/>
                        <a:pt x="37426" y="53578"/>
                      </a:cubicBezTo>
                      <a:cubicBezTo>
                        <a:pt x="38625" y="53209"/>
                        <a:pt x="38313" y="51224"/>
                        <a:pt x="38617" y="50007"/>
                      </a:cubicBezTo>
                      <a:cubicBezTo>
                        <a:pt x="40677" y="41766"/>
                        <a:pt x="38267" y="46362"/>
                        <a:pt x="42188" y="40482"/>
                      </a:cubicBezTo>
                      <a:cubicBezTo>
                        <a:pt x="44937" y="29488"/>
                        <a:pt x="41039" y="41606"/>
                        <a:pt x="46951" y="32147"/>
                      </a:cubicBezTo>
                      <a:cubicBezTo>
                        <a:pt x="48084" y="30335"/>
                        <a:pt x="48538" y="28178"/>
                        <a:pt x="49332" y="26194"/>
                      </a:cubicBezTo>
                      <a:cubicBezTo>
                        <a:pt x="47984" y="-784"/>
                        <a:pt x="55993" y="3918"/>
                        <a:pt x="40998" y="1191"/>
                      </a:cubicBezTo>
                      <a:cubicBezTo>
                        <a:pt x="39007" y="829"/>
                        <a:pt x="37029" y="397"/>
                        <a:pt x="35045" y="0"/>
                      </a:cubicBezTo>
                      <a:cubicBezTo>
                        <a:pt x="33457" y="2778"/>
                        <a:pt x="31814" y="5526"/>
                        <a:pt x="30282" y="8335"/>
                      </a:cubicBezTo>
                      <a:cubicBezTo>
                        <a:pt x="29432" y="9893"/>
                        <a:pt x="29156" y="11842"/>
                        <a:pt x="27901" y="13097"/>
                      </a:cubicBezTo>
                      <a:cubicBezTo>
                        <a:pt x="26646" y="14352"/>
                        <a:pt x="24679" y="14597"/>
                        <a:pt x="23138" y="15478"/>
                      </a:cubicBezTo>
                      <a:cubicBezTo>
                        <a:pt x="21896" y="16188"/>
                        <a:pt x="25123" y="11510"/>
                        <a:pt x="25520"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9" name="任意多边形: 形状 1158">
                  <a:extLst>
                    <a:ext uri="{FF2B5EF4-FFF2-40B4-BE49-F238E27FC236}">
                      <a16:creationId xmlns:a16="http://schemas.microsoft.com/office/drawing/2014/main" id="{08D552AC-4B65-24D8-04AF-DF3556C4FC16}"/>
                    </a:ext>
                  </a:extLst>
                </p:cNvPr>
                <p:cNvSpPr/>
                <p:nvPr/>
              </p:nvSpPr>
              <p:spPr>
                <a:xfrm rot="19897983">
                  <a:off x="429027" y="1119265"/>
                  <a:ext cx="71438" cy="36916"/>
                </a:xfrm>
                <a:custGeom>
                  <a:avLst/>
                  <a:gdLst>
                    <a:gd name="connsiteX0" fmla="*/ 0 w 71438"/>
                    <a:gd name="connsiteY0" fmla="*/ 22622 h 36916"/>
                    <a:gd name="connsiteX1" fmla="*/ 0 w 71438"/>
                    <a:gd name="connsiteY1" fmla="*/ 22622 h 36916"/>
                    <a:gd name="connsiteX2" fmla="*/ 11906 w 71438"/>
                    <a:gd name="connsiteY2" fmla="*/ 5954 h 36916"/>
                    <a:gd name="connsiteX3" fmla="*/ 17859 w 71438"/>
                    <a:gd name="connsiteY3" fmla="*/ 0 h 36916"/>
                    <a:gd name="connsiteX4" fmla="*/ 70247 w 71438"/>
                    <a:gd name="connsiteY4" fmla="*/ 20241 h 36916"/>
                    <a:gd name="connsiteX5" fmla="*/ 71438 w 71438"/>
                    <a:gd name="connsiteY5" fmla="*/ 25004 h 36916"/>
                    <a:gd name="connsiteX6" fmla="*/ 66675 w 71438"/>
                    <a:gd name="connsiteY6" fmla="*/ 30957 h 36916"/>
                    <a:gd name="connsiteX7" fmla="*/ 54769 w 71438"/>
                    <a:gd name="connsiteY7" fmla="*/ 35719 h 36916"/>
                    <a:gd name="connsiteX8" fmla="*/ 47625 w 71438"/>
                    <a:gd name="connsiteY8" fmla="*/ 36910 h 36916"/>
                    <a:gd name="connsiteX9" fmla="*/ 0 w 71438"/>
                    <a:gd name="connsiteY9" fmla="*/ 22622 h 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8" h="36916">
                      <a:moveTo>
                        <a:pt x="0" y="22622"/>
                      </a:moveTo>
                      <a:lnTo>
                        <a:pt x="0" y="22622"/>
                      </a:lnTo>
                      <a:cubicBezTo>
                        <a:pt x="4061" y="16532"/>
                        <a:pt x="7122" y="11270"/>
                        <a:pt x="11906" y="5954"/>
                      </a:cubicBezTo>
                      <a:cubicBezTo>
                        <a:pt x="13783" y="3868"/>
                        <a:pt x="17859" y="0"/>
                        <a:pt x="17859" y="0"/>
                      </a:cubicBezTo>
                      <a:cubicBezTo>
                        <a:pt x="58797" y="9211"/>
                        <a:pt x="60421" y="-3339"/>
                        <a:pt x="70247" y="20241"/>
                      </a:cubicBezTo>
                      <a:cubicBezTo>
                        <a:pt x="70877" y="21752"/>
                        <a:pt x="71041" y="23416"/>
                        <a:pt x="71438" y="25004"/>
                      </a:cubicBezTo>
                      <a:cubicBezTo>
                        <a:pt x="69850" y="26988"/>
                        <a:pt x="68813" y="29583"/>
                        <a:pt x="66675" y="30957"/>
                      </a:cubicBezTo>
                      <a:cubicBezTo>
                        <a:pt x="63079" y="33268"/>
                        <a:pt x="58849" y="34444"/>
                        <a:pt x="54769" y="35719"/>
                      </a:cubicBezTo>
                      <a:cubicBezTo>
                        <a:pt x="52465" y="36439"/>
                        <a:pt x="50038" y="36839"/>
                        <a:pt x="47625" y="36910"/>
                      </a:cubicBezTo>
                      <a:cubicBezTo>
                        <a:pt x="36517" y="37237"/>
                        <a:pt x="7937" y="25003"/>
                        <a:pt x="0"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0" name="任意多边形: 形状 1159">
                  <a:extLst>
                    <a:ext uri="{FF2B5EF4-FFF2-40B4-BE49-F238E27FC236}">
                      <a16:creationId xmlns:a16="http://schemas.microsoft.com/office/drawing/2014/main" id="{5B91CB34-E950-FE86-2E7B-754FC4E82D09}"/>
                    </a:ext>
                  </a:extLst>
                </p:cNvPr>
                <p:cNvSpPr/>
                <p:nvPr/>
              </p:nvSpPr>
              <p:spPr>
                <a:xfrm rot="18001178">
                  <a:off x="478971" y="1067868"/>
                  <a:ext cx="57573" cy="34528"/>
                </a:xfrm>
                <a:custGeom>
                  <a:avLst/>
                  <a:gdLst>
                    <a:gd name="connsiteX0" fmla="*/ 2797 w 57573"/>
                    <a:gd name="connsiteY0" fmla="*/ 17860 h 34528"/>
                    <a:gd name="connsiteX1" fmla="*/ 2797 w 57573"/>
                    <a:gd name="connsiteY1" fmla="*/ 17860 h 34528"/>
                    <a:gd name="connsiteX2" fmla="*/ 17084 w 57573"/>
                    <a:gd name="connsiteY2" fmla="*/ 7144 h 34528"/>
                    <a:gd name="connsiteX3" fmla="*/ 25419 w 57573"/>
                    <a:gd name="connsiteY3" fmla="*/ 1191 h 34528"/>
                    <a:gd name="connsiteX4" fmla="*/ 31372 w 57573"/>
                    <a:gd name="connsiteY4" fmla="*/ 0 h 34528"/>
                    <a:gd name="connsiteX5" fmla="*/ 55184 w 57573"/>
                    <a:gd name="connsiteY5" fmla="*/ 2381 h 34528"/>
                    <a:gd name="connsiteX6" fmla="*/ 57566 w 57573"/>
                    <a:gd name="connsiteY6" fmla="*/ 7144 h 34528"/>
                    <a:gd name="connsiteX7" fmla="*/ 53994 w 57573"/>
                    <a:gd name="connsiteY7" fmla="*/ 25003 h 34528"/>
                    <a:gd name="connsiteX8" fmla="*/ 45659 w 57573"/>
                    <a:gd name="connsiteY8" fmla="*/ 26194 h 34528"/>
                    <a:gd name="connsiteX9" fmla="*/ 26609 w 57573"/>
                    <a:gd name="connsiteY9" fmla="*/ 28575 h 34528"/>
                    <a:gd name="connsiteX10" fmla="*/ 20656 w 57573"/>
                    <a:gd name="connsiteY10" fmla="*/ 30956 h 34528"/>
                    <a:gd name="connsiteX11" fmla="*/ 18275 w 57573"/>
                    <a:gd name="connsiteY11" fmla="*/ 33338 h 34528"/>
                    <a:gd name="connsiteX12" fmla="*/ 12322 w 57573"/>
                    <a:gd name="connsiteY12" fmla="*/ 34528 h 34528"/>
                    <a:gd name="connsiteX13" fmla="*/ 5178 w 57573"/>
                    <a:gd name="connsiteY13" fmla="*/ 33338 h 34528"/>
                    <a:gd name="connsiteX14" fmla="*/ 1606 w 57573"/>
                    <a:gd name="connsiteY14" fmla="*/ 27385 h 34528"/>
                    <a:gd name="connsiteX15" fmla="*/ 2797 w 57573"/>
                    <a:gd name="connsiteY15" fmla="*/ 17860 h 3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73" h="34528">
                      <a:moveTo>
                        <a:pt x="2797" y="17860"/>
                      </a:moveTo>
                      <a:lnTo>
                        <a:pt x="2797" y="17860"/>
                      </a:lnTo>
                      <a:cubicBezTo>
                        <a:pt x="7559" y="14288"/>
                        <a:pt x="12436" y="10863"/>
                        <a:pt x="17084" y="7144"/>
                      </a:cubicBezTo>
                      <a:cubicBezTo>
                        <a:pt x="21857" y="3326"/>
                        <a:pt x="19207" y="3262"/>
                        <a:pt x="25419" y="1191"/>
                      </a:cubicBezTo>
                      <a:cubicBezTo>
                        <a:pt x="27339" y="551"/>
                        <a:pt x="29388" y="397"/>
                        <a:pt x="31372" y="0"/>
                      </a:cubicBezTo>
                      <a:cubicBezTo>
                        <a:pt x="39309" y="794"/>
                        <a:pt x="47488" y="282"/>
                        <a:pt x="55184" y="2381"/>
                      </a:cubicBezTo>
                      <a:cubicBezTo>
                        <a:pt x="56897" y="2848"/>
                        <a:pt x="57659" y="5371"/>
                        <a:pt x="57566" y="7144"/>
                      </a:cubicBezTo>
                      <a:cubicBezTo>
                        <a:pt x="57247" y="13207"/>
                        <a:pt x="57212" y="19855"/>
                        <a:pt x="53994" y="25003"/>
                      </a:cubicBezTo>
                      <a:cubicBezTo>
                        <a:pt x="52506" y="27383"/>
                        <a:pt x="48442" y="25831"/>
                        <a:pt x="45659" y="26194"/>
                      </a:cubicBezTo>
                      <a:lnTo>
                        <a:pt x="26609" y="28575"/>
                      </a:lnTo>
                      <a:cubicBezTo>
                        <a:pt x="24625" y="29369"/>
                        <a:pt x="22512" y="29896"/>
                        <a:pt x="20656" y="30956"/>
                      </a:cubicBezTo>
                      <a:cubicBezTo>
                        <a:pt x="19681" y="31513"/>
                        <a:pt x="19307" y="32896"/>
                        <a:pt x="18275" y="33338"/>
                      </a:cubicBezTo>
                      <a:cubicBezTo>
                        <a:pt x="16415" y="34135"/>
                        <a:pt x="14306" y="34131"/>
                        <a:pt x="12322" y="34528"/>
                      </a:cubicBezTo>
                      <a:cubicBezTo>
                        <a:pt x="9941" y="34131"/>
                        <a:pt x="7187" y="34677"/>
                        <a:pt x="5178" y="33338"/>
                      </a:cubicBezTo>
                      <a:cubicBezTo>
                        <a:pt x="3252" y="32054"/>
                        <a:pt x="2995" y="29236"/>
                        <a:pt x="1606" y="27385"/>
                      </a:cubicBezTo>
                      <a:cubicBezTo>
                        <a:pt x="-2527" y="21874"/>
                        <a:pt x="2598" y="19448"/>
                        <a:pt x="2797" y="1786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1" name="任意多边形: 形状 1160">
                  <a:extLst>
                    <a:ext uri="{FF2B5EF4-FFF2-40B4-BE49-F238E27FC236}">
                      <a16:creationId xmlns:a16="http://schemas.microsoft.com/office/drawing/2014/main" id="{8B67068C-5047-A8FB-5EA7-630B21788231}"/>
                    </a:ext>
                  </a:extLst>
                </p:cNvPr>
                <p:cNvSpPr/>
                <p:nvPr/>
              </p:nvSpPr>
              <p:spPr>
                <a:xfrm>
                  <a:off x="478745" y="1303623"/>
                  <a:ext cx="72629" cy="28594"/>
                </a:xfrm>
                <a:custGeom>
                  <a:avLst/>
                  <a:gdLst>
                    <a:gd name="connsiteX0" fmla="*/ 0 w 72629"/>
                    <a:gd name="connsiteY0" fmla="*/ 16688 h 28594"/>
                    <a:gd name="connsiteX1" fmla="*/ 0 w 72629"/>
                    <a:gd name="connsiteY1" fmla="*/ 16688 h 28594"/>
                    <a:gd name="connsiteX2" fmla="*/ 32147 w 72629"/>
                    <a:gd name="connsiteY2" fmla="*/ 4781 h 28594"/>
                    <a:gd name="connsiteX3" fmla="*/ 40482 w 72629"/>
                    <a:gd name="connsiteY3" fmla="*/ 19 h 28594"/>
                    <a:gd name="connsiteX4" fmla="*/ 57150 w 72629"/>
                    <a:gd name="connsiteY4" fmla="*/ 3591 h 28594"/>
                    <a:gd name="connsiteX5" fmla="*/ 72629 w 72629"/>
                    <a:gd name="connsiteY5" fmla="*/ 22641 h 28594"/>
                    <a:gd name="connsiteX6" fmla="*/ 67866 w 72629"/>
                    <a:gd name="connsiteY6" fmla="*/ 26213 h 28594"/>
                    <a:gd name="connsiteX7" fmla="*/ 58341 w 72629"/>
                    <a:gd name="connsiteY7" fmla="*/ 28594 h 28594"/>
                    <a:gd name="connsiteX8" fmla="*/ 2382 w 72629"/>
                    <a:gd name="connsiteY8" fmla="*/ 27403 h 28594"/>
                    <a:gd name="connsiteX9" fmla="*/ 0 w 72629"/>
                    <a:gd name="connsiteY9" fmla="*/ 16688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9" h="28594">
                      <a:moveTo>
                        <a:pt x="0" y="16688"/>
                      </a:moveTo>
                      <a:lnTo>
                        <a:pt x="0" y="16688"/>
                      </a:lnTo>
                      <a:cubicBezTo>
                        <a:pt x="10716" y="12719"/>
                        <a:pt x="21581" y="9132"/>
                        <a:pt x="32147" y="4781"/>
                      </a:cubicBezTo>
                      <a:cubicBezTo>
                        <a:pt x="35106" y="3563"/>
                        <a:pt x="37286" y="171"/>
                        <a:pt x="40482" y="19"/>
                      </a:cubicBezTo>
                      <a:cubicBezTo>
                        <a:pt x="46158" y="-251"/>
                        <a:pt x="51594" y="2400"/>
                        <a:pt x="57150" y="3591"/>
                      </a:cubicBezTo>
                      <a:cubicBezTo>
                        <a:pt x="70941" y="21142"/>
                        <a:pt x="65251" y="15263"/>
                        <a:pt x="72629" y="22641"/>
                      </a:cubicBezTo>
                      <a:cubicBezTo>
                        <a:pt x="71041" y="23832"/>
                        <a:pt x="69698" y="25450"/>
                        <a:pt x="67866" y="26213"/>
                      </a:cubicBezTo>
                      <a:cubicBezTo>
                        <a:pt x="64845" y="27472"/>
                        <a:pt x="61613" y="28535"/>
                        <a:pt x="58341" y="28594"/>
                      </a:cubicBezTo>
                      <a:lnTo>
                        <a:pt x="2382" y="27403"/>
                      </a:lnTo>
                      <a:lnTo>
                        <a:pt x="0" y="1668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2" name="任意多边形: 形状 1161">
                  <a:extLst>
                    <a:ext uri="{FF2B5EF4-FFF2-40B4-BE49-F238E27FC236}">
                      <a16:creationId xmlns:a16="http://schemas.microsoft.com/office/drawing/2014/main" id="{CEF59CCC-F803-D1E0-FBE6-E8B8C6A2C044}"/>
                    </a:ext>
                  </a:extLst>
                </p:cNvPr>
                <p:cNvSpPr/>
                <p:nvPr/>
              </p:nvSpPr>
              <p:spPr>
                <a:xfrm rot="2831295">
                  <a:off x="399240" y="1053634"/>
                  <a:ext cx="45719" cy="51308"/>
                </a:xfrm>
                <a:custGeom>
                  <a:avLst/>
                  <a:gdLst>
                    <a:gd name="connsiteX0" fmla="*/ 47660 w 67900"/>
                    <a:gd name="connsiteY0" fmla="*/ 76200 h 76200"/>
                    <a:gd name="connsiteX1" fmla="*/ 47660 w 67900"/>
                    <a:gd name="connsiteY1" fmla="*/ 76200 h 76200"/>
                    <a:gd name="connsiteX2" fmla="*/ 16703 w 67900"/>
                    <a:gd name="connsiteY2" fmla="*/ 47625 h 76200"/>
                    <a:gd name="connsiteX3" fmla="*/ 1225 w 67900"/>
                    <a:gd name="connsiteY3" fmla="*/ 32147 h 76200"/>
                    <a:gd name="connsiteX4" fmla="*/ 35 w 67900"/>
                    <a:gd name="connsiteY4" fmla="*/ 21431 h 76200"/>
                    <a:gd name="connsiteX5" fmla="*/ 13131 w 67900"/>
                    <a:gd name="connsiteY5" fmla="*/ 3572 h 76200"/>
                    <a:gd name="connsiteX6" fmla="*/ 20275 w 67900"/>
                    <a:gd name="connsiteY6" fmla="*/ 0 h 76200"/>
                    <a:gd name="connsiteX7" fmla="*/ 44088 w 67900"/>
                    <a:gd name="connsiteY7" fmla="*/ 2381 h 76200"/>
                    <a:gd name="connsiteX8" fmla="*/ 53613 w 67900"/>
                    <a:gd name="connsiteY8" fmla="*/ 15478 h 76200"/>
                    <a:gd name="connsiteX9" fmla="*/ 61947 w 67900"/>
                    <a:gd name="connsiteY9" fmla="*/ 35719 h 76200"/>
                    <a:gd name="connsiteX10" fmla="*/ 66710 w 67900"/>
                    <a:gd name="connsiteY10" fmla="*/ 44053 h 76200"/>
                    <a:gd name="connsiteX11" fmla="*/ 61947 w 67900"/>
                    <a:gd name="connsiteY11" fmla="*/ 61912 h 76200"/>
                    <a:gd name="connsiteX12" fmla="*/ 54803 w 67900"/>
                    <a:gd name="connsiteY12" fmla="*/ 64294 h 76200"/>
                    <a:gd name="connsiteX13" fmla="*/ 47660 w 67900"/>
                    <a:gd name="connsiteY13"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00" h="76200">
                      <a:moveTo>
                        <a:pt x="47660" y="76200"/>
                      </a:moveTo>
                      <a:lnTo>
                        <a:pt x="47660" y="76200"/>
                      </a:lnTo>
                      <a:cubicBezTo>
                        <a:pt x="25382" y="53922"/>
                        <a:pt x="59735" y="87966"/>
                        <a:pt x="16703" y="47625"/>
                      </a:cubicBezTo>
                      <a:cubicBezTo>
                        <a:pt x="11380" y="42635"/>
                        <a:pt x="6384" y="37306"/>
                        <a:pt x="1225" y="32147"/>
                      </a:cubicBezTo>
                      <a:cubicBezTo>
                        <a:pt x="828" y="28575"/>
                        <a:pt x="-204" y="25017"/>
                        <a:pt x="35" y="21431"/>
                      </a:cubicBezTo>
                      <a:cubicBezTo>
                        <a:pt x="564" y="13496"/>
                        <a:pt x="7581" y="8012"/>
                        <a:pt x="13131" y="3572"/>
                      </a:cubicBezTo>
                      <a:cubicBezTo>
                        <a:pt x="15210" y="1909"/>
                        <a:pt x="17894" y="1191"/>
                        <a:pt x="20275" y="0"/>
                      </a:cubicBezTo>
                      <a:cubicBezTo>
                        <a:pt x="28213" y="794"/>
                        <a:pt x="36853" y="-978"/>
                        <a:pt x="44088" y="2381"/>
                      </a:cubicBezTo>
                      <a:cubicBezTo>
                        <a:pt x="48984" y="4654"/>
                        <a:pt x="53613" y="15478"/>
                        <a:pt x="53613" y="15478"/>
                      </a:cubicBezTo>
                      <a:cubicBezTo>
                        <a:pt x="60029" y="39002"/>
                        <a:pt x="53353" y="19961"/>
                        <a:pt x="61947" y="35719"/>
                      </a:cubicBezTo>
                      <a:cubicBezTo>
                        <a:pt x="66982" y="44950"/>
                        <a:pt x="61642" y="38987"/>
                        <a:pt x="66710" y="44053"/>
                      </a:cubicBezTo>
                      <a:cubicBezTo>
                        <a:pt x="67942" y="52683"/>
                        <a:pt x="70037" y="54557"/>
                        <a:pt x="61947" y="61912"/>
                      </a:cubicBezTo>
                      <a:cubicBezTo>
                        <a:pt x="60090" y="63601"/>
                        <a:pt x="57184" y="63500"/>
                        <a:pt x="54803" y="64294"/>
                      </a:cubicBezTo>
                      <a:cubicBezTo>
                        <a:pt x="53439" y="71117"/>
                        <a:pt x="48851" y="74216"/>
                        <a:pt x="47660" y="7620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3" name="任意多边形: 形状 1162">
                  <a:extLst>
                    <a:ext uri="{FF2B5EF4-FFF2-40B4-BE49-F238E27FC236}">
                      <a16:creationId xmlns:a16="http://schemas.microsoft.com/office/drawing/2014/main" id="{5588FB47-615D-A729-CEA0-FEFCA517CAB3}"/>
                    </a:ext>
                  </a:extLst>
                </p:cNvPr>
                <p:cNvSpPr/>
                <p:nvPr/>
              </p:nvSpPr>
              <p:spPr>
                <a:xfrm rot="13406602">
                  <a:off x="716364" y="1272855"/>
                  <a:ext cx="67960" cy="67072"/>
                </a:xfrm>
                <a:custGeom>
                  <a:avLst/>
                  <a:gdLst>
                    <a:gd name="connsiteX0" fmla="*/ 0 w 53612"/>
                    <a:gd name="connsiteY0" fmla="*/ 39291 h 54728"/>
                    <a:gd name="connsiteX1" fmla="*/ 0 w 53612"/>
                    <a:gd name="connsiteY1" fmla="*/ 39291 h 54728"/>
                    <a:gd name="connsiteX2" fmla="*/ 7144 w 53612"/>
                    <a:gd name="connsiteY2" fmla="*/ 21431 h 54728"/>
                    <a:gd name="connsiteX3" fmla="*/ 9525 w 53612"/>
                    <a:gd name="connsiteY3" fmla="*/ 15478 h 54728"/>
                    <a:gd name="connsiteX4" fmla="*/ 27384 w 53612"/>
                    <a:gd name="connsiteY4" fmla="*/ 3572 h 54728"/>
                    <a:gd name="connsiteX5" fmla="*/ 33337 w 53612"/>
                    <a:gd name="connsiteY5" fmla="*/ 0 h 54728"/>
                    <a:gd name="connsiteX6" fmla="*/ 41672 w 53612"/>
                    <a:gd name="connsiteY6" fmla="*/ 3572 h 54728"/>
                    <a:gd name="connsiteX7" fmla="*/ 48816 w 53612"/>
                    <a:gd name="connsiteY7" fmla="*/ 9525 h 54728"/>
                    <a:gd name="connsiteX8" fmla="*/ 50006 w 53612"/>
                    <a:gd name="connsiteY8" fmla="*/ 16669 h 54728"/>
                    <a:gd name="connsiteX9" fmla="*/ 53578 w 53612"/>
                    <a:gd name="connsiteY9" fmla="*/ 20241 h 54728"/>
                    <a:gd name="connsiteX10" fmla="*/ 41672 w 53612"/>
                    <a:gd name="connsiteY10" fmla="*/ 28575 h 54728"/>
                    <a:gd name="connsiteX11" fmla="*/ 22622 w 53612"/>
                    <a:gd name="connsiteY11" fmla="*/ 36909 h 54728"/>
                    <a:gd name="connsiteX12" fmla="*/ 21431 w 53612"/>
                    <a:gd name="connsiteY12" fmla="*/ 53578 h 54728"/>
                    <a:gd name="connsiteX13" fmla="*/ 9525 w 53612"/>
                    <a:gd name="connsiteY13" fmla="*/ 51197 h 54728"/>
                    <a:gd name="connsiteX14" fmla="*/ 0 w 53612"/>
                    <a:gd name="connsiteY14" fmla="*/ 39291 h 5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2" h="54728">
                      <a:moveTo>
                        <a:pt x="0" y="39291"/>
                      </a:moveTo>
                      <a:lnTo>
                        <a:pt x="0" y="39291"/>
                      </a:lnTo>
                      <a:cubicBezTo>
                        <a:pt x="6273" y="20472"/>
                        <a:pt x="574" y="35886"/>
                        <a:pt x="7144" y="21431"/>
                      </a:cubicBezTo>
                      <a:cubicBezTo>
                        <a:pt x="8028" y="19485"/>
                        <a:pt x="8172" y="17132"/>
                        <a:pt x="9525" y="15478"/>
                      </a:cubicBezTo>
                      <a:cubicBezTo>
                        <a:pt x="15409" y="8287"/>
                        <a:pt x="19578" y="7775"/>
                        <a:pt x="27384" y="3572"/>
                      </a:cubicBezTo>
                      <a:cubicBezTo>
                        <a:pt x="29422" y="2475"/>
                        <a:pt x="31353" y="1191"/>
                        <a:pt x="33337" y="0"/>
                      </a:cubicBezTo>
                      <a:cubicBezTo>
                        <a:pt x="36115" y="1191"/>
                        <a:pt x="39018" y="2125"/>
                        <a:pt x="41672" y="3572"/>
                      </a:cubicBezTo>
                      <a:cubicBezTo>
                        <a:pt x="44781" y="5268"/>
                        <a:pt x="46474" y="7184"/>
                        <a:pt x="48816" y="9525"/>
                      </a:cubicBezTo>
                      <a:cubicBezTo>
                        <a:pt x="49213" y="11906"/>
                        <a:pt x="49026" y="14463"/>
                        <a:pt x="50006" y="16669"/>
                      </a:cubicBezTo>
                      <a:cubicBezTo>
                        <a:pt x="50690" y="18208"/>
                        <a:pt x="53986" y="18607"/>
                        <a:pt x="53578" y="20241"/>
                      </a:cubicBezTo>
                      <a:cubicBezTo>
                        <a:pt x="52281" y="25429"/>
                        <a:pt x="45534" y="26886"/>
                        <a:pt x="41672" y="28575"/>
                      </a:cubicBezTo>
                      <a:cubicBezTo>
                        <a:pt x="19792" y="38147"/>
                        <a:pt x="36075" y="31528"/>
                        <a:pt x="22622" y="36909"/>
                      </a:cubicBezTo>
                      <a:cubicBezTo>
                        <a:pt x="22225" y="42465"/>
                        <a:pt x="25195" y="49472"/>
                        <a:pt x="21431" y="53578"/>
                      </a:cubicBezTo>
                      <a:cubicBezTo>
                        <a:pt x="18696" y="56561"/>
                        <a:pt x="13145" y="53007"/>
                        <a:pt x="9525" y="51197"/>
                      </a:cubicBezTo>
                      <a:cubicBezTo>
                        <a:pt x="5902" y="49385"/>
                        <a:pt x="1588" y="41275"/>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4" name="任意多边形: 形状 1163">
                  <a:extLst>
                    <a:ext uri="{FF2B5EF4-FFF2-40B4-BE49-F238E27FC236}">
                      <a16:creationId xmlns:a16="http://schemas.microsoft.com/office/drawing/2014/main" id="{C2446B34-C74A-D823-0E07-E7C0A2BB1F85}"/>
                    </a:ext>
                  </a:extLst>
                </p:cNvPr>
                <p:cNvSpPr/>
                <p:nvPr/>
              </p:nvSpPr>
              <p:spPr>
                <a:xfrm>
                  <a:off x="936725" y="1288501"/>
                  <a:ext cx="60008" cy="45719"/>
                </a:xfrm>
                <a:custGeom>
                  <a:avLst/>
                  <a:gdLst>
                    <a:gd name="connsiteX0" fmla="*/ 3572 w 65635"/>
                    <a:gd name="connsiteY0" fmla="*/ 25003 h 50006"/>
                    <a:gd name="connsiteX1" fmla="*/ 3572 w 65635"/>
                    <a:gd name="connsiteY1" fmla="*/ 25003 h 50006"/>
                    <a:gd name="connsiteX2" fmla="*/ 19050 w 65635"/>
                    <a:gd name="connsiteY2" fmla="*/ 10716 h 50006"/>
                    <a:gd name="connsiteX3" fmla="*/ 27384 w 65635"/>
                    <a:gd name="connsiteY3" fmla="*/ 7144 h 50006"/>
                    <a:gd name="connsiteX4" fmla="*/ 45243 w 65635"/>
                    <a:gd name="connsiteY4" fmla="*/ 0 h 50006"/>
                    <a:gd name="connsiteX5" fmla="*/ 53578 w 65635"/>
                    <a:gd name="connsiteY5" fmla="*/ 3572 h 50006"/>
                    <a:gd name="connsiteX6" fmla="*/ 64293 w 65635"/>
                    <a:gd name="connsiteY6" fmla="*/ 17859 h 50006"/>
                    <a:gd name="connsiteX7" fmla="*/ 65484 w 65635"/>
                    <a:gd name="connsiteY7" fmla="*/ 26194 h 50006"/>
                    <a:gd name="connsiteX8" fmla="*/ 59531 w 65635"/>
                    <a:gd name="connsiteY8" fmla="*/ 39291 h 50006"/>
                    <a:gd name="connsiteX9" fmla="*/ 53578 w 65635"/>
                    <a:gd name="connsiteY9" fmla="*/ 41672 h 50006"/>
                    <a:gd name="connsiteX10" fmla="*/ 46434 w 65635"/>
                    <a:gd name="connsiteY10" fmla="*/ 45244 h 50006"/>
                    <a:gd name="connsiteX11" fmla="*/ 40481 w 65635"/>
                    <a:gd name="connsiteY11" fmla="*/ 46434 h 50006"/>
                    <a:gd name="connsiteX12" fmla="*/ 25003 w 65635"/>
                    <a:gd name="connsiteY12" fmla="*/ 50006 h 50006"/>
                    <a:gd name="connsiteX13" fmla="*/ 5953 w 65635"/>
                    <a:gd name="connsiteY13" fmla="*/ 41672 h 50006"/>
                    <a:gd name="connsiteX14" fmla="*/ 0 w 65635"/>
                    <a:gd name="connsiteY14" fmla="*/ 25003 h 50006"/>
                    <a:gd name="connsiteX15" fmla="*/ 3572 w 65635"/>
                    <a:gd name="connsiteY15" fmla="*/ 2500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35" h="50006">
                      <a:moveTo>
                        <a:pt x="3572" y="25003"/>
                      </a:moveTo>
                      <a:lnTo>
                        <a:pt x="3572" y="25003"/>
                      </a:lnTo>
                      <a:cubicBezTo>
                        <a:pt x="5720" y="22855"/>
                        <a:pt x="13554" y="13464"/>
                        <a:pt x="19050" y="10716"/>
                      </a:cubicBezTo>
                      <a:cubicBezTo>
                        <a:pt x="21753" y="9364"/>
                        <a:pt x="24717" y="8566"/>
                        <a:pt x="27384" y="7144"/>
                      </a:cubicBezTo>
                      <a:cubicBezTo>
                        <a:pt x="42083" y="-696"/>
                        <a:pt x="31108" y="2020"/>
                        <a:pt x="45243" y="0"/>
                      </a:cubicBezTo>
                      <a:cubicBezTo>
                        <a:pt x="48021" y="1191"/>
                        <a:pt x="51160" y="1758"/>
                        <a:pt x="53578" y="3572"/>
                      </a:cubicBezTo>
                      <a:cubicBezTo>
                        <a:pt x="56691" y="5907"/>
                        <a:pt x="62124" y="14606"/>
                        <a:pt x="64293" y="17859"/>
                      </a:cubicBezTo>
                      <a:cubicBezTo>
                        <a:pt x="64690" y="20637"/>
                        <a:pt x="66093" y="23454"/>
                        <a:pt x="65484" y="26194"/>
                      </a:cubicBezTo>
                      <a:cubicBezTo>
                        <a:pt x="64444" y="30875"/>
                        <a:pt x="62455" y="35490"/>
                        <a:pt x="59531" y="39291"/>
                      </a:cubicBezTo>
                      <a:cubicBezTo>
                        <a:pt x="58228" y="40985"/>
                        <a:pt x="55524" y="40788"/>
                        <a:pt x="53578" y="41672"/>
                      </a:cubicBezTo>
                      <a:cubicBezTo>
                        <a:pt x="51154" y="42774"/>
                        <a:pt x="48936" y="44334"/>
                        <a:pt x="46434" y="45244"/>
                      </a:cubicBezTo>
                      <a:cubicBezTo>
                        <a:pt x="44532" y="45935"/>
                        <a:pt x="42456" y="45995"/>
                        <a:pt x="40481" y="46434"/>
                      </a:cubicBezTo>
                      <a:lnTo>
                        <a:pt x="25003" y="50006"/>
                      </a:lnTo>
                      <a:cubicBezTo>
                        <a:pt x="18653" y="47228"/>
                        <a:pt x="11631" y="45647"/>
                        <a:pt x="5953" y="41672"/>
                      </a:cubicBezTo>
                      <a:cubicBezTo>
                        <a:pt x="939" y="38162"/>
                        <a:pt x="641" y="30137"/>
                        <a:pt x="0" y="25003"/>
                      </a:cubicBezTo>
                      <a:cubicBezTo>
                        <a:pt x="-49" y="24609"/>
                        <a:pt x="2977" y="25003"/>
                        <a:pt x="3572" y="25003"/>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5" name="任意多边形: 形状 1164">
                  <a:extLst>
                    <a:ext uri="{FF2B5EF4-FFF2-40B4-BE49-F238E27FC236}">
                      <a16:creationId xmlns:a16="http://schemas.microsoft.com/office/drawing/2014/main" id="{FBC16181-6853-ABC1-2FA6-92038A41568B}"/>
                    </a:ext>
                  </a:extLst>
                </p:cNvPr>
                <p:cNvSpPr/>
                <p:nvPr/>
              </p:nvSpPr>
              <p:spPr>
                <a:xfrm rot="3704190">
                  <a:off x="633692" y="1084458"/>
                  <a:ext cx="63103" cy="55346"/>
                </a:xfrm>
                <a:custGeom>
                  <a:avLst/>
                  <a:gdLst>
                    <a:gd name="connsiteX0" fmla="*/ 1191 w 63103"/>
                    <a:gd name="connsiteY0" fmla="*/ 19050 h 55346"/>
                    <a:gd name="connsiteX1" fmla="*/ 1191 w 63103"/>
                    <a:gd name="connsiteY1" fmla="*/ 19050 h 55346"/>
                    <a:gd name="connsiteX2" fmla="*/ 17860 w 63103"/>
                    <a:gd name="connsiteY2" fmla="*/ 10716 h 55346"/>
                    <a:gd name="connsiteX3" fmla="*/ 25003 w 63103"/>
                    <a:gd name="connsiteY3" fmla="*/ 5953 h 55346"/>
                    <a:gd name="connsiteX4" fmla="*/ 32147 w 63103"/>
                    <a:gd name="connsiteY4" fmla="*/ 3572 h 55346"/>
                    <a:gd name="connsiteX5" fmla="*/ 45244 w 63103"/>
                    <a:gd name="connsiteY5" fmla="*/ 0 h 55346"/>
                    <a:gd name="connsiteX6" fmla="*/ 61913 w 63103"/>
                    <a:gd name="connsiteY6" fmla="*/ 13097 h 55346"/>
                    <a:gd name="connsiteX7" fmla="*/ 63103 w 63103"/>
                    <a:gd name="connsiteY7" fmla="*/ 17860 h 55346"/>
                    <a:gd name="connsiteX8" fmla="*/ 59532 w 63103"/>
                    <a:gd name="connsiteY8" fmla="*/ 30956 h 55346"/>
                    <a:gd name="connsiteX9" fmla="*/ 53578 w 63103"/>
                    <a:gd name="connsiteY9" fmla="*/ 34528 h 55346"/>
                    <a:gd name="connsiteX10" fmla="*/ 41672 w 63103"/>
                    <a:gd name="connsiteY10" fmla="*/ 38100 h 55346"/>
                    <a:gd name="connsiteX11" fmla="*/ 34528 w 63103"/>
                    <a:gd name="connsiteY11" fmla="*/ 40481 h 55346"/>
                    <a:gd name="connsiteX12" fmla="*/ 29766 w 63103"/>
                    <a:gd name="connsiteY12" fmla="*/ 45244 h 55346"/>
                    <a:gd name="connsiteX13" fmla="*/ 23813 w 63103"/>
                    <a:gd name="connsiteY13" fmla="*/ 54769 h 55346"/>
                    <a:gd name="connsiteX14" fmla="*/ 3572 w 63103"/>
                    <a:gd name="connsiteY14" fmla="*/ 53578 h 55346"/>
                    <a:gd name="connsiteX15" fmla="*/ 1191 w 63103"/>
                    <a:gd name="connsiteY15" fmla="*/ 41672 h 55346"/>
                    <a:gd name="connsiteX16" fmla="*/ 0 w 63103"/>
                    <a:gd name="connsiteY16" fmla="*/ 38100 h 55346"/>
                    <a:gd name="connsiteX17" fmla="*/ 1191 w 63103"/>
                    <a:gd name="connsiteY17" fmla="*/ 19050 h 5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03" h="55346">
                      <a:moveTo>
                        <a:pt x="1191" y="19050"/>
                      </a:moveTo>
                      <a:lnTo>
                        <a:pt x="1191" y="19050"/>
                      </a:lnTo>
                      <a:cubicBezTo>
                        <a:pt x="6747" y="16272"/>
                        <a:pt x="12417" y="13710"/>
                        <a:pt x="17860" y="10716"/>
                      </a:cubicBezTo>
                      <a:cubicBezTo>
                        <a:pt x="20368" y="9337"/>
                        <a:pt x="22443" y="7233"/>
                        <a:pt x="25003" y="5953"/>
                      </a:cubicBezTo>
                      <a:cubicBezTo>
                        <a:pt x="27248" y="4830"/>
                        <a:pt x="29748" y="4310"/>
                        <a:pt x="32147" y="3572"/>
                      </a:cubicBezTo>
                      <a:cubicBezTo>
                        <a:pt x="38270" y="1688"/>
                        <a:pt x="39822" y="1356"/>
                        <a:pt x="45244" y="0"/>
                      </a:cubicBezTo>
                      <a:cubicBezTo>
                        <a:pt x="55862" y="5792"/>
                        <a:pt x="57881" y="4025"/>
                        <a:pt x="61913" y="13097"/>
                      </a:cubicBezTo>
                      <a:cubicBezTo>
                        <a:pt x="62578" y="14592"/>
                        <a:pt x="62706" y="16272"/>
                        <a:pt x="63103" y="17860"/>
                      </a:cubicBezTo>
                      <a:cubicBezTo>
                        <a:pt x="61913" y="22225"/>
                        <a:pt x="61777" y="27027"/>
                        <a:pt x="59532" y="30956"/>
                      </a:cubicBezTo>
                      <a:cubicBezTo>
                        <a:pt x="58384" y="32965"/>
                        <a:pt x="55727" y="33668"/>
                        <a:pt x="53578" y="34528"/>
                      </a:cubicBezTo>
                      <a:cubicBezTo>
                        <a:pt x="49731" y="36067"/>
                        <a:pt x="45627" y="36864"/>
                        <a:pt x="41672" y="38100"/>
                      </a:cubicBezTo>
                      <a:cubicBezTo>
                        <a:pt x="39276" y="38849"/>
                        <a:pt x="36909" y="39687"/>
                        <a:pt x="34528" y="40481"/>
                      </a:cubicBezTo>
                      <a:cubicBezTo>
                        <a:pt x="32941" y="42069"/>
                        <a:pt x="30921" y="43319"/>
                        <a:pt x="29766" y="45244"/>
                      </a:cubicBezTo>
                      <a:cubicBezTo>
                        <a:pt x="23156" y="56263"/>
                        <a:pt x="31627" y="49561"/>
                        <a:pt x="23813" y="54769"/>
                      </a:cubicBezTo>
                      <a:cubicBezTo>
                        <a:pt x="17066" y="54372"/>
                        <a:pt x="9421" y="56964"/>
                        <a:pt x="3572" y="53578"/>
                      </a:cubicBezTo>
                      <a:cubicBezTo>
                        <a:pt x="69" y="51550"/>
                        <a:pt x="2471" y="45511"/>
                        <a:pt x="1191" y="41672"/>
                      </a:cubicBezTo>
                      <a:lnTo>
                        <a:pt x="0" y="38100"/>
                      </a:lnTo>
                      <a:cubicBezTo>
                        <a:pt x="1228" y="19681"/>
                        <a:pt x="993" y="22225"/>
                        <a:pt x="1191" y="1905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6" name="任意多边形: 形状 1165">
                  <a:extLst>
                    <a:ext uri="{FF2B5EF4-FFF2-40B4-BE49-F238E27FC236}">
                      <a16:creationId xmlns:a16="http://schemas.microsoft.com/office/drawing/2014/main" id="{D73AD3AC-1A7F-D943-4A5C-8354816D14F2}"/>
                    </a:ext>
                  </a:extLst>
                </p:cNvPr>
                <p:cNvSpPr/>
                <p:nvPr/>
              </p:nvSpPr>
              <p:spPr>
                <a:xfrm rot="15557690">
                  <a:off x="723935" y="1151798"/>
                  <a:ext cx="45719" cy="60306"/>
                </a:xfrm>
                <a:custGeom>
                  <a:avLst/>
                  <a:gdLst>
                    <a:gd name="connsiteX0" fmla="*/ 30956 w 76200"/>
                    <a:gd name="connsiteY0" fmla="*/ 4762 h 107156"/>
                    <a:gd name="connsiteX1" fmla="*/ 30956 w 76200"/>
                    <a:gd name="connsiteY1" fmla="*/ 4762 h 107156"/>
                    <a:gd name="connsiteX2" fmla="*/ 21431 w 76200"/>
                    <a:gd name="connsiteY2" fmla="*/ 46434 h 107156"/>
                    <a:gd name="connsiteX3" fmla="*/ 11906 w 76200"/>
                    <a:gd name="connsiteY3" fmla="*/ 50006 h 107156"/>
                    <a:gd name="connsiteX4" fmla="*/ 0 w 76200"/>
                    <a:gd name="connsiteY4" fmla="*/ 52387 h 107156"/>
                    <a:gd name="connsiteX5" fmla="*/ 1190 w 76200"/>
                    <a:gd name="connsiteY5" fmla="*/ 59531 h 107156"/>
                    <a:gd name="connsiteX6" fmla="*/ 13097 w 76200"/>
                    <a:gd name="connsiteY6" fmla="*/ 70247 h 107156"/>
                    <a:gd name="connsiteX7" fmla="*/ 14287 w 76200"/>
                    <a:gd name="connsiteY7" fmla="*/ 90487 h 107156"/>
                    <a:gd name="connsiteX8" fmla="*/ 22622 w 76200"/>
                    <a:gd name="connsiteY8" fmla="*/ 96440 h 107156"/>
                    <a:gd name="connsiteX9" fmla="*/ 50006 w 76200"/>
                    <a:gd name="connsiteY9" fmla="*/ 107156 h 107156"/>
                    <a:gd name="connsiteX10" fmla="*/ 54769 w 76200"/>
                    <a:gd name="connsiteY10" fmla="*/ 105965 h 107156"/>
                    <a:gd name="connsiteX11" fmla="*/ 55959 w 76200"/>
                    <a:gd name="connsiteY11" fmla="*/ 102393 h 107156"/>
                    <a:gd name="connsiteX12" fmla="*/ 57150 w 76200"/>
                    <a:gd name="connsiteY12" fmla="*/ 96440 h 107156"/>
                    <a:gd name="connsiteX13" fmla="*/ 60722 w 76200"/>
                    <a:gd name="connsiteY13" fmla="*/ 41672 h 107156"/>
                    <a:gd name="connsiteX14" fmla="*/ 64294 w 76200"/>
                    <a:gd name="connsiteY14" fmla="*/ 35718 h 107156"/>
                    <a:gd name="connsiteX15" fmla="*/ 65484 w 76200"/>
                    <a:gd name="connsiteY15" fmla="*/ 30956 h 107156"/>
                    <a:gd name="connsiteX16" fmla="*/ 76200 w 76200"/>
                    <a:gd name="connsiteY16" fmla="*/ 19050 h 107156"/>
                    <a:gd name="connsiteX17" fmla="*/ 71437 w 76200"/>
                    <a:gd name="connsiteY17" fmla="*/ 7143 h 107156"/>
                    <a:gd name="connsiteX18" fmla="*/ 61912 w 76200"/>
                    <a:gd name="connsiteY18" fmla="*/ 4762 h 107156"/>
                    <a:gd name="connsiteX19" fmla="*/ 38100 w 76200"/>
                    <a:gd name="connsiteY19" fmla="*/ 0 h 107156"/>
                    <a:gd name="connsiteX20" fmla="*/ 34528 w 76200"/>
                    <a:gd name="connsiteY20" fmla="*/ 1190 h 107156"/>
                    <a:gd name="connsiteX21" fmla="*/ 30956 w 76200"/>
                    <a:gd name="connsiteY21" fmla="*/ 476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107156">
                      <a:moveTo>
                        <a:pt x="30956" y="4762"/>
                      </a:moveTo>
                      <a:lnTo>
                        <a:pt x="30956" y="4762"/>
                      </a:lnTo>
                      <a:cubicBezTo>
                        <a:pt x="23977" y="52218"/>
                        <a:pt x="38019" y="40401"/>
                        <a:pt x="21431" y="46434"/>
                      </a:cubicBezTo>
                      <a:cubicBezTo>
                        <a:pt x="18244" y="47593"/>
                        <a:pt x="15173" y="49098"/>
                        <a:pt x="11906" y="50006"/>
                      </a:cubicBezTo>
                      <a:cubicBezTo>
                        <a:pt x="8006" y="51089"/>
                        <a:pt x="3969" y="51593"/>
                        <a:pt x="0" y="52387"/>
                      </a:cubicBezTo>
                      <a:cubicBezTo>
                        <a:pt x="397" y="54768"/>
                        <a:pt x="-238" y="57584"/>
                        <a:pt x="1190" y="59531"/>
                      </a:cubicBezTo>
                      <a:cubicBezTo>
                        <a:pt x="4348" y="63837"/>
                        <a:pt x="11016" y="65329"/>
                        <a:pt x="13097" y="70247"/>
                      </a:cubicBezTo>
                      <a:cubicBezTo>
                        <a:pt x="15730" y="76471"/>
                        <a:pt x="11977" y="84136"/>
                        <a:pt x="14287" y="90487"/>
                      </a:cubicBezTo>
                      <a:cubicBezTo>
                        <a:pt x="15454" y="93696"/>
                        <a:pt x="19756" y="94585"/>
                        <a:pt x="22622" y="96440"/>
                      </a:cubicBezTo>
                      <a:cubicBezTo>
                        <a:pt x="37211" y="105880"/>
                        <a:pt x="32143" y="103034"/>
                        <a:pt x="50006" y="107156"/>
                      </a:cubicBezTo>
                      <a:cubicBezTo>
                        <a:pt x="51594" y="106759"/>
                        <a:pt x="53491" y="106987"/>
                        <a:pt x="54769" y="105965"/>
                      </a:cubicBezTo>
                      <a:cubicBezTo>
                        <a:pt x="55749" y="105181"/>
                        <a:pt x="55655" y="103611"/>
                        <a:pt x="55959" y="102393"/>
                      </a:cubicBezTo>
                      <a:cubicBezTo>
                        <a:pt x="56450" y="100430"/>
                        <a:pt x="56753" y="98424"/>
                        <a:pt x="57150" y="96440"/>
                      </a:cubicBezTo>
                      <a:cubicBezTo>
                        <a:pt x="54992" y="72714"/>
                        <a:pt x="54506" y="77191"/>
                        <a:pt x="60722" y="41672"/>
                      </a:cubicBezTo>
                      <a:cubicBezTo>
                        <a:pt x="61121" y="39392"/>
                        <a:pt x="63103" y="37703"/>
                        <a:pt x="64294" y="35718"/>
                      </a:cubicBezTo>
                      <a:cubicBezTo>
                        <a:pt x="64691" y="34131"/>
                        <a:pt x="64689" y="32386"/>
                        <a:pt x="65484" y="30956"/>
                      </a:cubicBezTo>
                      <a:cubicBezTo>
                        <a:pt x="67519" y="27293"/>
                        <a:pt x="73398" y="21852"/>
                        <a:pt x="76200" y="19050"/>
                      </a:cubicBezTo>
                      <a:cubicBezTo>
                        <a:pt x="74612" y="15081"/>
                        <a:pt x="74460" y="10166"/>
                        <a:pt x="71437" y="7143"/>
                      </a:cubicBezTo>
                      <a:cubicBezTo>
                        <a:pt x="69123" y="4829"/>
                        <a:pt x="65103" y="5487"/>
                        <a:pt x="61912" y="4762"/>
                      </a:cubicBezTo>
                      <a:cubicBezTo>
                        <a:pt x="46950" y="1361"/>
                        <a:pt x="49121" y="1836"/>
                        <a:pt x="38100" y="0"/>
                      </a:cubicBezTo>
                      <a:cubicBezTo>
                        <a:pt x="36909" y="397"/>
                        <a:pt x="35151" y="100"/>
                        <a:pt x="34528" y="1190"/>
                      </a:cubicBezTo>
                      <a:cubicBezTo>
                        <a:pt x="33330" y="3286"/>
                        <a:pt x="31551" y="4167"/>
                        <a:pt x="30956"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7" name="任意多边形: 形状 1166">
                  <a:extLst>
                    <a:ext uri="{FF2B5EF4-FFF2-40B4-BE49-F238E27FC236}">
                      <a16:creationId xmlns:a16="http://schemas.microsoft.com/office/drawing/2014/main" id="{17CB0126-B4DC-E0FC-1951-4D7791DEBB07}"/>
                    </a:ext>
                  </a:extLst>
                </p:cNvPr>
                <p:cNvSpPr/>
                <p:nvPr/>
              </p:nvSpPr>
              <p:spPr>
                <a:xfrm>
                  <a:off x="952919" y="1023214"/>
                  <a:ext cx="45719" cy="67604"/>
                </a:xfrm>
                <a:custGeom>
                  <a:avLst/>
                  <a:gdLst>
                    <a:gd name="connsiteX0" fmla="*/ 13097 w 49440"/>
                    <a:gd name="connsiteY0" fmla="*/ 10716 h 107156"/>
                    <a:gd name="connsiteX1" fmla="*/ 13097 w 49440"/>
                    <a:gd name="connsiteY1" fmla="*/ 10716 h 107156"/>
                    <a:gd name="connsiteX2" fmla="*/ 19050 w 49440"/>
                    <a:gd name="connsiteY2" fmla="*/ 23812 h 107156"/>
                    <a:gd name="connsiteX3" fmla="*/ 9525 w 49440"/>
                    <a:gd name="connsiteY3" fmla="*/ 48816 h 107156"/>
                    <a:gd name="connsiteX4" fmla="*/ 4763 w 49440"/>
                    <a:gd name="connsiteY4" fmla="*/ 55959 h 107156"/>
                    <a:gd name="connsiteX5" fmla="*/ 3572 w 49440"/>
                    <a:gd name="connsiteY5" fmla="*/ 60722 h 107156"/>
                    <a:gd name="connsiteX6" fmla="*/ 1191 w 49440"/>
                    <a:gd name="connsiteY6" fmla="*/ 66675 h 107156"/>
                    <a:gd name="connsiteX7" fmla="*/ 0 w 49440"/>
                    <a:gd name="connsiteY7" fmla="*/ 76200 h 107156"/>
                    <a:gd name="connsiteX8" fmla="*/ 2382 w 49440"/>
                    <a:gd name="connsiteY8" fmla="*/ 84534 h 107156"/>
                    <a:gd name="connsiteX9" fmla="*/ 7144 w 49440"/>
                    <a:gd name="connsiteY9" fmla="*/ 88106 h 107156"/>
                    <a:gd name="connsiteX10" fmla="*/ 10716 w 49440"/>
                    <a:gd name="connsiteY10" fmla="*/ 92869 h 107156"/>
                    <a:gd name="connsiteX11" fmla="*/ 30957 w 49440"/>
                    <a:gd name="connsiteY11" fmla="*/ 103584 h 107156"/>
                    <a:gd name="connsiteX12" fmla="*/ 35719 w 49440"/>
                    <a:gd name="connsiteY12" fmla="*/ 107156 h 107156"/>
                    <a:gd name="connsiteX13" fmla="*/ 40482 w 49440"/>
                    <a:gd name="connsiteY13" fmla="*/ 104775 h 107156"/>
                    <a:gd name="connsiteX14" fmla="*/ 41672 w 49440"/>
                    <a:gd name="connsiteY14" fmla="*/ 98822 h 107156"/>
                    <a:gd name="connsiteX15" fmla="*/ 42863 w 49440"/>
                    <a:gd name="connsiteY15" fmla="*/ 95250 h 107156"/>
                    <a:gd name="connsiteX16" fmla="*/ 41672 w 49440"/>
                    <a:gd name="connsiteY16" fmla="*/ 17859 h 107156"/>
                    <a:gd name="connsiteX17" fmla="*/ 35719 w 49440"/>
                    <a:gd name="connsiteY17" fmla="*/ 14287 h 107156"/>
                    <a:gd name="connsiteX18" fmla="*/ 29766 w 49440"/>
                    <a:gd name="connsiteY18" fmla="*/ 5953 h 107156"/>
                    <a:gd name="connsiteX19" fmla="*/ 27385 w 49440"/>
                    <a:gd name="connsiteY19" fmla="*/ 2381 h 107156"/>
                    <a:gd name="connsiteX20" fmla="*/ 21432 w 49440"/>
                    <a:gd name="connsiteY20" fmla="*/ 0 h 107156"/>
                    <a:gd name="connsiteX21" fmla="*/ 19050 w 49440"/>
                    <a:gd name="connsiteY21" fmla="*/ 9525 h 107156"/>
                    <a:gd name="connsiteX22" fmla="*/ 13097 w 49440"/>
                    <a:gd name="connsiteY22" fmla="*/ 10716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40" h="107156">
                      <a:moveTo>
                        <a:pt x="13097" y="10716"/>
                      </a:moveTo>
                      <a:lnTo>
                        <a:pt x="13097" y="10716"/>
                      </a:lnTo>
                      <a:cubicBezTo>
                        <a:pt x="15081" y="15081"/>
                        <a:pt x="18455" y="19054"/>
                        <a:pt x="19050" y="23812"/>
                      </a:cubicBezTo>
                      <a:cubicBezTo>
                        <a:pt x="20765" y="37535"/>
                        <a:pt x="16228" y="39432"/>
                        <a:pt x="9525" y="48816"/>
                      </a:cubicBezTo>
                      <a:cubicBezTo>
                        <a:pt x="7862" y="51145"/>
                        <a:pt x="6350" y="53578"/>
                        <a:pt x="4763" y="55959"/>
                      </a:cubicBezTo>
                      <a:cubicBezTo>
                        <a:pt x="4366" y="57547"/>
                        <a:pt x="4090" y="59169"/>
                        <a:pt x="3572" y="60722"/>
                      </a:cubicBezTo>
                      <a:cubicBezTo>
                        <a:pt x="2896" y="62749"/>
                        <a:pt x="1672" y="64593"/>
                        <a:pt x="1191" y="66675"/>
                      </a:cubicBezTo>
                      <a:cubicBezTo>
                        <a:pt x="471" y="69793"/>
                        <a:pt x="397" y="73025"/>
                        <a:pt x="0" y="76200"/>
                      </a:cubicBezTo>
                      <a:cubicBezTo>
                        <a:pt x="794" y="78978"/>
                        <a:pt x="895" y="82057"/>
                        <a:pt x="2382" y="84534"/>
                      </a:cubicBezTo>
                      <a:cubicBezTo>
                        <a:pt x="3403" y="86235"/>
                        <a:pt x="5741" y="86703"/>
                        <a:pt x="7144" y="88106"/>
                      </a:cubicBezTo>
                      <a:cubicBezTo>
                        <a:pt x="8547" y="89509"/>
                        <a:pt x="9143" y="91659"/>
                        <a:pt x="10716" y="92869"/>
                      </a:cubicBezTo>
                      <a:cubicBezTo>
                        <a:pt x="24318" y="103332"/>
                        <a:pt x="18954" y="97036"/>
                        <a:pt x="30957" y="103584"/>
                      </a:cubicBezTo>
                      <a:cubicBezTo>
                        <a:pt x="32699" y="104534"/>
                        <a:pt x="34132" y="105965"/>
                        <a:pt x="35719" y="107156"/>
                      </a:cubicBezTo>
                      <a:cubicBezTo>
                        <a:pt x="37307" y="106362"/>
                        <a:pt x="39450" y="106219"/>
                        <a:pt x="40482" y="104775"/>
                      </a:cubicBezTo>
                      <a:cubicBezTo>
                        <a:pt x="41658" y="103128"/>
                        <a:pt x="41181" y="100785"/>
                        <a:pt x="41672" y="98822"/>
                      </a:cubicBezTo>
                      <a:cubicBezTo>
                        <a:pt x="41976" y="97604"/>
                        <a:pt x="42466" y="96441"/>
                        <a:pt x="42863" y="95250"/>
                      </a:cubicBezTo>
                      <a:cubicBezTo>
                        <a:pt x="42954" y="93484"/>
                        <a:pt x="58377" y="36421"/>
                        <a:pt x="41672" y="17859"/>
                      </a:cubicBezTo>
                      <a:cubicBezTo>
                        <a:pt x="40124" y="16139"/>
                        <a:pt x="37703" y="15478"/>
                        <a:pt x="35719" y="14287"/>
                      </a:cubicBezTo>
                      <a:cubicBezTo>
                        <a:pt x="30099" y="5858"/>
                        <a:pt x="37162" y="16308"/>
                        <a:pt x="29766" y="5953"/>
                      </a:cubicBezTo>
                      <a:cubicBezTo>
                        <a:pt x="28934" y="4789"/>
                        <a:pt x="28549" y="3213"/>
                        <a:pt x="27385" y="2381"/>
                      </a:cubicBezTo>
                      <a:cubicBezTo>
                        <a:pt x="25646" y="1139"/>
                        <a:pt x="23416" y="794"/>
                        <a:pt x="21432" y="0"/>
                      </a:cubicBezTo>
                      <a:cubicBezTo>
                        <a:pt x="18712" y="8156"/>
                        <a:pt x="21920" y="-1955"/>
                        <a:pt x="19050" y="9525"/>
                      </a:cubicBezTo>
                      <a:cubicBezTo>
                        <a:pt x="18746" y="10743"/>
                        <a:pt x="14089" y="10518"/>
                        <a:pt x="13097"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8" name="任意多边形: 形状 1167">
                  <a:extLst>
                    <a:ext uri="{FF2B5EF4-FFF2-40B4-BE49-F238E27FC236}">
                      <a16:creationId xmlns:a16="http://schemas.microsoft.com/office/drawing/2014/main" id="{24F0ABE0-8405-F824-8CA1-D2D533E60B96}"/>
                    </a:ext>
                  </a:extLst>
                </p:cNvPr>
                <p:cNvSpPr/>
                <p:nvPr/>
              </p:nvSpPr>
              <p:spPr>
                <a:xfrm rot="21202582">
                  <a:off x="518791" y="1052994"/>
                  <a:ext cx="57607" cy="45719"/>
                </a:xfrm>
                <a:custGeom>
                  <a:avLst/>
                  <a:gdLst>
                    <a:gd name="connsiteX0" fmla="*/ 3572 w 89920"/>
                    <a:gd name="connsiteY0" fmla="*/ 34528 h 47633"/>
                    <a:gd name="connsiteX1" fmla="*/ 3572 w 89920"/>
                    <a:gd name="connsiteY1" fmla="*/ 34528 h 47633"/>
                    <a:gd name="connsiteX2" fmla="*/ 22622 w 89920"/>
                    <a:gd name="connsiteY2" fmla="*/ 17859 h 47633"/>
                    <a:gd name="connsiteX3" fmla="*/ 27385 w 89920"/>
                    <a:gd name="connsiteY3" fmla="*/ 8334 h 47633"/>
                    <a:gd name="connsiteX4" fmla="*/ 36910 w 89920"/>
                    <a:gd name="connsiteY4" fmla="*/ 0 h 47633"/>
                    <a:gd name="connsiteX5" fmla="*/ 89297 w 89920"/>
                    <a:gd name="connsiteY5" fmla="*/ 5953 h 47633"/>
                    <a:gd name="connsiteX6" fmla="*/ 83344 w 89920"/>
                    <a:gd name="connsiteY6" fmla="*/ 11906 h 47633"/>
                    <a:gd name="connsiteX7" fmla="*/ 77391 w 89920"/>
                    <a:gd name="connsiteY7" fmla="*/ 15478 h 47633"/>
                    <a:gd name="connsiteX8" fmla="*/ 70247 w 89920"/>
                    <a:gd name="connsiteY8" fmla="*/ 20240 h 47633"/>
                    <a:gd name="connsiteX9" fmla="*/ 69057 w 89920"/>
                    <a:gd name="connsiteY9" fmla="*/ 25003 h 47633"/>
                    <a:gd name="connsiteX10" fmla="*/ 61913 w 89920"/>
                    <a:gd name="connsiteY10" fmla="*/ 33337 h 47633"/>
                    <a:gd name="connsiteX11" fmla="*/ 53578 w 89920"/>
                    <a:gd name="connsiteY11" fmla="*/ 34528 h 47633"/>
                    <a:gd name="connsiteX12" fmla="*/ 39291 w 89920"/>
                    <a:gd name="connsiteY12" fmla="*/ 35719 h 47633"/>
                    <a:gd name="connsiteX13" fmla="*/ 35719 w 89920"/>
                    <a:gd name="connsiteY13" fmla="*/ 41672 h 47633"/>
                    <a:gd name="connsiteX14" fmla="*/ 26194 w 89920"/>
                    <a:gd name="connsiteY14" fmla="*/ 45244 h 47633"/>
                    <a:gd name="connsiteX15" fmla="*/ 22622 w 89920"/>
                    <a:gd name="connsiteY15" fmla="*/ 47625 h 47633"/>
                    <a:gd name="connsiteX16" fmla="*/ 3572 w 89920"/>
                    <a:gd name="connsiteY16" fmla="*/ 45244 h 47633"/>
                    <a:gd name="connsiteX17" fmla="*/ 0 w 89920"/>
                    <a:gd name="connsiteY17" fmla="*/ 36909 h 47633"/>
                    <a:gd name="connsiteX18" fmla="*/ 1191 w 89920"/>
                    <a:gd name="connsiteY18" fmla="*/ 33337 h 47633"/>
                    <a:gd name="connsiteX19" fmla="*/ 3572 w 89920"/>
                    <a:gd name="connsiteY19" fmla="*/ 34528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920" h="47633">
                      <a:moveTo>
                        <a:pt x="3572" y="34528"/>
                      </a:moveTo>
                      <a:lnTo>
                        <a:pt x="3572" y="34528"/>
                      </a:lnTo>
                      <a:cubicBezTo>
                        <a:pt x="9922" y="28972"/>
                        <a:pt x="16497" y="23662"/>
                        <a:pt x="22622" y="17859"/>
                      </a:cubicBezTo>
                      <a:cubicBezTo>
                        <a:pt x="31938" y="9034"/>
                        <a:pt x="21786" y="17293"/>
                        <a:pt x="27385" y="8334"/>
                      </a:cubicBezTo>
                      <a:cubicBezTo>
                        <a:pt x="29199" y="5432"/>
                        <a:pt x="34198" y="2034"/>
                        <a:pt x="36910" y="0"/>
                      </a:cubicBezTo>
                      <a:cubicBezTo>
                        <a:pt x="50398" y="899"/>
                        <a:pt x="79946" y="2446"/>
                        <a:pt x="89297" y="5953"/>
                      </a:cubicBezTo>
                      <a:cubicBezTo>
                        <a:pt x="91925" y="6938"/>
                        <a:pt x="85535" y="10153"/>
                        <a:pt x="83344" y="11906"/>
                      </a:cubicBezTo>
                      <a:cubicBezTo>
                        <a:pt x="81537" y="13352"/>
                        <a:pt x="79343" y="14236"/>
                        <a:pt x="77391" y="15478"/>
                      </a:cubicBezTo>
                      <a:cubicBezTo>
                        <a:pt x="74977" y="17014"/>
                        <a:pt x="72628" y="18653"/>
                        <a:pt x="70247" y="20240"/>
                      </a:cubicBezTo>
                      <a:cubicBezTo>
                        <a:pt x="69850" y="21828"/>
                        <a:pt x="69936" y="23622"/>
                        <a:pt x="69057" y="25003"/>
                      </a:cubicBezTo>
                      <a:cubicBezTo>
                        <a:pt x="67093" y="28090"/>
                        <a:pt x="65029" y="31419"/>
                        <a:pt x="61913" y="33337"/>
                      </a:cubicBezTo>
                      <a:cubicBezTo>
                        <a:pt x="59523" y="34808"/>
                        <a:pt x="56369" y="34234"/>
                        <a:pt x="53578" y="34528"/>
                      </a:cubicBezTo>
                      <a:cubicBezTo>
                        <a:pt x="48825" y="35028"/>
                        <a:pt x="44053" y="35322"/>
                        <a:pt x="39291" y="35719"/>
                      </a:cubicBezTo>
                      <a:cubicBezTo>
                        <a:pt x="38100" y="37703"/>
                        <a:pt x="37225" y="39915"/>
                        <a:pt x="35719" y="41672"/>
                      </a:cubicBezTo>
                      <a:cubicBezTo>
                        <a:pt x="33182" y="44631"/>
                        <a:pt x="29705" y="44542"/>
                        <a:pt x="26194" y="45244"/>
                      </a:cubicBezTo>
                      <a:cubicBezTo>
                        <a:pt x="25003" y="46038"/>
                        <a:pt x="24048" y="47506"/>
                        <a:pt x="22622" y="47625"/>
                      </a:cubicBezTo>
                      <a:cubicBezTo>
                        <a:pt x="20733" y="47782"/>
                        <a:pt x="6393" y="45647"/>
                        <a:pt x="3572" y="45244"/>
                      </a:cubicBezTo>
                      <a:cubicBezTo>
                        <a:pt x="543" y="42214"/>
                        <a:pt x="0" y="42551"/>
                        <a:pt x="0" y="36909"/>
                      </a:cubicBezTo>
                      <a:cubicBezTo>
                        <a:pt x="0" y="35654"/>
                        <a:pt x="187" y="34090"/>
                        <a:pt x="1191" y="33337"/>
                      </a:cubicBezTo>
                      <a:cubicBezTo>
                        <a:pt x="2144" y="32623"/>
                        <a:pt x="3175" y="34329"/>
                        <a:pt x="3572" y="345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9" name="任意多边形: 形状 1168">
                  <a:extLst>
                    <a:ext uri="{FF2B5EF4-FFF2-40B4-BE49-F238E27FC236}">
                      <a16:creationId xmlns:a16="http://schemas.microsoft.com/office/drawing/2014/main" id="{D86188DD-CC39-9F7A-7A08-119A8BE55032}"/>
                    </a:ext>
                  </a:extLst>
                </p:cNvPr>
                <p:cNvSpPr/>
                <p:nvPr/>
              </p:nvSpPr>
              <p:spPr>
                <a:xfrm rot="822117">
                  <a:off x="792800" y="1283972"/>
                  <a:ext cx="48991" cy="45719"/>
                </a:xfrm>
                <a:custGeom>
                  <a:avLst/>
                  <a:gdLst>
                    <a:gd name="connsiteX0" fmla="*/ 22622 w 75009"/>
                    <a:gd name="connsiteY0" fmla="*/ 17860 h 62107"/>
                    <a:gd name="connsiteX1" fmla="*/ 22622 w 75009"/>
                    <a:gd name="connsiteY1" fmla="*/ 17860 h 62107"/>
                    <a:gd name="connsiteX2" fmla="*/ 45244 w 75009"/>
                    <a:gd name="connsiteY2" fmla="*/ 8335 h 62107"/>
                    <a:gd name="connsiteX3" fmla="*/ 63103 w 75009"/>
                    <a:gd name="connsiteY3" fmla="*/ 0 h 62107"/>
                    <a:gd name="connsiteX4" fmla="*/ 69056 w 75009"/>
                    <a:gd name="connsiteY4" fmla="*/ 5953 h 62107"/>
                    <a:gd name="connsiteX5" fmla="*/ 73819 w 75009"/>
                    <a:gd name="connsiteY5" fmla="*/ 45244 h 62107"/>
                    <a:gd name="connsiteX6" fmla="*/ 75009 w 75009"/>
                    <a:gd name="connsiteY6" fmla="*/ 51197 h 62107"/>
                    <a:gd name="connsiteX7" fmla="*/ 59531 w 75009"/>
                    <a:gd name="connsiteY7" fmla="*/ 54769 h 62107"/>
                    <a:gd name="connsiteX8" fmla="*/ 42863 w 75009"/>
                    <a:gd name="connsiteY8" fmla="*/ 57150 h 62107"/>
                    <a:gd name="connsiteX9" fmla="*/ 22622 w 75009"/>
                    <a:gd name="connsiteY9" fmla="*/ 61913 h 62107"/>
                    <a:gd name="connsiteX10" fmla="*/ 2381 w 75009"/>
                    <a:gd name="connsiteY10" fmla="*/ 52388 h 62107"/>
                    <a:gd name="connsiteX11" fmla="*/ 0 w 75009"/>
                    <a:gd name="connsiteY11" fmla="*/ 48816 h 62107"/>
                    <a:gd name="connsiteX12" fmla="*/ 1191 w 75009"/>
                    <a:gd name="connsiteY12" fmla="*/ 32147 h 62107"/>
                    <a:gd name="connsiteX13" fmla="*/ 2381 w 75009"/>
                    <a:gd name="connsiteY13" fmla="*/ 27385 h 62107"/>
                    <a:gd name="connsiteX14" fmla="*/ 11906 w 75009"/>
                    <a:gd name="connsiteY14" fmla="*/ 17860 h 62107"/>
                    <a:gd name="connsiteX15" fmla="*/ 22622 w 75009"/>
                    <a:gd name="connsiteY15" fmla="*/ 13097 h 62107"/>
                    <a:gd name="connsiteX16" fmla="*/ 22622 w 75009"/>
                    <a:gd name="connsiteY16" fmla="*/ 17860 h 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09" h="62107">
                      <a:moveTo>
                        <a:pt x="22622" y="17860"/>
                      </a:moveTo>
                      <a:lnTo>
                        <a:pt x="22622" y="17860"/>
                      </a:lnTo>
                      <a:cubicBezTo>
                        <a:pt x="30163" y="14685"/>
                        <a:pt x="37981" y="12101"/>
                        <a:pt x="45244" y="8335"/>
                      </a:cubicBezTo>
                      <a:cubicBezTo>
                        <a:pt x="64268" y="-1529"/>
                        <a:pt x="45711" y="2485"/>
                        <a:pt x="63103" y="0"/>
                      </a:cubicBezTo>
                      <a:cubicBezTo>
                        <a:pt x="65087" y="1984"/>
                        <a:pt x="67585" y="3563"/>
                        <a:pt x="69056" y="5953"/>
                      </a:cubicBezTo>
                      <a:cubicBezTo>
                        <a:pt x="75903" y="17080"/>
                        <a:pt x="73111" y="34626"/>
                        <a:pt x="73819" y="45244"/>
                      </a:cubicBezTo>
                      <a:cubicBezTo>
                        <a:pt x="73954" y="47263"/>
                        <a:pt x="74612" y="49213"/>
                        <a:pt x="75009" y="51197"/>
                      </a:cubicBezTo>
                      <a:cubicBezTo>
                        <a:pt x="69850" y="52388"/>
                        <a:pt x="64732" y="53778"/>
                        <a:pt x="59531" y="54769"/>
                      </a:cubicBezTo>
                      <a:cubicBezTo>
                        <a:pt x="46945" y="57167"/>
                        <a:pt x="53665" y="54750"/>
                        <a:pt x="42863" y="57150"/>
                      </a:cubicBezTo>
                      <a:cubicBezTo>
                        <a:pt x="6202" y="65296"/>
                        <a:pt x="41802" y="58076"/>
                        <a:pt x="22622" y="61913"/>
                      </a:cubicBezTo>
                      <a:cubicBezTo>
                        <a:pt x="-4540" y="60215"/>
                        <a:pt x="6815" y="67167"/>
                        <a:pt x="2381" y="52388"/>
                      </a:cubicBezTo>
                      <a:cubicBezTo>
                        <a:pt x="1970" y="51017"/>
                        <a:pt x="794" y="50007"/>
                        <a:pt x="0" y="48816"/>
                      </a:cubicBezTo>
                      <a:cubicBezTo>
                        <a:pt x="397" y="43260"/>
                        <a:pt x="576" y="37683"/>
                        <a:pt x="1191" y="32147"/>
                      </a:cubicBezTo>
                      <a:cubicBezTo>
                        <a:pt x="1372" y="30521"/>
                        <a:pt x="1399" y="28694"/>
                        <a:pt x="2381" y="27385"/>
                      </a:cubicBezTo>
                      <a:cubicBezTo>
                        <a:pt x="5075" y="23793"/>
                        <a:pt x="8731" y="21035"/>
                        <a:pt x="11906" y="17860"/>
                      </a:cubicBezTo>
                      <a:cubicBezTo>
                        <a:pt x="16893" y="12873"/>
                        <a:pt x="14236" y="14146"/>
                        <a:pt x="22622" y="13097"/>
                      </a:cubicBezTo>
                      <a:cubicBezTo>
                        <a:pt x="23410" y="12999"/>
                        <a:pt x="22622" y="17066"/>
                        <a:pt x="22622" y="1786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0" name="任意多边形: 形状 1169">
                  <a:extLst>
                    <a:ext uri="{FF2B5EF4-FFF2-40B4-BE49-F238E27FC236}">
                      <a16:creationId xmlns:a16="http://schemas.microsoft.com/office/drawing/2014/main" id="{7DFE90ED-E640-7555-2496-B6ED2AE01460}"/>
                    </a:ext>
                  </a:extLst>
                </p:cNvPr>
                <p:cNvSpPr/>
                <p:nvPr/>
              </p:nvSpPr>
              <p:spPr>
                <a:xfrm rot="21395135">
                  <a:off x="411227" y="1089321"/>
                  <a:ext cx="50334" cy="45719"/>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1" name="任意多边形: 形状 1170">
                  <a:extLst>
                    <a:ext uri="{FF2B5EF4-FFF2-40B4-BE49-F238E27FC236}">
                      <a16:creationId xmlns:a16="http://schemas.microsoft.com/office/drawing/2014/main" id="{7BCBCD32-4E9A-7198-2229-89F916A23971}"/>
                    </a:ext>
                  </a:extLst>
                </p:cNvPr>
                <p:cNvSpPr/>
                <p:nvPr/>
              </p:nvSpPr>
              <p:spPr>
                <a:xfrm rot="20503735">
                  <a:off x="910598" y="1158806"/>
                  <a:ext cx="50284" cy="54769"/>
                </a:xfrm>
                <a:custGeom>
                  <a:avLst/>
                  <a:gdLst>
                    <a:gd name="connsiteX0" fmla="*/ 25520 w 50283"/>
                    <a:gd name="connsiteY0" fmla="*/ 10716 h 54769"/>
                    <a:gd name="connsiteX1" fmla="*/ 25520 w 50283"/>
                    <a:gd name="connsiteY1" fmla="*/ 10716 h 54769"/>
                    <a:gd name="connsiteX2" fmla="*/ 1707 w 50283"/>
                    <a:gd name="connsiteY2" fmla="*/ 11907 h 54769"/>
                    <a:gd name="connsiteX3" fmla="*/ 517 w 50283"/>
                    <a:gd name="connsiteY3" fmla="*/ 17860 h 54769"/>
                    <a:gd name="connsiteX4" fmla="*/ 4088 w 50283"/>
                    <a:gd name="connsiteY4" fmla="*/ 42863 h 54769"/>
                    <a:gd name="connsiteX5" fmla="*/ 5279 w 50283"/>
                    <a:gd name="connsiteY5" fmla="*/ 48816 h 54769"/>
                    <a:gd name="connsiteX6" fmla="*/ 10042 w 50283"/>
                    <a:gd name="connsiteY6" fmla="*/ 51197 h 54769"/>
                    <a:gd name="connsiteX7" fmla="*/ 23138 w 50283"/>
                    <a:gd name="connsiteY7" fmla="*/ 54769 h 54769"/>
                    <a:gd name="connsiteX8" fmla="*/ 37426 w 50283"/>
                    <a:gd name="connsiteY8" fmla="*/ 53578 h 54769"/>
                    <a:gd name="connsiteX9" fmla="*/ 38617 w 50283"/>
                    <a:gd name="connsiteY9" fmla="*/ 50007 h 54769"/>
                    <a:gd name="connsiteX10" fmla="*/ 42188 w 50283"/>
                    <a:gd name="connsiteY10" fmla="*/ 40482 h 54769"/>
                    <a:gd name="connsiteX11" fmla="*/ 46951 w 50283"/>
                    <a:gd name="connsiteY11" fmla="*/ 32147 h 54769"/>
                    <a:gd name="connsiteX12" fmla="*/ 49332 w 50283"/>
                    <a:gd name="connsiteY12" fmla="*/ 26194 h 54769"/>
                    <a:gd name="connsiteX13" fmla="*/ 40998 w 50283"/>
                    <a:gd name="connsiteY13" fmla="*/ 1191 h 54769"/>
                    <a:gd name="connsiteX14" fmla="*/ 35045 w 50283"/>
                    <a:gd name="connsiteY14" fmla="*/ 0 h 54769"/>
                    <a:gd name="connsiteX15" fmla="*/ 30282 w 50283"/>
                    <a:gd name="connsiteY15" fmla="*/ 8335 h 54769"/>
                    <a:gd name="connsiteX16" fmla="*/ 27901 w 50283"/>
                    <a:gd name="connsiteY16" fmla="*/ 13097 h 54769"/>
                    <a:gd name="connsiteX17" fmla="*/ 23138 w 50283"/>
                    <a:gd name="connsiteY17" fmla="*/ 15478 h 54769"/>
                    <a:gd name="connsiteX18" fmla="*/ 25520 w 50283"/>
                    <a:gd name="connsiteY18" fmla="*/ 1071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83" h="54769">
                      <a:moveTo>
                        <a:pt x="25520" y="10716"/>
                      </a:moveTo>
                      <a:lnTo>
                        <a:pt x="25520" y="10716"/>
                      </a:lnTo>
                      <a:cubicBezTo>
                        <a:pt x="17582" y="11113"/>
                        <a:pt x="9349" y="9724"/>
                        <a:pt x="1707" y="11907"/>
                      </a:cubicBezTo>
                      <a:cubicBezTo>
                        <a:pt x="-239" y="12463"/>
                        <a:pt x="517" y="15836"/>
                        <a:pt x="517" y="17860"/>
                      </a:cubicBezTo>
                      <a:cubicBezTo>
                        <a:pt x="517" y="38815"/>
                        <a:pt x="-2007" y="33719"/>
                        <a:pt x="4088" y="42863"/>
                      </a:cubicBezTo>
                      <a:cubicBezTo>
                        <a:pt x="4485" y="44847"/>
                        <a:pt x="4103" y="47169"/>
                        <a:pt x="5279" y="48816"/>
                      </a:cubicBezTo>
                      <a:cubicBezTo>
                        <a:pt x="6311" y="50260"/>
                        <a:pt x="8394" y="50538"/>
                        <a:pt x="10042" y="51197"/>
                      </a:cubicBezTo>
                      <a:cubicBezTo>
                        <a:pt x="16084" y="53614"/>
                        <a:pt x="17160" y="53573"/>
                        <a:pt x="23138" y="54769"/>
                      </a:cubicBezTo>
                      <a:cubicBezTo>
                        <a:pt x="27901" y="54372"/>
                        <a:pt x="32858" y="54983"/>
                        <a:pt x="37426" y="53578"/>
                      </a:cubicBezTo>
                      <a:cubicBezTo>
                        <a:pt x="38625" y="53209"/>
                        <a:pt x="38313" y="51224"/>
                        <a:pt x="38617" y="50007"/>
                      </a:cubicBezTo>
                      <a:cubicBezTo>
                        <a:pt x="40677" y="41766"/>
                        <a:pt x="38267" y="46362"/>
                        <a:pt x="42188" y="40482"/>
                      </a:cubicBezTo>
                      <a:cubicBezTo>
                        <a:pt x="44937" y="29488"/>
                        <a:pt x="41039" y="41606"/>
                        <a:pt x="46951" y="32147"/>
                      </a:cubicBezTo>
                      <a:cubicBezTo>
                        <a:pt x="48084" y="30335"/>
                        <a:pt x="48538" y="28178"/>
                        <a:pt x="49332" y="26194"/>
                      </a:cubicBezTo>
                      <a:cubicBezTo>
                        <a:pt x="47984" y="-784"/>
                        <a:pt x="55993" y="3918"/>
                        <a:pt x="40998" y="1191"/>
                      </a:cubicBezTo>
                      <a:cubicBezTo>
                        <a:pt x="39007" y="829"/>
                        <a:pt x="37029" y="397"/>
                        <a:pt x="35045" y="0"/>
                      </a:cubicBezTo>
                      <a:cubicBezTo>
                        <a:pt x="33457" y="2778"/>
                        <a:pt x="31814" y="5526"/>
                        <a:pt x="30282" y="8335"/>
                      </a:cubicBezTo>
                      <a:cubicBezTo>
                        <a:pt x="29432" y="9893"/>
                        <a:pt x="29156" y="11842"/>
                        <a:pt x="27901" y="13097"/>
                      </a:cubicBezTo>
                      <a:cubicBezTo>
                        <a:pt x="26646" y="14352"/>
                        <a:pt x="24679" y="14597"/>
                        <a:pt x="23138" y="15478"/>
                      </a:cubicBezTo>
                      <a:cubicBezTo>
                        <a:pt x="21896" y="16188"/>
                        <a:pt x="25123" y="11510"/>
                        <a:pt x="25520"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2" name="任意多边形: 形状 1171">
                  <a:extLst>
                    <a:ext uri="{FF2B5EF4-FFF2-40B4-BE49-F238E27FC236}">
                      <a16:creationId xmlns:a16="http://schemas.microsoft.com/office/drawing/2014/main" id="{50825F0C-279F-BEAA-6A61-D63EDCE634E0}"/>
                    </a:ext>
                  </a:extLst>
                </p:cNvPr>
                <p:cNvSpPr/>
                <p:nvPr/>
              </p:nvSpPr>
              <p:spPr>
                <a:xfrm rot="20937857">
                  <a:off x="643067" y="1051833"/>
                  <a:ext cx="71438" cy="36916"/>
                </a:xfrm>
                <a:custGeom>
                  <a:avLst/>
                  <a:gdLst>
                    <a:gd name="connsiteX0" fmla="*/ 0 w 71438"/>
                    <a:gd name="connsiteY0" fmla="*/ 22622 h 36916"/>
                    <a:gd name="connsiteX1" fmla="*/ 0 w 71438"/>
                    <a:gd name="connsiteY1" fmla="*/ 22622 h 36916"/>
                    <a:gd name="connsiteX2" fmla="*/ 11906 w 71438"/>
                    <a:gd name="connsiteY2" fmla="*/ 5954 h 36916"/>
                    <a:gd name="connsiteX3" fmla="*/ 17859 w 71438"/>
                    <a:gd name="connsiteY3" fmla="*/ 0 h 36916"/>
                    <a:gd name="connsiteX4" fmla="*/ 70247 w 71438"/>
                    <a:gd name="connsiteY4" fmla="*/ 20241 h 36916"/>
                    <a:gd name="connsiteX5" fmla="*/ 71438 w 71438"/>
                    <a:gd name="connsiteY5" fmla="*/ 25004 h 36916"/>
                    <a:gd name="connsiteX6" fmla="*/ 66675 w 71438"/>
                    <a:gd name="connsiteY6" fmla="*/ 30957 h 36916"/>
                    <a:gd name="connsiteX7" fmla="*/ 54769 w 71438"/>
                    <a:gd name="connsiteY7" fmla="*/ 35719 h 36916"/>
                    <a:gd name="connsiteX8" fmla="*/ 47625 w 71438"/>
                    <a:gd name="connsiteY8" fmla="*/ 36910 h 36916"/>
                    <a:gd name="connsiteX9" fmla="*/ 0 w 71438"/>
                    <a:gd name="connsiteY9" fmla="*/ 22622 h 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8" h="36916">
                      <a:moveTo>
                        <a:pt x="0" y="22622"/>
                      </a:moveTo>
                      <a:lnTo>
                        <a:pt x="0" y="22622"/>
                      </a:lnTo>
                      <a:cubicBezTo>
                        <a:pt x="4061" y="16532"/>
                        <a:pt x="7122" y="11270"/>
                        <a:pt x="11906" y="5954"/>
                      </a:cubicBezTo>
                      <a:cubicBezTo>
                        <a:pt x="13783" y="3868"/>
                        <a:pt x="17859" y="0"/>
                        <a:pt x="17859" y="0"/>
                      </a:cubicBezTo>
                      <a:cubicBezTo>
                        <a:pt x="58797" y="9211"/>
                        <a:pt x="60421" y="-3339"/>
                        <a:pt x="70247" y="20241"/>
                      </a:cubicBezTo>
                      <a:cubicBezTo>
                        <a:pt x="70877" y="21752"/>
                        <a:pt x="71041" y="23416"/>
                        <a:pt x="71438" y="25004"/>
                      </a:cubicBezTo>
                      <a:cubicBezTo>
                        <a:pt x="69850" y="26988"/>
                        <a:pt x="68813" y="29583"/>
                        <a:pt x="66675" y="30957"/>
                      </a:cubicBezTo>
                      <a:cubicBezTo>
                        <a:pt x="63079" y="33268"/>
                        <a:pt x="58849" y="34444"/>
                        <a:pt x="54769" y="35719"/>
                      </a:cubicBezTo>
                      <a:cubicBezTo>
                        <a:pt x="52465" y="36439"/>
                        <a:pt x="50038" y="36839"/>
                        <a:pt x="47625" y="36910"/>
                      </a:cubicBezTo>
                      <a:cubicBezTo>
                        <a:pt x="36517" y="37237"/>
                        <a:pt x="7937" y="25003"/>
                        <a:pt x="0"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3" name="任意多边形: 形状 1172">
                  <a:extLst>
                    <a:ext uri="{FF2B5EF4-FFF2-40B4-BE49-F238E27FC236}">
                      <a16:creationId xmlns:a16="http://schemas.microsoft.com/office/drawing/2014/main" id="{7236B6CD-CBEB-3C92-B7E8-7EB9A29241E1}"/>
                    </a:ext>
                  </a:extLst>
                </p:cNvPr>
                <p:cNvSpPr/>
                <p:nvPr/>
              </p:nvSpPr>
              <p:spPr>
                <a:xfrm>
                  <a:off x="845441" y="1303336"/>
                  <a:ext cx="72629" cy="28594"/>
                </a:xfrm>
                <a:custGeom>
                  <a:avLst/>
                  <a:gdLst>
                    <a:gd name="connsiteX0" fmla="*/ 0 w 72629"/>
                    <a:gd name="connsiteY0" fmla="*/ 16688 h 28594"/>
                    <a:gd name="connsiteX1" fmla="*/ 0 w 72629"/>
                    <a:gd name="connsiteY1" fmla="*/ 16688 h 28594"/>
                    <a:gd name="connsiteX2" fmla="*/ 32147 w 72629"/>
                    <a:gd name="connsiteY2" fmla="*/ 4781 h 28594"/>
                    <a:gd name="connsiteX3" fmla="*/ 40482 w 72629"/>
                    <a:gd name="connsiteY3" fmla="*/ 19 h 28594"/>
                    <a:gd name="connsiteX4" fmla="*/ 57150 w 72629"/>
                    <a:gd name="connsiteY4" fmla="*/ 3591 h 28594"/>
                    <a:gd name="connsiteX5" fmla="*/ 72629 w 72629"/>
                    <a:gd name="connsiteY5" fmla="*/ 22641 h 28594"/>
                    <a:gd name="connsiteX6" fmla="*/ 67866 w 72629"/>
                    <a:gd name="connsiteY6" fmla="*/ 26213 h 28594"/>
                    <a:gd name="connsiteX7" fmla="*/ 58341 w 72629"/>
                    <a:gd name="connsiteY7" fmla="*/ 28594 h 28594"/>
                    <a:gd name="connsiteX8" fmla="*/ 2382 w 72629"/>
                    <a:gd name="connsiteY8" fmla="*/ 27403 h 28594"/>
                    <a:gd name="connsiteX9" fmla="*/ 0 w 72629"/>
                    <a:gd name="connsiteY9" fmla="*/ 16688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9" h="28594">
                      <a:moveTo>
                        <a:pt x="0" y="16688"/>
                      </a:moveTo>
                      <a:lnTo>
                        <a:pt x="0" y="16688"/>
                      </a:lnTo>
                      <a:cubicBezTo>
                        <a:pt x="10716" y="12719"/>
                        <a:pt x="21581" y="9132"/>
                        <a:pt x="32147" y="4781"/>
                      </a:cubicBezTo>
                      <a:cubicBezTo>
                        <a:pt x="35106" y="3563"/>
                        <a:pt x="37286" y="171"/>
                        <a:pt x="40482" y="19"/>
                      </a:cubicBezTo>
                      <a:cubicBezTo>
                        <a:pt x="46158" y="-251"/>
                        <a:pt x="51594" y="2400"/>
                        <a:pt x="57150" y="3591"/>
                      </a:cubicBezTo>
                      <a:cubicBezTo>
                        <a:pt x="70941" y="21142"/>
                        <a:pt x="65251" y="15263"/>
                        <a:pt x="72629" y="22641"/>
                      </a:cubicBezTo>
                      <a:cubicBezTo>
                        <a:pt x="71041" y="23832"/>
                        <a:pt x="69698" y="25450"/>
                        <a:pt x="67866" y="26213"/>
                      </a:cubicBezTo>
                      <a:cubicBezTo>
                        <a:pt x="64845" y="27472"/>
                        <a:pt x="61613" y="28535"/>
                        <a:pt x="58341" y="28594"/>
                      </a:cubicBezTo>
                      <a:lnTo>
                        <a:pt x="2382" y="27403"/>
                      </a:lnTo>
                      <a:lnTo>
                        <a:pt x="0" y="1668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4" name="任意多边形: 形状 1173">
                  <a:extLst>
                    <a:ext uri="{FF2B5EF4-FFF2-40B4-BE49-F238E27FC236}">
                      <a16:creationId xmlns:a16="http://schemas.microsoft.com/office/drawing/2014/main" id="{EB915D65-348E-DB12-5F0B-A0F686A9F631}"/>
                    </a:ext>
                  </a:extLst>
                </p:cNvPr>
                <p:cNvSpPr/>
                <p:nvPr/>
              </p:nvSpPr>
              <p:spPr>
                <a:xfrm>
                  <a:off x="736228" y="1197145"/>
                  <a:ext cx="53612" cy="54728"/>
                </a:xfrm>
                <a:custGeom>
                  <a:avLst/>
                  <a:gdLst>
                    <a:gd name="connsiteX0" fmla="*/ 0 w 53612"/>
                    <a:gd name="connsiteY0" fmla="*/ 39291 h 54728"/>
                    <a:gd name="connsiteX1" fmla="*/ 0 w 53612"/>
                    <a:gd name="connsiteY1" fmla="*/ 39291 h 54728"/>
                    <a:gd name="connsiteX2" fmla="*/ 7144 w 53612"/>
                    <a:gd name="connsiteY2" fmla="*/ 21431 h 54728"/>
                    <a:gd name="connsiteX3" fmla="*/ 9525 w 53612"/>
                    <a:gd name="connsiteY3" fmla="*/ 15478 h 54728"/>
                    <a:gd name="connsiteX4" fmla="*/ 27384 w 53612"/>
                    <a:gd name="connsiteY4" fmla="*/ 3572 h 54728"/>
                    <a:gd name="connsiteX5" fmla="*/ 33337 w 53612"/>
                    <a:gd name="connsiteY5" fmla="*/ 0 h 54728"/>
                    <a:gd name="connsiteX6" fmla="*/ 41672 w 53612"/>
                    <a:gd name="connsiteY6" fmla="*/ 3572 h 54728"/>
                    <a:gd name="connsiteX7" fmla="*/ 48816 w 53612"/>
                    <a:gd name="connsiteY7" fmla="*/ 9525 h 54728"/>
                    <a:gd name="connsiteX8" fmla="*/ 50006 w 53612"/>
                    <a:gd name="connsiteY8" fmla="*/ 16669 h 54728"/>
                    <a:gd name="connsiteX9" fmla="*/ 53578 w 53612"/>
                    <a:gd name="connsiteY9" fmla="*/ 20241 h 54728"/>
                    <a:gd name="connsiteX10" fmla="*/ 41672 w 53612"/>
                    <a:gd name="connsiteY10" fmla="*/ 28575 h 54728"/>
                    <a:gd name="connsiteX11" fmla="*/ 22622 w 53612"/>
                    <a:gd name="connsiteY11" fmla="*/ 36909 h 54728"/>
                    <a:gd name="connsiteX12" fmla="*/ 21431 w 53612"/>
                    <a:gd name="connsiteY12" fmla="*/ 53578 h 54728"/>
                    <a:gd name="connsiteX13" fmla="*/ 9525 w 53612"/>
                    <a:gd name="connsiteY13" fmla="*/ 51197 h 54728"/>
                    <a:gd name="connsiteX14" fmla="*/ 0 w 53612"/>
                    <a:gd name="connsiteY14" fmla="*/ 39291 h 5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2" h="54728">
                      <a:moveTo>
                        <a:pt x="0" y="39291"/>
                      </a:moveTo>
                      <a:lnTo>
                        <a:pt x="0" y="39291"/>
                      </a:lnTo>
                      <a:cubicBezTo>
                        <a:pt x="6273" y="20472"/>
                        <a:pt x="574" y="35886"/>
                        <a:pt x="7144" y="21431"/>
                      </a:cubicBezTo>
                      <a:cubicBezTo>
                        <a:pt x="8028" y="19485"/>
                        <a:pt x="8172" y="17132"/>
                        <a:pt x="9525" y="15478"/>
                      </a:cubicBezTo>
                      <a:cubicBezTo>
                        <a:pt x="15409" y="8287"/>
                        <a:pt x="19578" y="7775"/>
                        <a:pt x="27384" y="3572"/>
                      </a:cubicBezTo>
                      <a:cubicBezTo>
                        <a:pt x="29422" y="2475"/>
                        <a:pt x="31353" y="1191"/>
                        <a:pt x="33337" y="0"/>
                      </a:cubicBezTo>
                      <a:cubicBezTo>
                        <a:pt x="36115" y="1191"/>
                        <a:pt x="39018" y="2125"/>
                        <a:pt x="41672" y="3572"/>
                      </a:cubicBezTo>
                      <a:cubicBezTo>
                        <a:pt x="44781" y="5268"/>
                        <a:pt x="46474" y="7184"/>
                        <a:pt x="48816" y="9525"/>
                      </a:cubicBezTo>
                      <a:cubicBezTo>
                        <a:pt x="49213" y="11906"/>
                        <a:pt x="49026" y="14463"/>
                        <a:pt x="50006" y="16669"/>
                      </a:cubicBezTo>
                      <a:cubicBezTo>
                        <a:pt x="50690" y="18208"/>
                        <a:pt x="53986" y="18607"/>
                        <a:pt x="53578" y="20241"/>
                      </a:cubicBezTo>
                      <a:cubicBezTo>
                        <a:pt x="52281" y="25429"/>
                        <a:pt x="45534" y="26886"/>
                        <a:pt x="41672" y="28575"/>
                      </a:cubicBezTo>
                      <a:cubicBezTo>
                        <a:pt x="19792" y="38147"/>
                        <a:pt x="36075" y="31528"/>
                        <a:pt x="22622" y="36909"/>
                      </a:cubicBezTo>
                      <a:cubicBezTo>
                        <a:pt x="22225" y="42465"/>
                        <a:pt x="25195" y="49472"/>
                        <a:pt x="21431" y="53578"/>
                      </a:cubicBezTo>
                      <a:cubicBezTo>
                        <a:pt x="18696" y="56561"/>
                        <a:pt x="13145" y="53007"/>
                        <a:pt x="9525" y="51197"/>
                      </a:cubicBezTo>
                      <a:cubicBezTo>
                        <a:pt x="5902" y="49385"/>
                        <a:pt x="1588" y="41275"/>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5" name="任意多边形: 形状 1174">
                  <a:extLst>
                    <a:ext uri="{FF2B5EF4-FFF2-40B4-BE49-F238E27FC236}">
                      <a16:creationId xmlns:a16="http://schemas.microsoft.com/office/drawing/2014/main" id="{EFDE1C39-E2C9-BE51-02F3-9DBED96AC435}"/>
                    </a:ext>
                  </a:extLst>
                </p:cNvPr>
                <p:cNvSpPr/>
                <p:nvPr/>
              </p:nvSpPr>
              <p:spPr>
                <a:xfrm rot="21297020">
                  <a:off x="556698" y="1085385"/>
                  <a:ext cx="59926" cy="80385"/>
                </a:xfrm>
                <a:custGeom>
                  <a:avLst/>
                  <a:gdLst>
                    <a:gd name="connsiteX0" fmla="*/ 30956 w 76200"/>
                    <a:gd name="connsiteY0" fmla="*/ 4762 h 107156"/>
                    <a:gd name="connsiteX1" fmla="*/ 30956 w 76200"/>
                    <a:gd name="connsiteY1" fmla="*/ 4762 h 107156"/>
                    <a:gd name="connsiteX2" fmla="*/ 21431 w 76200"/>
                    <a:gd name="connsiteY2" fmla="*/ 46434 h 107156"/>
                    <a:gd name="connsiteX3" fmla="*/ 11906 w 76200"/>
                    <a:gd name="connsiteY3" fmla="*/ 50006 h 107156"/>
                    <a:gd name="connsiteX4" fmla="*/ 0 w 76200"/>
                    <a:gd name="connsiteY4" fmla="*/ 52387 h 107156"/>
                    <a:gd name="connsiteX5" fmla="*/ 1190 w 76200"/>
                    <a:gd name="connsiteY5" fmla="*/ 59531 h 107156"/>
                    <a:gd name="connsiteX6" fmla="*/ 13097 w 76200"/>
                    <a:gd name="connsiteY6" fmla="*/ 70247 h 107156"/>
                    <a:gd name="connsiteX7" fmla="*/ 14287 w 76200"/>
                    <a:gd name="connsiteY7" fmla="*/ 90487 h 107156"/>
                    <a:gd name="connsiteX8" fmla="*/ 22622 w 76200"/>
                    <a:gd name="connsiteY8" fmla="*/ 96440 h 107156"/>
                    <a:gd name="connsiteX9" fmla="*/ 50006 w 76200"/>
                    <a:gd name="connsiteY9" fmla="*/ 107156 h 107156"/>
                    <a:gd name="connsiteX10" fmla="*/ 54769 w 76200"/>
                    <a:gd name="connsiteY10" fmla="*/ 105965 h 107156"/>
                    <a:gd name="connsiteX11" fmla="*/ 55959 w 76200"/>
                    <a:gd name="connsiteY11" fmla="*/ 102393 h 107156"/>
                    <a:gd name="connsiteX12" fmla="*/ 57150 w 76200"/>
                    <a:gd name="connsiteY12" fmla="*/ 96440 h 107156"/>
                    <a:gd name="connsiteX13" fmla="*/ 60722 w 76200"/>
                    <a:gd name="connsiteY13" fmla="*/ 41672 h 107156"/>
                    <a:gd name="connsiteX14" fmla="*/ 64294 w 76200"/>
                    <a:gd name="connsiteY14" fmla="*/ 35718 h 107156"/>
                    <a:gd name="connsiteX15" fmla="*/ 65484 w 76200"/>
                    <a:gd name="connsiteY15" fmla="*/ 30956 h 107156"/>
                    <a:gd name="connsiteX16" fmla="*/ 76200 w 76200"/>
                    <a:gd name="connsiteY16" fmla="*/ 19050 h 107156"/>
                    <a:gd name="connsiteX17" fmla="*/ 71437 w 76200"/>
                    <a:gd name="connsiteY17" fmla="*/ 7143 h 107156"/>
                    <a:gd name="connsiteX18" fmla="*/ 61912 w 76200"/>
                    <a:gd name="connsiteY18" fmla="*/ 4762 h 107156"/>
                    <a:gd name="connsiteX19" fmla="*/ 38100 w 76200"/>
                    <a:gd name="connsiteY19" fmla="*/ 0 h 107156"/>
                    <a:gd name="connsiteX20" fmla="*/ 34528 w 76200"/>
                    <a:gd name="connsiteY20" fmla="*/ 1190 h 107156"/>
                    <a:gd name="connsiteX21" fmla="*/ 30956 w 76200"/>
                    <a:gd name="connsiteY21" fmla="*/ 476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107156">
                      <a:moveTo>
                        <a:pt x="30956" y="4762"/>
                      </a:moveTo>
                      <a:lnTo>
                        <a:pt x="30956" y="4762"/>
                      </a:lnTo>
                      <a:cubicBezTo>
                        <a:pt x="23977" y="52218"/>
                        <a:pt x="38019" y="40401"/>
                        <a:pt x="21431" y="46434"/>
                      </a:cubicBezTo>
                      <a:cubicBezTo>
                        <a:pt x="18244" y="47593"/>
                        <a:pt x="15173" y="49098"/>
                        <a:pt x="11906" y="50006"/>
                      </a:cubicBezTo>
                      <a:cubicBezTo>
                        <a:pt x="8006" y="51089"/>
                        <a:pt x="3969" y="51593"/>
                        <a:pt x="0" y="52387"/>
                      </a:cubicBezTo>
                      <a:cubicBezTo>
                        <a:pt x="397" y="54768"/>
                        <a:pt x="-238" y="57584"/>
                        <a:pt x="1190" y="59531"/>
                      </a:cubicBezTo>
                      <a:cubicBezTo>
                        <a:pt x="4348" y="63837"/>
                        <a:pt x="11016" y="65329"/>
                        <a:pt x="13097" y="70247"/>
                      </a:cubicBezTo>
                      <a:cubicBezTo>
                        <a:pt x="15730" y="76471"/>
                        <a:pt x="11977" y="84136"/>
                        <a:pt x="14287" y="90487"/>
                      </a:cubicBezTo>
                      <a:cubicBezTo>
                        <a:pt x="15454" y="93696"/>
                        <a:pt x="19756" y="94585"/>
                        <a:pt x="22622" y="96440"/>
                      </a:cubicBezTo>
                      <a:cubicBezTo>
                        <a:pt x="37211" y="105880"/>
                        <a:pt x="32143" y="103034"/>
                        <a:pt x="50006" y="107156"/>
                      </a:cubicBezTo>
                      <a:cubicBezTo>
                        <a:pt x="51594" y="106759"/>
                        <a:pt x="53491" y="106987"/>
                        <a:pt x="54769" y="105965"/>
                      </a:cubicBezTo>
                      <a:cubicBezTo>
                        <a:pt x="55749" y="105181"/>
                        <a:pt x="55655" y="103611"/>
                        <a:pt x="55959" y="102393"/>
                      </a:cubicBezTo>
                      <a:cubicBezTo>
                        <a:pt x="56450" y="100430"/>
                        <a:pt x="56753" y="98424"/>
                        <a:pt x="57150" y="96440"/>
                      </a:cubicBezTo>
                      <a:cubicBezTo>
                        <a:pt x="54992" y="72714"/>
                        <a:pt x="54506" y="77191"/>
                        <a:pt x="60722" y="41672"/>
                      </a:cubicBezTo>
                      <a:cubicBezTo>
                        <a:pt x="61121" y="39392"/>
                        <a:pt x="63103" y="37703"/>
                        <a:pt x="64294" y="35718"/>
                      </a:cubicBezTo>
                      <a:cubicBezTo>
                        <a:pt x="64691" y="34131"/>
                        <a:pt x="64689" y="32386"/>
                        <a:pt x="65484" y="30956"/>
                      </a:cubicBezTo>
                      <a:cubicBezTo>
                        <a:pt x="67519" y="27293"/>
                        <a:pt x="73398" y="21852"/>
                        <a:pt x="76200" y="19050"/>
                      </a:cubicBezTo>
                      <a:cubicBezTo>
                        <a:pt x="74612" y="15081"/>
                        <a:pt x="74460" y="10166"/>
                        <a:pt x="71437" y="7143"/>
                      </a:cubicBezTo>
                      <a:cubicBezTo>
                        <a:pt x="69123" y="4829"/>
                        <a:pt x="65103" y="5487"/>
                        <a:pt x="61912" y="4762"/>
                      </a:cubicBezTo>
                      <a:cubicBezTo>
                        <a:pt x="46950" y="1361"/>
                        <a:pt x="49121" y="1836"/>
                        <a:pt x="38100" y="0"/>
                      </a:cubicBezTo>
                      <a:cubicBezTo>
                        <a:pt x="36909" y="397"/>
                        <a:pt x="35151" y="100"/>
                        <a:pt x="34528" y="1190"/>
                      </a:cubicBezTo>
                      <a:cubicBezTo>
                        <a:pt x="33330" y="3286"/>
                        <a:pt x="31551" y="4167"/>
                        <a:pt x="30956"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6" name="任意多边形: 形状 1175">
                  <a:extLst>
                    <a:ext uri="{FF2B5EF4-FFF2-40B4-BE49-F238E27FC236}">
                      <a16:creationId xmlns:a16="http://schemas.microsoft.com/office/drawing/2014/main" id="{6F312C62-276A-FE5C-3612-1F58531657AA}"/>
                    </a:ext>
                  </a:extLst>
                </p:cNvPr>
                <p:cNvSpPr/>
                <p:nvPr/>
              </p:nvSpPr>
              <p:spPr>
                <a:xfrm rot="20807740">
                  <a:off x="873167" y="1049709"/>
                  <a:ext cx="89921" cy="47634"/>
                </a:xfrm>
                <a:custGeom>
                  <a:avLst/>
                  <a:gdLst>
                    <a:gd name="connsiteX0" fmla="*/ 3572 w 89920"/>
                    <a:gd name="connsiteY0" fmla="*/ 34528 h 47633"/>
                    <a:gd name="connsiteX1" fmla="*/ 3572 w 89920"/>
                    <a:gd name="connsiteY1" fmla="*/ 34528 h 47633"/>
                    <a:gd name="connsiteX2" fmla="*/ 22622 w 89920"/>
                    <a:gd name="connsiteY2" fmla="*/ 17859 h 47633"/>
                    <a:gd name="connsiteX3" fmla="*/ 27385 w 89920"/>
                    <a:gd name="connsiteY3" fmla="*/ 8334 h 47633"/>
                    <a:gd name="connsiteX4" fmla="*/ 36910 w 89920"/>
                    <a:gd name="connsiteY4" fmla="*/ 0 h 47633"/>
                    <a:gd name="connsiteX5" fmla="*/ 89297 w 89920"/>
                    <a:gd name="connsiteY5" fmla="*/ 5953 h 47633"/>
                    <a:gd name="connsiteX6" fmla="*/ 83344 w 89920"/>
                    <a:gd name="connsiteY6" fmla="*/ 11906 h 47633"/>
                    <a:gd name="connsiteX7" fmla="*/ 77391 w 89920"/>
                    <a:gd name="connsiteY7" fmla="*/ 15478 h 47633"/>
                    <a:gd name="connsiteX8" fmla="*/ 70247 w 89920"/>
                    <a:gd name="connsiteY8" fmla="*/ 20240 h 47633"/>
                    <a:gd name="connsiteX9" fmla="*/ 69057 w 89920"/>
                    <a:gd name="connsiteY9" fmla="*/ 25003 h 47633"/>
                    <a:gd name="connsiteX10" fmla="*/ 61913 w 89920"/>
                    <a:gd name="connsiteY10" fmla="*/ 33337 h 47633"/>
                    <a:gd name="connsiteX11" fmla="*/ 53578 w 89920"/>
                    <a:gd name="connsiteY11" fmla="*/ 34528 h 47633"/>
                    <a:gd name="connsiteX12" fmla="*/ 39291 w 89920"/>
                    <a:gd name="connsiteY12" fmla="*/ 35719 h 47633"/>
                    <a:gd name="connsiteX13" fmla="*/ 35719 w 89920"/>
                    <a:gd name="connsiteY13" fmla="*/ 41672 h 47633"/>
                    <a:gd name="connsiteX14" fmla="*/ 26194 w 89920"/>
                    <a:gd name="connsiteY14" fmla="*/ 45244 h 47633"/>
                    <a:gd name="connsiteX15" fmla="*/ 22622 w 89920"/>
                    <a:gd name="connsiteY15" fmla="*/ 47625 h 47633"/>
                    <a:gd name="connsiteX16" fmla="*/ 3572 w 89920"/>
                    <a:gd name="connsiteY16" fmla="*/ 45244 h 47633"/>
                    <a:gd name="connsiteX17" fmla="*/ 0 w 89920"/>
                    <a:gd name="connsiteY17" fmla="*/ 36909 h 47633"/>
                    <a:gd name="connsiteX18" fmla="*/ 1191 w 89920"/>
                    <a:gd name="connsiteY18" fmla="*/ 33337 h 47633"/>
                    <a:gd name="connsiteX19" fmla="*/ 3572 w 89920"/>
                    <a:gd name="connsiteY19" fmla="*/ 34528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920" h="47633">
                      <a:moveTo>
                        <a:pt x="3572" y="34528"/>
                      </a:moveTo>
                      <a:lnTo>
                        <a:pt x="3572" y="34528"/>
                      </a:lnTo>
                      <a:cubicBezTo>
                        <a:pt x="9922" y="28972"/>
                        <a:pt x="16497" y="23662"/>
                        <a:pt x="22622" y="17859"/>
                      </a:cubicBezTo>
                      <a:cubicBezTo>
                        <a:pt x="31938" y="9034"/>
                        <a:pt x="21786" y="17293"/>
                        <a:pt x="27385" y="8334"/>
                      </a:cubicBezTo>
                      <a:cubicBezTo>
                        <a:pt x="29199" y="5432"/>
                        <a:pt x="34198" y="2034"/>
                        <a:pt x="36910" y="0"/>
                      </a:cubicBezTo>
                      <a:cubicBezTo>
                        <a:pt x="50398" y="899"/>
                        <a:pt x="79946" y="2446"/>
                        <a:pt x="89297" y="5953"/>
                      </a:cubicBezTo>
                      <a:cubicBezTo>
                        <a:pt x="91925" y="6938"/>
                        <a:pt x="85535" y="10153"/>
                        <a:pt x="83344" y="11906"/>
                      </a:cubicBezTo>
                      <a:cubicBezTo>
                        <a:pt x="81537" y="13352"/>
                        <a:pt x="79343" y="14236"/>
                        <a:pt x="77391" y="15478"/>
                      </a:cubicBezTo>
                      <a:cubicBezTo>
                        <a:pt x="74977" y="17014"/>
                        <a:pt x="72628" y="18653"/>
                        <a:pt x="70247" y="20240"/>
                      </a:cubicBezTo>
                      <a:cubicBezTo>
                        <a:pt x="69850" y="21828"/>
                        <a:pt x="69936" y="23622"/>
                        <a:pt x="69057" y="25003"/>
                      </a:cubicBezTo>
                      <a:cubicBezTo>
                        <a:pt x="67093" y="28090"/>
                        <a:pt x="65029" y="31419"/>
                        <a:pt x="61913" y="33337"/>
                      </a:cubicBezTo>
                      <a:cubicBezTo>
                        <a:pt x="59523" y="34808"/>
                        <a:pt x="56369" y="34234"/>
                        <a:pt x="53578" y="34528"/>
                      </a:cubicBezTo>
                      <a:cubicBezTo>
                        <a:pt x="48825" y="35028"/>
                        <a:pt x="44053" y="35322"/>
                        <a:pt x="39291" y="35719"/>
                      </a:cubicBezTo>
                      <a:cubicBezTo>
                        <a:pt x="38100" y="37703"/>
                        <a:pt x="37225" y="39915"/>
                        <a:pt x="35719" y="41672"/>
                      </a:cubicBezTo>
                      <a:cubicBezTo>
                        <a:pt x="33182" y="44631"/>
                        <a:pt x="29705" y="44542"/>
                        <a:pt x="26194" y="45244"/>
                      </a:cubicBezTo>
                      <a:cubicBezTo>
                        <a:pt x="25003" y="46038"/>
                        <a:pt x="24048" y="47506"/>
                        <a:pt x="22622" y="47625"/>
                      </a:cubicBezTo>
                      <a:cubicBezTo>
                        <a:pt x="20733" y="47782"/>
                        <a:pt x="6393" y="45647"/>
                        <a:pt x="3572" y="45244"/>
                      </a:cubicBezTo>
                      <a:cubicBezTo>
                        <a:pt x="543" y="42214"/>
                        <a:pt x="0" y="42551"/>
                        <a:pt x="0" y="36909"/>
                      </a:cubicBezTo>
                      <a:cubicBezTo>
                        <a:pt x="0" y="35654"/>
                        <a:pt x="187" y="34090"/>
                        <a:pt x="1191" y="33337"/>
                      </a:cubicBezTo>
                      <a:cubicBezTo>
                        <a:pt x="2144" y="32623"/>
                        <a:pt x="3175" y="34329"/>
                        <a:pt x="3572" y="345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7" name="任意多边形: 形状 1176">
                  <a:extLst>
                    <a:ext uri="{FF2B5EF4-FFF2-40B4-BE49-F238E27FC236}">
                      <a16:creationId xmlns:a16="http://schemas.microsoft.com/office/drawing/2014/main" id="{8CF8B96A-8F7F-3187-26B8-48B7A77D2ACD}"/>
                    </a:ext>
                  </a:extLst>
                </p:cNvPr>
                <p:cNvSpPr/>
                <p:nvPr/>
              </p:nvSpPr>
              <p:spPr>
                <a:xfrm rot="18742071" flipH="1">
                  <a:off x="418361" y="1138160"/>
                  <a:ext cx="45719" cy="72702"/>
                </a:xfrm>
                <a:custGeom>
                  <a:avLst/>
                  <a:gdLst>
                    <a:gd name="connsiteX0" fmla="*/ 13097 w 49440"/>
                    <a:gd name="connsiteY0" fmla="*/ 10716 h 107156"/>
                    <a:gd name="connsiteX1" fmla="*/ 13097 w 49440"/>
                    <a:gd name="connsiteY1" fmla="*/ 10716 h 107156"/>
                    <a:gd name="connsiteX2" fmla="*/ 19050 w 49440"/>
                    <a:gd name="connsiteY2" fmla="*/ 23812 h 107156"/>
                    <a:gd name="connsiteX3" fmla="*/ 9525 w 49440"/>
                    <a:gd name="connsiteY3" fmla="*/ 48816 h 107156"/>
                    <a:gd name="connsiteX4" fmla="*/ 4763 w 49440"/>
                    <a:gd name="connsiteY4" fmla="*/ 55959 h 107156"/>
                    <a:gd name="connsiteX5" fmla="*/ 3572 w 49440"/>
                    <a:gd name="connsiteY5" fmla="*/ 60722 h 107156"/>
                    <a:gd name="connsiteX6" fmla="*/ 1191 w 49440"/>
                    <a:gd name="connsiteY6" fmla="*/ 66675 h 107156"/>
                    <a:gd name="connsiteX7" fmla="*/ 0 w 49440"/>
                    <a:gd name="connsiteY7" fmla="*/ 76200 h 107156"/>
                    <a:gd name="connsiteX8" fmla="*/ 2382 w 49440"/>
                    <a:gd name="connsiteY8" fmla="*/ 84534 h 107156"/>
                    <a:gd name="connsiteX9" fmla="*/ 7144 w 49440"/>
                    <a:gd name="connsiteY9" fmla="*/ 88106 h 107156"/>
                    <a:gd name="connsiteX10" fmla="*/ 10716 w 49440"/>
                    <a:gd name="connsiteY10" fmla="*/ 92869 h 107156"/>
                    <a:gd name="connsiteX11" fmla="*/ 30957 w 49440"/>
                    <a:gd name="connsiteY11" fmla="*/ 103584 h 107156"/>
                    <a:gd name="connsiteX12" fmla="*/ 35719 w 49440"/>
                    <a:gd name="connsiteY12" fmla="*/ 107156 h 107156"/>
                    <a:gd name="connsiteX13" fmla="*/ 40482 w 49440"/>
                    <a:gd name="connsiteY13" fmla="*/ 104775 h 107156"/>
                    <a:gd name="connsiteX14" fmla="*/ 41672 w 49440"/>
                    <a:gd name="connsiteY14" fmla="*/ 98822 h 107156"/>
                    <a:gd name="connsiteX15" fmla="*/ 42863 w 49440"/>
                    <a:gd name="connsiteY15" fmla="*/ 95250 h 107156"/>
                    <a:gd name="connsiteX16" fmla="*/ 41672 w 49440"/>
                    <a:gd name="connsiteY16" fmla="*/ 17859 h 107156"/>
                    <a:gd name="connsiteX17" fmla="*/ 35719 w 49440"/>
                    <a:gd name="connsiteY17" fmla="*/ 14287 h 107156"/>
                    <a:gd name="connsiteX18" fmla="*/ 29766 w 49440"/>
                    <a:gd name="connsiteY18" fmla="*/ 5953 h 107156"/>
                    <a:gd name="connsiteX19" fmla="*/ 27385 w 49440"/>
                    <a:gd name="connsiteY19" fmla="*/ 2381 h 107156"/>
                    <a:gd name="connsiteX20" fmla="*/ 21432 w 49440"/>
                    <a:gd name="connsiteY20" fmla="*/ 0 h 107156"/>
                    <a:gd name="connsiteX21" fmla="*/ 19050 w 49440"/>
                    <a:gd name="connsiteY21" fmla="*/ 9525 h 107156"/>
                    <a:gd name="connsiteX22" fmla="*/ 13097 w 49440"/>
                    <a:gd name="connsiteY22" fmla="*/ 10716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40" h="107156">
                      <a:moveTo>
                        <a:pt x="13097" y="10716"/>
                      </a:moveTo>
                      <a:lnTo>
                        <a:pt x="13097" y="10716"/>
                      </a:lnTo>
                      <a:cubicBezTo>
                        <a:pt x="15081" y="15081"/>
                        <a:pt x="18455" y="19054"/>
                        <a:pt x="19050" y="23812"/>
                      </a:cubicBezTo>
                      <a:cubicBezTo>
                        <a:pt x="20765" y="37535"/>
                        <a:pt x="16228" y="39432"/>
                        <a:pt x="9525" y="48816"/>
                      </a:cubicBezTo>
                      <a:cubicBezTo>
                        <a:pt x="7862" y="51145"/>
                        <a:pt x="6350" y="53578"/>
                        <a:pt x="4763" y="55959"/>
                      </a:cubicBezTo>
                      <a:cubicBezTo>
                        <a:pt x="4366" y="57547"/>
                        <a:pt x="4090" y="59169"/>
                        <a:pt x="3572" y="60722"/>
                      </a:cubicBezTo>
                      <a:cubicBezTo>
                        <a:pt x="2896" y="62749"/>
                        <a:pt x="1672" y="64593"/>
                        <a:pt x="1191" y="66675"/>
                      </a:cubicBezTo>
                      <a:cubicBezTo>
                        <a:pt x="471" y="69793"/>
                        <a:pt x="397" y="73025"/>
                        <a:pt x="0" y="76200"/>
                      </a:cubicBezTo>
                      <a:cubicBezTo>
                        <a:pt x="794" y="78978"/>
                        <a:pt x="895" y="82057"/>
                        <a:pt x="2382" y="84534"/>
                      </a:cubicBezTo>
                      <a:cubicBezTo>
                        <a:pt x="3403" y="86235"/>
                        <a:pt x="5741" y="86703"/>
                        <a:pt x="7144" y="88106"/>
                      </a:cubicBezTo>
                      <a:cubicBezTo>
                        <a:pt x="8547" y="89509"/>
                        <a:pt x="9143" y="91659"/>
                        <a:pt x="10716" y="92869"/>
                      </a:cubicBezTo>
                      <a:cubicBezTo>
                        <a:pt x="24318" y="103332"/>
                        <a:pt x="18954" y="97036"/>
                        <a:pt x="30957" y="103584"/>
                      </a:cubicBezTo>
                      <a:cubicBezTo>
                        <a:pt x="32699" y="104534"/>
                        <a:pt x="34132" y="105965"/>
                        <a:pt x="35719" y="107156"/>
                      </a:cubicBezTo>
                      <a:cubicBezTo>
                        <a:pt x="37307" y="106362"/>
                        <a:pt x="39450" y="106219"/>
                        <a:pt x="40482" y="104775"/>
                      </a:cubicBezTo>
                      <a:cubicBezTo>
                        <a:pt x="41658" y="103128"/>
                        <a:pt x="41181" y="100785"/>
                        <a:pt x="41672" y="98822"/>
                      </a:cubicBezTo>
                      <a:cubicBezTo>
                        <a:pt x="41976" y="97604"/>
                        <a:pt x="42466" y="96441"/>
                        <a:pt x="42863" y="95250"/>
                      </a:cubicBezTo>
                      <a:cubicBezTo>
                        <a:pt x="42954" y="93484"/>
                        <a:pt x="58377" y="36421"/>
                        <a:pt x="41672" y="17859"/>
                      </a:cubicBezTo>
                      <a:cubicBezTo>
                        <a:pt x="40124" y="16139"/>
                        <a:pt x="37703" y="15478"/>
                        <a:pt x="35719" y="14287"/>
                      </a:cubicBezTo>
                      <a:cubicBezTo>
                        <a:pt x="30099" y="5858"/>
                        <a:pt x="37162" y="16308"/>
                        <a:pt x="29766" y="5953"/>
                      </a:cubicBezTo>
                      <a:cubicBezTo>
                        <a:pt x="28934" y="4789"/>
                        <a:pt x="28549" y="3213"/>
                        <a:pt x="27385" y="2381"/>
                      </a:cubicBezTo>
                      <a:cubicBezTo>
                        <a:pt x="25646" y="1139"/>
                        <a:pt x="23416" y="794"/>
                        <a:pt x="21432" y="0"/>
                      </a:cubicBezTo>
                      <a:cubicBezTo>
                        <a:pt x="18712" y="8156"/>
                        <a:pt x="21920" y="-1955"/>
                        <a:pt x="19050" y="9525"/>
                      </a:cubicBezTo>
                      <a:cubicBezTo>
                        <a:pt x="18746" y="10743"/>
                        <a:pt x="14089" y="10518"/>
                        <a:pt x="13097"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8" name="任意多边形: 形状 1177">
                  <a:extLst>
                    <a:ext uri="{FF2B5EF4-FFF2-40B4-BE49-F238E27FC236}">
                      <a16:creationId xmlns:a16="http://schemas.microsoft.com/office/drawing/2014/main" id="{B91263B3-54B0-BD72-1320-246D3A3BBFB9}"/>
                    </a:ext>
                  </a:extLst>
                </p:cNvPr>
                <p:cNvSpPr/>
                <p:nvPr/>
              </p:nvSpPr>
              <p:spPr>
                <a:xfrm rot="20194932">
                  <a:off x="875530" y="1097186"/>
                  <a:ext cx="81244" cy="3929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9" name="任意多边形: 形状 1178">
                  <a:extLst>
                    <a:ext uri="{FF2B5EF4-FFF2-40B4-BE49-F238E27FC236}">
                      <a16:creationId xmlns:a16="http://schemas.microsoft.com/office/drawing/2014/main" id="{CAD41405-E88B-C2FD-D0C6-5ED32CE42E72}"/>
                    </a:ext>
                  </a:extLst>
                </p:cNvPr>
                <p:cNvSpPr/>
                <p:nvPr/>
              </p:nvSpPr>
              <p:spPr>
                <a:xfrm>
                  <a:off x="471244" y="1150164"/>
                  <a:ext cx="45719" cy="49569"/>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0" name="任意多边形: 形状 1179">
                  <a:extLst>
                    <a:ext uri="{FF2B5EF4-FFF2-40B4-BE49-F238E27FC236}">
                      <a16:creationId xmlns:a16="http://schemas.microsoft.com/office/drawing/2014/main" id="{B60097B2-3886-5B41-6344-B198F76BE676}"/>
                    </a:ext>
                  </a:extLst>
                </p:cNvPr>
                <p:cNvSpPr/>
                <p:nvPr/>
              </p:nvSpPr>
              <p:spPr>
                <a:xfrm>
                  <a:off x="607140" y="1109245"/>
                  <a:ext cx="39290" cy="63103"/>
                </a:xfrm>
                <a:custGeom>
                  <a:avLst/>
                  <a:gdLst>
                    <a:gd name="connsiteX0" fmla="*/ 38100 w 39290"/>
                    <a:gd name="connsiteY0" fmla="*/ 0 h 63103"/>
                    <a:gd name="connsiteX1" fmla="*/ 38100 w 39290"/>
                    <a:gd name="connsiteY1" fmla="*/ 0 h 63103"/>
                    <a:gd name="connsiteX2" fmla="*/ 2381 w 39290"/>
                    <a:gd name="connsiteY2" fmla="*/ 9525 h 63103"/>
                    <a:gd name="connsiteX3" fmla="*/ 0 w 39290"/>
                    <a:gd name="connsiteY3" fmla="*/ 16669 h 63103"/>
                    <a:gd name="connsiteX4" fmla="*/ 9525 w 39290"/>
                    <a:gd name="connsiteY4" fmla="*/ 60722 h 63103"/>
                    <a:gd name="connsiteX5" fmla="*/ 13096 w 39290"/>
                    <a:gd name="connsiteY5" fmla="*/ 63103 h 63103"/>
                    <a:gd name="connsiteX6" fmla="*/ 29765 w 39290"/>
                    <a:gd name="connsiteY6" fmla="*/ 55960 h 63103"/>
                    <a:gd name="connsiteX7" fmla="*/ 33337 w 39290"/>
                    <a:gd name="connsiteY7" fmla="*/ 47625 h 63103"/>
                    <a:gd name="connsiteX8" fmla="*/ 38100 w 39290"/>
                    <a:gd name="connsiteY8" fmla="*/ 40481 h 63103"/>
                    <a:gd name="connsiteX9" fmla="*/ 39290 w 39290"/>
                    <a:gd name="connsiteY9" fmla="*/ 36910 h 63103"/>
                    <a:gd name="connsiteX10" fmla="*/ 38100 w 39290"/>
                    <a:gd name="connsiteY10" fmla="*/ 29766 h 63103"/>
                    <a:gd name="connsiteX11" fmla="*/ 36909 w 39290"/>
                    <a:gd name="connsiteY11" fmla="*/ 11906 h 63103"/>
                    <a:gd name="connsiteX12" fmla="*/ 32146 w 39290"/>
                    <a:gd name="connsiteY12" fmla="*/ 10716 h 63103"/>
                    <a:gd name="connsiteX13" fmla="*/ 38100 w 39290"/>
                    <a:gd name="connsiteY13" fmla="*/ 0 h 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 h="63103">
                      <a:moveTo>
                        <a:pt x="38100" y="0"/>
                      </a:moveTo>
                      <a:lnTo>
                        <a:pt x="38100" y="0"/>
                      </a:lnTo>
                      <a:cubicBezTo>
                        <a:pt x="21615" y="19233"/>
                        <a:pt x="42785" y="-1353"/>
                        <a:pt x="2381" y="9525"/>
                      </a:cubicBezTo>
                      <a:cubicBezTo>
                        <a:pt x="-43" y="10178"/>
                        <a:pt x="0" y="16669"/>
                        <a:pt x="0" y="16669"/>
                      </a:cubicBezTo>
                      <a:cubicBezTo>
                        <a:pt x="1976" y="45320"/>
                        <a:pt x="-4308" y="45352"/>
                        <a:pt x="9525" y="60722"/>
                      </a:cubicBezTo>
                      <a:cubicBezTo>
                        <a:pt x="10482" y="61785"/>
                        <a:pt x="11906" y="62309"/>
                        <a:pt x="13096" y="63103"/>
                      </a:cubicBezTo>
                      <a:cubicBezTo>
                        <a:pt x="18652" y="60722"/>
                        <a:pt x="24963" y="59632"/>
                        <a:pt x="29765" y="55960"/>
                      </a:cubicBezTo>
                      <a:cubicBezTo>
                        <a:pt x="32166" y="54124"/>
                        <a:pt x="31904" y="50286"/>
                        <a:pt x="33337" y="47625"/>
                      </a:cubicBezTo>
                      <a:cubicBezTo>
                        <a:pt x="34694" y="45105"/>
                        <a:pt x="36512" y="42862"/>
                        <a:pt x="38100" y="40481"/>
                      </a:cubicBezTo>
                      <a:cubicBezTo>
                        <a:pt x="38497" y="39291"/>
                        <a:pt x="39290" y="38165"/>
                        <a:pt x="39290" y="36910"/>
                      </a:cubicBezTo>
                      <a:cubicBezTo>
                        <a:pt x="39290" y="34496"/>
                        <a:pt x="38329" y="32169"/>
                        <a:pt x="38100" y="29766"/>
                      </a:cubicBezTo>
                      <a:cubicBezTo>
                        <a:pt x="37534" y="23826"/>
                        <a:pt x="38689" y="17601"/>
                        <a:pt x="36909" y="11906"/>
                      </a:cubicBezTo>
                      <a:cubicBezTo>
                        <a:pt x="36421" y="10344"/>
                        <a:pt x="33054" y="12078"/>
                        <a:pt x="32146" y="10716"/>
                      </a:cubicBezTo>
                      <a:cubicBezTo>
                        <a:pt x="31045" y="9065"/>
                        <a:pt x="37108" y="1786"/>
                        <a:pt x="3810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1" name="任意多边形: 形状 1180">
                  <a:extLst>
                    <a:ext uri="{FF2B5EF4-FFF2-40B4-BE49-F238E27FC236}">
                      <a16:creationId xmlns:a16="http://schemas.microsoft.com/office/drawing/2014/main" id="{11E3614E-7966-AA3B-3398-3BFCAA8E6604}"/>
                    </a:ext>
                  </a:extLst>
                </p:cNvPr>
                <p:cNvSpPr/>
                <p:nvPr/>
              </p:nvSpPr>
              <p:spPr>
                <a:xfrm>
                  <a:off x="497211" y="1102154"/>
                  <a:ext cx="71634" cy="48858"/>
                </a:xfrm>
                <a:custGeom>
                  <a:avLst/>
                  <a:gdLst>
                    <a:gd name="connsiteX0" fmla="*/ 44084 w 71634"/>
                    <a:gd name="connsiteY0" fmla="*/ 42 h 48858"/>
                    <a:gd name="connsiteX1" fmla="*/ 44084 w 71634"/>
                    <a:gd name="connsiteY1" fmla="*/ 42 h 48858"/>
                    <a:gd name="connsiteX2" fmla="*/ 30987 w 71634"/>
                    <a:gd name="connsiteY2" fmla="*/ 8377 h 48858"/>
                    <a:gd name="connsiteX3" fmla="*/ 21462 w 71634"/>
                    <a:gd name="connsiteY3" fmla="*/ 11948 h 48858"/>
                    <a:gd name="connsiteX4" fmla="*/ 17890 w 71634"/>
                    <a:gd name="connsiteY4" fmla="*/ 15520 h 48858"/>
                    <a:gd name="connsiteX5" fmla="*/ 14318 w 71634"/>
                    <a:gd name="connsiteY5" fmla="*/ 17902 h 48858"/>
                    <a:gd name="connsiteX6" fmla="*/ 16699 w 71634"/>
                    <a:gd name="connsiteY6" fmla="*/ 22664 h 48858"/>
                    <a:gd name="connsiteX7" fmla="*/ 3602 w 71634"/>
                    <a:gd name="connsiteY7" fmla="*/ 30998 h 48858"/>
                    <a:gd name="connsiteX8" fmla="*/ 1221 w 71634"/>
                    <a:gd name="connsiteY8" fmla="*/ 33380 h 48858"/>
                    <a:gd name="connsiteX9" fmla="*/ 2412 w 71634"/>
                    <a:gd name="connsiteY9" fmla="*/ 42905 h 48858"/>
                    <a:gd name="connsiteX10" fmla="*/ 10746 w 71634"/>
                    <a:gd name="connsiteY10" fmla="*/ 46477 h 48858"/>
                    <a:gd name="connsiteX11" fmla="*/ 20271 w 71634"/>
                    <a:gd name="connsiteY11" fmla="*/ 48858 h 48858"/>
                    <a:gd name="connsiteX12" fmla="*/ 35749 w 71634"/>
                    <a:gd name="connsiteY12" fmla="*/ 40523 h 48858"/>
                    <a:gd name="connsiteX13" fmla="*/ 36940 w 71634"/>
                    <a:gd name="connsiteY13" fmla="*/ 35761 h 48858"/>
                    <a:gd name="connsiteX14" fmla="*/ 44084 w 71634"/>
                    <a:gd name="connsiteY14" fmla="*/ 17902 h 48858"/>
                    <a:gd name="connsiteX15" fmla="*/ 59562 w 71634"/>
                    <a:gd name="connsiteY15" fmla="*/ 11948 h 48858"/>
                    <a:gd name="connsiteX16" fmla="*/ 65515 w 71634"/>
                    <a:gd name="connsiteY16" fmla="*/ 10758 h 48858"/>
                    <a:gd name="connsiteX17" fmla="*/ 71468 w 71634"/>
                    <a:gd name="connsiteY17" fmla="*/ 4805 h 48858"/>
                    <a:gd name="connsiteX18" fmla="*/ 65515 w 71634"/>
                    <a:gd name="connsiteY18" fmla="*/ 3614 h 48858"/>
                    <a:gd name="connsiteX19" fmla="*/ 54799 w 71634"/>
                    <a:gd name="connsiteY19" fmla="*/ 7186 h 48858"/>
                    <a:gd name="connsiteX20" fmla="*/ 48846 w 71634"/>
                    <a:gd name="connsiteY20" fmla="*/ 42 h 48858"/>
                    <a:gd name="connsiteX21" fmla="*/ 44084 w 71634"/>
                    <a:gd name="connsiteY21" fmla="*/ 4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34" h="48858">
                      <a:moveTo>
                        <a:pt x="44084" y="42"/>
                      </a:moveTo>
                      <a:lnTo>
                        <a:pt x="44084" y="42"/>
                      </a:lnTo>
                      <a:cubicBezTo>
                        <a:pt x="39718" y="2820"/>
                        <a:pt x="35553" y="5942"/>
                        <a:pt x="30987" y="8377"/>
                      </a:cubicBezTo>
                      <a:cubicBezTo>
                        <a:pt x="21143" y="13627"/>
                        <a:pt x="31331" y="4899"/>
                        <a:pt x="21462" y="11948"/>
                      </a:cubicBezTo>
                      <a:cubicBezTo>
                        <a:pt x="20092" y="12927"/>
                        <a:pt x="19184" y="14442"/>
                        <a:pt x="17890" y="15520"/>
                      </a:cubicBezTo>
                      <a:cubicBezTo>
                        <a:pt x="16791" y="16436"/>
                        <a:pt x="15509" y="17108"/>
                        <a:pt x="14318" y="17902"/>
                      </a:cubicBezTo>
                      <a:cubicBezTo>
                        <a:pt x="15112" y="19489"/>
                        <a:pt x="16448" y="20907"/>
                        <a:pt x="16699" y="22664"/>
                      </a:cubicBezTo>
                      <a:cubicBezTo>
                        <a:pt x="17593" y="28918"/>
                        <a:pt x="4975" y="30449"/>
                        <a:pt x="3602" y="30998"/>
                      </a:cubicBezTo>
                      <a:cubicBezTo>
                        <a:pt x="2808" y="31792"/>
                        <a:pt x="1799" y="32417"/>
                        <a:pt x="1221" y="33380"/>
                      </a:cubicBezTo>
                      <a:cubicBezTo>
                        <a:pt x="-565" y="36358"/>
                        <a:pt x="-574" y="40251"/>
                        <a:pt x="2412" y="42905"/>
                      </a:cubicBezTo>
                      <a:cubicBezTo>
                        <a:pt x="4671" y="44913"/>
                        <a:pt x="7940" y="45355"/>
                        <a:pt x="10746" y="46477"/>
                      </a:cubicBezTo>
                      <a:cubicBezTo>
                        <a:pt x="14402" y="47939"/>
                        <a:pt x="16048" y="48013"/>
                        <a:pt x="20271" y="48858"/>
                      </a:cubicBezTo>
                      <a:cubicBezTo>
                        <a:pt x="25430" y="46080"/>
                        <a:pt x="31141" y="44143"/>
                        <a:pt x="35749" y="40523"/>
                      </a:cubicBezTo>
                      <a:cubicBezTo>
                        <a:pt x="37036" y="39512"/>
                        <a:pt x="36423" y="37313"/>
                        <a:pt x="36940" y="35761"/>
                      </a:cubicBezTo>
                      <a:cubicBezTo>
                        <a:pt x="37187" y="35021"/>
                        <a:pt x="43086" y="19000"/>
                        <a:pt x="44084" y="17902"/>
                      </a:cubicBezTo>
                      <a:cubicBezTo>
                        <a:pt x="48735" y="12786"/>
                        <a:pt x="53622" y="13028"/>
                        <a:pt x="59562" y="11948"/>
                      </a:cubicBezTo>
                      <a:cubicBezTo>
                        <a:pt x="61553" y="11586"/>
                        <a:pt x="63531" y="11155"/>
                        <a:pt x="65515" y="10758"/>
                      </a:cubicBezTo>
                      <a:cubicBezTo>
                        <a:pt x="65780" y="10582"/>
                        <a:pt x="72791" y="6569"/>
                        <a:pt x="71468" y="4805"/>
                      </a:cubicBezTo>
                      <a:cubicBezTo>
                        <a:pt x="70254" y="3186"/>
                        <a:pt x="67499" y="4011"/>
                        <a:pt x="65515" y="3614"/>
                      </a:cubicBezTo>
                      <a:cubicBezTo>
                        <a:pt x="61943" y="4805"/>
                        <a:pt x="56197" y="10682"/>
                        <a:pt x="54799" y="7186"/>
                      </a:cubicBezTo>
                      <a:cubicBezTo>
                        <a:pt x="52305" y="951"/>
                        <a:pt x="54238" y="1390"/>
                        <a:pt x="48846" y="42"/>
                      </a:cubicBezTo>
                      <a:cubicBezTo>
                        <a:pt x="48461" y="-54"/>
                        <a:pt x="44878" y="42"/>
                        <a:pt x="44084" y="4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2" name="任意多边形: 形状 1181">
                  <a:extLst>
                    <a:ext uri="{FF2B5EF4-FFF2-40B4-BE49-F238E27FC236}">
                      <a16:creationId xmlns:a16="http://schemas.microsoft.com/office/drawing/2014/main" id="{23E29DF5-2ADE-E6D3-CF51-41E0831E560F}"/>
                    </a:ext>
                  </a:extLst>
                </p:cNvPr>
                <p:cNvSpPr/>
                <p:nvPr/>
              </p:nvSpPr>
              <p:spPr>
                <a:xfrm rot="2722968">
                  <a:off x="571617" y="1040065"/>
                  <a:ext cx="68831" cy="47242"/>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3" name="任意多边形: 形状 1182">
                  <a:extLst>
                    <a:ext uri="{FF2B5EF4-FFF2-40B4-BE49-F238E27FC236}">
                      <a16:creationId xmlns:a16="http://schemas.microsoft.com/office/drawing/2014/main" id="{2D8EC8C7-2B81-29FC-8B5D-9A2E1661BDB9}"/>
                    </a:ext>
                  </a:extLst>
                </p:cNvPr>
                <p:cNvSpPr/>
                <p:nvPr/>
              </p:nvSpPr>
              <p:spPr>
                <a:xfrm>
                  <a:off x="409182" y="1288268"/>
                  <a:ext cx="45719" cy="45719"/>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4" name="任意多边形: 形状 1183">
                  <a:extLst>
                    <a:ext uri="{FF2B5EF4-FFF2-40B4-BE49-F238E27FC236}">
                      <a16:creationId xmlns:a16="http://schemas.microsoft.com/office/drawing/2014/main" id="{500420AE-A22B-EA69-440F-1E203632A306}"/>
                    </a:ext>
                  </a:extLst>
                </p:cNvPr>
                <p:cNvSpPr/>
                <p:nvPr/>
              </p:nvSpPr>
              <p:spPr>
                <a:xfrm>
                  <a:off x="526576" y="1140646"/>
                  <a:ext cx="39290" cy="63103"/>
                </a:xfrm>
                <a:custGeom>
                  <a:avLst/>
                  <a:gdLst>
                    <a:gd name="connsiteX0" fmla="*/ 38100 w 39290"/>
                    <a:gd name="connsiteY0" fmla="*/ 0 h 63103"/>
                    <a:gd name="connsiteX1" fmla="*/ 38100 w 39290"/>
                    <a:gd name="connsiteY1" fmla="*/ 0 h 63103"/>
                    <a:gd name="connsiteX2" fmla="*/ 2381 w 39290"/>
                    <a:gd name="connsiteY2" fmla="*/ 9525 h 63103"/>
                    <a:gd name="connsiteX3" fmla="*/ 0 w 39290"/>
                    <a:gd name="connsiteY3" fmla="*/ 16669 h 63103"/>
                    <a:gd name="connsiteX4" fmla="*/ 9525 w 39290"/>
                    <a:gd name="connsiteY4" fmla="*/ 60722 h 63103"/>
                    <a:gd name="connsiteX5" fmla="*/ 13096 w 39290"/>
                    <a:gd name="connsiteY5" fmla="*/ 63103 h 63103"/>
                    <a:gd name="connsiteX6" fmla="*/ 29765 w 39290"/>
                    <a:gd name="connsiteY6" fmla="*/ 55960 h 63103"/>
                    <a:gd name="connsiteX7" fmla="*/ 33337 w 39290"/>
                    <a:gd name="connsiteY7" fmla="*/ 47625 h 63103"/>
                    <a:gd name="connsiteX8" fmla="*/ 38100 w 39290"/>
                    <a:gd name="connsiteY8" fmla="*/ 40481 h 63103"/>
                    <a:gd name="connsiteX9" fmla="*/ 39290 w 39290"/>
                    <a:gd name="connsiteY9" fmla="*/ 36910 h 63103"/>
                    <a:gd name="connsiteX10" fmla="*/ 38100 w 39290"/>
                    <a:gd name="connsiteY10" fmla="*/ 29766 h 63103"/>
                    <a:gd name="connsiteX11" fmla="*/ 36909 w 39290"/>
                    <a:gd name="connsiteY11" fmla="*/ 11906 h 63103"/>
                    <a:gd name="connsiteX12" fmla="*/ 32146 w 39290"/>
                    <a:gd name="connsiteY12" fmla="*/ 10716 h 63103"/>
                    <a:gd name="connsiteX13" fmla="*/ 38100 w 39290"/>
                    <a:gd name="connsiteY13" fmla="*/ 0 h 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 h="63103">
                      <a:moveTo>
                        <a:pt x="38100" y="0"/>
                      </a:moveTo>
                      <a:lnTo>
                        <a:pt x="38100" y="0"/>
                      </a:lnTo>
                      <a:cubicBezTo>
                        <a:pt x="21615" y="19233"/>
                        <a:pt x="42785" y="-1353"/>
                        <a:pt x="2381" y="9525"/>
                      </a:cubicBezTo>
                      <a:cubicBezTo>
                        <a:pt x="-43" y="10178"/>
                        <a:pt x="0" y="16669"/>
                        <a:pt x="0" y="16669"/>
                      </a:cubicBezTo>
                      <a:cubicBezTo>
                        <a:pt x="1976" y="45320"/>
                        <a:pt x="-4308" y="45352"/>
                        <a:pt x="9525" y="60722"/>
                      </a:cubicBezTo>
                      <a:cubicBezTo>
                        <a:pt x="10482" y="61785"/>
                        <a:pt x="11906" y="62309"/>
                        <a:pt x="13096" y="63103"/>
                      </a:cubicBezTo>
                      <a:cubicBezTo>
                        <a:pt x="18652" y="60722"/>
                        <a:pt x="24963" y="59632"/>
                        <a:pt x="29765" y="55960"/>
                      </a:cubicBezTo>
                      <a:cubicBezTo>
                        <a:pt x="32166" y="54124"/>
                        <a:pt x="31904" y="50286"/>
                        <a:pt x="33337" y="47625"/>
                      </a:cubicBezTo>
                      <a:cubicBezTo>
                        <a:pt x="34694" y="45105"/>
                        <a:pt x="36512" y="42862"/>
                        <a:pt x="38100" y="40481"/>
                      </a:cubicBezTo>
                      <a:cubicBezTo>
                        <a:pt x="38497" y="39291"/>
                        <a:pt x="39290" y="38165"/>
                        <a:pt x="39290" y="36910"/>
                      </a:cubicBezTo>
                      <a:cubicBezTo>
                        <a:pt x="39290" y="34496"/>
                        <a:pt x="38329" y="32169"/>
                        <a:pt x="38100" y="29766"/>
                      </a:cubicBezTo>
                      <a:cubicBezTo>
                        <a:pt x="37534" y="23826"/>
                        <a:pt x="38689" y="17601"/>
                        <a:pt x="36909" y="11906"/>
                      </a:cubicBezTo>
                      <a:cubicBezTo>
                        <a:pt x="36421" y="10344"/>
                        <a:pt x="33054" y="12078"/>
                        <a:pt x="32146" y="10716"/>
                      </a:cubicBezTo>
                      <a:cubicBezTo>
                        <a:pt x="31045" y="9065"/>
                        <a:pt x="37108" y="1786"/>
                        <a:pt x="3810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5" name="任意多边形: 形状 1184">
                  <a:extLst>
                    <a:ext uri="{FF2B5EF4-FFF2-40B4-BE49-F238E27FC236}">
                      <a16:creationId xmlns:a16="http://schemas.microsoft.com/office/drawing/2014/main" id="{B2AA9621-A24B-1E48-9175-E5F95FFC2925}"/>
                    </a:ext>
                  </a:extLst>
                </p:cNvPr>
                <p:cNvSpPr/>
                <p:nvPr/>
              </p:nvSpPr>
              <p:spPr>
                <a:xfrm>
                  <a:off x="889188" y="1127861"/>
                  <a:ext cx="71634" cy="48858"/>
                </a:xfrm>
                <a:custGeom>
                  <a:avLst/>
                  <a:gdLst>
                    <a:gd name="connsiteX0" fmla="*/ 44084 w 71634"/>
                    <a:gd name="connsiteY0" fmla="*/ 42 h 48858"/>
                    <a:gd name="connsiteX1" fmla="*/ 44084 w 71634"/>
                    <a:gd name="connsiteY1" fmla="*/ 42 h 48858"/>
                    <a:gd name="connsiteX2" fmla="*/ 30987 w 71634"/>
                    <a:gd name="connsiteY2" fmla="*/ 8377 h 48858"/>
                    <a:gd name="connsiteX3" fmla="*/ 21462 w 71634"/>
                    <a:gd name="connsiteY3" fmla="*/ 11948 h 48858"/>
                    <a:gd name="connsiteX4" fmla="*/ 17890 w 71634"/>
                    <a:gd name="connsiteY4" fmla="*/ 15520 h 48858"/>
                    <a:gd name="connsiteX5" fmla="*/ 14318 w 71634"/>
                    <a:gd name="connsiteY5" fmla="*/ 17902 h 48858"/>
                    <a:gd name="connsiteX6" fmla="*/ 16699 w 71634"/>
                    <a:gd name="connsiteY6" fmla="*/ 22664 h 48858"/>
                    <a:gd name="connsiteX7" fmla="*/ 3602 w 71634"/>
                    <a:gd name="connsiteY7" fmla="*/ 30998 h 48858"/>
                    <a:gd name="connsiteX8" fmla="*/ 1221 w 71634"/>
                    <a:gd name="connsiteY8" fmla="*/ 33380 h 48858"/>
                    <a:gd name="connsiteX9" fmla="*/ 2412 w 71634"/>
                    <a:gd name="connsiteY9" fmla="*/ 42905 h 48858"/>
                    <a:gd name="connsiteX10" fmla="*/ 10746 w 71634"/>
                    <a:gd name="connsiteY10" fmla="*/ 46477 h 48858"/>
                    <a:gd name="connsiteX11" fmla="*/ 20271 w 71634"/>
                    <a:gd name="connsiteY11" fmla="*/ 48858 h 48858"/>
                    <a:gd name="connsiteX12" fmla="*/ 35749 w 71634"/>
                    <a:gd name="connsiteY12" fmla="*/ 40523 h 48858"/>
                    <a:gd name="connsiteX13" fmla="*/ 36940 w 71634"/>
                    <a:gd name="connsiteY13" fmla="*/ 35761 h 48858"/>
                    <a:gd name="connsiteX14" fmla="*/ 44084 w 71634"/>
                    <a:gd name="connsiteY14" fmla="*/ 17902 h 48858"/>
                    <a:gd name="connsiteX15" fmla="*/ 59562 w 71634"/>
                    <a:gd name="connsiteY15" fmla="*/ 11948 h 48858"/>
                    <a:gd name="connsiteX16" fmla="*/ 65515 w 71634"/>
                    <a:gd name="connsiteY16" fmla="*/ 10758 h 48858"/>
                    <a:gd name="connsiteX17" fmla="*/ 71468 w 71634"/>
                    <a:gd name="connsiteY17" fmla="*/ 4805 h 48858"/>
                    <a:gd name="connsiteX18" fmla="*/ 65515 w 71634"/>
                    <a:gd name="connsiteY18" fmla="*/ 3614 h 48858"/>
                    <a:gd name="connsiteX19" fmla="*/ 54799 w 71634"/>
                    <a:gd name="connsiteY19" fmla="*/ 7186 h 48858"/>
                    <a:gd name="connsiteX20" fmla="*/ 48846 w 71634"/>
                    <a:gd name="connsiteY20" fmla="*/ 42 h 48858"/>
                    <a:gd name="connsiteX21" fmla="*/ 44084 w 71634"/>
                    <a:gd name="connsiteY21" fmla="*/ 4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34" h="48858">
                      <a:moveTo>
                        <a:pt x="44084" y="42"/>
                      </a:moveTo>
                      <a:lnTo>
                        <a:pt x="44084" y="42"/>
                      </a:lnTo>
                      <a:cubicBezTo>
                        <a:pt x="39718" y="2820"/>
                        <a:pt x="35553" y="5942"/>
                        <a:pt x="30987" y="8377"/>
                      </a:cubicBezTo>
                      <a:cubicBezTo>
                        <a:pt x="21143" y="13627"/>
                        <a:pt x="31331" y="4899"/>
                        <a:pt x="21462" y="11948"/>
                      </a:cubicBezTo>
                      <a:cubicBezTo>
                        <a:pt x="20092" y="12927"/>
                        <a:pt x="19184" y="14442"/>
                        <a:pt x="17890" y="15520"/>
                      </a:cubicBezTo>
                      <a:cubicBezTo>
                        <a:pt x="16791" y="16436"/>
                        <a:pt x="15509" y="17108"/>
                        <a:pt x="14318" y="17902"/>
                      </a:cubicBezTo>
                      <a:cubicBezTo>
                        <a:pt x="15112" y="19489"/>
                        <a:pt x="16448" y="20907"/>
                        <a:pt x="16699" y="22664"/>
                      </a:cubicBezTo>
                      <a:cubicBezTo>
                        <a:pt x="17593" y="28918"/>
                        <a:pt x="4975" y="30449"/>
                        <a:pt x="3602" y="30998"/>
                      </a:cubicBezTo>
                      <a:cubicBezTo>
                        <a:pt x="2808" y="31792"/>
                        <a:pt x="1799" y="32417"/>
                        <a:pt x="1221" y="33380"/>
                      </a:cubicBezTo>
                      <a:cubicBezTo>
                        <a:pt x="-565" y="36358"/>
                        <a:pt x="-574" y="40251"/>
                        <a:pt x="2412" y="42905"/>
                      </a:cubicBezTo>
                      <a:cubicBezTo>
                        <a:pt x="4671" y="44913"/>
                        <a:pt x="7940" y="45355"/>
                        <a:pt x="10746" y="46477"/>
                      </a:cubicBezTo>
                      <a:cubicBezTo>
                        <a:pt x="14402" y="47939"/>
                        <a:pt x="16048" y="48013"/>
                        <a:pt x="20271" y="48858"/>
                      </a:cubicBezTo>
                      <a:cubicBezTo>
                        <a:pt x="25430" y="46080"/>
                        <a:pt x="31141" y="44143"/>
                        <a:pt x="35749" y="40523"/>
                      </a:cubicBezTo>
                      <a:cubicBezTo>
                        <a:pt x="37036" y="39512"/>
                        <a:pt x="36423" y="37313"/>
                        <a:pt x="36940" y="35761"/>
                      </a:cubicBezTo>
                      <a:cubicBezTo>
                        <a:pt x="37187" y="35021"/>
                        <a:pt x="43086" y="19000"/>
                        <a:pt x="44084" y="17902"/>
                      </a:cubicBezTo>
                      <a:cubicBezTo>
                        <a:pt x="48735" y="12786"/>
                        <a:pt x="53622" y="13028"/>
                        <a:pt x="59562" y="11948"/>
                      </a:cubicBezTo>
                      <a:cubicBezTo>
                        <a:pt x="61553" y="11586"/>
                        <a:pt x="63531" y="11155"/>
                        <a:pt x="65515" y="10758"/>
                      </a:cubicBezTo>
                      <a:cubicBezTo>
                        <a:pt x="65780" y="10582"/>
                        <a:pt x="72791" y="6569"/>
                        <a:pt x="71468" y="4805"/>
                      </a:cubicBezTo>
                      <a:cubicBezTo>
                        <a:pt x="70254" y="3186"/>
                        <a:pt x="67499" y="4011"/>
                        <a:pt x="65515" y="3614"/>
                      </a:cubicBezTo>
                      <a:cubicBezTo>
                        <a:pt x="61943" y="4805"/>
                        <a:pt x="56197" y="10682"/>
                        <a:pt x="54799" y="7186"/>
                      </a:cubicBezTo>
                      <a:cubicBezTo>
                        <a:pt x="52305" y="951"/>
                        <a:pt x="54238" y="1390"/>
                        <a:pt x="48846" y="42"/>
                      </a:cubicBezTo>
                      <a:cubicBezTo>
                        <a:pt x="48461" y="-54"/>
                        <a:pt x="44878" y="42"/>
                        <a:pt x="44084" y="4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6" name="任意多边形: 形状 1185">
                  <a:extLst>
                    <a:ext uri="{FF2B5EF4-FFF2-40B4-BE49-F238E27FC236}">
                      <a16:creationId xmlns:a16="http://schemas.microsoft.com/office/drawing/2014/main" id="{AA45C589-B441-6D26-357F-A479E4AF6B76}"/>
                    </a:ext>
                  </a:extLst>
                </p:cNvPr>
                <p:cNvSpPr/>
                <p:nvPr/>
              </p:nvSpPr>
              <p:spPr>
                <a:xfrm rot="18466162">
                  <a:off x="481580" y="1199133"/>
                  <a:ext cx="54879" cy="31277"/>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7" name="任意多边形: 形状 1186">
                  <a:extLst>
                    <a:ext uri="{FF2B5EF4-FFF2-40B4-BE49-F238E27FC236}">
                      <a16:creationId xmlns:a16="http://schemas.microsoft.com/office/drawing/2014/main" id="{ED6EF9F3-4C7C-7621-61BF-4BFA68601990}"/>
                    </a:ext>
                  </a:extLst>
                </p:cNvPr>
                <p:cNvSpPr/>
                <p:nvPr/>
              </p:nvSpPr>
              <p:spPr>
                <a:xfrm>
                  <a:off x="409566" y="1191091"/>
                  <a:ext cx="42770" cy="57971"/>
                </a:xfrm>
                <a:custGeom>
                  <a:avLst/>
                  <a:gdLst>
                    <a:gd name="connsiteX0" fmla="*/ 1868 w 42770"/>
                    <a:gd name="connsiteY0" fmla="*/ 821 h 57971"/>
                    <a:gd name="connsiteX1" fmla="*/ 1868 w 42770"/>
                    <a:gd name="connsiteY1" fmla="*/ 821 h 57971"/>
                    <a:gd name="connsiteX2" fmla="*/ 14965 w 42770"/>
                    <a:gd name="connsiteY2" fmla="*/ 2012 h 57971"/>
                    <a:gd name="connsiteX3" fmla="*/ 16155 w 42770"/>
                    <a:gd name="connsiteY3" fmla="*/ 30587 h 57971"/>
                    <a:gd name="connsiteX4" fmla="*/ 35205 w 42770"/>
                    <a:gd name="connsiteY4" fmla="*/ 40112 h 57971"/>
                    <a:gd name="connsiteX5" fmla="*/ 38777 w 42770"/>
                    <a:gd name="connsiteY5" fmla="*/ 55590 h 57971"/>
                    <a:gd name="connsiteX6" fmla="*/ 31633 w 42770"/>
                    <a:gd name="connsiteY6" fmla="*/ 57971 h 57971"/>
                    <a:gd name="connsiteX7" fmla="*/ 11393 w 42770"/>
                    <a:gd name="connsiteY7" fmla="*/ 56781 h 57971"/>
                    <a:gd name="connsiteX8" fmla="*/ 9011 w 42770"/>
                    <a:gd name="connsiteY8" fmla="*/ 50827 h 57971"/>
                    <a:gd name="connsiteX9" fmla="*/ 7821 w 42770"/>
                    <a:gd name="connsiteY9" fmla="*/ 40112 h 57971"/>
                    <a:gd name="connsiteX10" fmla="*/ 5440 w 42770"/>
                    <a:gd name="connsiteY10" fmla="*/ 49637 h 57971"/>
                    <a:gd name="connsiteX11" fmla="*/ 677 w 42770"/>
                    <a:gd name="connsiteY11" fmla="*/ 53209 h 57971"/>
                    <a:gd name="connsiteX12" fmla="*/ 1868 w 42770"/>
                    <a:gd name="connsiteY12" fmla="*/ 821 h 5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70" h="57971">
                      <a:moveTo>
                        <a:pt x="1868" y="821"/>
                      </a:moveTo>
                      <a:lnTo>
                        <a:pt x="1868" y="821"/>
                      </a:lnTo>
                      <a:cubicBezTo>
                        <a:pt x="6234" y="1218"/>
                        <a:pt x="13068" y="-1940"/>
                        <a:pt x="14965" y="2012"/>
                      </a:cubicBezTo>
                      <a:cubicBezTo>
                        <a:pt x="19090" y="10607"/>
                        <a:pt x="14588" y="21183"/>
                        <a:pt x="16155" y="30587"/>
                      </a:cubicBezTo>
                      <a:cubicBezTo>
                        <a:pt x="17806" y="40493"/>
                        <a:pt x="28157" y="39329"/>
                        <a:pt x="35205" y="40112"/>
                      </a:cubicBezTo>
                      <a:cubicBezTo>
                        <a:pt x="42586" y="41956"/>
                        <a:pt x="46000" y="41144"/>
                        <a:pt x="38777" y="55590"/>
                      </a:cubicBezTo>
                      <a:cubicBezTo>
                        <a:pt x="37654" y="57835"/>
                        <a:pt x="31633" y="57971"/>
                        <a:pt x="31633" y="57971"/>
                      </a:cubicBezTo>
                      <a:lnTo>
                        <a:pt x="11393" y="56781"/>
                      </a:lnTo>
                      <a:cubicBezTo>
                        <a:pt x="9355" y="56137"/>
                        <a:pt x="9459" y="52917"/>
                        <a:pt x="9011" y="50827"/>
                      </a:cubicBezTo>
                      <a:cubicBezTo>
                        <a:pt x="8258" y="47313"/>
                        <a:pt x="8218" y="43684"/>
                        <a:pt x="7821" y="40112"/>
                      </a:cubicBezTo>
                      <a:cubicBezTo>
                        <a:pt x="7783" y="40301"/>
                        <a:pt x="6402" y="48483"/>
                        <a:pt x="5440" y="49637"/>
                      </a:cubicBezTo>
                      <a:cubicBezTo>
                        <a:pt x="4170" y="51162"/>
                        <a:pt x="1778" y="54860"/>
                        <a:pt x="677" y="53209"/>
                      </a:cubicBezTo>
                      <a:cubicBezTo>
                        <a:pt x="-1304" y="50237"/>
                        <a:pt x="1670" y="9552"/>
                        <a:pt x="1868" y="82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8" name="任意多边形: 形状 1187">
                  <a:extLst>
                    <a:ext uri="{FF2B5EF4-FFF2-40B4-BE49-F238E27FC236}">
                      <a16:creationId xmlns:a16="http://schemas.microsoft.com/office/drawing/2014/main" id="{BBC87579-E65A-BD81-D92F-C29E6F600A32}"/>
                    </a:ext>
                  </a:extLst>
                </p:cNvPr>
                <p:cNvSpPr/>
                <p:nvPr/>
              </p:nvSpPr>
              <p:spPr>
                <a:xfrm>
                  <a:off x="946835" y="1242234"/>
                  <a:ext cx="58340" cy="46434"/>
                </a:xfrm>
                <a:custGeom>
                  <a:avLst/>
                  <a:gdLst>
                    <a:gd name="connsiteX0" fmla="*/ 10715 w 58340"/>
                    <a:gd name="connsiteY0" fmla="*/ 10716 h 46434"/>
                    <a:gd name="connsiteX1" fmla="*/ 10715 w 58340"/>
                    <a:gd name="connsiteY1" fmla="*/ 10716 h 46434"/>
                    <a:gd name="connsiteX2" fmla="*/ 38100 w 58340"/>
                    <a:gd name="connsiteY2" fmla="*/ 8334 h 46434"/>
                    <a:gd name="connsiteX3" fmla="*/ 42862 w 58340"/>
                    <a:gd name="connsiteY3" fmla="*/ 4763 h 46434"/>
                    <a:gd name="connsiteX4" fmla="*/ 50006 w 58340"/>
                    <a:gd name="connsiteY4" fmla="*/ 0 h 46434"/>
                    <a:gd name="connsiteX5" fmla="*/ 55959 w 58340"/>
                    <a:gd name="connsiteY5" fmla="*/ 2381 h 46434"/>
                    <a:gd name="connsiteX6" fmla="*/ 57150 w 58340"/>
                    <a:gd name="connsiteY6" fmla="*/ 7144 h 46434"/>
                    <a:gd name="connsiteX7" fmla="*/ 58340 w 58340"/>
                    <a:gd name="connsiteY7" fmla="*/ 10716 h 46434"/>
                    <a:gd name="connsiteX8" fmla="*/ 57150 w 58340"/>
                    <a:gd name="connsiteY8" fmla="*/ 33338 h 46434"/>
                    <a:gd name="connsiteX9" fmla="*/ 55959 w 58340"/>
                    <a:gd name="connsiteY9" fmla="*/ 39291 h 46434"/>
                    <a:gd name="connsiteX10" fmla="*/ 52387 w 58340"/>
                    <a:gd name="connsiteY10" fmla="*/ 42863 h 46434"/>
                    <a:gd name="connsiteX11" fmla="*/ 44053 w 58340"/>
                    <a:gd name="connsiteY11" fmla="*/ 46434 h 46434"/>
                    <a:gd name="connsiteX12" fmla="*/ 3572 w 58340"/>
                    <a:gd name="connsiteY12" fmla="*/ 45244 h 46434"/>
                    <a:gd name="connsiteX13" fmla="*/ 1190 w 58340"/>
                    <a:gd name="connsiteY13" fmla="*/ 42863 h 46434"/>
                    <a:gd name="connsiteX14" fmla="*/ 0 w 58340"/>
                    <a:gd name="connsiteY14" fmla="*/ 36909 h 46434"/>
                    <a:gd name="connsiteX15" fmla="*/ 8334 w 58340"/>
                    <a:gd name="connsiteY15" fmla="*/ 17859 h 46434"/>
                    <a:gd name="connsiteX16" fmla="*/ 11906 w 58340"/>
                    <a:gd name="connsiteY16" fmla="*/ 16669 h 46434"/>
                    <a:gd name="connsiteX17" fmla="*/ 16668 w 58340"/>
                    <a:gd name="connsiteY17" fmla="*/ 13097 h 46434"/>
                    <a:gd name="connsiteX18" fmla="*/ 20240 w 58340"/>
                    <a:gd name="connsiteY18" fmla="*/ 10716 h 46434"/>
                    <a:gd name="connsiteX19" fmla="*/ 10715 w 58340"/>
                    <a:gd name="connsiteY19" fmla="*/ 10716 h 4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340" h="46434">
                      <a:moveTo>
                        <a:pt x="10715" y="10716"/>
                      </a:moveTo>
                      <a:lnTo>
                        <a:pt x="10715" y="10716"/>
                      </a:lnTo>
                      <a:cubicBezTo>
                        <a:pt x="19843" y="9922"/>
                        <a:pt x="30769" y="13831"/>
                        <a:pt x="38100" y="8334"/>
                      </a:cubicBezTo>
                      <a:cubicBezTo>
                        <a:pt x="39687" y="7144"/>
                        <a:pt x="41237" y="5901"/>
                        <a:pt x="42862" y="4763"/>
                      </a:cubicBezTo>
                      <a:cubicBezTo>
                        <a:pt x="45207" y="3122"/>
                        <a:pt x="50006" y="0"/>
                        <a:pt x="50006" y="0"/>
                      </a:cubicBezTo>
                      <a:cubicBezTo>
                        <a:pt x="51990" y="794"/>
                        <a:pt x="54448" y="870"/>
                        <a:pt x="55959" y="2381"/>
                      </a:cubicBezTo>
                      <a:cubicBezTo>
                        <a:pt x="57116" y="3538"/>
                        <a:pt x="56700" y="5570"/>
                        <a:pt x="57150" y="7144"/>
                      </a:cubicBezTo>
                      <a:cubicBezTo>
                        <a:pt x="57495" y="8351"/>
                        <a:pt x="57943" y="9525"/>
                        <a:pt x="58340" y="10716"/>
                      </a:cubicBezTo>
                      <a:cubicBezTo>
                        <a:pt x="57943" y="18257"/>
                        <a:pt x="57777" y="25813"/>
                        <a:pt x="57150" y="33338"/>
                      </a:cubicBezTo>
                      <a:cubicBezTo>
                        <a:pt x="56982" y="35355"/>
                        <a:pt x="56864" y="37481"/>
                        <a:pt x="55959" y="39291"/>
                      </a:cubicBezTo>
                      <a:cubicBezTo>
                        <a:pt x="55206" y="40797"/>
                        <a:pt x="53757" y="41884"/>
                        <a:pt x="52387" y="42863"/>
                      </a:cubicBezTo>
                      <a:cubicBezTo>
                        <a:pt x="49811" y="44703"/>
                        <a:pt x="46969" y="45463"/>
                        <a:pt x="44053" y="46434"/>
                      </a:cubicBezTo>
                      <a:cubicBezTo>
                        <a:pt x="30559" y="46037"/>
                        <a:pt x="17025" y="46365"/>
                        <a:pt x="3572" y="45244"/>
                      </a:cubicBezTo>
                      <a:cubicBezTo>
                        <a:pt x="2453" y="45151"/>
                        <a:pt x="1632" y="43895"/>
                        <a:pt x="1190" y="42863"/>
                      </a:cubicBezTo>
                      <a:cubicBezTo>
                        <a:pt x="393" y="41003"/>
                        <a:pt x="397" y="38894"/>
                        <a:pt x="0" y="36909"/>
                      </a:cubicBezTo>
                      <a:cubicBezTo>
                        <a:pt x="2197" y="23726"/>
                        <a:pt x="-1072" y="23738"/>
                        <a:pt x="8334" y="17859"/>
                      </a:cubicBezTo>
                      <a:cubicBezTo>
                        <a:pt x="9398" y="17194"/>
                        <a:pt x="10715" y="17066"/>
                        <a:pt x="11906" y="16669"/>
                      </a:cubicBezTo>
                      <a:cubicBezTo>
                        <a:pt x="13493" y="15478"/>
                        <a:pt x="15053" y="14250"/>
                        <a:pt x="16668" y="13097"/>
                      </a:cubicBezTo>
                      <a:cubicBezTo>
                        <a:pt x="17832" y="12265"/>
                        <a:pt x="20880" y="11996"/>
                        <a:pt x="20240" y="10716"/>
                      </a:cubicBezTo>
                      <a:cubicBezTo>
                        <a:pt x="19530" y="9296"/>
                        <a:pt x="12302" y="10716"/>
                        <a:pt x="10715"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9" name="任意多边形: 形状 1188">
                  <a:extLst>
                    <a:ext uri="{FF2B5EF4-FFF2-40B4-BE49-F238E27FC236}">
                      <a16:creationId xmlns:a16="http://schemas.microsoft.com/office/drawing/2014/main" id="{FA284F5B-9C03-2B76-37F5-27221D41D379}"/>
                    </a:ext>
                  </a:extLst>
                </p:cNvPr>
                <p:cNvSpPr/>
                <p:nvPr/>
              </p:nvSpPr>
              <p:spPr>
                <a:xfrm>
                  <a:off x="435255" y="1200103"/>
                  <a:ext cx="61196" cy="33338"/>
                </a:xfrm>
                <a:custGeom>
                  <a:avLst/>
                  <a:gdLst>
                    <a:gd name="connsiteX0" fmla="*/ 31599 w 61196"/>
                    <a:gd name="connsiteY0" fmla="*/ 10716 h 33338"/>
                    <a:gd name="connsiteX1" fmla="*/ 31599 w 61196"/>
                    <a:gd name="connsiteY1" fmla="*/ 10716 h 33338"/>
                    <a:gd name="connsiteX2" fmla="*/ 23265 w 61196"/>
                    <a:gd name="connsiteY2" fmla="*/ 17859 h 33338"/>
                    <a:gd name="connsiteX3" fmla="*/ 7787 w 61196"/>
                    <a:gd name="connsiteY3" fmla="*/ 13097 h 33338"/>
                    <a:gd name="connsiteX4" fmla="*/ 3024 w 61196"/>
                    <a:gd name="connsiteY4" fmla="*/ 21431 h 33338"/>
                    <a:gd name="connsiteX5" fmla="*/ 10168 w 61196"/>
                    <a:gd name="connsiteY5" fmla="*/ 22622 h 33338"/>
                    <a:gd name="connsiteX6" fmla="*/ 13740 w 61196"/>
                    <a:gd name="connsiteY6" fmla="*/ 23813 h 33338"/>
                    <a:gd name="connsiteX7" fmla="*/ 17312 w 61196"/>
                    <a:gd name="connsiteY7" fmla="*/ 30956 h 33338"/>
                    <a:gd name="connsiteX8" fmla="*/ 29218 w 61196"/>
                    <a:gd name="connsiteY8" fmla="*/ 33338 h 33338"/>
                    <a:gd name="connsiteX9" fmla="*/ 38743 w 61196"/>
                    <a:gd name="connsiteY9" fmla="*/ 32147 h 33338"/>
                    <a:gd name="connsiteX10" fmla="*/ 41124 w 61196"/>
                    <a:gd name="connsiteY10" fmla="*/ 28575 h 33338"/>
                    <a:gd name="connsiteX11" fmla="*/ 44696 w 61196"/>
                    <a:gd name="connsiteY11" fmla="*/ 23813 h 33338"/>
                    <a:gd name="connsiteX12" fmla="*/ 49458 w 61196"/>
                    <a:gd name="connsiteY12" fmla="*/ 21431 h 33338"/>
                    <a:gd name="connsiteX13" fmla="*/ 55412 w 61196"/>
                    <a:gd name="connsiteY13" fmla="*/ 17859 h 33338"/>
                    <a:gd name="connsiteX14" fmla="*/ 58983 w 61196"/>
                    <a:gd name="connsiteY14" fmla="*/ 2381 h 33338"/>
                    <a:gd name="connsiteX15" fmla="*/ 48268 w 61196"/>
                    <a:gd name="connsiteY15" fmla="*/ 1191 h 33338"/>
                    <a:gd name="connsiteX16" fmla="*/ 41124 w 61196"/>
                    <a:gd name="connsiteY16" fmla="*/ 0 h 33338"/>
                    <a:gd name="connsiteX17" fmla="*/ 31599 w 61196"/>
                    <a:gd name="connsiteY17" fmla="*/ 10716 h 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6" h="33338">
                      <a:moveTo>
                        <a:pt x="31599" y="10716"/>
                      </a:moveTo>
                      <a:lnTo>
                        <a:pt x="31599" y="10716"/>
                      </a:lnTo>
                      <a:cubicBezTo>
                        <a:pt x="28821" y="13097"/>
                        <a:pt x="26757" y="16768"/>
                        <a:pt x="23265" y="17859"/>
                      </a:cubicBezTo>
                      <a:cubicBezTo>
                        <a:pt x="15634" y="20244"/>
                        <a:pt x="12632" y="16731"/>
                        <a:pt x="7787" y="13097"/>
                      </a:cubicBezTo>
                      <a:cubicBezTo>
                        <a:pt x="4788" y="13697"/>
                        <a:pt x="-4847" y="13561"/>
                        <a:pt x="3024" y="21431"/>
                      </a:cubicBezTo>
                      <a:cubicBezTo>
                        <a:pt x="4731" y="23138"/>
                        <a:pt x="7811" y="22098"/>
                        <a:pt x="10168" y="22622"/>
                      </a:cubicBezTo>
                      <a:cubicBezTo>
                        <a:pt x="11393" y="22894"/>
                        <a:pt x="12549" y="23416"/>
                        <a:pt x="13740" y="23813"/>
                      </a:cubicBezTo>
                      <a:cubicBezTo>
                        <a:pt x="14252" y="25348"/>
                        <a:pt x="15524" y="30211"/>
                        <a:pt x="17312" y="30956"/>
                      </a:cubicBezTo>
                      <a:cubicBezTo>
                        <a:pt x="21048" y="32513"/>
                        <a:pt x="29218" y="33338"/>
                        <a:pt x="29218" y="33338"/>
                      </a:cubicBezTo>
                      <a:cubicBezTo>
                        <a:pt x="32393" y="32941"/>
                        <a:pt x="35772" y="33335"/>
                        <a:pt x="38743" y="32147"/>
                      </a:cubicBezTo>
                      <a:cubicBezTo>
                        <a:pt x="40072" y="31616"/>
                        <a:pt x="40292" y="29739"/>
                        <a:pt x="41124" y="28575"/>
                      </a:cubicBezTo>
                      <a:cubicBezTo>
                        <a:pt x="42277" y="26960"/>
                        <a:pt x="43189" y="25104"/>
                        <a:pt x="44696" y="23813"/>
                      </a:cubicBezTo>
                      <a:cubicBezTo>
                        <a:pt x="46044" y="22658"/>
                        <a:pt x="47907" y="22293"/>
                        <a:pt x="49458" y="21431"/>
                      </a:cubicBezTo>
                      <a:cubicBezTo>
                        <a:pt x="51481" y="20307"/>
                        <a:pt x="53427" y="19050"/>
                        <a:pt x="55412" y="17859"/>
                      </a:cubicBezTo>
                      <a:cubicBezTo>
                        <a:pt x="57346" y="14958"/>
                        <a:pt x="64879" y="7098"/>
                        <a:pt x="58983" y="2381"/>
                      </a:cubicBezTo>
                      <a:cubicBezTo>
                        <a:pt x="56177" y="136"/>
                        <a:pt x="51830" y="1666"/>
                        <a:pt x="48268" y="1191"/>
                      </a:cubicBezTo>
                      <a:cubicBezTo>
                        <a:pt x="45875" y="872"/>
                        <a:pt x="43505" y="397"/>
                        <a:pt x="41124" y="0"/>
                      </a:cubicBezTo>
                      <a:cubicBezTo>
                        <a:pt x="27696" y="2984"/>
                        <a:pt x="33186" y="8930"/>
                        <a:pt x="31599"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0" name="任意多边形: 形状 1189">
                  <a:extLst>
                    <a:ext uri="{FF2B5EF4-FFF2-40B4-BE49-F238E27FC236}">
                      <a16:creationId xmlns:a16="http://schemas.microsoft.com/office/drawing/2014/main" id="{202DEEED-A8CC-9964-3624-5F997EE7A010}"/>
                    </a:ext>
                  </a:extLst>
                </p:cNvPr>
                <p:cNvSpPr/>
                <p:nvPr/>
              </p:nvSpPr>
              <p:spPr>
                <a:xfrm>
                  <a:off x="890588" y="1242696"/>
                  <a:ext cx="66192" cy="87499"/>
                </a:xfrm>
                <a:custGeom>
                  <a:avLst/>
                  <a:gdLst>
                    <a:gd name="connsiteX0" fmla="*/ 0 w 66192"/>
                    <a:gd name="connsiteY0" fmla="*/ 50323 h 87499"/>
                    <a:gd name="connsiteX1" fmla="*/ 0 w 66192"/>
                    <a:gd name="connsiteY1" fmla="*/ 50323 h 87499"/>
                    <a:gd name="connsiteX2" fmla="*/ 9525 w 66192"/>
                    <a:gd name="connsiteY2" fmla="*/ 56276 h 87499"/>
                    <a:gd name="connsiteX3" fmla="*/ 17859 w 66192"/>
                    <a:gd name="connsiteY3" fmla="*/ 57467 h 87499"/>
                    <a:gd name="connsiteX4" fmla="*/ 23812 w 66192"/>
                    <a:gd name="connsiteY4" fmla="*/ 68182 h 87499"/>
                    <a:gd name="connsiteX5" fmla="*/ 30956 w 66192"/>
                    <a:gd name="connsiteY5" fmla="*/ 76517 h 87499"/>
                    <a:gd name="connsiteX6" fmla="*/ 33337 w 66192"/>
                    <a:gd name="connsiteY6" fmla="*/ 81279 h 87499"/>
                    <a:gd name="connsiteX7" fmla="*/ 38100 w 66192"/>
                    <a:gd name="connsiteY7" fmla="*/ 82470 h 87499"/>
                    <a:gd name="connsiteX8" fmla="*/ 39290 w 66192"/>
                    <a:gd name="connsiteY8" fmla="*/ 87232 h 87499"/>
                    <a:gd name="connsiteX9" fmla="*/ 54768 w 66192"/>
                    <a:gd name="connsiteY9" fmla="*/ 84851 h 87499"/>
                    <a:gd name="connsiteX10" fmla="*/ 48815 w 66192"/>
                    <a:gd name="connsiteY10" fmla="*/ 82470 h 87499"/>
                    <a:gd name="connsiteX11" fmla="*/ 45243 w 66192"/>
                    <a:gd name="connsiteY11" fmla="*/ 76517 h 87499"/>
                    <a:gd name="connsiteX12" fmla="*/ 42862 w 66192"/>
                    <a:gd name="connsiteY12" fmla="*/ 74135 h 87499"/>
                    <a:gd name="connsiteX13" fmla="*/ 50006 w 66192"/>
                    <a:gd name="connsiteY13" fmla="*/ 53895 h 87499"/>
                    <a:gd name="connsiteX14" fmla="*/ 55959 w 66192"/>
                    <a:gd name="connsiteY14" fmla="*/ 52704 h 87499"/>
                    <a:gd name="connsiteX15" fmla="*/ 60721 w 66192"/>
                    <a:gd name="connsiteY15" fmla="*/ 49132 h 87499"/>
                    <a:gd name="connsiteX16" fmla="*/ 57150 w 66192"/>
                    <a:gd name="connsiteY16" fmla="*/ 41988 h 87499"/>
                    <a:gd name="connsiteX17" fmla="*/ 38100 w 66192"/>
                    <a:gd name="connsiteY17" fmla="*/ 38417 h 87499"/>
                    <a:gd name="connsiteX18" fmla="*/ 39290 w 66192"/>
                    <a:gd name="connsiteY18" fmla="*/ 27701 h 87499"/>
                    <a:gd name="connsiteX19" fmla="*/ 42862 w 66192"/>
                    <a:gd name="connsiteY19" fmla="*/ 25320 h 87499"/>
                    <a:gd name="connsiteX20" fmla="*/ 47625 w 66192"/>
                    <a:gd name="connsiteY20" fmla="*/ 19367 h 87499"/>
                    <a:gd name="connsiteX21" fmla="*/ 59531 w 66192"/>
                    <a:gd name="connsiteY21" fmla="*/ 14604 h 87499"/>
                    <a:gd name="connsiteX22" fmla="*/ 64293 w 66192"/>
                    <a:gd name="connsiteY22" fmla="*/ 6270 h 87499"/>
                    <a:gd name="connsiteX23" fmla="*/ 65484 w 66192"/>
                    <a:gd name="connsiteY23" fmla="*/ 317 h 87499"/>
                    <a:gd name="connsiteX24" fmla="*/ 48815 w 66192"/>
                    <a:gd name="connsiteY24" fmla="*/ 2698 h 87499"/>
                    <a:gd name="connsiteX25" fmla="*/ 42862 w 66192"/>
                    <a:gd name="connsiteY25" fmla="*/ 6270 h 87499"/>
                    <a:gd name="connsiteX26" fmla="*/ 35718 w 66192"/>
                    <a:gd name="connsiteY26" fmla="*/ 14604 h 87499"/>
                    <a:gd name="connsiteX27" fmla="*/ 32146 w 66192"/>
                    <a:gd name="connsiteY27" fmla="*/ 19367 h 87499"/>
                    <a:gd name="connsiteX28" fmla="*/ 30956 w 66192"/>
                    <a:gd name="connsiteY28" fmla="*/ 24129 h 87499"/>
                    <a:gd name="connsiteX29" fmla="*/ 27384 w 66192"/>
                    <a:gd name="connsiteY29" fmla="*/ 28892 h 87499"/>
                    <a:gd name="connsiteX30" fmla="*/ 25003 w 66192"/>
                    <a:gd name="connsiteY30" fmla="*/ 32463 h 87499"/>
                    <a:gd name="connsiteX31" fmla="*/ 21431 w 66192"/>
                    <a:gd name="connsiteY31" fmla="*/ 34845 h 87499"/>
                    <a:gd name="connsiteX32" fmla="*/ 16668 w 66192"/>
                    <a:gd name="connsiteY32" fmla="*/ 37226 h 87499"/>
                    <a:gd name="connsiteX33" fmla="*/ 11906 w 66192"/>
                    <a:gd name="connsiteY33" fmla="*/ 38417 h 87499"/>
                    <a:gd name="connsiteX34" fmla="*/ 8334 w 66192"/>
                    <a:gd name="connsiteY34" fmla="*/ 39607 h 87499"/>
                    <a:gd name="connsiteX35" fmla="*/ 7143 w 66192"/>
                    <a:gd name="connsiteY35" fmla="*/ 43179 h 87499"/>
                    <a:gd name="connsiteX36" fmla="*/ 0 w 66192"/>
                    <a:gd name="connsiteY36" fmla="*/ 50323 h 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92" h="87499">
                      <a:moveTo>
                        <a:pt x="0" y="50323"/>
                      </a:moveTo>
                      <a:lnTo>
                        <a:pt x="0" y="50323"/>
                      </a:lnTo>
                      <a:cubicBezTo>
                        <a:pt x="3175" y="52307"/>
                        <a:pt x="6049" y="54885"/>
                        <a:pt x="9525" y="56276"/>
                      </a:cubicBezTo>
                      <a:cubicBezTo>
                        <a:pt x="12130" y="57318"/>
                        <a:pt x="15492" y="55960"/>
                        <a:pt x="17859" y="57467"/>
                      </a:cubicBezTo>
                      <a:cubicBezTo>
                        <a:pt x="24445" y="61658"/>
                        <a:pt x="21221" y="63648"/>
                        <a:pt x="23812" y="68182"/>
                      </a:cubicBezTo>
                      <a:cubicBezTo>
                        <a:pt x="29642" y="78384"/>
                        <a:pt x="24922" y="68070"/>
                        <a:pt x="30956" y="76517"/>
                      </a:cubicBezTo>
                      <a:cubicBezTo>
                        <a:pt x="31988" y="77961"/>
                        <a:pt x="31974" y="80143"/>
                        <a:pt x="33337" y="81279"/>
                      </a:cubicBezTo>
                      <a:cubicBezTo>
                        <a:pt x="34594" y="82327"/>
                        <a:pt x="36512" y="82073"/>
                        <a:pt x="38100" y="82470"/>
                      </a:cubicBezTo>
                      <a:cubicBezTo>
                        <a:pt x="38497" y="84057"/>
                        <a:pt x="37670" y="87001"/>
                        <a:pt x="39290" y="87232"/>
                      </a:cubicBezTo>
                      <a:cubicBezTo>
                        <a:pt x="44458" y="87970"/>
                        <a:pt x="50099" y="87185"/>
                        <a:pt x="54768" y="84851"/>
                      </a:cubicBezTo>
                      <a:cubicBezTo>
                        <a:pt x="56680" y="83895"/>
                        <a:pt x="50799" y="83264"/>
                        <a:pt x="48815" y="82470"/>
                      </a:cubicBezTo>
                      <a:cubicBezTo>
                        <a:pt x="42781" y="76434"/>
                        <a:pt x="49880" y="84245"/>
                        <a:pt x="45243" y="76517"/>
                      </a:cubicBezTo>
                      <a:cubicBezTo>
                        <a:pt x="44665" y="75554"/>
                        <a:pt x="43656" y="74929"/>
                        <a:pt x="42862" y="74135"/>
                      </a:cubicBezTo>
                      <a:cubicBezTo>
                        <a:pt x="44681" y="60494"/>
                        <a:pt x="40107" y="57195"/>
                        <a:pt x="50006" y="53895"/>
                      </a:cubicBezTo>
                      <a:cubicBezTo>
                        <a:pt x="51926" y="53255"/>
                        <a:pt x="53975" y="53101"/>
                        <a:pt x="55959" y="52704"/>
                      </a:cubicBezTo>
                      <a:cubicBezTo>
                        <a:pt x="57546" y="51513"/>
                        <a:pt x="60502" y="51104"/>
                        <a:pt x="60721" y="49132"/>
                      </a:cubicBezTo>
                      <a:cubicBezTo>
                        <a:pt x="61015" y="46486"/>
                        <a:pt x="58903" y="43992"/>
                        <a:pt x="57150" y="41988"/>
                      </a:cubicBezTo>
                      <a:cubicBezTo>
                        <a:pt x="53597" y="37927"/>
                        <a:pt x="39390" y="38524"/>
                        <a:pt x="38100" y="38417"/>
                      </a:cubicBezTo>
                      <a:cubicBezTo>
                        <a:pt x="38497" y="34845"/>
                        <a:pt x="38062" y="31079"/>
                        <a:pt x="39290" y="27701"/>
                      </a:cubicBezTo>
                      <a:cubicBezTo>
                        <a:pt x="39779" y="26356"/>
                        <a:pt x="41850" y="26332"/>
                        <a:pt x="42862" y="25320"/>
                      </a:cubicBezTo>
                      <a:cubicBezTo>
                        <a:pt x="46053" y="22129"/>
                        <a:pt x="44084" y="21728"/>
                        <a:pt x="47625" y="19367"/>
                      </a:cubicBezTo>
                      <a:cubicBezTo>
                        <a:pt x="51133" y="17028"/>
                        <a:pt x="55652" y="15897"/>
                        <a:pt x="59531" y="14604"/>
                      </a:cubicBezTo>
                      <a:cubicBezTo>
                        <a:pt x="64026" y="10109"/>
                        <a:pt x="62922" y="12438"/>
                        <a:pt x="64293" y="6270"/>
                      </a:cubicBezTo>
                      <a:cubicBezTo>
                        <a:pt x="64732" y="4295"/>
                        <a:pt x="67456" y="772"/>
                        <a:pt x="65484" y="317"/>
                      </a:cubicBezTo>
                      <a:cubicBezTo>
                        <a:pt x="60015" y="-945"/>
                        <a:pt x="54371" y="1904"/>
                        <a:pt x="48815" y="2698"/>
                      </a:cubicBezTo>
                      <a:cubicBezTo>
                        <a:pt x="46831" y="3889"/>
                        <a:pt x="44498" y="4634"/>
                        <a:pt x="42862" y="6270"/>
                      </a:cubicBezTo>
                      <a:cubicBezTo>
                        <a:pt x="29941" y="19191"/>
                        <a:pt x="46541" y="7389"/>
                        <a:pt x="35718" y="14604"/>
                      </a:cubicBezTo>
                      <a:cubicBezTo>
                        <a:pt x="34527" y="16192"/>
                        <a:pt x="33033" y="17592"/>
                        <a:pt x="32146" y="19367"/>
                      </a:cubicBezTo>
                      <a:cubicBezTo>
                        <a:pt x="31414" y="20830"/>
                        <a:pt x="31688" y="22666"/>
                        <a:pt x="30956" y="24129"/>
                      </a:cubicBezTo>
                      <a:cubicBezTo>
                        <a:pt x="30069" y="25904"/>
                        <a:pt x="28538" y="27277"/>
                        <a:pt x="27384" y="28892"/>
                      </a:cubicBezTo>
                      <a:cubicBezTo>
                        <a:pt x="26552" y="30056"/>
                        <a:pt x="26015" y="31451"/>
                        <a:pt x="25003" y="32463"/>
                      </a:cubicBezTo>
                      <a:cubicBezTo>
                        <a:pt x="23991" y="33475"/>
                        <a:pt x="22674" y="34135"/>
                        <a:pt x="21431" y="34845"/>
                      </a:cubicBezTo>
                      <a:cubicBezTo>
                        <a:pt x="19890" y="35726"/>
                        <a:pt x="18330" y="36603"/>
                        <a:pt x="16668" y="37226"/>
                      </a:cubicBezTo>
                      <a:cubicBezTo>
                        <a:pt x="15136" y="37801"/>
                        <a:pt x="13479" y="37968"/>
                        <a:pt x="11906" y="38417"/>
                      </a:cubicBezTo>
                      <a:cubicBezTo>
                        <a:pt x="10699" y="38762"/>
                        <a:pt x="9525" y="39210"/>
                        <a:pt x="8334" y="39607"/>
                      </a:cubicBezTo>
                      <a:cubicBezTo>
                        <a:pt x="7937" y="40798"/>
                        <a:pt x="7927" y="42199"/>
                        <a:pt x="7143" y="43179"/>
                      </a:cubicBezTo>
                      <a:cubicBezTo>
                        <a:pt x="6186" y="44375"/>
                        <a:pt x="1190" y="49132"/>
                        <a:pt x="0" y="50323"/>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1" name="任意多边形: 形状 1190">
                  <a:extLst>
                    <a:ext uri="{FF2B5EF4-FFF2-40B4-BE49-F238E27FC236}">
                      <a16:creationId xmlns:a16="http://schemas.microsoft.com/office/drawing/2014/main" id="{952B9B77-0EE4-314D-38D3-526247CFA1E4}"/>
                    </a:ext>
                  </a:extLst>
                </p:cNvPr>
                <p:cNvSpPr/>
                <p:nvPr/>
              </p:nvSpPr>
              <p:spPr>
                <a:xfrm>
                  <a:off x="408180" y="1251081"/>
                  <a:ext cx="61808" cy="37175"/>
                </a:xfrm>
                <a:custGeom>
                  <a:avLst/>
                  <a:gdLst>
                    <a:gd name="connsiteX0" fmla="*/ 8540 w 61808"/>
                    <a:gd name="connsiteY0" fmla="*/ 5028 h 37175"/>
                    <a:gd name="connsiteX1" fmla="*/ 8540 w 61808"/>
                    <a:gd name="connsiteY1" fmla="*/ 5028 h 37175"/>
                    <a:gd name="connsiteX2" fmla="*/ 24018 w 61808"/>
                    <a:gd name="connsiteY2" fmla="*/ 3838 h 37175"/>
                    <a:gd name="connsiteX3" fmla="*/ 27590 w 61808"/>
                    <a:gd name="connsiteY3" fmla="*/ 2647 h 37175"/>
                    <a:gd name="connsiteX4" fmla="*/ 54974 w 61808"/>
                    <a:gd name="connsiteY4" fmla="*/ 266 h 37175"/>
                    <a:gd name="connsiteX5" fmla="*/ 57356 w 61808"/>
                    <a:gd name="connsiteY5" fmla="*/ 33603 h 37175"/>
                    <a:gd name="connsiteX6" fmla="*/ 49021 w 61808"/>
                    <a:gd name="connsiteY6" fmla="*/ 37175 h 37175"/>
                    <a:gd name="connsiteX7" fmla="*/ 39496 w 61808"/>
                    <a:gd name="connsiteY7" fmla="*/ 35985 h 37175"/>
                    <a:gd name="connsiteX8" fmla="*/ 33543 w 61808"/>
                    <a:gd name="connsiteY8" fmla="*/ 32413 h 37175"/>
                    <a:gd name="connsiteX9" fmla="*/ 29971 w 61808"/>
                    <a:gd name="connsiteY9" fmla="*/ 31222 h 37175"/>
                    <a:gd name="connsiteX10" fmla="*/ 6159 w 61808"/>
                    <a:gd name="connsiteY10" fmla="*/ 32413 h 37175"/>
                    <a:gd name="connsiteX11" fmla="*/ 3777 w 61808"/>
                    <a:gd name="connsiteY11" fmla="*/ 27650 h 37175"/>
                    <a:gd name="connsiteX12" fmla="*/ 206 w 61808"/>
                    <a:gd name="connsiteY12" fmla="*/ 14553 h 37175"/>
                    <a:gd name="connsiteX13" fmla="*/ 1396 w 61808"/>
                    <a:gd name="connsiteY13" fmla="*/ 266 h 37175"/>
                    <a:gd name="connsiteX14" fmla="*/ 8540 w 61808"/>
                    <a:gd name="connsiteY14" fmla="*/ 5028 h 3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808" h="37175">
                      <a:moveTo>
                        <a:pt x="8540" y="5028"/>
                      </a:moveTo>
                      <a:lnTo>
                        <a:pt x="8540" y="5028"/>
                      </a:lnTo>
                      <a:cubicBezTo>
                        <a:pt x="13699" y="4631"/>
                        <a:pt x="18883" y="4480"/>
                        <a:pt x="24018" y="3838"/>
                      </a:cubicBezTo>
                      <a:cubicBezTo>
                        <a:pt x="25263" y="3682"/>
                        <a:pt x="26343" y="2791"/>
                        <a:pt x="27590" y="2647"/>
                      </a:cubicBezTo>
                      <a:cubicBezTo>
                        <a:pt x="36692" y="1597"/>
                        <a:pt x="45846" y="1060"/>
                        <a:pt x="54974" y="266"/>
                      </a:cubicBezTo>
                      <a:cubicBezTo>
                        <a:pt x="64914" y="10206"/>
                        <a:pt x="62466" y="6008"/>
                        <a:pt x="57356" y="33603"/>
                      </a:cubicBezTo>
                      <a:cubicBezTo>
                        <a:pt x="57162" y="34650"/>
                        <a:pt x="50253" y="36764"/>
                        <a:pt x="49021" y="37175"/>
                      </a:cubicBezTo>
                      <a:cubicBezTo>
                        <a:pt x="45846" y="36778"/>
                        <a:pt x="42554" y="36926"/>
                        <a:pt x="39496" y="35985"/>
                      </a:cubicBezTo>
                      <a:cubicBezTo>
                        <a:pt x="37284" y="35305"/>
                        <a:pt x="35613" y="33448"/>
                        <a:pt x="33543" y="32413"/>
                      </a:cubicBezTo>
                      <a:cubicBezTo>
                        <a:pt x="32420" y="31852"/>
                        <a:pt x="31162" y="31619"/>
                        <a:pt x="29971" y="31222"/>
                      </a:cubicBezTo>
                      <a:cubicBezTo>
                        <a:pt x="22034" y="31619"/>
                        <a:pt x="14033" y="33487"/>
                        <a:pt x="6159" y="32413"/>
                      </a:cubicBezTo>
                      <a:cubicBezTo>
                        <a:pt x="4400" y="32173"/>
                        <a:pt x="4208" y="29372"/>
                        <a:pt x="3777" y="27650"/>
                      </a:cubicBezTo>
                      <a:cubicBezTo>
                        <a:pt x="219" y="13419"/>
                        <a:pt x="5341" y="22257"/>
                        <a:pt x="206" y="14553"/>
                      </a:cubicBezTo>
                      <a:cubicBezTo>
                        <a:pt x="603" y="9791"/>
                        <a:pt x="-1109" y="4336"/>
                        <a:pt x="1396" y="266"/>
                      </a:cubicBezTo>
                      <a:cubicBezTo>
                        <a:pt x="2336" y="-1262"/>
                        <a:pt x="7350" y="4234"/>
                        <a:pt x="8540" y="50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2" name="任意多边形: 形状 1191">
                  <a:extLst>
                    <a:ext uri="{FF2B5EF4-FFF2-40B4-BE49-F238E27FC236}">
                      <a16:creationId xmlns:a16="http://schemas.microsoft.com/office/drawing/2014/main" id="{3E04E0E8-F446-56C2-186E-D4A4BCA71447}"/>
                    </a:ext>
                  </a:extLst>
                </p:cNvPr>
                <p:cNvSpPr/>
                <p:nvPr/>
              </p:nvSpPr>
              <p:spPr>
                <a:xfrm>
                  <a:off x="683419" y="1053703"/>
                  <a:ext cx="53578" cy="67866"/>
                </a:xfrm>
                <a:custGeom>
                  <a:avLst/>
                  <a:gdLst>
                    <a:gd name="connsiteX0" fmla="*/ 0 w 53578"/>
                    <a:gd name="connsiteY0" fmla="*/ 39291 h 67866"/>
                    <a:gd name="connsiteX1" fmla="*/ 0 w 53578"/>
                    <a:gd name="connsiteY1" fmla="*/ 39291 h 67866"/>
                    <a:gd name="connsiteX2" fmla="*/ 34528 w 53578"/>
                    <a:gd name="connsiteY2" fmla="*/ 36910 h 67866"/>
                    <a:gd name="connsiteX3" fmla="*/ 36909 w 53578"/>
                    <a:gd name="connsiteY3" fmla="*/ 3572 h 67866"/>
                    <a:gd name="connsiteX4" fmla="*/ 42862 w 53578"/>
                    <a:gd name="connsiteY4" fmla="*/ 1191 h 67866"/>
                    <a:gd name="connsiteX5" fmla="*/ 48815 w 53578"/>
                    <a:gd name="connsiteY5" fmla="*/ 0 h 67866"/>
                    <a:gd name="connsiteX6" fmla="*/ 51197 w 53578"/>
                    <a:gd name="connsiteY6" fmla="*/ 22622 h 67866"/>
                    <a:gd name="connsiteX7" fmla="*/ 53578 w 53578"/>
                    <a:gd name="connsiteY7" fmla="*/ 28575 h 67866"/>
                    <a:gd name="connsiteX8" fmla="*/ 51197 w 53578"/>
                    <a:gd name="connsiteY8" fmla="*/ 36910 h 67866"/>
                    <a:gd name="connsiteX9" fmla="*/ 47625 w 53578"/>
                    <a:gd name="connsiteY9" fmla="*/ 42863 h 67866"/>
                    <a:gd name="connsiteX10" fmla="*/ 40481 w 53578"/>
                    <a:gd name="connsiteY10" fmla="*/ 65485 h 67866"/>
                    <a:gd name="connsiteX11" fmla="*/ 35719 w 53578"/>
                    <a:gd name="connsiteY11" fmla="*/ 67866 h 67866"/>
                    <a:gd name="connsiteX12" fmla="*/ 25003 w 53578"/>
                    <a:gd name="connsiteY12" fmla="*/ 64294 h 67866"/>
                    <a:gd name="connsiteX13" fmla="*/ 0 w 53578"/>
                    <a:gd name="connsiteY13" fmla="*/ 39291 h 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78" h="67866">
                      <a:moveTo>
                        <a:pt x="0" y="39291"/>
                      </a:moveTo>
                      <a:lnTo>
                        <a:pt x="0" y="39291"/>
                      </a:lnTo>
                      <a:cubicBezTo>
                        <a:pt x="11509" y="38497"/>
                        <a:pt x="26238" y="44933"/>
                        <a:pt x="34528" y="36910"/>
                      </a:cubicBezTo>
                      <a:cubicBezTo>
                        <a:pt x="42534" y="29162"/>
                        <a:pt x="26565" y="7709"/>
                        <a:pt x="36909" y="3572"/>
                      </a:cubicBezTo>
                      <a:cubicBezTo>
                        <a:pt x="38893" y="2778"/>
                        <a:pt x="40815" y="1805"/>
                        <a:pt x="42862" y="1191"/>
                      </a:cubicBezTo>
                      <a:cubicBezTo>
                        <a:pt x="44800" y="609"/>
                        <a:pt x="46831" y="397"/>
                        <a:pt x="48815" y="0"/>
                      </a:cubicBezTo>
                      <a:cubicBezTo>
                        <a:pt x="49314" y="7481"/>
                        <a:pt x="48778" y="15366"/>
                        <a:pt x="51197" y="22622"/>
                      </a:cubicBezTo>
                      <a:cubicBezTo>
                        <a:pt x="51873" y="24649"/>
                        <a:pt x="52784" y="26591"/>
                        <a:pt x="53578" y="28575"/>
                      </a:cubicBezTo>
                      <a:cubicBezTo>
                        <a:pt x="52784" y="31353"/>
                        <a:pt x="52308" y="34243"/>
                        <a:pt x="51197" y="36910"/>
                      </a:cubicBezTo>
                      <a:cubicBezTo>
                        <a:pt x="50307" y="39046"/>
                        <a:pt x="48079" y="40594"/>
                        <a:pt x="47625" y="42863"/>
                      </a:cubicBezTo>
                      <a:cubicBezTo>
                        <a:pt x="43894" y="61516"/>
                        <a:pt x="52103" y="57737"/>
                        <a:pt x="40481" y="65485"/>
                      </a:cubicBezTo>
                      <a:cubicBezTo>
                        <a:pt x="39004" y="66469"/>
                        <a:pt x="37306" y="67072"/>
                        <a:pt x="35719" y="67866"/>
                      </a:cubicBezTo>
                      <a:lnTo>
                        <a:pt x="25003" y="64294"/>
                      </a:lnTo>
                      <a:cubicBezTo>
                        <a:pt x="20591" y="62823"/>
                        <a:pt x="4167" y="43458"/>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3" name="任意多边形: 形状 1192">
                  <a:extLst>
                    <a:ext uri="{FF2B5EF4-FFF2-40B4-BE49-F238E27FC236}">
                      <a16:creationId xmlns:a16="http://schemas.microsoft.com/office/drawing/2014/main" id="{6705D130-FEEF-924A-ABDC-CE25D82D5839}"/>
                    </a:ext>
                  </a:extLst>
                </p:cNvPr>
                <p:cNvSpPr/>
                <p:nvPr/>
              </p:nvSpPr>
              <p:spPr>
                <a:xfrm>
                  <a:off x="469106" y="1229679"/>
                  <a:ext cx="53578" cy="58577"/>
                </a:xfrm>
                <a:custGeom>
                  <a:avLst/>
                  <a:gdLst>
                    <a:gd name="connsiteX0" fmla="*/ 8335 w 53578"/>
                    <a:gd name="connsiteY0" fmla="*/ 14524 h 58577"/>
                    <a:gd name="connsiteX1" fmla="*/ 8335 w 53578"/>
                    <a:gd name="connsiteY1" fmla="*/ 14524 h 58577"/>
                    <a:gd name="connsiteX2" fmla="*/ 11907 w 53578"/>
                    <a:gd name="connsiteY2" fmla="*/ 4999 h 58577"/>
                    <a:gd name="connsiteX3" fmla="*/ 13097 w 53578"/>
                    <a:gd name="connsiteY3" fmla="*/ 237 h 58577"/>
                    <a:gd name="connsiteX4" fmla="*/ 17860 w 53578"/>
                    <a:gd name="connsiteY4" fmla="*/ 1427 h 58577"/>
                    <a:gd name="connsiteX5" fmla="*/ 23813 w 53578"/>
                    <a:gd name="connsiteY5" fmla="*/ 9762 h 58577"/>
                    <a:gd name="connsiteX6" fmla="*/ 28575 w 53578"/>
                    <a:gd name="connsiteY6" fmla="*/ 14524 h 58577"/>
                    <a:gd name="connsiteX7" fmla="*/ 48816 w 53578"/>
                    <a:gd name="connsiteY7" fmla="*/ 13334 h 58577"/>
                    <a:gd name="connsiteX8" fmla="*/ 52388 w 53578"/>
                    <a:gd name="connsiteY8" fmla="*/ 12143 h 58577"/>
                    <a:gd name="connsiteX9" fmla="*/ 53578 w 53578"/>
                    <a:gd name="connsiteY9" fmla="*/ 15715 h 58577"/>
                    <a:gd name="connsiteX10" fmla="*/ 50007 w 53578"/>
                    <a:gd name="connsiteY10" fmla="*/ 35955 h 58577"/>
                    <a:gd name="connsiteX11" fmla="*/ 46435 w 53578"/>
                    <a:gd name="connsiteY11" fmla="*/ 44290 h 58577"/>
                    <a:gd name="connsiteX12" fmla="*/ 45244 w 53578"/>
                    <a:gd name="connsiteY12" fmla="*/ 55005 h 58577"/>
                    <a:gd name="connsiteX13" fmla="*/ 39291 w 53578"/>
                    <a:gd name="connsiteY13" fmla="*/ 58577 h 58577"/>
                    <a:gd name="connsiteX14" fmla="*/ 27385 w 53578"/>
                    <a:gd name="connsiteY14" fmla="*/ 56196 h 58577"/>
                    <a:gd name="connsiteX15" fmla="*/ 26194 w 53578"/>
                    <a:gd name="connsiteY15" fmla="*/ 47862 h 58577"/>
                    <a:gd name="connsiteX16" fmla="*/ 22622 w 53578"/>
                    <a:gd name="connsiteY16" fmla="*/ 37146 h 58577"/>
                    <a:gd name="connsiteX17" fmla="*/ 13097 w 53578"/>
                    <a:gd name="connsiteY17" fmla="*/ 40718 h 58577"/>
                    <a:gd name="connsiteX18" fmla="*/ 11907 w 53578"/>
                    <a:gd name="connsiteY18" fmla="*/ 45480 h 58577"/>
                    <a:gd name="connsiteX19" fmla="*/ 7144 w 53578"/>
                    <a:gd name="connsiteY19" fmla="*/ 46671 h 58577"/>
                    <a:gd name="connsiteX20" fmla="*/ 3572 w 53578"/>
                    <a:gd name="connsiteY20" fmla="*/ 26430 h 58577"/>
                    <a:gd name="connsiteX21" fmla="*/ 1191 w 53578"/>
                    <a:gd name="connsiteY21" fmla="*/ 16905 h 58577"/>
                    <a:gd name="connsiteX22" fmla="*/ 0 w 53578"/>
                    <a:gd name="connsiteY22" fmla="*/ 10952 h 58577"/>
                    <a:gd name="connsiteX23" fmla="*/ 4763 w 53578"/>
                    <a:gd name="connsiteY23" fmla="*/ 2618 h 58577"/>
                    <a:gd name="connsiteX24" fmla="*/ 8335 w 53578"/>
                    <a:gd name="connsiteY24" fmla="*/ 14524 h 5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78" h="58577">
                      <a:moveTo>
                        <a:pt x="8335" y="14524"/>
                      </a:moveTo>
                      <a:lnTo>
                        <a:pt x="8335" y="14524"/>
                      </a:lnTo>
                      <a:cubicBezTo>
                        <a:pt x="9526" y="11349"/>
                        <a:pt x="10835" y="8216"/>
                        <a:pt x="11907" y="4999"/>
                      </a:cubicBezTo>
                      <a:cubicBezTo>
                        <a:pt x="12424" y="3447"/>
                        <a:pt x="11694" y="1079"/>
                        <a:pt x="13097" y="237"/>
                      </a:cubicBezTo>
                      <a:cubicBezTo>
                        <a:pt x="14500" y="-605"/>
                        <a:pt x="16272" y="1030"/>
                        <a:pt x="17860" y="1427"/>
                      </a:cubicBezTo>
                      <a:cubicBezTo>
                        <a:pt x="19760" y="7129"/>
                        <a:pt x="18163" y="4112"/>
                        <a:pt x="23813" y="9762"/>
                      </a:cubicBezTo>
                      <a:lnTo>
                        <a:pt x="28575" y="14524"/>
                      </a:lnTo>
                      <a:cubicBezTo>
                        <a:pt x="35322" y="14127"/>
                        <a:pt x="42091" y="14006"/>
                        <a:pt x="48816" y="13334"/>
                      </a:cubicBezTo>
                      <a:cubicBezTo>
                        <a:pt x="50065" y="13209"/>
                        <a:pt x="51265" y="11582"/>
                        <a:pt x="52388" y="12143"/>
                      </a:cubicBezTo>
                      <a:cubicBezTo>
                        <a:pt x="53511" y="12704"/>
                        <a:pt x="53181" y="14524"/>
                        <a:pt x="53578" y="15715"/>
                      </a:cubicBezTo>
                      <a:cubicBezTo>
                        <a:pt x="52388" y="22462"/>
                        <a:pt x="51668" y="29309"/>
                        <a:pt x="50007" y="35955"/>
                      </a:cubicBezTo>
                      <a:cubicBezTo>
                        <a:pt x="49274" y="38887"/>
                        <a:pt x="47168" y="41358"/>
                        <a:pt x="46435" y="44290"/>
                      </a:cubicBezTo>
                      <a:cubicBezTo>
                        <a:pt x="45563" y="47776"/>
                        <a:pt x="46851" y="51791"/>
                        <a:pt x="45244" y="55005"/>
                      </a:cubicBezTo>
                      <a:cubicBezTo>
                        <a:pt x="44209" y="57075"/>
                        <a:pt x="41275" y="57386"/>
                        <a:pt x="39291" y="58577"/>
                      </a:cubicBezTo>
                      <a:cubicBezTo>
                        <a:pt x="35322" y="57783"/>
                        <a:pt x="30517" y="58759"/>
                        <a:pt x="27385" y="56196"/>
                      </a:cubicBezTo>
                      <a:cubicBezTo>
                        <a:pt x="25213" y="54419"/>
                        <a:pt x="26875" y="50584"/>
                        <a:pt x="26194" y="47862"/>
                      </a:cubicBezTo>
                      <a:cubicBezTo>
                        <a:pt x="25281" y="44209"/>
                        <a:pt x="23813" y="40718"/>
                        <a:pt x="22622" y="37146"/>
                      </a:cubicBezTo>
                      <a:cubicBezTo>
                        <a:pt x="19447" y="38337"/>
                        <a:pt x="15774" y="38636"/>
                        <a:pt x="13097" y="40718"/>
                      </a:cubicBezTo>
                      <a:cubicBezTo>
                        <a:pt x="11806" y="41723"/>
                        <a:pt x="13064" y="44323"/>
                        <a:pt x="11907" y="45480"/>
                      </a:cubicBezTo>
                      <a:cubicBezTo>
                        <a:pt x="10750" y="46637"/>
                        <a:pt x="8732" y="46274"/>
                        <a:pt x="7144" y="46671"/>
                      </a:cubicBezTo>
                      <a:cubicBezTo>
                        <a:pt x="2241" y="31958"/>
                        <a:pt x="6975" y="47982"/>
                        <a:pt x="3572" y="26430"/>
                      </a:cubicBezTo>
                      <a:cubicBezTo>
                        <a:pt x="3062" y="23197"/>
                        <a:pt x="1927" y="20094"/>
                        <a:pt x="1191" y="16905"/>
                      </a:cubicBezTo>
                      <a:cubicBezTo>
                        <a:pt x="736" y="14933"/>
                        <a:pt x="397" y="12936"/>
                        <a:pt x="0" y="10952"/>
                      </a:cubicBezTo>
                      <a:cubicBezTo>
                        <a:pt x="1588" y="8174"/>
                        <a:pt x="2264" y="4617"/>
                        <a:pt x="4763" y="2618"/>
                      </a:cubicBezTo>
                      <a:cubicBezTo>
                        <a:pt x="6497" y="1231"/>
                        <a:pt x="7740" y="12540"/>
                        <a:pt x="8335" y="1452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4" name="任意多边形: 形状 1193">
                  <a:extLst>
                    <a:ext uri="{FF2B5EF4-FFF2-40B4-BE49-F238E27FC236}">
                      <a16:creationId xmlns:a16="http://schemas.microsoft.com/office/drawing/2014/main" id="{EC6D8D65-EE85-7FCC-A213-5BD38FD5EBBD}"/>
                    </a:ext>
                  </a:extLst>
                </p:cNvPr>
                <p:cNvSpPr/>
                <p:nvPr/>
              </p:nvSpPr>
              <p:spPr>
                <a:xfrm>
                  <a:off x="485775" y="1256109"/>
                  <a:ext cx="59612" cy="55960"/>
                </a:xfrm>
                <a:custGeom>
                  <a:avLst/>
                  <a:gdLst>
                    <a:gd name="connsiteX0" fmla="*/ 36909 w 59612"/>
                    <a:gd name="connsiteY0" fmla="*/ 25004 h 55960"/>
                    <a:gd name="connsiteX1" fmla="*/ 36909 w 59612"/>
                    <a:gd name="connsiteY1" fmla="*/ 25004 h 55960"/>
                    <a:gd name="connsiteX2" fmla="*/ 29766 w 59612"/>
                    <a:gd name="connsiteY2" fmla="*/ 35719 h 55960"/>
                    <a:gd name="connsiteX3" fmla="*/ 7144 w 59612"/>
                    <a:gd name="connsiteY3" fmla="*/ 35719 h 55960"/>
                    <a:gd name="connsiteX4" fmla="*/ 3572 w 59612"/>
                    <a:gd name="connsiteY4" fmla="*/ 28575 h 55960"/>
                    <a:gd name="connsiteX5" fmla="*/ 1191 w 59612"/>
                    <a:gd name="connsiteY5" fmla="*/ 50007 h 55960"/>
                    <a:gd name="connsiteX6" fmla="*/ 0 w 59612"/>
                    <a:gd name="connsiteY6" fmla="*/ 53579 h 55960"/>
                    <a:gd name="connsiteX7" fmla="*/ 5953 w 59612"/>
                    <a:gd name="connsiteY7" fmla="*/ 55960 h 55960"/>
                    <a:gd name="connsiteX8" fmla="*/ 14288 w 59612"/>
                    <a:gd name="connsiteY8" fmla="*/ 51197 h 55960"/>
                    <a:gd name="connsiteX9" fmla="*/ 19050 w 59612"/>
                    <a:gd name="connsiteY9" fmla="*/ 50007 h 55960"/>
                    <a:gd name="connsiteX10" fmla="*/ 32147 w 59612"/>
                    <a:gd name="connsiteY10" fmla="*/ 47625 h 55960"/>
                    <a:gd name="connsiteX11" fmla="*/ 38100 w 59612"/>
                    <a:gd name="connsiteY11" fmla="*/ 45244 h 55960"/>
                    <a:gd name="connsiteX12" fmla="*/ 41672 w 59612"/>
                    <a:gd name="connsiteY12" fmla="*/ 42863 h 55960"/>
                    <a:gd name="connsiteX13" fmla="*/ 52388 w 59612"/>
                    <a:gd name="connsiteY13" fmla="*/ 45244 h 55960"/>
                    <a:gd name="connsiteX14" fmla="*/ 55959 w 59612"/>
                    <a:gd name="connsiteY14" fmla="*/ 48816 h 55960"/>
                    <a:gd name="connsiteX15" fmla="*/ 58341 w 59612"/>
                    <a:gd name="connsiteY15" fmla="*/ 46435 h 55960"/>
                    <a:gd name="connsiteX16" fmla="*/ 51197 w 59612"/>
                    <a:gd name="connsiteY16" fmla="*/ 1191 h 55960"/>
                    <a:gd name="connsiteX17" fmla="*/ 47625 w 59612"/>
                    <a:gd name="connsiteY17" fmla="*/ 0 h 55960"/>
                    <a:gd name="connsiteX18" fmla="*/ 42863 w 59612"/>
                    <a:gd name="connsiteY18" fmla="*/ 3572 h 55960"/>
                    <a:gd name="connsiteX19" fmla="*/ 38100 w 59612"/>
                    <a:gd name="connsiteY19" fmla="*/ 10716 h 55960"/>
                    <a:gd name="connsiteX20" fmla="*/ 36909 w 59612"/>
                    <a:gd name="connsiteY20" fmla="*/ 25004 h 5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12" h="55960">
                      <a:moveTo>
                        <a:pt x="36909" y="25004"/>
                      </a:moveTo>
                      <a:lnTo>
                        <a:pt x="36909" y="25004"/>
                      </a:lnTo>
                      <a:cubicBezTo>
                        <a:pt x="34528" y="28576"/>
                        <a:pt x="32654" y="32543"/>
                        <a:pt x="29766" y="35719"/>
                      </a:cubicBezTo>
                      <a:cubicBezTo>
                        <a:pt x="24562" y="41443"/>
                        <a:pt x="10078" y="36110"/>
                        <a:pt x="7144" y="35719"/>
                      </a:cubicBezTo>
                      <a:cubicBezTo>
                        <a:pt x="5953" y="33338"/>
                        <a:pt x="4596" y="26117"/>
                        <a:pt x="3572" y="28575"/>
                      </a:cubicBezTo>
                      <a:cubicBezTo>
                        <a:pt x="808" y="35210"/>
                        <a:pt x="2208" y="42891"/>
                        <a:pt x="1191" y="50007"/>
                      </a:cubicBezTo>
                      <a:cubicBezTo>
                        <a:pt x="1014" y="51249"/>
                        <a:pt x="397" y="52388"/>
                        <a:pt x="0" y="53579"/>
                      </a:cubicBezTo>
                      <a:cubicBezTo>
                        <a:pt x="1984" y="54373"/>
                        <a:pt x="3816" y="55960"/>
                        <a:pt x="5953" y="55960"/>
                      </a:cubicBezTo>
                      <a:cubicBezTo>
                        <a:pt x="8429" y="55960"/>
                        <a:pt x="12116" y="52128"/>
                        <a:pt x="14288" y="51197"/>
                      </a:cubicBezTo>
                      <a:cubicBezTo>
                        <a:pt x="15792" y="50552"/>
                        <a:pt x="17446" y="50328"/>
                        <a:pt x="19050" y="50007"/>
                      </a:cubicBezTo>
                      <a:cubicBezTo>
                        <a:pt x="23401" y="49137"/>
                        <a:pt x="27781" y="48419"/>
                        <a:pt x="32147" y="47625"/>
                      </a:cubicBezTo>
                      <a:cubicBezTo>
                        <a:pt x="34131" y="46831"/>
                        <a:pt x="36188" y="46200"/>
                        <a:pt x="38100" y="45244"/>
                      </a:cubicBezTo>
                      <a:cubicBezTo>
                        <a:pt x="39380" y="44604"/>
                        <a:pt x="40241" y="42863"/>
                        <a:pt x="41672" y="42863"/>
                      </a:cubicBezTo>
                      <a:cubicBezTo>
                        <a:pt x="45331" y="42863"/>
                        <a:pt x="48816" y="44450"/>
                        <a:pt x="52388" y="45244"/>
                      </a:cubicBezTo>
                      <a:cubicBezTo>
                        <a:pt x="53578" y="46435"/>
                        <a:pt x="54308" y="48486"/>
                        <a:pt x="55959" y="48816"/>
                      </a:cubicBezTo>
                      <a:cubicBezTo>
                        <a:pt x="57060" y="49036"/>
                        <a:pt x="58371" y="47557"/>
                        <a:pt x="58341" y="46435"/>
                      </a:cubicBezTo>
                      <a:cubicBezTo>
                        <a:pt x="58236" y="42553"/>
                        <a:pt x="64191" y="9854"/>
                        <a:pt x="51197" y="1191"/>
                      </a:cubicBezTo>
                      <a:cubicBezTo>
                        <a:pt x="50153" y="495"/>
                        <a:pt x="48816" y="397"/>
                        <a:pt x="47625" y="0"/>
                      </a:cubicBezTo>
                      <a:cubicBezTo>
                        <a:pt x="46038" y="1191"/>
                        <a:pt x="44181" y="2089"/>
                        <a:pt x="42863" y="3572"/>
                      </a:cubicBezTo>
                      <a:cubicBezTo>
                        <a:pt x="40962" y="5711"/>
                        <a:pt x="40124" y="8692"/>
                        <a:pt x="38100" y="10716"/>
                      </a:cubicBezTo>
                      <a:lnTo>
                        <a:pt x="36909" y="25004"/>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5" name="任意多边形: 形状 1194">
                  <a:extLst>
                    <a:ext uri="{FF2B5EF4-FFF2-40B4-BE49-F238E27FC236}">
                      <a16:creationId xmlns:a16="http://schemas.microsoft.com/office/drawing/2014/main" id="{E879E1C1-B7A0-380F-8077-649CFD2A812B}"/>
                    </a:ext>
                  </a:extLst>
                </p:cNvPr>
                <p:cNvSpPr/>
                <p:nvPr/>
              </p:nvSpPr>
              <p:spPr>
                <a:xfrm>
                  <a:off x="520303" y="1185357"/>
                  <a:ext cx="55883" cy="88650"/>
                </a:xfrm>
                <a:custGeom>
                  <a:avLst/>
                  <a:gdLst>
                    <a:gd name="connsiteX0" fmla="*/ 14288 w 55883"/>
                    <a:gd name="connsiteY0" fmla="*/ 30271 h 88650"/>
                    <a:gd name="connsiteX1" fmla="*/ 14288 w 55883"/>
                    <a:gd name="connsiteY1" fmla="*/ 30271 h 88650"/>
                    <a:gd name="connsiteX2" fmla="*/ 5953 w 55883"/>
                    <a:gd name="connsiteY2" fmla="*/ 39796 h 88650"/>
                    <a:gd name="connsiteX3" fmla="*/ 0 w 55883"/>
                    <a:gd name="connsiteY3" fmla="*/ 46940 h 88650"/>
                    <a:gd name="connsiteX4" fmla="*/ 3572 w 55883"/>
                    <a:gd name="connsiteY4" fmla="*/ 68371 h 88650"/>
                    <a:gd name="connsiteX5" fmla="*/ 10716 w 55883"/>
                    <a:gd name="connsiteY5" fmla="*/ 69562 h 88650"/>
                    <a:gd name="connsiteX6" fmla="*/ 20241 w 55883"/>
                    <a:gd name="connsiteY6" fmla="*/ 70752 h 88650"/>
                    <a:gd name="connsiteX7" fmla="*/ 25003 w 55883"/>
                    <a:gd name="connsiteY7" fmla="*/ 79087 h 88650"/>
                    <a:gd name="connsiteX8" fmla="*/ 29766 w 55883"/>
                    <a:gd name="connsiteY8" fmla="*/ 85040 h 88650"/>
                    <a:gd name="connsiteX9" fmla="*/ 32147 w 55883"/>
                    <a:gd name="connsiteY9" fmla="*/ 88612 h 88650"/>
                    <a:gd name="connsiteX10" fmla="*/ 35719 w 55883"/>
                    <a:gd name="connsiteY10" fmla="*/ 86231 h 88650"/>
                    <a:gd name="connsiteX11" fmla="*/ 36910 w 55883"/>
                    <a:gd name="connsiteY11" fmla="*/ 74324 h 88650"/>
                    <a:gd name="connsiteX12" fmla="*/ 44053 w 55883"/>
                    <a:gd name="connsiteY12" fmla="*/ 45749 h 88650"/>
                    <a:gd name="connsiteX13" fmla="*/ 46435 w 55883"/>
                    <a:gd name="connsiteY13" fmla="*/ 40987 h 88650"/>
                    <a:gd name="connsiteX14" fmla="*/ 51197 w 55883"/>
                    <a:gd name="connsiteY14" fmla="*/ 38606 h 88650"/>
                    <a:gd name="connsiteX15" fmla="*/ 54769 w 55883"/>
                    <a:gd name="connsiteY15" fmla="*/ 506 h 88650"/>
                    <a:gd name="connsiteX16" fmla="*/ 51197 w 55883"/>
                    <a:gd name="connsiteY16" fmla="*/ 6459 h 88650"/>
                    <a:gd name="connsiteX17" fmla="*/ 45244 w 55883"/>
                    <a:gd name="connsiteY17" fmla="*/ 17174 h 88650"/>
                    <a:gd name="connsiteX18" fmla="*/ 34528 w 55883"/>
                    <a:gd name="connsiteY18" fmla="*/ 19556 h 88650"/>
                    <a:gd name="connsiteX19" fmla="*/ 23813 w 55883"/>
                    <a:gd name="connsiteY19" fmla="*/ 23127 h 88650"/>
                    <a:gd name="connsiteX20" fmla="*/ 10716 w 55883"/>
                    <a:gd name="connsiteY20" fmla="*/ 26699 h 88650"/>
                    <a:gd name="connsiteX21" fmla="*/ 4763 w 55883"/>
                    <a:gd name="connsiteY21" fmla="*/ 27890 h 88650"/>
                    <a:gd name="connsiteX22" fmla="*/ 14288 w 55883"/>
                    <a:gd name="connsiteY22" fmla="*/ 30271 h 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83" h="88650">
                      <a:moveTo>
                        <a:pt x="14288" y="30271"/>
                      </a:moveTo>
                      <a:lnTo>
                        <a:pt x="14288" y="30271"/>
                      </a:lnTo>
                      <a:cubicBezTo>
                        <a:pt x="11510" y="33446"/>
                        <a:pt x="8936" y="36813"/>
                        <a:pt x="5953" y="39796"/>
                      </a:cubicBezTo>
                      <a:cubicBezTo>
                        <a:pt x="-534" y="46283"/>
                        <a:pt x="2275" y="40118"/>
                        <a:pt x="0" y="46940"/>
                      </a:cubicBezTo>
                      <a:cubicBezTo>
                        <a:pt x="1191" y="54084"/>
                        <a:pt x="472" y="61826"/>
                        <a:pt x="3572" y="68371"/>
                      </a:cubicBezTo>
                      <a:cubicBezTo>
                        <a:pt x="4606" y="70553"/>
                        <a:pt x="8326" y="69221"/>
                        <a:pt x="10716" y="69562"/>
                      </a:cubicBezTo>
                      <a:cubicBezTo>
                        <a:pt x="13884" y="70014"/>
                        <a:pt x="17066" y="70355"/>
                        <a:pt x="20241" y="70752"/>
                      </a:cubicBezTo>
                      <a:cubicBezTo>
                        <a:pt x="22867" y="83889"/>
                        <a:pt x="18930" y="71497"/>
                        <a:pt x="25003" y="79087"/>
                      </a:cubicBezTo>
                      <a:cubicBezTo>
                        <a:pt x="31576" y="87302"/>
                        <a:pt x="19530" y="78217"/>
                        <a:pt x="29766" y="85040"/>
                      </a:cubicBezTo>
                      <a:cubicBezTo>
                        <a:pt x="30560" y="86231"/>
                        <a:pt x="30744" y="88331"/>
                        <a:pt x="32147" y="88612"/>
                      </a:cubicBezTo>
                      <a:cubicBezTo>
                        <a:pt x="33550" y="88893"/>
                        <a:pt x="35266" y="87589"/>
                        <a:pt x="35719" y="86231"/>
                      </a:cubicBezTo>
                      <a:cubicBezTo>
                        <a:pt x="36980" y="82447"/>
                        <a:pt x="36232" y="78255"/>
                        <a:pt x="36910" y="74324"/>
                      </a:cubicBezTo>
                      <a:cubicBezTo>
                        <a:pt x="39240" y="60809"/>
                        <a:pt x="39607" y="55751"/>
                        <a:pt x="44053" y="45749"/>
                      </a:cubicBezTo>
                      <a:cubicBezTo>
                        <a:pt x="44774" y="44127"/>
                        <a:pt x="45180" y="42242"/>
                        <a:pt x="46435" y="40987"/>
                      </a:cubicBezTo>
                      <a:cubicBezTo>
                        <a:pt x="47690" y="39732"/>
                        <a:pt x="49610" y="39400"/>
                        <a:pt x="51197" y="38606"/>
                      </a:cubicBezTo>
                      <a:cubicBezTo>
                        <a:pt x="55997" y="24204"/>
                        <a:pt x="56961" y="23529"/>
                        <a:pt x="54769" y="506"/>
                      </a:cubicBezTo>
                      <a:cubicBezTo>
                        <a:pt x="54550" y="-1798"/>
                        <a:pt x="52232" y="4389"/>
                        <a:pt x="51197" y="6459"/>
                      </a:cubicBezTo>
                      <a:cubicBezTo>
                        <a:pt x="49383" y="10087"/>
                        <a:pt x="48888" y="14571"/>
                        <a:pt x="45244" y="17174"/>
                      </a:cubicBezTo>
                      <a:cubicBezTo>
                        <a:pt x="44582" y="17647"/>
                        <a:pt x="34587" y="19539"/>
                        <a:pt x="34528" y="19556"/>
                      </a:cubicBezTo>
                      <a:cubicBezTo>
                        <a:pt x="30908" y="20590"/>
                        <a:pt x="23813" y="23127"/>
                        <a:pt x="23813" y="23127"/>
                      </a:cubicBezTo>
                      <a:cubicBezTo>
                        <a:pt x="17303" y="27468"/>
                        <a:pt x="22278" y="24920"/>
                        <a:pt x="10716" y="26699"/>
                      </a:cubicBezTo>
                      <a:cubicBezTo>
                        <a:pt x="8716" y="27007"/>
                        <a:pt x="5939" y="26243"/>
                        <a:pt x="4763" y="27890"/>
                      </a:cubicBezTo>
                      <a:cubicBezTo>
                        <a:pt x="3379" y="29828"/>
                        <a:pt x="12701" y="29874"/>
                        <a:pt x="14288" y="3027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6" name="任意多边形: 形状 1195">
                  <a:extLst>
                    <a:ext uri="{FF2B5EF4-FFF2-40B4-BE49-F238E27FC236}">
                      <a16:creationId xmlns:a16="http://schemas.microsoft.com/office/drawing/2014/main" id="{865B52BF-19FF-4388-0AE4-3FA2044CD4E8}"/>
                    </a:ext>
                  </a:extLst>
                </p:cNvPr>
                <p:cNvSpPr/>
                <p:nvPr/>
              </p:nvSpPr>
              <p:spPr>
                <a:xfrm>
                  <a:off x="572691" y="1172766"/>
                  <a:ext cx="64370" cy="39290"/>
                </a:xfrm>
                <a:custGeom>
                  <a:avLst/>
                  <a:gdLst>
                    <a:gd name="connsiteX0" fmla="*/ 0 w 64370"/>
                    <a:gd name="connsiteY0" fmla="*/ 10715 h 39290"/>
                    <a:gd name="connsiteX1" fmla="*/ 0 w 64370"/>
                    <a:gd name="connsiteY1" fmla="*/ 10715 h 39290"/>
                    <a:gd name="connsiteX2" fmla="*/ 14287 w 64370"/>
                    <a:gd name="connsiteY2" fmla="*/ 3572 h 39290"/>
                    <a:gd name="connsiteX3" fmla="*/ 17859 w 64370"/>
                    <a:gd name="connsiteY3" fmla="*/ 4762 h 39290"/>
                    <a:gd name="connsiteX4" fmla="*/ 28575 w 64370"/>
                    <a:gd name="connsiteY4" fmla="*/ 8334 h 39290"/>
                    <a:gd name="connsiteX5" fmla="*/ 32147 w 64370"/>
                    <a:gd name="connsiteY5" fmla="*/ 4762 h 39290"/>
                    <a:gd name="connsiteX6" fmla="*/ 40481 w 64370"/>
                    <a:gd name="connsiteY6" fmla="*/ 2381 h 39290"/>
                    <a:gd name="connsiteX7" fmla="*/ 47625 w 64370"/>
                    <a:gd name="connsiteY7" fmla="*/ 0 h 39290"/>
                    <a:gd name="connsiteX8" fmla="*/ 63103 w 64370"/>
                    <a:gd name="connsiteY8" fmla="*/ 3572 h 39290"/>
                    <a:gd name="connsiteX9" fmla="*/ 64293 w 64370"/>
                    <a:gd name="connsiteY9" fmla="*/ 7143 h 39290"/>
                    <a:gd name="connsiteX10" fmla="*/ 58340 w 64370"/>
                    <a:gd name="connsiteY10" fmla="*/ 28575 h 39290"/>
                    <a:gd name="connsiteX11" fmla="*/ 53578 w 64370"/>
                    <a:gd name="connsiteY11" fmla="*/ 32147 h 39290"/>
                    <a:gd name="connsiteX12" fmla="*/ 50006 w 64370"/>
                    <a:gd name="connsiteY12" fmla="*/ 35718 h 39290"/>
                    <a:gd name="connsiteX13" fmla="*/ 35718 w 64370"/>
                    <a:gd name="connsiteY13" fmla="*/ 39290 h 39290"/>
                    <a:gd name="connsiteX14" fmla="*/ 15478 w 64370"/>
                    <a:gd name="connsiteY14" fmla="*/ 32147 h 39290"/>
                    <a:gd name="connsiteX15" fmla="*/ 11906 w 64370"/>
                    <a:gd name="connsiteY15" fmla="*/ 29765 h 39290"/>
                    <a:gd name="connsiteX16" fmla="*/ 8334 w 64370"/>
                    <a:gd name="connsiteY16" fmla="*/ 11906 h 39290"/>
                    <a:gd name="connsiteX17" fmla="*/ 0 w 64370"/>
                    <a:gd name="connsiteY17" fmla="*/ 10715 h 3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370" h="39290">
                      <a:moveTo>
                        <a:pt x="0" y="10715"/>
                      </a:moveTo>
                      <a:lnTo>
                        <a:pt x="0" y="10715"/>
                      </a:lnTo>
                      <a:cubicBezTo>
                        <a:pt x="5590" y="6722"/>
                        <a:pt x="7589" y="3572"/>
                        <a:pt x="14287" y="3572"/>
                      </a:cubicBezTo>
                      <a:cubicBezTo>
                        <a:pt x="15542" y="3572"/>
                        <a:pt x="16668" y="4365"/>
                        <a:pt x="17859" y="4762"/>
                      </a:cubicBezTo>
                      <a:cubicBezTo>
                        <a:pt x="22244" y="9147"/>
                        <a:pt x="22051" y="11596"/>
                        <a:pt x="28575" y="8334"/>
                      </a:cubicBezTo>
                      <a:cubicBezTo>
                        <a:pt x="30081" y="7581"/>
                        <a:pt x="30641" y="5515"/>
                        <a:pt x="32147" y="4762"/>
                      </a:cubicBezTo>
                      <a:cubicBezTo>
                        <a:pt x="34731" y="3470"/>
                        <a:pt x="37720" y="3231"/>
                        <a:pt x="40481" y="2381"/>
                      </a:cubicBezTo>
                      <a:cubicBezTo>
                        <a:pt x="42880" y="1643"/>
                        <a:pt x="45244" y="794"/>
                        <a:pt x="47625" y="0"/>
                      </a:cubicBezTo>
                      <a:cubicBezTo>
                        <a:pt x="52784" y="1191"/>
                        <a:pt x="58236" y="1486"/>
                        <a:pt x="63103" y="3572"/>
                      </a:cubicBezTo>
                      <a:cubicBezTo>
                        <a:pt x="64256" y="4066"/>
                        <a:pt x="64528" y="5910"/>
                        <a:pt x="64293" y="7143"/>
                      </a:cubicBezTo>
                      <a:cubicBezTo>
                        <a:pt x="62906" y="14426"/>
                        <a:pt x="61260" y="21760"/>
                        <a:pt x="58340" y="28575"/>
                      </a:cubicBezTo>
                      <a:cubicBezTo>
                        <a:pt x="57558" y="30399"/>
                        <a:pt x="55085" y="30856"/>
                        <a:pt x="53578" y="32147"/>
                      </a:cubicBezTo>
                      <a:cubicBezTo>
                        <a:pt x="52300" y="33243"/>
                        <a:pt x="51478" y="34900"/>
                        <a:pt x="50006" y="35718"/>
                      </a:cubicBezTo>
                      <a:cubicBezTo>
                        <a:pt x="45959" y="37966"/>
                        <a:pt x="40157" y="38551"/>
                        <a:pt x="35718" y="39290"/>
                      </a:cubicBezTo>
                      <a:cubicBezTo>
                        <a:pt x="28414" y="37203"/>
                        <a:pt x="22333" y="35575"/>
                        <a:pt x="15478" y="32147"/>
                      </a:cubicBezTo>
                      <a:cubicBezTo>
                        <a:pt x="14198" y="31507"/>
                        <a:pt x="13097" y="30559"/>
                        <a:pt x="11906" y="29765"/>
                      </a:cubicBezTo>
                      <a:cubicBezTo>
                        <a:pt x="5311" y="9979"/>
                        <a:pt x="14209" y="38338"/>
                        <a:pt x="8334" y="11906"/>
                      </a:cubicBezTo>
                      <a:cubicBezTo>
                        <a:pt x="8248" y="11518"/>
                        <a:pt x="1389" y="10913"/>
                        <a:pt x="0" y="10715"/>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7" name="任意多边形: 形状 1196">
                  <a:extLst>
                    <a:ext uri="{FF2B5EF4-FFF2-40B4-BE49-F238E27FC236}">
                      <a16:creationId xmlns:a16="http://schemas.microsoft.com/office/drawing/2014/main" id="{8E82FDA9-7C1C-F5F3-7DDB-0A1933009693}"/>
                    </a:ext>
                  </a:extLst>
                </p:cNvPr>
                <p:cNvSpPr/>
                <p:nvPr/>
              </p:nvSpPr>
              <p:spPr>
                <a:xfrm>
                  <a:off x="833438" y="1261498"/>
                  <a:ext cx="69072" cy="49569"/>
                </a:xfrm>
                <a:custGeom>
                  <a:avLst/>
                  <a:gdLst>
                    <a:gd name="connsiteX0" fmla="*/ 19050 w 69072"/>
                    <a:gd name="connsiteY0" fmla="*/ 25568 h 49569"/>
                    <a:gd name="connsiteX1" fmla="*/ 19050 w 69072"/>
                    <a:gd name="connsiteY1" fmla="*/ 25568 h 49569"/>
                    <a:gd name="connsiteX2" fmla="*/ 16668 w 69072"/>
                    <a:gd name="connsiteY2" fmla="*/ 36283 h 49569"/>
                    <a:gd name="connsiteX3" fmla="*/ 14287 w 69072"/>
                    <a:gd name="connsiteY3" fmla="*/ 39855 h 49569"/>
                    <a:gd name="connsiteX4" fmla="*/ 11906 w 69072"/>
                    <a:gd name="connsiteY4" fmla="*/ 46999 h 49569"/>
                    <a:gd name="connsiteX5" fmla="*/ 17859 w 69072"/>
                    <a:gd name="connsiteY5" fmla="*/ 49380 h 49569"/>
                    <a:gd name="connsiteX6" fmla="*/ 35718 w 69072"/>
                    <a:gd name="connsiteY6" fmla="*/ 46999 h 49569"/>
                    <a:gd name="connsiteX7" fmla="*/ 38100 w 69072"/>
                    <a:gd name="connsiteY7" fmla="*/ 42236 h 49569"/>
                    <a:gd name="connsiteX8" fmla="*/ 58340 w 69072"/>
                    <a:gd name="connsiteY8" fmla="*/ 35093 h 49569"/>
                    <a:gd name="connsiteX9" fmla="*/ 58340 w 69072"/>
                    <a:gd name="connsiteY9" fmla="*/ 18424 h 49569"/>
                    <a:gd name="connsiteX10" fmla="*/ 60721 w 69072"/>
                    <a:gd name="connsiteY10" fmla="*/ 14852 h 49569"/>
                    <a:gd name="connsiteX11" fmla="*/ 64293 w 69072"/>
                    <a:gd name="connsiteY11" fmla="*/ 13661 h 49569"/>
                    <a:gd name="connsiteX12" fmla="*/ 69056 w 69072"/>
                    <a:gd name="connsiteY12" fmla="*/ 10090 h 49569"/>
                    <a:gd name="connsiteX13" fmla="*/ 54768 w 69072"/>
                    <a:gd name="connsiteY13" fmla="*/ 4136 h 49569"/>
                    <a:gd name="connsiteX14" fmla="*/ 23812 w 69072"/>
                    <a:gd name="connsiteY14" fmla="*/ 2946 h 49569"/>
                    <a:gd name="connsiteX15" fmla="*/ 11906 w 69072"/>
                    <a:gd name="connsiteY15" fmla="*/ 7708 h 49569"/>
                    <a:gd name="connsiteX16" fmla="*/ 8334 w 69072"/>
                    <a:gd name="connsiteY16" fmla="*/ 10090 h 49569"/>
                    <a:gd name="connsiteX17" fmla="*/ 3571 w 69072"/>
                    <a:gd name="connsiteY17" fmla="*/ 11280 h 49569"/>
                    <a:gd name="connsiteX18" fmla="*/ 0 w 69072"/>
                    <a:gd name="connsiteY18" fmla="*/ 12471 h 49569"/>
                    <a:gd name="connsiteX19" fmla="*/ 19050 w 69072"/>
                    <a:gd name="connsiteY19" fmla="*/ 25568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072" h="49569">
                      <a:moveTo>
                        <a:pt x="19050" y="25568"/>
                      </a:moveTo>
                      <a:lnTo>
                        <a:pt x="19050" y="25568"/>
                      </a:lnTo>
                      <a:cubicBezTo>
                        <a:pt x="18256" y="29140"/>
                        <a:pt x="17825" y="32812"/>
                        <a:pt x="16668" y="36283"/>
                      </a:cubicBezTo>
                      <a:cubicBezTo>
                        <a:pt x="16215" y="37640"/>
                        <a:pt x="14868" y="38547"/>
                        <a:pt x="14287" y="39855"/>
                      </a:cubicBezTo>
                      <a:cubicBezTo>
                        <a:pt x="13268" y="42149"/>
                        <a:pt x="11906" y="46999"/>
                        <a:pt x="11906" y="46999"/>
                      </a:cubicBezTo>
                      <a:cubicBezTo>
                        <a:pt x="13890" y="47793"/>
                        <a:pt x="15726" y="49254"/>
                        <a:pt x="17859" y="49380"/>
                      </a:cubicBezTo>
                      <a:cubicBezTo>
                        <a:pt x="27767" y="49963"/>
                        <a:pt x="29091" y="49209"/>
                        <a:pt x="35718" y="46999"/>
                      </a:cubicBezTo>
                      <a:cubicBezTo>
                        <a:pt x="36512" y="45411"/>
                        <a:pt x="36945" y="43584"/>
                        <a:pt x="38100" y="42236"/>
                      </a:cubicBezTo>
                      <a:cubicBezTo>
                        <a:pt x="42820" y="36730"/>
                        <a:pt x="52153" y="36330"/>
                        <a:pt x="58340" y="35093"/>
                      </a:cubicBezTo>
                      <a:cubicBezTo>
                        <a:pt x="56073" y="28288"/>
                        <a:pt x="55959" y="29537"/>
                        <a:pt x="58340" y="18424"/>
                      </a:cubicBezTo>
                      <a:cubicBezTo>
                        <a:pt x="58640" y="17025"/>
                        <a:pt x="59604" y="15746"/>
                        <a:pt x="60721" y="14852"/>
                      </a:cubicBezTo>
                      <a:cubicBezTo>
                        <a:pt x="61701" y="14068"/>
                        <a:pt x="63102" y="14058"/>
                        <a:pt x="64293" y="13661"/>
                      </a:cubicBezTo>
                      <a:cubicBezTo>
                        <a:pt x="65881" y="12471"/>
                        <a:pt x="69336" y="12054"/>
                        <a:pt x="69056" y="10090"/>
                      </a:cubicBezTo>
                      <a:cubicBezTo>
                        <a:pt x="68276" y="4626"/>
                        <a:pt x="57486" y="4524"/>
                        <a:pt x="54768" y="4136"/>
                      </a:cubicBezTo>
                      <a:cubicBezTo>
                        <a:pt x="43147" y="-1675"/>
                        <a:pt x="47058" y="-686"/>
                        <a:pt x="23812" y="2946"/>
                      </a:cubicBezTo>
                      <a:cubicBezTo>
                        <a:pt x="19589" y="3606"/>
                        <a:pt x="15462" y="5337"/>
                        <a:pt x="11906" y="7708"/>
                      </a:cubicBezTo>
                      <a:cubicBezTo>
                        <a:pt x="10715" y="8502"/>
                        <a:pt x="9649" y="9526"/>
                        <a:pt x="8334" y="10090"/>
                      </a:cubicBezTo>
                      <a:cubicBezTo>
                        <a:pt x="6830" y="10735"/>
                        <a:pt x="5145" y="10830"/>
                        <a:pt x="3571" y="11280"/>
                      </a:cubicBezTo>
                      <a:cubicBezTo>
                        <a:pt x="2364" y="11625"/>
                        <a:pt x="1190" y="12074"/>
                        <a:pt x="0" y="12471"/>
                      </a:cubicBezTo>
                      <a:cubicBezTo>
                        <a:pt x="1585" y="33093"/>
                        <a:pt x="15875" y="23385"/>
                        <a:pt x="19050" y="2556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8" name="任意多边形: 形状 1197">
                  <a:extLst>
                    <a:ext uri="{FF2B5EF4-FFF2-40B4-BE49-F238E27FC236}">
                      <a16:creationId xmlns:a16="http://schemas.microsoft.com/office/drawing/2014/main" id="{BAD68119-BD36-6FBD-10B3-8CC096149833}"/>
                    </a:ext>
                  </a:extLst>
                </p:cNvPr>
                <p:cNvSpPr/>
                <p:nvPr/>
              </p:nvSpPr>
              <p:spPr>
                <a:xfrm>
                  <a:off x="872728" y="1213247"/>
                  <a:ext cx="73819" cy="50006"/>
                </a:xfrm>
                <a:custGeom>
                  <a:avLst/>
                  <a:gdLst>
                    <a:gd name="connsiteX0" fmla="*/ 41672 w 73819"/>
                    <a:gd name="connsiteY0" fmla="*/ 8334 h 50006"/>
                    <a:gd name="connsiteX1" fmla="*/ 41672 w 73819"/>
                    <a:gd name="connsiteY1" fmla="*/ 8334 h 50006"/>
                    <a:gd name="connsiteX2" fmla="*/ 57150 w 73819"/>
                    <a:gd name="connsiteY2" fmla="*/ 7144 h 50006"/>
                    <a:gd name="connsiteX3" fmla="*/ 61913 w 73819"/>
                    <a:gd name="connsiteY3" fmla="*/ 2381 h 50006"/>
                    <a:gd name="connsiteX4" fmla="*/ 72628 w 73819"/>
                    <a:gd name="connsiteY4" fmla="*/ 0 h 50006"/>
                    <a:gd name="connsiteX5" fmla="*/ 73819 w 73819"/>
                    <a:gd name="connsiteY5" fmla="*/ 5953 h 50006"/>
                    <a:gd name="connsiteX6" fmla="*/ 71438 w 73819"/>
                    <a:gd name="connsiteY6" fmla="*/ 17859 h 50006"/>
                    <a:gd name="connsiteX7" fmla="*/ 72628 w 73819"/>
                    <a:gd name="connsiteY7" fmla="*/ 26194 h 50006"/>
                    <a:gd name="connsiteX8" fmla="*/ 67866 w 73819"/>
                    <a:gd name="connsiteY8" fmla="*/ 27384 h 50006"/>
                    <a:gd name="connsiteX9" fmla="*/ 63103 w 73819"/>
                    <a:gd name="connsiteY9" fmla="*/ 29766 h 50006"/>
                    <a:gd name="connsiteX10" fmla="*/ 59531 w 73819"/>
                    <a:gd name="connsiteY10" fmla="*/ 34528 h 50006"/>
                    <a:gd name="connsiteX11" fmla="*/ 52388 w 73819"/>
                    <a:gd name="connsiteY11" fmla="*/ 41672 h 50006"/>
                    <a:gd name="connsiteX12" fmla="*/ 48816 w 73819"/>
                    <a:gd name="connsiteY12" fmla="*/ 46434 h 50006"/>
                    <a:gd name="connsiteX13" fmla="*/ 46435 w 73819"/>
                    <a:gd name="connsiteY13" fmla="*/ 48816 h 50006"/>
                    <a:gd name="connsiteX14" fmla="*/ 34528 w 73819"/>
                    <a:gd name="connsiteY14" fmla="*/ 50006 h 50006"/>
                    <a:gd name="connsiteX15" fmla="*/ 23813 w 73819"/>
                    <a:gd name="connsiteY15" fmla="*/ 48816 h 50006"/>
                    <a:gd name="connsiteX16" fmla="*/ 20241 w 73819"/>
                    <a:gd name="connsiteY16" fmla="*/ 45244 h 50006"/>
                    <a:gd name="connsiteX17" fmla="*/ 15478 w 73819"/>
                    <a:gd name="connsiteY17" fmla="*/ 44053 h 50006"/>
                    <a:gd name="connsiteX18" fmla="*/ 3572 w 73819"/>
                    <a:gd name="connsiteY18" fmla="*/ 45244 h 50006"/>
                    <a:gd name="connsiteX19" fmla="*/ 0 w 73819"/>
                    <a:gd name="connsiteY19" fmla="*/ 33337 h 50006"/>
                    <a:gd name="connsiteX20" fmla="*/ 8335 w 73819"/>
                    <a:gd name="connsiteY20" fmla="*/ 26194 h 50006"/>
                    <a:gd name="connsiteX21" fmla="*/ 10716 w 73819"/>
                    <a:gd name="connsiteY21" fmla="*/ 22622 h 50006"/>
                    <a:gd name="connsiteX22" fmla="*/ 19050 w 73819"/>
                    <a:gd name="connsiteY22" fmla="*/ 17859 h 50006"/>
                    <a:gd name="connsiteX23" fmla="*/ 30956 w 73819"/>
                    <a:gd name="connsiteY23" fmla="*/ 13097 h 50006"/>
                    <a:gd name="connsiteX24" fmla="*/ 39291 w 73819"/>
                    <a:gd name="connsiteY24" fmla="*/ 10716 h 50006"/>
                    <a:gd name="connsiteX25" fmla="*/ 41672 w 73819"/>
                    <a:gd name="connsiteY25" fmla="*/ 8334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819" h="50006">
                      <a:moveTo>
                        <a:pt x="41672" y="8334"/>
                      </a:moveTo>
                      <a:lnTo>
                        <a:pt x="41672" y="8334"/>
                      </a:lnTo>
                      <a:cubicBezTo>
                        <a:pt x="46831" y="7937"/>
                        <a:pt x="52186" y="8604"/>
                        <a:pt x="57150" y="7144"/>
                      </a:cubicBezTo>
                      <a:cubicBezTo>
                        <a:pt x="59304" y="6510"/>
                        <a:pt x="59721" y="2868"/>
                        <a:pt x="61913" y="2381"/>
                      </a:cubicBezTo>
                      <a:lnTo>
                        <a:pt x="72628" y="0"/>
                      </a:lnTo>
                      <a:cubicBezTo>
                        <a:pt x="73025" y="1984"/>
                        <a:pt x="73819" y="3929"/>
                        <a:pt x="73819" y="5953"/>
                      </a:cubicBezTo>
                      <a:cubicBezTo>
                        <a:pt x="73819" y="8868"/>
                        <a:pt x="72224" y="14715"/>
                        <a:pt x="71438" y="17859"/>
                      </a:cubicBezTo>
                      <a:cubicBezTo>
                        <a:pt x="71835" y="20637"/>
                        <a:pt x="73613" y="23566"/>
                        <a:pt x="72628" y="26194"/>
                      </a:cubicBezTo>
                      <a:cubicBezTo>
                        <a:pt x="72053" y="27726"/>
                        <a:pt x="69398" y="26809"/>
                        <a:pt x="67866" y="27384"/>
                      </a:cubicBezTo>
                      <a:cubicBezTo>
                        <a:pt x="66204" y="28007"/>
                        <a:pt x="64691" y="28972"/>
                        <a:pt x="63103" y="29766"/>
                      </a:cubicBezTo>
                      <a:cubicBezTo>
                        <a:pt x="61912" y="31353"/>
                        <a:pt x="60858" y="33053"/>
                        <a:pt x="59531" y="34528"/>
                      </a:cubicBezTo>
                      <a:cubicBezTo>
                        <a:pt x="57278" y="37031"/>
                        <a:pt x="54409" y="38978"/>
                        <a:pt x="52388" y="41672"/>
                      </a:cubicBezTo>
                      <a:cubicBezTo>
                        <a:pt x="51197" y="43259"/>
                        <a:pt x="50086" y="44910"/>
                        <a:pt x="48816" y="46434"/>
                      </a:cubicBezTo>
                      <a:cubicBezTo>
                        <a:pt x="48097" y="47296"/>
                        <a:pt x="47524" y="48544"/>
                        <a:pt x="46435" y="48816"/>
                      </a:cubicBezTo>
                      <a:cubicBezTo>
                        <a:pt x="42565" y="49783"/>
                        <a:pt x="38497" y="49609"/>
                        <a:pt x="34528" y="50006"/>
                      </a:cubicBezTo>
                      <a:cubicBezTo>
                        <a:pt x="30956" y="49609"/>
                        <a:pt x="27222" y="49952"/>
                        <a:pt x="23813" y="48816"/>
                      </a:cubicBezTo>
                      <a:cubicBezTo>
                        <a:pt x="22216" y="48284"/>
                        <a:pt x="21703" y="46079"/>
                        <a:pt x="20241" y="45244"/>
                      </a:cubicBezTo>
                      <a:cubicBezTo>
                        <a:pt x="18820" y="44432"/>
                        <a:pt x="17066" y="44450"/>
                        <a:pt x="15478" y="44053"/>
                      </a:cubicBezTo>
                      <a:cubicBezTo>
                        <a:pt x="11509" y="44450"/>
                        <a:pt x="7254" y="46778"/>
                        <a:pt x="3572" y="45244"/>
                      </a:cubicBezTo>
                      <a:cubicBezTo>
                        <a:pt x="2764" y="44907"/>
                        <a:pt x="437" y="35085"/>
                        <a:pt x="0" y="33337"/>
                      </a:cubicBezTo>
                      <a:cubicBezTo>
                        <a:pt x="2467" y="25941"/>
                        <a:pt x="-851" y="33083"/>
                        <a:pt x="8335" y="26194"/>
                      </a:cubicBezTo>
                      <a:cubicBezTo>
                        <a:pt x="9480" y="25335"/>
                        <a:pt x="9704" y="23634"/>
                        <a:pt x="10716" y="22622"/>
                      </a:cubicBezTo>
                      <a:cubicBezTo>
                        <a:pt x="13524" y="19814"/>
                        <a:pt x="15788" y="20190"/>
                        <a:pt x="19050" y="17859"/>
                      </a:cubicBezTo>
                      <a:cubicBezTo>
                        <a:pt x="27382" y="11906"/>
                        <a:pt x="16329" y="15186"/>
                        <a:pt x="30956" y="13097"/>
                      </a:cubicBezTo>
                      <a:cubicBezTo>
                        <a:pt x="33136" y="12370"/>
                        <a:pt x="37150" y="10930"/>
                        <a:pt x="39291" y="10716"/>
                      </a:cubicBezTo>
                      <a:cubicBezTo>
                        <a:pt x="41661" y="10479"/>
                        <a:pt x="41275" y="8731"/>
                        <a:pt x="41672" y="833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9" name="任意多边形: 形状 1198">
                  <a:extLst>
                    <a:ext uri="{FF2B5EF4-FFF2-40B4-BE49-F238E27FC236}">
                      <a16:creationId xmlns:a16="http://schemas.microsoft.com/office/drawing/2014/main" id="{3B0D7BEC-524F-4ACB-7BC0-49D58A6018D1}"/>
                    </a:ext>
                  </a:extLst>
                </p:cNvPr>
                <p:cNvSpPr/>
                <p:nvPr/>
              </p:nvSpPr>
              <p:spPr>
                <a:xfrm>
                  <a:off x="738465" y="1052511"/>
                  <a:ext cx="42585" cy="42863"/>
                </a:xfrm>
                <a:custGeom>
                  <a:avLst/>
                  <a:gdLst>
                    <a:gd name="connsiteX0" fmla="*/ 913 w 42585"/>
                    <a:gd name="connsiteY0" fmla="*/ 2382 h 42863"/>
                    <a:gd name="connsiteX1" fmla="*/ 913 w 42585"/>
                    <a:gd name="connsiteY1" fmla="*/ 2382 h 42863"/>
                    <a:gd name="connsiteX2" fmla="*/ 14010 w 42585"/>
                    <a:gd name="connsiteY2" fmla="*/ 1191 h 42863"/>
                    <a:gd name="connsiteX3" fmla="*/ 18773 w 42585"/>
                    <a:gd name="connsiteY3" fmla="*/ 0 h 42863"/>
                    <a:gd name="connsiteX4" fmla="*/ 42585 w 42585"/>
                    <a:gd name="connsiteY4" fmla="*/ 1191 h 42863"/>
                    <a:gd name="connsiteX5" fmla="*/ 40204 w 42585"/>
                    <a:gd name="connsiteY5" fmla="*/ 7144 h 42863"/>
                    <a:gd name="connsiteX6" fmla="*/ 36632 w 42585"/>
                    <a:gd name="connsiteY6" fmla="*/ 9525 h 42863"/>
                    <a:gd name="connsiteX7" fmla="*/ 35441 w 42585"/>
                    <a:gd name="connsiteY7" fmla="*/ 14288 h 42863"/>
                    <a:gd name="connsiteX8" fmla="*/ 33060 w 42585"/>
                    <a:gd name="connsiteY8" fmla="*/ 17860 h 42863"/>
                    <a:gd name="connsiteX9" fmla="*/ 31869 w 42585"/>
                    <a:gd name="connsiteY9" fmla="*/ 38100 h 42863"/>
                    <a:gd name="connsiteX10" fmla="*/ 29488 w 42585"/>
                    <a:gd name="connsiteY10" fmla="*/ 40482 h 42863"/>
                    <a:gd name="connsiteX11" fmla="*/ 21154 w 42585"/>
                    <a:gd name="connsiteY11" fmla="*/ 42863 h 42863"/>
                    <a:gd name="connsiteX12" fmla="*/ 10438 w 42585"/>
                    <a:gd name="connsiteY12" fmla="*/ 41672 h 42863"/>
                    <a:gd name="connsiteX13" fmla="*/ 6866 w 42585"/>
                    <a:gd name="connsiteY13" fmla="*/ 40482 h 42863"/>
                    <a:gd name="connsiteX14" fmla="*/ 5676 w 42585"/>
                    <a:gd name="connsiteY14" fmla="*/ 36910 h 42863"/>
                    <a:gd name="connsiteX15" fmla="*/ 4485 w 42585"/>
                    <a:gd name="connsiteY15" fmla="*/ 29766 h 42863"/>
                    <a:gd name="connsiteX16" fmla="*/ 3294 w 42585"/>
                    <a:gd name="connsiteY16" fmla="*/ 23813 h 42863"/>
                    <a:gd name="connsiteX17" fmla="*/ 2104 w 42585"/>
                    <a:gd name="connsiteY17" fmla="*/ 11907 h 42863"/>
                    <a:gd name="connsiteX18" fmla="*/ 913 w 42585"/>
                    <a:gd name="connsiteY18" fmla="*/ 2382 h 4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85" h="42863">
                      <a:moveTo>
                        <a:pt x="913" y="2382"/>
                      </a:moveTo>
                      <a:lnTo>
                        <a:pt x="913" y="2382"/>
                      </a:lnTo>
                      <a:cubicBezTo>
                        <a:pt x="5279" y="1985"/>
                        <a:pt x="9665" y="1771"/>
                        <a:pt x="14010" y="1191"/>
                      </a:cubicBezTo>
                      <a:cubicBezTo>
                        <a:pt x="15632" y="975"/>
                        <a:pt x="17136" y="0"/>
                        <a:pt x="18773" y="0"/>
                      </a:cubicBezTo>
                      <a:cubicBezTo>
                        <a:pt x="26720" y="0"/>
                        <a:pt x="34648" y="794"/>
                        <a:pt x="42585" y="1191"/>
                      </a:cubicBezTo>
                      <a:cubicBezTo>
                        <a:pt x="41791" y="3175"/>
                        <a:pt x="41446" y="5405"/>
                        <a:pt x="40204" y="7144"/>
                      </a:cubicBezTo>
                      <a:cubicBezTo>
                        <a:pt x="39372" y="8308"/>
                        <a:pt x="37426" y="8334"/>
                        <a:pt x="36632" y="9525"/>
                      </a:cubicBezTo>
                      <a:cubicBezTo>
                        <a:pt x="35724" y="10887"/>
                        <a:pt x="36086" y="12784"/>
                        <a:pt x="35441" y="14288"/>
                      </a:cubicBezTo>
                      <a:cubicBezTo>
                        <a:pt x="34877" y="15603"/>
                        <a:pt x="33854" y="16669"/>
                        <a:pt x="33060" y="17860"/>
                      </a:cubicBezTo>
                      <a:cubicBezTo>
                        <a:pt x="34049" y="27746"/>
                        <a:pt x="35702" y="29477"/>
                        <a:pt x="31869" y="38100"/>
                      </a:cubicBezTo>
                      <a:cubicBezTo>
                        <a:pt x="31413" y="39126"/>
                        <a:pt x="30514" y="40026"/>
                        <a:pt x="29488" y="40482"/>
                      </a:cubicBezTo>
                      <a:cubicBezTo>
                        <a:pt x="26848" y="41656"/>
                        <a:pt x="23932" y="42069"/>
                        <a:pt x="21154" y="42863"/>
                      </a:cubicBezTo>
                      <a:cubicBezTo>
                        <a:pt x="17582" y="42466"/>
                        <a:pt x="13983" y="42263"/>
                        <a:pt x="10438" y="41672"/>
                      </a:cubicBezTo>
                      <a:cubicBezTo>
                        <a:pt x="9200" y="41466"/>
                        <a:pt x="7753" y="41369"/>
                        <a:pt x="6866" y="40482"/>
                      </a:cubicBezTo>
                      <a:cubicBezTo>
                        <a:pt x="5979" y="39595"/>
                        <a:pt x="5948" y="38135"/>
                        <a:pt x="5676" y="36910"/>
                      </a:cubicBezTo>
                      <a:cubicBezTo>
                        <a:pt x="5152" y="34553"/>
                        <a:pt x="4917" y="32141"/>
                        <a:pt x="4485" y="29766"/>
                      </a:cubicBezTo>
                      <a:cubicBezTo>
                        <a:pt x="4123" y="27775"/>
                        <a:pt x="3691" y="25797"/>
                        <a:pt x="3294" y="23813"/>
                      </a:cubicBezTo>
                      <a:cubicBezTo>
                        <a:pt x="2897" y="19844"/>
                        <a:pt x="3171" y="15750"/>
                        <a:pt x="2104" y="11907"/>
                      </a:cubicBezTo>
                      <a:cubicBezTo>
                        <a:pt x="-1929" y="-2613"/>
                        <a:pt x="1112" y="3970"/>
                        <a:pt x="913" y="238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0" name="任意多边形: 形状 1199">
                  <a:extLst>
                    <a:ext uri="{FF2B5EF4-FFF2-40B4-BE49-F238E27FC236}">
                      <a16:creationId xmlns:a16="http://schemas.microsoft.com/office/drawing/2014/main" id="{8AB1D3D4-3FB2-4EAD-3592-A8AA6EFD2F2B}"/>
                    </a:ext>
                  </a:extLst>
                </p:cNvPr>
                <p:cNvSpPr/>
                <p:nvPr/>
              </p:nvSpPr>
              <p:spPr>
                <a:xfrm>
                  <a:off x="789384" y="1053980"/>
                  <a:ext cx="34528" cy="59054"/>
                </a:xfrm>
                <a:custGeom>
                  <a:avLst/>
                  <a:gdLst>
                    <a:gd name="connsiteX0" fmla="*/ 0 w 34528"/>
                    <a:gd name="connsiteY0" fmla="*/ 914 h 59054"/>
                    <a:gd name="connsiteX1" fmla="*/ 0 w 34528"/>
                    <a:gd name="connsiteY1" fmla="*/ 914 h 59054"/>
                    <a:gd name="connsiteX2" fmla="*/ 26193 w 34528"/>
                    <a:gd name="connsiteY2" fmla="*/ 14011 h 59054"/>
                    <a:gd name="connsiteX3" fmla="*/ 25003 w 34528"/>
                    <a:gd name="connsiteY3" fmla="*/ 18773 h 59054"/>
                    <a:gd name="connsiteX4" fmla="*/ 29765 w 34528"/>
                    <a:gd name="connsiteY4" fmla="*/ 37823 h 59054"/>
                    <a:gd name="connsiteX5" fmla="*/ 34528 w 34528"/>
                    <a:gd name="connsiteY5" fmla="*/ 44967 h 59054"/>
                    <a:gd name="connsiteX6" fmla="*/ 10715 w 34528"/>
                    <a:gd name="connsiteY6" fmla="*/ 44967 h 59054"/>
                    <a:gd name="connsiteX7" fmla="*/ 3572 w 34528"/>
                    <a:gd name="connsiteY7" fmla="*/ 8058 h 59054"/>
                    <a:gd name="connsiteX8" fmla="*/ 0 w 34528"/>
                    <a:gd name="connsiteY8" fmla="*/ 6867 h 59054"/>
                    <a:gd name="connsiteX9" fmla="*/ 0 w 34528"/>
                    <a:gd name="connsiteY9" fmla="*/ 914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28" h="59054">
                      <a:moveTo>
                        <a:pt x="0" y="914"/>
                      </a:moveTo>
                      <a:lnTo>
                        <a:pt x="0" y="914"/>
                      </a:lnTo>
                      <a:cubicBezTo>
                        <a:pt x="29322" y="2188"/>
                        <a:pt x="29187" y="-6948"/>
                        <a:pt x="26193" y="14011"/>
                      </a:cubicBezTo>
                      <a:cubicBezTo>
                        <a:pt x="25962" y="15631"/>
                        <a:pt x="25400" y="17186"/>
                        <a:pt x="25003" y="18773"/>
                      </a:cubicBezTo>
                      <a:cubicBezTo>
                        <a:pt x="26590" y="25123"/>
                        <a:pt x="27528" y="31672"/>
                        <a:pt x="29765" y="37823"/>
                      </a:cubicBezTo>
                      <a:cubicBezTo>
                        <a:pt x="30743" y="40513"/>
                        <a:pt x="34528" y="44967"/>
                        <a:pt x="34528" y="44967"/>
                      </a:cubicBezTo>
                      <a:cubicBezTo>
                        <a:pt x="30665" y="52693"/>
                        <a:pt x="24791" y="72377"/>
                        <a:pt x="10715" y="44967"/>
                      </a:cubicBezTo>
                      <a:cubicBezTo>
                        <a:pt x="-546" y="23037"/>
                        <a:pt x="17703" y="15124"/>
                        <a:pt x="3572" y="8058"/>
                      </a:cubicBezTo>
                      <a:cubicBezTo>
                        <a:pt x="2449" y="7497"/>
                        <a:pt x="1191" y="7264"/>
                        <a:pt x="0" y="6867"/>
                      </a:cubicBezTo>
                      <a:lnTo>
                        <a:pt x="0" y="914"/>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1" name="任意多边形: 形状 1200">
                  <a:extLst>
                    <a:ext uri="{FF2B5EF4-FFF2-40B4-BE49-F238E27FC236}">
                      <a16:creationId xmlns:a16="http://schemas.microsoft.com/office/drawing/2014/main" id="{C1A4637D-2CD7-0F8D-74EB-381DA17AB1BB}"/>
                    </a:ext>
                  </a:extLst>
                </p:cNvPr>
                <p:cNvSpPr/>
                <p:nvPr/>
              </p:nvSpPr>
              <p:spPr>
                <a:xfrm>
                  <a:off x="815578" y="1053685"/>
                  <a:ext cx="42863" cy="45262"/>
                </a:xfrm>
                <a:custGeom>
                  <a:avLst/>
                  <a:gdLst>
                    <a:gd name="connsiteX0" fmla="*/ 14288 w 42863"/>
                    <a:gd name="connsiteY0" fmla="*/ 3590 h 45262"/>
                    <a:gd name="connsiteX1" fmla="*/ 14288 w 42863"/>
                    <a:gd name="connsiteY1" fmla="*/ 3590 h 45262"/>
                    <a:gd name="connsiteX2" fmla="*/ 25003 w 42863"/>
                    <a:gd name="connsiteY2" fmla="*/ 2399 h 45262"/>
                    <a:gd name="connsiteX3" fmla="*/ 35719 w 42863"/>
                    <a:gd name="connsiteY3" fmla="*/ 18 h 45262"/>
                    <a:gd name="connsiteX4" fmla="*/ 42863 w 42863"/>
                    <a:gd name="connsiteY4" fmla="*/ 1209 h 45262"/>
                    <a:gd name="connsiteX5" fmla="*/ 40481 w 42863"/>
                    <a:gd name="connsiteY5" fmla="*/ 10734 h 45262"/>
                    <a:gd name="connsiteX6" fmla="*/ 36910 w 42863"/>
                    <a:gd name="connsiteY6" fmla="*/ 15496 h 45262"/>
                    <a:gd name="connsiteX7" fmla="*/ 34528 w 42863"/>
                    <a:gd name="connsiteY7" fmla="*/ 40499 h 45262"/>
                    <a:gd name="connsiteX8" fmla="*/ 32147 w 42863"/>
                    <a:gd name="connsiteY8" fmla="*/ 44071 h 45262"/>
                    <a:gd name="connsiteX9" fmla="*/ 26194 w 42863"/>
                    <a:gd name="connsiteY9" fmla="*/ 45262 h 45262"/>
                    <a:gd name="connsiteX10" fmla="*/ 9525 w 42863"/>
                    <a:gd name="connsiteY10" fmla="*/ 40499 h 45262"/>
                    <a:gd name="connsiteX11" fmla="*/ 8335 w 42863"/>
                    <a:gd name="connsiteY11" fmla="*/ 36928 h 45262"/>
                    <a:gd name="connsiteX12" fmla="*/ 3572 w 42863"/>
                    <a:gd name="connsiteY12" fmla="*/ 30974 h 45262"/>
                    <a:gd name="connsiteX13" fmla="*/ 0 w 42863"/>
                    <a:gd name="connsiteY13" fmla="*/ 26212 h 45262"/>
                    <a:gd name="connsiteX14" fmla="*/ 7144 w 42863"/>
                    <a:gd name="connsiteY14" fmla="*/ 3590 h 45262"/>
                    <a:gd name="connsiteX15" fmla="*/ 11906 w 42863"/>
                    <a:gd name="connsiteY15" fmla="*/ 2399 h 45262"/>
                    <a:gd name="connsiteX16" fmla="*/ 14288 w 42863"/>
                    <a:gd name="connsiteY16" fmla="*/ 3590 h 4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63" h="45262">
                      <a:moveTo>
                        <a:pt x="14288" y="3590"/>
                      </a:moveTo>
                      <a:lnTo>
                        <a:pt x="14288" y="3590"/>
                      </a:lnTo>
                      <a:cubicBezTo>
                        <a:pt x="17860" y="3193"/>
                        <a:pt x="21458" y="2990"/>
                        <a:pt x="25003" y="2399"/>
                      </a:cubicBezTo>
                      <a:cubicBezTo>
                        <a:pt x="28612" y="1797"/>
                        <a:pt x="32068" y="261"/>
                        <a:pt x="35719" y="18"/>
                      </a:cubicBezTo>
                      <a:cubicBezTo>
                        <a:pt x="38128" y="-143"/>
                        <a:pt x="40482" y="812"/>
                        <a:pt x="42863" y="1209"/>
                      </a:cubicBezTo>
                      <a:cubicBezTo>
                        <a:pt x="42561" y="2718"/>
                        <a:pt x="41608" y="8762"/>
                        <a:pt x="40481" y="10734"/>
                      </a:cubicBezTo>
                      <a:cubicBezTo>
                        <a:pt x="39497" y="12457"/>
                        <a:pt x="38100" y="13909"/>
                        <a:pt x="36910" y="15496"/>
                      </a:cubicBezTo>
                      <a:cubicBezTo>
                        <a:pt x="32848" y="27678"/>
                        <a:pt x="39253" y="7424"/>
                        <a:pt x="34528" y="40499"/>
                      </a:cubicBezTo>
                      <a:cubicBezTo>
                        <a:pt x="34326" y="41916"/>
                        <a:pt x="33389" y="43361"/>
                        <a:pt x="32147" y="44071"/>
                      </a:cubicBezTo>
                      <a:cubicBezTo>
                        <a:pt x="30390" y="45075"/>
                        <a:pt x="28178" y="44865"/>
                        <a:pt x="26194" y="45262"/>
                      </a:cubicBezTo>
                      <a:cubicBezTo>
                        <a:pt x="20638" y="43674"/>
                        <a:pt x="14762" y="42943"/>
                        <a:pt x="9525" y="40499"/>
                      </a:cubicBezTo>
                      <a:cubicBezTo>
                        <a:pt x="8388" y="39968"/>
                        <a:pt x="8896" y="38050"/>
                        <a:pt x="8335" y="36928"/>
                      </a:cubicBezTo>
                      <a:cubicBezTo>
                        <a:pt x="6130" y="32518"/>
                        <a:pt x="6338" y="34293"/>
                        <a:pt x="3572" y="30974"/>
                      </a:cubicBezTo>
                      <a:cubicBezTo>
                        <a:pt x="2302" y="29450"/>
                        <a:pt x="1191" y="27799"/>
                        <a:pt x="0" y="26212"/>
                      </a:cubicBezTo>
                      <a:cubicBezTo>
                        <a:pt x="1280" y="17251"/>
                        <a:pt x="-464" y="9296"/>
                        <a:pt x="7144" y="3590"/>
                      </a:cubicBezTo>
                      <a:cubicBezTo>
                        <a:pt x="8453" y="2608"/>
                        <a:pt x="10354" y="2916"/>
                        <a:pt x="11906" y="2399"/>
                      </a:cubicBezTo>
                      <a:cubicBezTo>
                        <a:pt x="23038" y="-1311"/>
                        <a:pt x="13891" y="3392"/>
                        <a:pt x="14288" y="359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2" name="任意多边形: 形状 1201">
                  <a:extLst>
                    <a:ext uri="{FF2B5EF4-FFF2-40B4-BE49-F238E27FC236}">
                      <a16:creationId xmlns:a16="http://schemas.microsoft.com/office/drawing/2014/main" id="{9CF3C85C-5825-17A0-51D9-AABDD3FBA93F}"/>
                    </a:ext>
                  </a:extLst>
                </p:cNvPr>
                <p:cNvSpPr/>
                <p:nvPr/>
              </p:nvSpPr>
              <p:spPr>
                <a:xfrm>
                  <a:off x="855990" y="1051322"/>
                  <a:ext cx="40949" cy="47625"/>
                </a:xfrm>
                <a:custGeom>
                  <a:avLst/>
                  <a:gdLst>
                    <a:gd name="connsiteX0" fmla="*/ 10786 w 40949"/>
                    <a:gd name="connsiteY0" fmla="*/ 4762 h 47625"/>
                    <a:gd name="connsiteX1" fmla="*/ 10786 w 40949"/>
                    <a:gd name="connsiteY1" fmla="*/ 4762 h 47625"/>
                    <a:gd name="connsiteX2" fmla="*/ 21502 w 40949"/>
                    <a:gd name="connsiteY2" fmla="*/ 3572 h 47625"/>
                    <a:gd name="connsiteX3" fmla="*/ 29836 w 40949"/>
                    <a:gd name="connsiteY3" fmla="*/ 0 h 47625"/>
                    <a:gd name="connsiteX4" fmla="*/ 40552 w 40949"/>
                    <a:gd name="connsiteY4" fmla="*/ 1191 h 47625"/>
                    <a:gd name="connsiteX5" fmla="*/ 39361 w 40949"/>
                    <a:gd name="connsiteY5" fmla="*/ 4762 h 47625"/>
                    <a:gd name="connsiteX6" fmla="*/ 35789 w 40949"/>
                    <a:gd name="connsiteY6" fmla="*/ 7144 h 47625"/>
                    <a:gd name="connsiteX7" fmla="*/ 33408 w 40949"/>
                    <a:gd name="connsiteY7" fmla="*/ 10716 h 47625"/>
                    <a:gd name="connsiteX8" fmla="*/ 32217 w 40949"/>
                    <a:gd name="connsiteY8" fmla="*/ 14287 h 47625"/>
                    <a:gd name="connsiteX9" fmla="*/ 25074 w 40949"/>
                    <a:gd name="connsiteY9" fmla="*/ 21431 h 47625"/>
                    <a:gd name="connsiteX10" fmla="*/ 20311 w 40949"/>
                    <a:gd name="connsiteY10" fmla="*/ 28575 h 47625"/>
                    <a:gd name="connsiteX11" fmla="*/ 16739 w 40949"/>
                    <a:gd name="connsiteY11" fmla="*/ 35719 h 47625"/>
                    <a:gd name="connsiteX12" fmla="*/ 14358 w 40949"/>
                    <a:gd name="connsiteY12" fmla="*/ 41672 h 47625"/>
                    <a:gd name="connsiteX13" fmla="*/ 13167 w 40949"/>
                    <a:gd name="connsiteY13" fmla="*/ 46434 h 47625"/>
                    <a:gd name="connsiteX14" fmla="*/ 6024 w 40949"/>
                    <a:gd name="connsiteY14" fmla="*/ 47625 h 47625"/>
                    <a:gd name="connsiteX15" fmla="*/ 1261 w 40949"/>
                    <a:gd name="connsiteY15" fmla="*/ 46434 h 47625"/>
                    <a:gd name="connsiteX16" fmla="*/ 71 w 40949"/>
                    <a:gd name="connsiteY16" fmla="*/ 39291 h 47625"/>
                    <a:gd name="connsiteX17" fmla="*/ 4833 w 40949"/>
                    <a:gd name="connsiteY17" fmla="*/ 20241 h 47625"/>
                    <a:gd name="connsiteX18" fmla="*/ 8405 w 40949"/>
                    <a:gd name="connsiteY18" fmla="*/ 14287 h 47625"/>
                    <a:gd name="connsiteX19" fmla="*/ 10786 w 40949"/>
                    <a:gd name="connsiteY19" fmla="*/ 47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949" h="47625">
                      <a:moveTo>
                        <a:pt x="10786" y="4762"/>
                      </a:moveTo>
                      <a:lnTo>
                        <a:pt x="10786" y="4762"/>
                      </a:lnTo>
                      <a:cubicBezTo>
                        <a:pt x="14358" y="4365"/>
                        <a:pt x="17957" y="4163"/>
                        <a:pt x="21502" y="3572"/>
                      </a:cubicBezTo>
                      <a:cubicBezTo>
                        <a:pt x="24128" y="3134"/>
                        <a:pt x="27669" y="1083"/>
                        <a:pt x="29836" y="0"/>
                      </a:cubicBezTo>
                      <a:cubicBezTo>
                        <a:pt x="33408" y="397"/>
                        <a:pt x="37337" y="-416"/>
                        <a:pt x="40552" y="1191"/>
                      </a:cubicBezTo>
                      <a:cubicBezTo>
                        <a:pt x="41674" y="1752"/>
                        <a:pt x="40145" y="3782"/>
                        <a:pt x="39361" y="4762"/>
                      </a:cubicBezTo>
                      <a:cubicBezTo>
                        <a:pt x="38467" y="5879"/>
                        <a:pt x="36980" y="6350"/>
                        <a:pt x="35789" y="7144"/>
                      </a:cubicBezTo>
                      <a:cubicBezTo>
                        <a:pt x="34995" y="8335"/>
                        <a:pt x="34048" y="9436"/>
                        <a:pt x="33408" y="10716"/>
                      </a:cubicBezTo>
                      <a:cubicBezTo>
                        <a:pt x="32847" y="11838"/>
                        <a:pt x="32987" y="13297"/>
                        <a:pt x="32217" y="14287"/>
                      </a:cubicBezTo>
                      <a:cubicBezTo>
                        <a:pt x="30150" y="16945"/>
                        <a:pt x="25074" y="21431"/>
                        <a:pt x="25074" y="21431"/>
                      </a:cubicBezTo>
                      <a:cubicBezTo>
                        <a:pt x="21654" y="35108"/>
                        <a:pt x="26890" y="18706"/>
                        <a:pt x="20311" y="28575"/>
                      </a:cubicBezTo>
                      <a:cubicBezTo>
                        <a:pt x="11533" y="41742"/>
                        <a:pt x="25299" y="27159"/>
                        <a:pt x="16739" y="35719"/>
                      </a:cubicBezTo>
                      <a:cubicBezTo>
                        <a:pt x="15945" y="37703"/>
                        <a:pt x="15034" y="39645"/>
                        <a:pt x="14358" y="41672"/>
                      </a:cubicBezTo>
                      <a:cubicBezTo>
                        <a:pt x="13841" y="43224"/>
                        <a:pt x="14498" y="45483"/>
                        <a:pt x="13167" y="46434"/>
                      </a:cubicBezTo>
                      <a:cubicBezTo>
                        <a:pt x="11203" y="47837"/>
                        <a:pt x="8405" y="47228"/>
                        <a:pt x="6024" y="47625"/>
                      </a:cubicBezTo>
                      <a:cubicBezTo>
                        <a:pt x="4436" y="47228"/>
                        <a:pt x="2212" y="47766"/>
                        <a:pt x="1261" y="46434"/>
                      </a:cubicBezTo>
                      <a:cubicBezTo>
                        <a:pt x="-142" y="44470"/>
                        <a:pt x="-71" y="41701"/>
                        <a:pt x="71" y="39291"/>
                      </a:cubicBezTo>
                      <a:cubicBezTo>
                        <a:pt x="437" y="33069"/>
                        <a:pt x="1959" y="25990"/>
                        <a:pt x="4833" y="20241"/>
                      </a:cubicBezTo>
                      <a:cubicBezTo>
                        <a:pt x="5868" y="18171"/>
                        <a:pt x="7214" y="16272"/>
                        <a:pt x="8405" y="14287"/>
                      </a:cubicBezTo>
                      <a:lnTo>
                        <a:pt x="10786" y="4762"/>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3" name="任意多边形: 形状 1202">
                  <a:extLst>
                    <a:ext uri="{FF2B5EF4-FFF2-40B4-BE49-F238E27FC236}">
                      <a16:creationId xmlns:a16="http://schemas.microsoft.com/office/drawing/2014/main" id="{2042A5DD-51B1-1770-746A-5948FB0E6697}"/>
                    </a:ext>
                  </a:extLst>
                </p:cNvPr>
                <p:cNvSpPr/>
                <p:nvPr/>
              </p:nvSpPr>
              <p:spPr>
                <a:xfrm>
                  <a:off x="561975" y="1211916"/>
                  <a:ext cx="58341" cy="44193"/>
                </a:xfrm>
                <a:custGeom>
                  <a:avLst/>
                  <a:gdLst>
                    <a:gd name="connsiteX0" fmla="*/ 20241 w 58341"/>
                    <a:gd name="connsiteY0" fmla="*/ 2522 h 44193"/>
                    <a:gd name="connsiteX1" fmla="*/ 20241 w 58341"/>
                    <a:gd name="connsiteY1" fmla="*/ 2522 h 44193"/>
                    <a:gd name="connsiteX2" fmla="*/ 34528 w 58341"/>
                    <a:gd name="connsiteY2" fmla="*/ 3712 h 44193"/>
                    <a:gd name="connsiteX3" fmla="*/ 38100 w 58341"/>
                    <a:gd name="connsiteY3" fmla="*/ 6093 h 44193"/>
                    <a:gd name="connsiteX4" fmla="*/ 41672 w 58341"/>
                    <a:gd name="connsiteY4" fmla="*/ 7284 h 44193"/>
                    <a:gd name="connsiteX5" fmla="*/ 58341 w 58341"/>
                    <a:gd name="connsiteY5" fmla="*/ 9665 h 44193"/>
                    <a:gd name="connsiteX6" fmla="*/ 54769 w 58341"/>
                    <a:gd name="connsiteY6" fmla="*/ 13237 h 44193"/>
                    <a:gd name="connsiteX7" fmla="*/ 46434 w 58341"/>
                    <a:gd name="connsiteY7" fmla="*/ 19190 h 44193"/>
                    <a:gd name="connsiteX8" fmla="*/ 40481 w 58341"/>
                    <a:gd name="connsiteY8" fmla="*/ 34668 h 44193"/>
                    <a:gd name="connsiteX9" fmla="*/ 38100 w 58341"/>
                    <a:gd name="connsiteY9" fmla="*/ 37050 h 44193"/>
                    <a:gd name="connsiteX10" fmla="*/ 29766 w 58341"/>
                    <a:gd name="connsiteY10" fmla="*/ 44193 h 44193"/>
                    <a:gd name="connsiteX11" fmla="*/ 16669 w 58341"/>
                    <a:gd name="connsiteY11" fmla="*/ 41812 h 44193"/>
                    <a:gd name="connsiteX12" fmla="*/ 13097 w 58341"/>
                    <a:gd name="connsiteY12" fmla="*/ 37050 h 44193"/>
                    <a:gd name="connsiteX13" fmla="*/ 0 w 58341"/>
                    <a:gd name="connsiteY13" fmla="*/ 33478 h 44193"/>
                    <a:gd name="connsiteX14" fmla="*/ 2381 w 58341"/>
                    <a:gd name="connsiteY14" fmla="*/ 27525 h 44193"/>
                    <a:gd name="connsiteX15" fmla="*/ 7144 w 58341"/>
                    <a:gd name="connsiteY15" fmla="*/ 26334 h 44193"/>
                    <a:gd name="connsiteX16" fmla="*/ 14288 w 58341"/>
                    <a:gd name="connsiteY16" fmla="*/ 25143 h 44193"/>
                    <a:gd name="connsiteX17" fmla="*/ 17859 w 58341"/>
                    <a:gd name="connsiteY17" fmla="*/ 21572 h 44193"/>
                    <a:gd name="connsiteX18" fmla="*/ 19050 w 58341"/>
                    <a:gd name="connsiteY18" fmla="*/ 16809 h 44193"/>
                    <a:gd name="connsiteX19" fmla="*/ 16669 w 58341"/>
                    <a:gd name="connsiteY19" fmla="*/ 140 h 44193"/>
                    <a:gd name="connsiteX20" fmla="*/ 20241 w 58341"/>
                    <a:gd name="connsiteY20" fmla="*/ 2522 h 4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41" h="44193">
                      <a:moveTo>
                        <a:pt x="20241" y="2522"/>
                      </a:moveTo>
                      <a:lnTo>
                        <a:pt x="20241" y="2522"/>
                      </a:lnTo>
                      <a:cubicBezTo>
                        <a:pt x="25003" y="2919"/>
                        <a:pt x="29842" y="2775"/>
                        <a:pt x="34528" y="3712"/>
                      </a:cubicBezTo>
                      <a:cubicBezTo>
                        <a:pt x="35931" y="3993"/>
                        <a:pt x="36820" y="5453"/>
                        <a:pt x="38100" y="6093"/>
                      </a:cubicBezTo>
                      <a:cubicBezTo>
                        <a:pt x="39223" y="6654"/>
                        <a:pt x="40436" y="7066"/>
                        <a:pt x="41672" y="7284"/>
                      </a:cubicBezTo>
                      <a:cubicBezTo>
                        <a:pt x="47199" y="8259"/>
                        <a:pt x="52785" y="8871"/>
                        <a:pt x="58341" y="9665"/>
                      </a:cubicBezTo>
                      <a:cubicBezTo>
                        <a:pt x="57150" y="10856"/>
                        <a:pt x="56116" y="12227"/>
                        <a:pt x="54769" y="13237"/>
                      </a:cubicBezTo>
                      <a:cubicBezTo>
                        <a:pt x="43697" y="21541"/>
                        <a:pt x="52469" y="13157"/>
                        <a:pt x="46434" y="19190"/>
                      </a:cubicBezTo>
                      <a:cubicBezTo>
                        <a:pt x="44432" y="26198"/>
                        <a:pt x="44322" y="28522"/>
                        <a:pt x="40481" y="34668"/>
                      </a:cubicBezTo>
                      <a:cubicBezTo>
                        <a:pt x="39886" y="35620"/>
                        <a:pt x="38831" y="36198"/>
                        <a:pt x="38100" y="37050"/>
                      </a:cubicBezTo>
                      <a:cubicBezTo>
                        <a:pt x="32000" y="44167"/>
                        <a:pt x="36022" y="42109"/>
                        <a:pt x="29766" y="44193"/>
                      </a:cubicBezTo>
                      <a:cubicBezTo>
                        <a:pt x="25400" y="43399"/>
                        <a:pt x="20748" y="43560"/>
                        <a:pt x="16669" y="41812"/>
                      </a:cubicBezTo>
                      <a:cubicBezTo>
                        <a:pt x="14845" y="41030"/>
                        <a:pt x="14798" y="38071"/>
                        <a:pt x="13097" y="37050"/>
                      </a:cubicBezTo>
                      <a:cubicBezTo>
                        <a:pt x="12079" y="36439"/>
                        <a:pt x="2531" y="34110"/>
                        <a:pt x="0" y="33478"/>
                      </a:cubicBezTo>
                      <a:cubicBezTo>
                        <a:pt x="794" y="31494"/>
                        <a:pt x="870" y="29036"/>
                        <a:pt x="2381" y="27525"/>
                      </a:cubicBezTo>
                      <a:cubicBezTo>
                        <a:pt x="3538" y="26368"/>
                        <a:pt x="5539" y="26655"/>
                        <a:pt x="7144" y="26334"/>
                      </a:cubicBezTo>
                      <a:cubicBezTo>
                        <a:pt x="9511" y="25860"/>
                        <a:pt x="11907" y="25540"/>
                        <a:pt x="14288" y="25143"/>
                      </a:cubicBezTo>
                      <a:cubicBezTo>
                        <a:pt x="15478" y="23953"/>
                        <a:pt x="17024" y="23034"/>
                        <a:pt x="17859" y="21572"/>
                      </a:cubicBezTo>
                      <a:cubicBezTo>
                        <a:pt x="18671" y="20151"/>
                        <a:pt x="19141" y="18443"/>
                        <a:pt x="19050" y="16809"/>
                      </a:cubicBezTo>
                      <a:cubicBezTo>
                        <a:pt x="18739" y="11205"/>
                        <a:pt x="17365" y="5709"/>
                        <a:pt x="16669" y="140"/>
                      </a:cubicBezTo>
                      <a:cubicBezTo>
                        <a:pt x="16571" y="-648"/>
                        <a:pt x="19646" y="2125"/>
                        <a:pt x="20241" y="25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4" name="任意多边形: 形状 1203">
                  <a:extLst>
                    <a:ext uri="{FF2B5EF4-FFF2-40B4-BE49-F238E27FC236}">
                      <a16:creationId xmlns:a16="http://schemas.microsoft.com/office/drawing/2014/main" id="{E8FE4841-E49B-7877-BDC3-4F1E7EC9B039}"/>
                    </a:ext>
                  </a:extLst>
                </p:cNvPr>
                <p:cNvSpPr/>
                <p:nvPr/>
              </p:nvSpPr>
              <p:spPr>
                <a:xfrm>
                  <a:off x="550059" y="1257300"/>
                  <a:ext cx="45304" cy="54769"/>
                </a:xfrm>
                <a:custGeom>
                  <a:avLst/>
                  <a:gdLst>
                    <a:gd name="connsiteX0" fmla="*/ 15488 w 45304"/>
                    <a:gd name="connsiteY0" fmla="*/ 0 h 54769"/>
                    <a:gd name="connsiteX1" fmla="*/ 15488 w 45304"/>
                    <a:gd name="connsiteY1" fmla="*/ 0 h 54769"/>
                    <a:gd name="connsiteX2" fmla="*/ 27394 w 45304"/>
                    <a:gd name="connsiteY2" fmla="*/ 4763 h 54769"/>
                    <a:gd name="connsiteX3" fmla="*/ 44063 w 45304"/>
                    <a:gd name="connsiteY3" fmla="*/ 5953 h 54769"/>
                    <a:gd name="connsiteX4" fmla="*/ 40491 w 45304"/>
                    <a:gd name="connsiteY4" fmla="*/ 27384 h 54769"/>
                    <a:gd name="connsiteX5" fmla="*/ 36919 w 45304"/>
                    <a:gd name="connsiteY5" fmla="*/ 32147 h 54769"/>
                    <a:gd name="connsiteX6" fmla="*/ 26204 w 45304"/>
                    <a:gd name="connsiteY6" fmla="*/ 46434 h 54769"/>
                    <a:gd name="connsiteX7" fmla="*/ 21441 w 45304"/>
                    <a:gd name="connsiteY7" fmla="*/ 47625 h 54769"/>
                    <a:gd name="connsiteX8" fmla="*/ 17869 w 45304"/>
                    <a:gd name="connsiteY8" fmla="*/ 52388 h 54769"/>
                    <a:gd name="connsiteX9" fmla="*/ 5963 w 45304"/>
                    <a:gd name="connsiteY9" fmla="*/ 54769 h 54769"/>
                    <a:gd name="connsiteX10" fmla="*/ 1200 w 45304"/>
                    <a:gd name="connsiteY10" fmla="*/ 52388 h 54769"/>
                    <a:gd name="connsiteX11" fmla="*/ 10 w 45304"/>
                    <a:gd name="connsiteY11" fmla="*/ 48816 h 54769"/>
                    <a:gd name="connsiteX12" fmla="*/ 1200 w 45304"/>
                    <a:gd name="connsiteY12" fmla="*/ 28575 h 54769"/>
                    <a:gd name="connsiteX13" fmla="*/ 9535 w 45304"/>
                    <a:gd name="connsiteY13" fmla="*/ 25003 h 54769"/>
                    <a:gd name="connsiteX14" fmla="*/ 13107 w 45304"/>
                    <a:gd name="connsiteY14" fmla="*/ 22622 h 54769"/>
                    <a:gd name="connsiteX15" fmla="*/ 16679 w 45304"/>
                    <a:gd name="connsiteY15" fmla="*/ 21431 h 54769"/>
                    <a:gd name="connsiteX16" fmla="*/ 14297 w 45304"/>
                    <a:gd name="connsiteY16" fmla="*/ 8334 h 54769"/>
                    <a:gd name="connsiteX17" fmla="*/ 10725 w 45304"/>
                    <a:gd name="connsiteY17" fmla="*/ 4763 h 54769"/>
                    <a:gd name="connsiteX18" fmla="*/ 15488 w 45304"/>
                    <a:gd name="connsiteY18" fmla="*/ 0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04" h="54769">
                      <a:moveTo>
                        <a:pt x="15488" y="0"/>
                      </a:moveTo>
                      <a:lnTo>
                        <a:pt x="15488" y="0"/>
                      </a:lnTo>
                      <a:cubicBezTo>
                        <a:pt x="19457" y="1588"/>
                        <a:pt x="23209" y="3891"/>
                        <a:pt x="27394" y="4763"/>
                      </a:cubicBezTo>
                      <a:cubicBezTo>
                        <a:pt x="32847" y="5899"/>
                        <a:pt x="41272" y="1132"/>
                        <a:pt x="44063" y="5953"/>
                      </a:cubicBezTo>
                      <a:cubicBezTo>
                        <a:pt x="47692" y="12221"/>
                        <a:pt x="42397" y="20397"/>
                        <a:pt x="40491" y="27384"/>
                      </a:cubicBezTo>
                      <a:cubicBezTo>
                        <a:pt x="39969" y="29299"/>
                        <a:pt x="37984" y="30473"/>
                        <a:pt x="36919" y="32147"/>
                      </a:cubicBezTo>
                      <a:cubicBezTo>
                        <a:pt x="33001" y="38305"/>
                        <a:pt x="32458" y="42264"/>
                        <a:pt x="26204" y="46434"/>
                      </a:cubicBezTo>
                      <a:cubicBezTo>
                        <a:pt x="24842" y="47342"/>
                        <a:pt x="23029" y="47228"/>
                        <a:pt x="21441" y="47625"/>
                      </a:cubicBezTo>
                      <a:cubicBezTo>
                        <a:pt x="20250" y="49213"/>
                        <a:pt x="19671" y="51556"/>
                        <a:pt x="17869" y="52388"/>
                      </a:cubicBezTo>
                      <a:cubicBezTo>
                        <a:pt x="14194" y="54084"/>
                        <a:pt x="5963" y="54769"/>
                        <a:pt x="5963" y="54769"/>
                      </a:cubicBezTo>
                      <a:cubicBezTo>
                        <a:pt x="4375" y="53975"/>
                        <a:pt x="2455" y="53643"/>
                        <a:pt x="1200" y="52388"/>
                      </a:cubicBezTo>
                      <a:cubicBezTo>
                        <a:pt x="313" y="51501"/>
                        <a:pt x="10" y="50071"/>
                        <a:pt x="10" y="48816"/>
                      </a:cubicBezTo>
                      <a:cubicBezTo>
                        <a:pt x="10" y="42057"/>
                        <a:pt x="-192" y="35189"/>
                        <a:pt x="1200" y="28575"/>
                      </a:cubicBezTo>
                      <a:cubicBezTo>
                        <a:pt x="1657" y="26406"/>
                        <a:pt x="8504" y="25261"/>
                        <a:pt x="9535" y="25003"/>
                      </a:cubicBezTo>
                      <a:cubicBezTo>
                        <a:pt x="10726" y="24209"/>
                        <a:pt x="11827" y="23262"/>
                        <a:pt x="13107" y="22622"/>
                      </a:cubicBezTo>
                      <a:cubicBezTo>
                        <a:pt x="14230" y="22061"/>
                        <a:pt x="16334" y="22638"/>
                        <a:pt x="16679" y="21431"/>
                      </a:cubicBezTo>
                      <a:cubicBezTo>
                        <a:pt x="16704" y="21343"/>
                        <a:pt x="14663" y="9065"/>
                        <a:pt x="14297" y="8334"/>
                      </a:cubicBezTo>
                      <a:cubicBezTo>
                        <a:pt x="13544" y="6828"/>
                        <a:pt x="11026" y="6419"/>
                        <a:pt x="10725" y="4763"/>
                      </a:cubicBezTo>
                      <a:cubicBezTo>
                        <a:pt x="10153" y="1615"/>
                        <a:pt x="14694" y="794"/>
                        <a:pt x="15488"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5" name="任意多边形: 形状 1204">
                  <a:extLst>
                    <a:ext uri="{FF2B5EF4-FFF2-40B4-BE49-F238E27FC236}">
                      <a16:creationId xmlns:a16="http://schemas.microsoft.com/office/drawing/2014/main" id="{E15BBCE9-696F-FD09-C04E-DE3535650C0F}"/>
                    </a:ext>
                  </a:extLst>
                </p:cNvPr>
                <p:cNvSpPr/>
                <p:nvPr/>
              </p:nvSpPr>
              <p:spPr>
                <a:xfrm>
                  <a:off x="546497" y="1300163"/>
                  <a:ext cx="74259" cy="32146"/>
                </a:xfrm>
                <a:custGeom>
                  <a:avLst/>
                  <a:gdLst>
                    <a:gd name="connsiteX0" fmla="*/ 45244 w 74259"/>
                    <a:gd name="connsiteY0" fmla="*/ 0 h 32146"/>
                    <a:gd name="connsiteX1" fmla="*/ 45244 w 74259"/>
                    <a:gd name="connsiteY1" fmla="*/ 0 h 32146"/>
                    <a:gd name="connsiteX2" fmla="*/ 40481 w 74259"/>
                    <a:gd name="connsiteY2" fmla="*/ 10715 h 32146"/>
                    <a:gd name="connsiteX3" fmla="*/ 22622 w 74259"/>
                    <a:gd name="connsiteY3" fmla="*/ 15478 h 32146"/>
                    <a:gd name="connsiteX4" fmla="*/ 4762 w 74259"/>
                    <a:gd name="connsiteY4" fmla="*/ 21431 h 32146"/>
                    <a:gd name="connsiteX5" fmla="*/ 0 w 74259"/>
                    <a:gd name="connsiteY5" fmla="*/ 22621 h 32146"/>
                    <a:gd name="connsiteX6" fmla="*/ 2381 w 74259"/>
                    <a:gd name="connsiteY6" fmla="*/ 29765 h 32146"/>
                    <a:gd name="connsiteX7" fmla="*/ 5953 w 74259"/>
                    <a:gd name="connsiteY7" fmla="*/ 30956 h 32146"/>
                    <a:gd name="connsiteX8" fmla="*/ 13097 w 74259"/>
                    <a:gd name="connsiteY8" fmla="*/ 32146 h 32146"/>
                    <a:gd name="connsiteX9" fmla="*/ 42862 w 74259"/>
                    <a:gd name="connsiteY9" fmla="*/ 27384 h 32146"/>
                    <a:gd name="connsiteX10" fmla="*/ 63103 w 74259"/>
                    <a:gd name="connsiteY10" fmla="*/ 28575 h 32146"/>
                    <a:gd name="connsiteX11" fmla="*/ 73819 w 74259"/>
                    <a:gd name="connsiteY11" fmla="*/ 27384 h 32146"/>
                    <a:gd name="connsiteX12" fmla="*/ 67866 w 74259"/>
                    <a:gd name="connsiteY12" fmla="*/ 11906 h 32146"/>
                    <a:gd name="connsiteX13" fmla="*/ 63103 w 74259"/>
                    <a:gd name="connsiteY13" fmla="*/ 10715 h 32146"/>
                    <a:gd name="connsiteX14" fmla="*/ 58341 w 74259"/>
                    <a:gd name="connsiteY14" fmla="*/ 4762 h 32146"/>
                    <a:gd name="connsiteX15" fmla="*/ 45244 w 74259"/>
                    <a:gd name="connsiteY15" fmla="*/ 0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59" h="32146">
                      <a:moveTo>
                        <a:pt x="45244" y="0"/>
                      </a:moveTo>
                      <a:lnTo>
                        <a:pt x="45244" y="0"/>
                      </a:lnTo>
                      <a:cubicBezTo>
                        <a:pt x="43656" y="3572"/>
                        <a:pt x="43353" y="8064"/>
                        <a:pt x="40481" y="10715"/>
                      </a:cubicBezTo>
                      <a:cubicBezTo>
                        <a:pt x="36987" y="13940"/>
                        <a:pt x="27381" y="14380"/>
                        <a:pt x="22622" y="15478"/>
                      </a:cubicBezTo>
                      <a:cubicBezTo>
                        <a:pt x="12996" y="17699"/>
                        <a:pt x="14681" y="18125"/>
                        <a:pt x="4762" y="21431"/>
                      </a:cubicBezTo>
                      <a:cubicBezTo>
                        <a:pt x="3210" y="21948"/>
                        <a:pt x="1587" y="22224"/>
                        <a:pt x="0" y="22621"/>
                      </a:cubicBezTo>
                      <a:cubicBezTo>
                        <a:pt x="794" y="25002"/>
                        <a:pt x="922" y="27722"/>
                        <a:pt x="2381" y="29765"/>
                      </a:cubicBezTo>
                      <a:cubicBezTo>
                        <a:pt x="3110" y="30786"/>
                        <a:pt x="4728" y="30684"/>
                        <a:pt x="5953" y="30956"/>
                      </a:cubicBezTo>
                      <a:cubicBezTo>
                        <a:pt x="8310" y="31480"/>
                        <a:pt x="10716" y="31749"/>
                        <a:pt x="13097" y="32146"/>
                      </a:cubicBezTo>
                      <a:cubicBezTo>
                        <a:pt x="32404" y="27320"/>
                        <a:pt x="22490" y="28952"/>
                        <a:pt x="42862" y="27384"/>
                      </a:cubicBezTo>
                      <a:cubicBezTo>
                        <a:pt x="49609" y="27781"/>
                        <a:pt x="56344" y="28575"/>
                        <a:pt x="63103" y="28575"/>
                      </a:cubicBezTo>
                      <a:cubicBezTo>
                        <a:pt x="66697" y="28575"/>
                        <a:pt x="71758" y="30328"/>
                        <a:pt x="73819" y="27384"/>
                      </a:cubicBezTo>
                      <a:cubicBezTo>
                        <a:pt x="75713" y="24678"/>
                        <a:pt x="71080" y="14202"/>
                        <a:pt x="67866" y="11906"/>
                      </a:cubicBezTo>
                      <a:cubicBezTo>
                        <a:pt x="66534" y="10955"/>
                        <a:pt x="64691" y="11112"/>
                        <a:pt x="63103" y="10715"/>
                      </a:cubicBezTo>
                      <a:cubicBezTo>
                        <a:pt x="61516" y="8731"/>
                        <a:pt x="60347" y="6322"/>
                        <a:pt x="58341" y="4762"/>
                      </a:cubicBezTo>
                      <a:cubicBezTo>
                        <a:pt x="53764" y="1202"/>
                        <a:pt x="47427" y="794"/>
                        <a:pt x="45244"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6" name="任意多边形: 形状 1205">
                  <a:extLst>
                    <a:ext uri="{FF2B5EF4-FFF2-40B4-BE49-F238E27FC236}">
                      <a16:creationId xmlns:a16="http://schemas.microsoft.com/office/drawing/2014/main" id="{3A4048E8-48BD-EEF7-B957-2D1EEB851AAA}"/>
                    </a:ext>
                  </a:extLst>
                </p:cNvPr>
                <p:cNvSpPr/>
                <p:nvPr/>
              </p:nvSpPr>
              <p:spPr>
                <a:xfrm>
                  <a:off x="642938" y="1129883"/>
                  <a:ext cx="54768" cy="42906"/>
                </a:xfrm>
                <a:custGeom>
                  <a:avLst/>
                  <a:gdLst>
                    <a:gd name="connsiteX0" fmla="*/ 53578 w 54768"/>
                    <a:gd name="connsiteY0" fmla="*/ 14308 h 42906"/>
                    <a:gd name="connsiteX1" fmla="*/ 53578 w 54768"/>
                    <a:gd name="connsiteY1" fmla="*/ 14308 h 42906"/>
                    <a:gd name="connsiteX2" fmla="*/ 26193 w 54768"/>
                    <a:gd name="connsiteY2" fmla="*/ 13117 h 42906"/>
                    <a:gd name="connsiteX3" fmla="*/ 21431 w 54768"/>
                    <a:gd name="connsiteY3" fmla="*/ 10736 h 42906"/>
                    <a:gd name="connsiteX4" fmla="*/ 16668 w 54768"/>
                    <a:gd name="connsiteY4" fmla="*/ 9545 h 42906"/>
                    <a:gd name="connsiteX5" fmla="*/ 10715 w 54768"/>
                    <a:gd name="connsiteY5" fmla="*/ 4783 h 42906"/>
                    <a:gd name="connsiteX6" fmla="*/ 7143 w 54768"/>
                    <a:gd name="connsiteY6" fmla="*/ 20 h 42906"/>
                    <a:gd name="connsiteX7" fmla="*/ 4762 w 54768"/>
                    <a:gd name="connsiteY7" fmla="*/ 3592 h 42906"/>
                    <a:gd name="connsiteX8" fmla="*/ 7143 w 54768"/>
                    <a:gd name="connsiteY8" fmla="*/ 14308 h 42906"/>
                    <a:gd name="connsiteX9" fmla="*/ 4762 w 54768"/>
                    <a:gd name="connsiteY9" fmla="*/ 27405 h 42906"/>
                    <a:gd name="connsiteX10" fmla="*/ 2381 w 54768"/>
                    <a:gd name="connsiteY10" fmla="*/ 32167 h 42906"/>
                    <a:gd name="connsiteX11" fmla="*/ 0 w 54768"/>
                    <a:gd name="connsiteY11" fmla="*/ 38120 h 42906"/>
                    <a:gd name="connsiteX12" fmla="*/ 1190 w 54768"/>
                    <a:gd name="connsiteY12" fmla="*/ 41692 h 42906"/>
                    <a:gd name="connsiteX13" fmla="*/ 26193 w 54768"/>
                    <a:gd name="connsiteY13" fmla="*/ 39311 h 42906"/>
                    <a:gd name="connsiteX14" fmla="*/ 29765 w 54768"/>
                    <a:gd name="connsiteY14" fmla="*/ 36930 h 42906"/>
                    <a:gd name="connsiteX15" fmla="*/ 34528 w 54768"/>
                    <a:gd name="connsiteY15" fmla="*/ 35739 h 42906"/>
                    <a:gd name="connsiteX16" fmla="*/ 42862 w 54768"/>
                    <a:gd name="connsiteY16" fmla="*/ 33358 h 42906"/>
                    <a:gd name="connsiteX17" fmla="*/ 47625 w 54768"/>
                    <a:gd name="connsiteY17" fmla="*/ 28595 h 42906"/>
                    <a:gd name="connsiteX18" fmla="*/ 52387 w 54768"/>
                    <a:gd name="connsiteY18" fmla="*/ 26214 h 42906"/>
                    <a:gd name="connsiteX19" fmla="*/ 54768 w 54768"/>
                    <a:gd name="connsiteY19" fmla="*/ 19070 h 42906"/>
                    <a:gd name="connsiteX20" fmla="*/ 53578 w 54768"/>
                    <a:gd name="connsiteY20" fmla="*/ 14308 h 4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68" h="42906">
                      <a:moveTo>
                        <a:pt x="53578" y="14308"/>
                      </a:moveTo>
                      <a:lnTo>
                        <a:pt x="53578" y="14308"/>
                      </a:lnTo>
                      <a:cubicBezTo>
                        <a:pt x="44450" y="13911"/>
                        <a:pt x="35274" y="14126"/>
                        <a:pt x="26193" y="13117"/>
                      </a:cubicBezTo>
                      <a:cubicBezTo>
                        <a:pt x="24429" y="12921"/>
                        <a:pt x="23093" y="11359"/>
                        <a:pt x="21431" y="10736"/>
                      </a:cubicBezTo>
                      <a:cubicBezTo>
                        <a:pt x="19899" y="10161"/>
                        <a:pt x="18256" y="9942"/>
                        <a:pt x="16668" y="9545"/>
                      </a:cubicBezTo>
                      <a:cubicBezTo>
                        <a:pt x="14684" y="7958"/>
                        <a:pt x="12512" y="6580"/>
                        <a:pt x="10715" y="4783"/>
                      </a:cubicBezTo>
                      <a:cubicBezTo>
                        <a:pt x="9312" y="3380"/>
                        <a:pt x="9089" y="409"/>
                        <a:pt x="7143" y="20"/>
                      </a:cubicBezTo>
                      <a:cubicBezTo>
                        <a:pt x="5740" y="-261"/>
                        <a:pt x="5556" y="2401"/>
                        <a:pt x="4762" y="3592"/>
                      </a:cubicBezTo>
                      <a:cubicBezTo>
                        <a:pt x="5882" y="6950"/>
                        <a:pt x="7353" y="10743"/>
                        <a:pt x="7143" y="14308"/>
                      </a:cubicBezTo>
                      <a:cubicBezTo>
                        <a:pt x="6882" y="18738"/>
                        <a:pt x="5905" y="23118"/>
                        <a:pt x="4762" y="27405"/>
                      </a:cubicBezTo>
                      <a:cubicBezTo>
                        <a:pt x="4305" y="29120"/>
                        <a:pt x="3102" y="30545"/>
                        <a:pt x="2381" y="32167"/>
                      </a:cubicBezTo>
                      <a:cubicBezTo>
                        <a:pt x="1513" y="34120"/>
                        <a:pt x="794" y="36136"/>
                        <a:pt x="0" y="38120"/>
                      </a:cubicBezTo>
                      <a:cubicBezTo>
                        <a:pt x="397" y="39311"/>
                        <a:pt x="100" y="41069"/>
                        <a:pt x="1190" y="41692"/>
                      </a:cubicBezTo>
                      <a:cubicBezTo>
                        <a:pt x="7432" y="45259"/>
                        <a:pt x="23293" y="39891"/>
                        <a:pt x="26193" y="39311"/>
                      </a:cubicBezTo>
                      <a:cubicBezTo>
                        <a:pt x="27384" y="38517"/>
                        <a:pt x="28450" y="37494"/>
                        <a:pt x="29765" y="36930"/>
                      </a:cubicBezTo>
                      <a:cubicBezTo>
                        <a:pt x="31269" y="36285"/>
                        <a:pt x="32954" y="36189"/>
                        <a:pt x="34528" y="35739"/>
                      </a:cubicBezTo>
                      <a:cubicBezTo>
                        <a:pt x="46455" y="32331"/>
                        <a:pt x="28014" y="37068"/>
                        <a:pt x="42862" y="33358"/>
                      </a:cubicBezTo>
                      <a:cubicBezTo>
                        <a:pt x="44450" y="31770"/>
                        <a:pt x="45829" y="29942"/>
                        <a:pt x="47625" y="28595"/>
                      </a:cubicBezTo>
                      <a:cubicBezTo>
                        <a:pt x="49045" y="27530"/>
                        <a:pt x="51322" y="27634"/>
                        <a:pt x="52387" y="26214"/>
                      </a:cubicBezTo>
                      <a:cubicBezTo>
                        <a:pt x="53893" y="24206"/>
                        <a:pt x="53974" y="21451"/>
                        <a:pt x="54768" y="19070"/>
                      </a:cubicBezTo>
                      <a:lnTo>
                        <a:pt x="53578" y="1430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7" name="任意多边形: 形状 1206">
                  <a:extLst>
                    <a:ext uri="{FF2B5EF4-FFF2-40B4-BE49-F238E27FC236}">
                      <a16:creationId xmlns:a16="http://schemas.microsoft.com/office/drawing/2014/main" id="{FC64B295-4301-01ED-FB20-17559C6A52A3}"/>
                    </a:ext>
                  </a:extLst>
                </p:cNvPr>
                <p:cNvSpPr/>
                <p:nvPr/>
              </p:nvSpPr>
              <p:spPr>
                <a:xfrm>
                  <a:off x="639852" y="1168002"/>
                  <a:ext cx="60244" cy="39291"/>
                </a:xfrm>
                <a:custGeom>
                  <a:avLst/>
                  <a:gdLst>
                    <a:gd name="connsiteX0" fmla="*/ 704 w 60244"/>
                    <a:gd name="connsiteY0" fmla="*/ 14288 h 39291"/>
                    <a:gd name="connsiteX1" fmla="*/ 704 w 60244"/>
                    <a:gd name="connsiteY1" fmla="*/ 14288 h 39291"/>
                    <a:gd name="connsiteX2" fmla="*/ 22136 w 60244"/>
                    <a:gd name="connsiteY2" fmla="*/ 11906 h 39291"/>
                    <a:gd name="connsiteX3" fmla="*/ 25707 w 60244"/>
                    <a:gd name="connsiteY3" fmla="*/ 9525 h 39291"/>
                    <a:gd name="connsiteX4" fmla="*/ 30470 w 60244"/>
                    <a:gd name="connsiteY4" fmla="*/ 7144 h 39291"/>
                    <a:gd name="connsiteX5" fmla="*/ 39995 w 60244"/>
                    <a:gd name="connsiteY5" fmla="*/ 3572 h 39291"/>
                    <a:gd name="connsiteX6" fmla="*/ 44757 w 60244"/>
                    <a:gd name="connsiteY6" fmla="*/ 2381 h 39291"/>
                    <a:gd name="connsiteX7" fmla="*/ 54282 w 60244"/>
                    <a:gd name="connsiteY7" fmla="*/ 0 h 39291"/>
                    <a:gd name="connsiteX8" fmla="*/ 60236 w 60244"/>
                    <a:gd name="connsiteY8" fmla="*/ 11906 h 39291"/>
                    <a:gd name="connsiteX9" fmla="*/ 53092 w 60244"/>
                    <a:gd name="connsiteY9" fmla="*/ 23813 h 39291"/>
                    <a:gd name="connsiteX10" fmla="*/ 44757 w 60244"/>
                    <a:gd name="connsiteY10" fmla="*/ 26194 h 39291"/>
                    <a:gd name="connsiteX11" fmla="*/ 38804 w 60244"/>
                    <a:gd name="connsiteY11" fmla="*/ 28575 h 39291"/>
                    <a:gd name="connsiteX12" fmla="*/ 32851 w 60244"/>
                    <a:gd name="connsiteY12" fmla="*/ 33338 h 39291"/>
                    <a:gd name="connsiteX13" fmla="*/ 25707 w 60244"/>
                    <a:gd name="connsiteY13" fmla="*/ 38100 h 39291"/>
                    <a:gd name="connsiteX14" fmla="*/ 17373 w 60244"/>
                    <a:gd name="connsiteY14" fmla="*/ 39291 h 39291"/>
                    <a:gd name="connsiteX15" fmla="*/ 13801 w 60244"/>
                    <a:gd name="connsiteY15" fmla="*/ 35719 h 39291"/>
                    <a:gd name="connsiteX16" fmla="*/ 704 w 60244"/>
                    <a:gd name="connsiteY16" fmla="*/ 28575 h 39291"/>
                    <a:gd name="connsiteX17" fmla="*/ 704 w 60244"/>
                    <a:gd name="connsiteY17" fmla="*/ 14288 h 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44" h="39291">
                      <a:moveTo>
                        <a:pt x="704" y="14288"/>
                      </a:moveTo>
                      <a:lnTo>
                        <a:pt x="704" y="14288"/>
                      </a:lnTo>
                      <a:cubicBezTo>
                        <a:pt x="7848" y="13494"/>
                        <a:pt x="15075" y="13251"/>
                        <a:pt x="22136" y="11906"/>
                      </a:cubicBezTo>
                      <a:cubicBezTo>
                        <a:pt x="23541" y="11638"/>
                        <a:pt x="24465" y="10235"/>
                        <a:pt x="25707" y="9525"/>
                      </a:cubicBezTo>
                      <a:cubicBezTo>
                        <a:pt x="27248" y="8644"/>
                        <a:pt x="28848" y="7865"/>
                        <a:pt x="30470" y="7144"/>
                      </a:cubicBezTo>
                      <a:cubicBezTo>
                        <a:pt x="32732" y="6139"/>
                        <a:pt x="37248" y="4357"/>
                        <a:pt x="39995" y="3572"/>
                      </a:cubicBezTo>
                      <a:cubicBezTo>
                        <a:pt x="41568" y="3122"/>
                        <a:pt x="43184" y="2830"/>
                        <a:pt x="44757" y="2381"/>
                      </a:cubicBezTo>
                      <a:cubicBezTo>
                        <a:pt x="53292" y="-57"/>
                        <a:pt x="42191" y="2419"/>
                        <a:pt x="54282" y="0"/>
                      </a:cubicBezTo>
                      <a:cubicBezTo>
                        <a:pt x="56267" y="3969"/>
                        <a:pt x="60457" y="7474"/>
                        <a:pt x="60236" y="11906"/>
                      </a:cubicBezTo>
                      <a:cubicBezTo>
                        <a:pt x="60005" y="16529"/>
                        <a:pt x="56493" y="20674"/>
                        <a:pt x="53092" y="23813"/>
                      </a:cubicBezTo>
                      <a:cubicBezTo>
                        <a:pt x="50969" y="25773"/>
                        <a:pt x="47498" y="25280"/>
                        <a:pt x="44757" y="26194"/>
                      </a:cubicBezTo>
                      <a:cubicBezTo>
                        <a:pt x="42729" y="26870"/>
                        <a:pt x="40716" y="27619"/>
                        <a:pt x="38804" y="28575"/>
                      </a:cubicBezTo>
                      <a:cubicBezTo>
                        <a:pt x="32971" y="31491"/>
                        <a:pt x="37285" y="30012"/>
                        <a:pt x="32851" y="33338"/>
                      </a:cubicBezTo>
                      <a:cubicBezTo>
                        <a:pt x="30562" y="35055"/>
                        <a:pt x="28378" y="37073"/>
                        <a:pt x="25707" y="38100"/>
                      </a:cubicBezTo>
                      <a:cubicBezTo>
                        <a:pt x="23088" y="39107"/>
                        <a:pt x="20151" y="38894"/>
                        <a:pt x="17373" y="39291"/>
                      </a:cubicBezTo>
                      <a:cubicBezTo>
                        <a:pt x="16182" y="38100"/>
                        <a:pt x="15095" y="36797"/>
                        <a:pt x="13801" y="35719"/>
                      </a:cubicBezTo>
                      <a:cubicBezTo>
                        <a:pt x="10540" y="33002"/>
                        <a:pt x="3410" y="29928"/>
                        <a:pt x="704" y="28575"/>
                      </a:cubicBezTo>
                      <a:cubicBezTo>
                        <a:pt x="-880" y="14309"/>
                        <a:pt x="704" y="16669"/>
                        <a:pt x="704" y="1428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8" name="任意多边形: 形状 1207">
                  <a:extLst>
                    <a:ext uri="{FF2B5EF4-FFF2-40B4-BE49-F238E27FC236}">
                      <a16:creationId xmlns:a16="http://schemas.microsoft.com/office/drawing/2014/main" id="{55BD1547-F824-3F02-D874-F6AAED2A8E98}"/>
                    </a:ext>
                  </a:extLst>
                </p:cNvPr>
                <p:cNvSpPr/>
                <p:nvPr/>
              </p:nvSpPr>
              <p:spPr>
                <a:xfrm>
                  <a:off x="611981" y="1204913"/>
                  <a:ext cx="69189" cy="33237"/>
                </a:xfrm>
                <a:custGeom>
                  <a:avLst/>
                  <a:gdLst>
                    <a:gd name="connsiteX0" fmla="*/ 23813 w 69189"/>
                    <a:gd name="connsiteY0" fmla="*/ 4762 h 33237"/>
                    <a:gd name="connsiteX1" fmla="*/ 23813 w 69189"/>
                    <a:gd name="connsiteY1" fmla="*/ 4762 h 33237"/>
                    <a:gd name="connsiteX2" fmla="*/ 35719 w 69189"/>
                    <a:gd name="connsiteY2" fmla="*/ 7143 h 33237"/>
                    <a:gd name="connsiteX3" fmla="*/ 38100 w 69189"/>
                    <a:gd name="connsiteY3" fmla="*/ 10715 h 33237"/>
                    <a:gd name="connsiteX4" fmla="*/ 48816 w 69189"/>
                    <a:gd name="connsiteY4" fmla="*/ 7143 h 33237"/>
                    <a:gd name="connsiteX5" fmla="*/ 57150 w 69189"/>
                    <a:gd name="connsiteY5" fmla="*/ 3571 h 33237"/>
                    <a:gd name="connsiteX6" fmla="*/ 60722 w 69189"/>
                    <a:gd name="connsiteY6" fmla="*/ 1190 h 33237"/>
                    <a:gd name="connsiteX7" fmla="*/ 65485 w 69189"/>
                    <a:gd name="connsiteY7" fmla="*/ 0 h 33237"/>
                    <a:gd name="connsiteX8" fmla="*/ 69057 w 69189"/>
                    <a:gd name="connsiteY8" fmla="*/ 19050 h 33237"/>
                    <a:gd name="connsiteX9" fmla="*/ 61913 w 69189"/>
                    <a:gd name="connsiteY9" fmla="*/ 28575 h 33237"/>
                    <a:gd name="connsiteX10" fmla="*/ 55960 w 69189"/>
                    <a:gd name="connsiteY10" fmla="*/ 29765 h 33237"/>
                    <a:gd name="connsiteX11" fmla="*/ 1191 w 69189"/>
                    <a:gd name="connsiteY11" fmla="*/ 22621 h 33237"/>
                    <a:gd name="connsiteX12" fmla="*/ 0 w 69189"/>
                    <a:gd name="connsiteY12" fmla="*/ 16668 h 33237"/>
                    <a:gd name="connsiteX13" fmla="*/ 3572 w 69189"/>
                    <a:gd name="connsiteY13" fmla="*/ 5953 h 33237"/>
                    <a:gd name="connsiteX14" fmla="*/ 7144 w 69189"/>
                    <a:gd name="connsiteY14" fmla="*/ 4762 h 33237"/>
                    <a:gd name="connsiteX15" fmla="*/ 23813 w 69189"/>
                    <a:gd name="connsiteY15" fmla="*/ 4762 h 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89" h="33237">
                      <a:moveTo>
                        <a:pt x="23813" y="4762"/>
                      </a:moveTo>
                      <a:lnTo>
                        <a:pt x="23813" y="4762"/>
                      </a:lnTo>
                      <a:cubicBezTo>
                        <a:pt x="27782" y="5556"/>
                        <a:pt x="31983" y="5586"/>
                        <a:pt x="35719" y="7143"/>
                      </a:cubicBezTo>
                      <a:cubicBezTo>
                        <a:pt x="37040" y="7693"/>
                        <a:pt x="36669" y="10715"/>
                        <a:pt x="38100" y="10715"/>
                      </a:cubicBezTo>
                      <a:cubicBezTo>
                        <a:pt x="41865" y="10715"/>
                        <a:pt x="45291" y="8465"/>
                        <a:pt x="48816" y="7143"/>
                      </a:cubicBezTo>
                      <a:cubicBezTo>
                        <a:pt x="51646" y="6082"/>
                        <a:pt x="54447" y="4923"/>
                        <a:pt x="57150" y="3571"/>
                      </a:cubicBezTo>
                      <a:cubicBezTo>
                        <a:pt x="58430" y="2931"/>
                        <a:pt x="59407" y="1754"/>
                        <a:pt x="60722" y="1190"/>
                      </a:cubicBezTo>
                      <a:cubicBezTo>
                        <a:pt x="62226" y="546"/>
                        <a:pt x="63897" y="397"/>
                        <a:pt x="65485" y="0"/>
                      </a:cubicBezTo>
                      <a:cubicBezTo>
                        <a:pt x="66102" y="2467"/>
                        <a:pt x="69944" y="16213"/>
                        <a:pt x="69057" y="19050"/>
                      </a:cubicBezTo>
                      <a:cubicBezTo>
                        <a:pt x="67873" y="22838"/>
                        <a:pt x="64985" y="26062"/>
                        <a:pt x="61913" y="28575"/>
                      </a:cubicBezTo>
                      <a:cubicBezTo>
                        <a:pt x="60347" y="29856"/>
                        <a:pt x="57944" y="29368"/>
                        <a:pt x="55960" y="29765"/>
                      </a:cubicBezTo>
                      <a:cubicBezTo>
                        <a:pt x="41191" y="29414"/>
                        <a:pt x="10609" y="41459"/>
                        <a:pt x="1191" y="22621"/>
                      </a:cubicBezTo>
                      <a:cubicBezTo>
                        <a:pt x="286" y="20811"/>
                        <a:pt x="397" y="18652"/>
                        <a:pt x="0" y="16668"/>
                      </a:cubicBezTo>
                      <a:cubicBezTo>
                        <a:pt x="1191" y="13096"/>
                        <a:pt x="1635" y="9181"/>
                        <a:pt x="3572" y="5953"/>
                      </a:cubicBezTo>
                      <a:cubicBezTo>
                        <a:pt x="4218" y="4877"/>
                        <a:pt x="5890" y="4822"/>
                        <a:pt x="7144" y="4762"/>
                      </a:cubicBezTo>
                      <a:cubicBezTo>
                        <a:pt x="14280" y="4422"/>
                        <a:pt x="21035" y="4762"/>
                        <a:pt x="23813"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9" name="任意多边形: 形状 1208">
                  <a:extLst>
                    <a:ext uri="{FF2B5EF4-FFF2-40B4-BE49-F238E27FC236}">
                      <a16:creationId xmlns:a16="http://schemas.microsoft.com/office/drawing/2014/main" id="{6E1CF06B-E436-9111-648C-DC5758AD6876}"/>
                    </a:ext>
                  </a:extLst>
                </p:cNvPr>
                <p:cNvSpPr/>
                <p:nvPr/>
              </p:nvSpPr>
              <p:spPr>
                <a:xfrm>
                  <a:off x="598360" y="1238250"/>
                  <a:ext cx="62707" cy="38861"/>
                </a:xfrm>
                <a:custGeom>
                  <a:avLst/>
                  <a:gdLst>
                    <a:gd name="connsiteX0" fmla="*/ 16003 w 62707"/>
                    <a:gd name="connsiteY0" fmla="*/ 5953 h 38861"/>
                    <a:gd name="connsiteX1" fmla="*/ 16003 w 62707"/>
                    <a:gd name="connsiteY1" fmla="*/ 5953 h 38861"/>
                    <a:gd name="connsiteX2" fmla="*/ 11240 w 62707"/>
                    <a:gd name="connsiteY2" fmla="*/ 21431 h 38861"/>
                    <a:gd name="connsiteX3" fmla="*/ 7668 w 62707"/>
                    <a:gd name="connsiteY3" fmla="*/ 22622 h 38861"/>
                    <a:gd name="connsiteX4" fmla="*/ 5287 w 62707"/>
                    <a:gd name="connsiteY4" fmla="*/ 38100 h 38861"/>
                    <a:gd name="connsiteX5" fmla="*/ 44578 w 62707"/>
                    <a:gd name="connsiteY5" fmla="*/ 34528 h 38861"/>
                    <a:gd name="connsiteX6" fmla="*/ 51721 w 62707"/>
                    <a:gd name="connsiteY6" fmla="*/ 29766 h 38861"/>
                    <a:gd name="connsiteX7" fmla="*/ 55293 w 62707"/>
                    <a:gd name="connsiteY7" fmla="*/ 27384 h 38861"/>
                    <a:gd name="connsiteX8" fmla="*/ 61246 w 62707"/>
                    <a:gd name="connsiteY8" fmla="*/ 21431 h 38861"/>
                    <a:gd name="connsiteX9" fmla="*/ 61246 w 62707"/>
                    <a:gd name="connsiteY9" fmla="*/ 3572 h 38861"/>
                    <a:gd name="connsiteX10" fmla="*/ 45768 w 62707"/>
                    <a:gd name="connsiteY10" fmla="*/ 0 h 38861"/>
                    <a:gd name="connsiteX11" fmla="*/ 25528 w 62707"/>
                    <a:gd name="connsiteY11" fmla="*/ 2381 h 38861"/>
                    <a:gd name="connsiteX12" fmla="*/ 20765 w 62707"/>
                    <a:gd name="connsiteY12" fmla="*/ 7144 h 38861"/>
                    <a:gd name="connsiteX13" fmla="*/ 17193 w 62707"/>
                    <a:gd name="connsiteY13" fmla="*/ 8334 h 38861"/>
                    <a:gd name="connsiteX14" fmla="*/ 16003 w 62707"/>
                    <a:gd name="connsiteY14" fmla="*/ 5953 h 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07" h="38861">
                      <a:moveTo>
                        <a:pt x="16003" y="5953"/>
                      </a:moveTo>
                      <a:lnTo>
                        <a:pt x="16003" y="5953"/>
                      </a:lnTo>
                      <a:cubicBezTo>
                        <a:pt x="15603" y="7750"/>
                        <a:pt x="14109" y="18562"/>
                        <a:pt x="11240" y="21431"/>
                      </a:cubicBezTo>
                      <a:cubicBezTo>
                        <a:pt x="10353" y="22318"/>
                        <a:pt x="8859" y="22225"/>
                        <a:pt x="7668" y="22622"/>
                      </a:cubicBezTo>
                      <a:cubicBezTo>
                        <a:pt x="5933" y="24357"/>
                        <a:pt x="-7102" y="35549"/>
                        <a:pt x="5287" y="38100"/>
                      </a:cubicBezTo>
                      <a:cubicBezTo>
                        <a:pt x="18168" y="40752"/>
                        <a:pt x="31481" y="35719"/>
                        <a:pt x="44578" y="34528"/>
                      </a:cubicBezTo>
                      <a:cubicBezTo>
                        <a:pt x="50853" y="32437"/>
                        <a:pt x="45777" y="34720"/>
                        <a:pt x="51721" y="29766"/>
                      </a:cubicBezTo>
                      <a:cubicBezTo>
                        <a:pt x="52820" y="28850"/>
                        <a:pt x="54216" y="28326"/>
                        <a:pt x="55293" y="27384"/>
                      </a:cubicBezTo>
                      <a:cubicBezTo>
                        <a:pt x="57405" y="25536"/>
                        <a:pt x="59262" y="23415"/>
                        <a:pt x="61246" y="21431"/>
                      </a:cubicBezTo>
                      <a:cubicBezTo>
                        <a:pt x="62132" y="16115"/>
                        <a:pt x="64037" y="8689"/>
                        <a:pt x="61246" y="3572"/>
                      </a:cubicBezTo>
                      <a:cubicBezTo>
                        <a:pt x="59810" y="939"/>
                        <a:pt x="46203" y="54"/>
                        <a:pt x="45768" y="0"/>
                      </a:cubicBezTo>
                      <a:cubicBezTo>
                        <a:pt x="39021" y="794"/>
                        <a:pt x="32060" y="515"/>
                        <a:pt x="25528" y="2381"/>
                      </a:cubicBezTo>
                      <a:cubicBezTo>
                        <a:pt x="23369" y="2998"/>
                        <a:pt x="22592" y="5839"/>
                        <a:pt x="20765" y="7144"/>
                      </a:cubicBezTo>
                      <a:cubicBezTo>
                        <a:pt x="19744" y="7873"/>
                        <a:pt x="18384" y="7937"/>
                        <a:pt x="17193" y="8334"/>
                      </a:cubicBezTo>
                      <a:lnTo>
                        <a:pt x="16003" y="5953"/>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0" name="任意多边形: 形状 1209">
                  <a:extLst>
                    <a:ext uri="{FF2B5EF4-FFF2-40B4-BE49-F238E27FC236}">
                      <a16:creationId xmlns:a16="http://schemas.microsoft.com/office/drawing/2014/main" id="{0D160815-8525-984F-6768-04C36FF63507}"/>
                    </a:ext>
                  </a:extLst>
                </p:cNvPr>
                <p:cNvSpPr/>
                <p:nvPr/>
              </p:nvSpPr>
              <p:spPr>
                <a:xfrm>
                  <a:off x="600075" y="1276465"/>
                  <a:ext cx="54769" cy="54812"/>
                </a:xfrm>
                <a:custGeom>
                  <a:avLst/>
                  <a:gdLst>
                    <a:gd name="connsiteX0" fmla="*/ 30956 w 54769"/>
                    <a:gd name="connsiteY0" fmla="*/ 1076 h 54812"/>
                    <a:gd name="connsiteX1" fmla="*/ 30956 w 54769"/>
                    <a:gd name="connsiteY1" fmla="*/ 1076 h 54812"/>
                    <a:gd name="connsiteX2" fmla="*/ 19050 w 54769"/>
                    <a:gd name="connsiteY2" fmla="*/ 2266 h 54812"/>
                    <a:gd name="connsiteX3" fmla="*/ 0 w 54769"/>
                    <a:gd name="connsiteY3" fmla="*/ 7029 h 54812"/>
                    <a:gd name="connsiteX4" fmla="*/ 10716 w 54769"/>
                    <a:gd name="connsiteY4" fmla="*/ 23698 h 54812"/>
                    <a:gd name="connsiteX5" fmla="*/ 16669 w 54769"/>
                    <a:gd name="connsiteY5" fmla="*/ 24888 h 54812"/>
                    <a:gd name="connsiteX6" fmla="*/ 17859 w 54769"/>
                    <a:gd name="connsiteY6" fmla="*/ 28460 h 54812"/>
                    <a:gd name="connsiteX7" fmla="*/ 19050 w 54769"/>
                    <a:gd name="connsiteY7" fmla="*/ 42748 h 54812"/>
                    <a:gd name="connsiteX8" fmla="*/ 21431 w 54769"/>
                    <a:gd name="connsiteY8" fmla="*/ 46319 h 54812"/>
                    <a:gd name="connsiteX9" fmla="*/ 27384 w 54769"/>
                    <a:gd name="connsiteY9" fmla="*/ 54654 h 54812"/>
                    <a:gd name="connsiteX10" fmla="*/ 50006 w 54769"/>
                    <a:gd name="connsiteY10" fmla="*/ 53463 h 54812"/>
                    <a:gd name="connsiteX11" fmla="*/ 52388 w 54769"/>
                    <a:gd name="connsiteY11" fmla="*/ 46319 h 54812"/>
                    <a:gd name="connsiteX12" fmla="*/ 54769 w 54769"/>
                    <a:gd name="connsiteY12" fmla="*/ 34413 h 54812"/>
                    <a:gd name="connsiteX13" fmla="*/ 52388 w 54769"/>
                    <a:gd name="connsiteY13" fmla="*/ 14173 h 54812"/>
                    <a:gd name="connsiteX14" fmla="*/ 48816 w 54769"/>
                    <a:gd name="connsiteY14" fmla="*/ 7029 h 54812"/>
                    <a:gd name="connsiteX15" fmla="*/ 44053 w 54769"/>
                    <a:gd name="connsiteY15" fmla="*/ 5838 h 54812"/>
                    <a:gd name="connsiteX16" fmla="*/ 40481 w 54769"/>
                    <a:gd name="connsiteY16" fmla="*/ 4648 h 54812"/>
                    <a:gd name="connsiteX17" fmla="*/ 30956 w 54769"/>
                    <a:gd name="connsiteY17" fmla="*/ 1076 h 5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69" h="54812">
                      <a:moveTo>
                        <a:pt x="30956" y="1076"/>
                      </a:moveTo>
                      <a:lnTo>
                        <a:pt x="30956" y="1076"/>
                      </a:lnTo>
                      <a:cubicBezTo>
                        <a:pt x="26987" y="1473"/>
                        <a:pt x="23038" y="2266"/>
                        <a:pt x="19050" y="2266"/>
                      </a:cubicBezTo>
                      <a:cubicBezTo>
                        <a:pt x="-1093" y="2266"/>
                        <a:pt x="2451" y="-5224"/>
                        <a:pt x="0" y="7029"/>
                      </a:cubicBezTo>
                      <a:cubicBezTo>
                        <a:pt x="3856" y="17631"/>
                        <a:pt x="1626" y="20062"/>
                        <a:pt x="10716" y="23698"/>
                      </a:cubicBezTo>
                      <a:cubicBezTo>
                        <a:pt x="12595" y="24449"/>
                        <a:pt x="14685" y="24491"/>
                        <a:pt x="16669" y="24888"/>
                      </a:cubicBezTo>
                      <a:cubicBezTo>
                        <a:pt x="17066" y="26079"/>
                        <a:pt x="17693" y="27216"/>
                        <a:pt x="17859" y="28460"/>
                      </a:cubicBezTo>
                      <a:cubicBezTo>
                        <a:pt x="18491" y="33197"/>
                        <a:pt x="18113" y="38062"/>
                        <a:pt x="19050" y="42748"/>
                      </a:cubicBezTo>
                      <a:cubicBezTo>
                        <a:pt x="19331" y="44151"/>
                        <a:pt x="20721" y="45077"/>
                        <a:pt x="21431" y="46319"/>
                      </a:cubicBezTo>
                      <a:cubicBezTo>
                        <a:pt x="25611" y="53633"/>
                        <a:pt x="21567" y="48835"/>
                        <a:pt x="27384" y="54654"/>
                      </a:cubicBezTo>
                      <a:cubicBezTo>
                        <a:pt x="34925" y="54257"/>
                        <a:pt x="42842" y="55851"/>
                        <a:pt x="50006" y="53463"/>
                      </a:cubicBezTo>
                      <a:cubicBezTo>
                        <a:pt x="52387" y="52669"/>
                        <a:pt x="51779" y="48754"/>
                        <a:pt x="52388" y="46319"/>
                      </a:cubicBezTo>
                      <a:cubicBezTo>
                        <a:pt x="53370" y="42393"/>
                        <a:pt x="54769" y="34413"/>
                        <a:pt x="54769" y="34413"/>
                      </a:cubicBezTo>
                      <a:cubicBezTo>
                        <a:pt x="53975" y="27666"/>
                        <a:pt x="53396" y="20891"/>
                        <a:pt x="52388" y="14173"/>
                      </a:cubicBezTo>
                      <a:cubicBezTo>
                        <a:pt x="52124" y="12413"/>
                        <a:pt x="50320" y="8032"/>
                        <a:pt x="48816" y="7029"/>
                      </a:cubicBezTo>
                      <a:cubicBezTo>
                        <a:pt x="47454" y="6121"/>
                        <a:pt x="45627" y="6288"/>
                        <a:pt x="44053" y="5838"/>
                      </a:cubicBezTo>
                      <a:cubicBezTo>
                        <a:pt x="42846" y="5493"/>
                        <a:pt x="41699" y="4952"/>
                        <a:pt x="40481" y="4648"/>
                      </a:cubicBezTo>
                      <a:cubicBezTo>
                        <a:pt x="34782" y="3223"/>
                        <a:pt x="32544" y="1671"/>
                        <a:pt x="30956" y="107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1" name="任意多边形: 形状 1210">
                  <a:extLst>
                    <a:ext uri="{FF2B5EF4-FFF2-40B4-BE49-F238E27FC236}">
                      <a16:creationId xmlns:a16="http://schemas.microsoft.com/office/drawing/2014/main" id="{277BF781-5BD1-71B9-E93A-78B8C8EB20FD}"/>
                    </a:ext>
                  </a:extLst>
                </p:cNvPr>
                <p:cNvSpPr/>
                <p:nvPr/>
              </p:nvSpPr>
              <p:spPr>
                <a:xfrm>
                  <a:off x="681038" y="1164431"/>
                  <a:ext cx="60762" cy="60722"/>
                </a:xfrm>
                <a:custGeom>
                  <a:avLst/>
                  <a:gdLst>
                    <a:gd name="connsiteX0" fmla="*/ 21431 w 60762"/>
                    <a:gd name="connsiteY0" fmla="*/ 0 h 60722"/>
                    <a:gd name="connsiteX1" fmla="*/ 21431 w 60762"/>
                    <a:gd name="connsiteY1" fmla="*/ 0 h 60722"/>
                    <a:gd name="connsiteX2" fmla="*/ 28575 w 60762"/>
                    <a:gd name="connsiteY2" fmla="*/ 9525 h 60722"/>
                    <a:gd name="connsiteX3" fmla="*/ 36909 w 60762"/>
                    <a:gd name="connsiteY3" fmla="*/ 28575 h 60722"/>
                    <a:gd name="connsiteX4" fmla="*/ 39290 w 60762"/>
                    <a:gd name="connsiteY4" fmla="*/ 32147 h 60722"/>
                    <a:gd name="connsiteX5" fmla="*/ 58340 w 60762"/>
                    <a:gd name="connsiteY5" fmla="*/ 35719 h 60722"/>
                    <a:gd name="connsiteX6" fmla="*/ 59531 w 60762"/>
                    <a:gd name="connsiteY6" fmla="*/ 41672 h 60722"/>
                    <a:gd name="connsiteX7" fmla="*/ 60721 w 60762"/>
                    <a:gd name="connsiteY7" fmla="*/ 45244 h 60722"/>
                    <a:gd name="connsiteX8" fmla="*/ 57150 w 60762"/>
                    <a:gd name="connsiteY8" fmla="*/ 52388 h 60722"/>
                    <a:gd name="connsiteX9" fmla="*/ 51196 w 60762"/>
                    <a:gd name="connsiteY9" fmla="*/ 55960 h 60722"/>
                    <a:gd name="connsiteX10" fmla="*/ 35718 w 60762"/>
                    <a:gd name="connsiteY10" fmla="*/ 60722 h 60722"/>
                    <a:gd name="connsiteX11" fmla="*/ 27384 w 60762"/>
                    <a:gd name="connsiteY11" fmla="*/ 59532 h 60722"/>
                    <a:gd name="connsiteX12" fmla="*/ 25003 w 60762"/>
                    <a:gd name="connsiteY12" fmla="*/ 57150 h 60722"/>
                    <a:gd name="connsiteX13" fmla="*/ 21431 w 60762"/>
                    <a:gd name="connsiteY13" fmla="*/ 55960 h 60722"/>
                    <a:gd name="connsiteX14" fmla="*/ 9525 w 60762"/>
                    <a:gd name="connsiteY14" fmla="*/ 53578 h 60722"/>
                    <a:gd name="connsiteX15" fmla="*/ 4762 w 60762"/>
                    <a:gd name="connsiteY15" fmla="*/ 47625 h 60722"/>
                    <a:gd name="connsiteX16" fmla="*/ 0 w 60762"/>
                    <a:gd name="connsiteY16" fmla="*/ 45244 h 60722"/>
                    <a:gd name="connsiteX17" fmla="*/ 1190 w 60762"/>
                    <a:gd name="connsiteY17" fmla="*/ 35719 h 60722"/>
                    <a:gd name="connsiteX18" fmla="*/ 5953 w 60762"/>
                    <a:gd name="connsiteY18" fmla="*/ 33338 h 60722"/>
                    <a:gd name="connsiteX19" fmla="*/ 14287 w 60762"/>
                    <a:gd name="connsiteY19" fmla="*/ 29766 h 60722"/>
                    <a:gd name="connsiteX20" fmla="*/ 17859 w 60762"/>
                    <a:gd name="connsiteY20" fmla="*/ 28575 h 60722"/>
                    <a:gd name="connsiteX21" fmla="*/ 22621 w 60762"/>
                    <a:gd name="connsiteY21" fmla="*/ 26194 h 60722"/>
                    <a:gd name="connsiteX22" fmla="*/ 23812 w 60762"/>
                    <a:gd name="connsiteY22" fmla="*/ 22622 h 60722"/>
                    <a:gd name="connsiteX23" fmla="*/ 19050 w 60762"/>
                    <a:gd name="connsiteY23" fmla="*/ 15478 h 60722"/>
                    <a:gd name="connsiteX24" fmla="*/ 21431 w 60762"/>
                    <a:gd name="connsiteY24" fmla="*/ 0 h 6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762" h="60722">
                      <a:moveTo>
                        <a:pt x="21431" y="0"/>
                      </a:moveTo>
                      <a:lnTo>
                        <a:pt x="21431" y="0"/>
                      </a:lnTo>
                      <a:cubicBezTo>
                        <a:pt x="23812" y="3175"/>
                        <a:pt x="26993" y="5885"/>
                        <a:pt x="28575" y="9525"/>
                      </a:cubicBezTo>
                      <a:cubicBezTo>
                        <a:pt x="37410" y="29847"/>
                        <a:pt x="26728" y="25183"/>
                        <a:pt x="36909" y="28575"/>
                      </a:cubicBezTo>
                      <a:cubicBezTo>
                        <a:pt x="37703" y="29766"/>
                        <a:pt x="38191" y="31231"/>
                        <a:pt x="39290" y="32147"/>
                      </a:cubicBezTo>
                      <a:cubicBezTo>
                        <a:pt x="44310" y="36330"/>
                        <a:pt x="53101" y="35282"/>
                        <a:pt x="58340" y="35719"/>
                      </a:cubicBezTo>
                      <a:cubicBezTo>
                        <a:pt x="58737" y="37703"/>
                        <a:pt x="59040" y="39709"/>
                        <a:pt x="59531" y="41672"/>
                      </a:cubicBezTo>
                      <a:cubicBezTo>
                        <a:pt x="59835" y="42890"/>
                        <a:pt x="60993" y="44019"/>
                        <a:pt x="60721" y="45244"/>
                      </a:cubicBezTo>
                      <a:cubicBezTo>
                        <a:pt x="60144" y="47843"/>
                        <a:pt x="58919" y="50398"/>
                        <a:pt x="57150" y="52388"/>
                      </a:cubicBezTo>
                      <a:cubicBezTo>
                        <a:pt x="55612" y="54118"/>
                        <a:pt x="53303" y="55002"/>
                        <a:pt x="51196" y="55960"/>
                      </a:cubicBezTo>
                      <a:cubicBezTo>
                        <a:pt x="48406" y="57228"/>
                        <a:pt x="38299" y="59985"/>
                        <a:pt x="35718" y="60722"/>
                      </a:cubicBezTo>
                      <a:cubicBezTo>
                        <a:pt x="32940" y="60325"/>
                        <a:pt x="30046" y="60419"/>
                        <a:pt x="27384" y="59532"/>
                      </a:cubicBezTo>
                      <a:cubicBezTo>
                        <a:pt x="26319" y="59177"/>
                        <a:pt x="25966" y="57728"/>
                        <a:pt x="25003" y="57150"/>
                      </a:cubicBezTo>
                      <a:cubicBezTo>
                        <a:pt x="23927" y="56504"/>
                        <a:pt x="22654" y="56242"/>
                        <a:pt x="21431" y="55960"/>
                      </a:cubicBezTo>
                      <a:cubicBezTo>
                        <a:pt x="17487" y="55050"/>
                        <a:pt x="13494" y="54372"/>
                        <a:pt x="9525" y="53578"/>
                      </a:cubicBezTo>
                      <a:cubicBezTo>
                        <a:pt x="8253" y="51671"/>
                        <a:pt x="6795" y="48980"/>
                        <a:pt x="4762" y="47625"/>
                      </a:cubicBezTo>
                      <a:cubicBezTo>
                        <a:pt x="3285" y="46640"/>
                        <a:pt x="1587" y="46038"/>
                        <a:pt x="0" y="45244"/>
                      </a:cubicBezTo>
                      <a:cubicBezTo>
                        <a:pt x="397" y="42069"/>
                        <a:pt x="-241" y="38581"/>
                        <a:pt x="1190" y="35719"/>
                      </a:cubicBezTo>
                      <a:cubicBezTo>
                        <a:pt x="1984" y="34131"/>
                        <a:pt x="4337" y="34072"/>
                        <a:pt x="5953" y="33338"/>
                      </a:cubicBezTo>
                      <a:cubicBezTo>
                        <a:pt x="8705" y="32087"/>
                        <a:pt x="11481" y="30889"/>
                        <a:pt x="14287" y="29766"/>
                      </a:cubicBezTo>
                      <a:cubicBezTo>
                        <a:pt x="15452" y="29300"/>
                        <a:pt x="16705" y="29069"/>
                        <a:pt x="17859" y="28575"/>
                      </a:cubicBezTo>
                      <a:cubicBezTo>
                        <a:pt x="19490" y="27876"/>
                        <a:pt x="21034" y="26988"/>
                        <a:pt x="22621" y="26194"/>
                      </a:cubicBezTo>
                      <a:cubicBezTo>
                        <a:pt x="23018" y="25003"/>
                        <a:pt x="24209" y="23813"/>
                        <a:pt x="23812" y="22622"/>
                      </a:cubicBezTo>
                      <a:cubicBezTo>
                        <a:pt x="22907" y="19907"/>
                        <a:pt x="19050" y="18340"/>
                        <a:pt x="19050" y="15478"/>
                      </a:cubicBezTo>
                      <a:lnTo>
                        <a:pt x="21431" y="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2" name="任意多边形: 形状 1211">
                  <a:extLst>
                    <a:ext uri="{FF2B5EF4-FFF2-40B4-BE49-F238E27FC236}">
                      <a16:creationId xmlns:a16="http://schemas.microsoft.com/office/drawing/2014/main" id="{A309376B-4C06-51B9-3EF9-E07108BE6AF6}"/>
                    </a:ext>
                  </a:extLst>
                </p:cNvPr>
                <p:cNvSpPr/>
                <p:nvPr/>
              </p:nvSpPr>
              <p:spPr>
                <a:xfrm>
                  <a:off x="663789" y="1224540"/>
                  <a:ext cx="50645" cy="45857"/>
                </a:xfrm>
                <a:custGeom>
                  <a:avLst/>
                  <a:gdLst>
                    <a:gd name="connsiteX0" fmla="*/ 22011 w 50645"/>
                    <a:gd name="connsiteY0" fmla="*/ 5376 h 45857"/>
                    <a:gd name="connsiteX1" fmla="*/ 22011 w 50645"/>
                    <a:gd name="connsiteY1" fmla="*/ 5376 h 45857"/>
                    <a:gd name="connsiteX2" fmla="*/ 13677 w 50645"/>
                    <a:gd name="connsiteY2" fmla="*/ 14901 h 45857"/>
                    <a:gd name="connsiteX3" fmla="*/ 5342 w 50645"/>
                    <a:gd name="connsiteY3" fmla="*/ 24426 h 45857"/>
                    <a:gd name="connsiteX4" fmla="*/ 1770 w 50645"/>
                    <a:gd name="connsiteY4" fmla="*/ 25616 h 45857"/>
                    <a:gd name="connsiteX5" fmla="*/ 580 w 50645"/>
                    <a:gd name="connsiteY5" fmla="*/ 43476 h 45857"/>
                    <a:gd name="connsiteX6" fmla="*/ 7724 w 50645"/>
                    <a:gd name="connsiteY6" fmla="*/ 45857 h 45857"/>
                    <a:gd name="connsiteX7" fmla="*/ 33917 w 50645"/>
                    <a:gd name="connsiteY7" fmla="*/ 44666 h 45857"/>
                    <a:gd name="connsiteX8" fmla="*/ 38680 w 50645"/>
                    <a:gd name="connsiteY8" fmla="*/ 37523 h 45857"/>
                    <a:gd name="connsiteX9" fmla="*/ 42252 w 50645"/>
                    <a:gd name="connsiteY9" fmla="*/ 33951 h 45857"/>
                    <a:gd name="connsiteX10" fmla="*/ 44633 w 50645"/>
                    <a:gd name="connsiteY10" fmla="*/ 27998 h 45857"/>
                    <a:gd name="connsiteX11" fmla="*/ 45824 w 50645"/>
                    <a:gd name="connsiteY11" fmla="*/ 24426 h 45857"/>
                    <a:gd name="connsiteX12" fmla="*/ 49395 w 50645"/>
                    <a:gd name="connsiteY12" fmla="*/ 22044 h 45857"/>
                    <a:gd name="connsiteX13" fmla="*/ 50586 w 50645"/>
                    <a:gd name="connsiteY13" fmla="*/ 18473 h 45857"/>
                    <a:gd name="connsiteX14" fmla="*/ 45824 w 50645"/>
                    <a:gd name="connsiteY14" fmla="*/ 8948 h 45857"/>
                    <a:gd name="connsiteX15" fmla="*/ 39870 w 50645"/>
                    <a:gd name="connsiteY15" fmla="*/ 5376 h 45857"/>
                    <a:gd name="connsiteX16" fmla="*/ 30345 w 50645"/>
                    <a:gd name="connsiteY16" fmla="*/ 613 h 45857"/>
                    <a:gd name="connsiteX17" fmla="*/ 22011 w 50645"/>
                    <a:gd name="connsiteY17" fmla="*/ 5376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45" h="45857">
                      <a:moveTo>
                        <a:pt x="22011" y="5376"/>
                      </a:moveTo>
                      <a:lnTo>
                        <a:pt x="22011" y="5376"/>
                      </a:lnTo>
                      <a:cubicBezTo>
                        <a:pt x="19233" y="8551"/>
                        <a:pt x="16349" y="11636"/>
                        <a:pt x="13677" y="14901"/>
                      </a:cubicBezTo>
                      <a:cubicBezTo>
                        <a:pt x="11173" y="17961"/>
                        <a:pt x="9493" y="23043"/>
                        <a:pt x="5342" y="24426"/>
                      </a:cubicBezTo>
                      <a:lnTo>
                        <a:pt x="1770" y="25616"/>
                      </a:lnTo>
                      <a:cubicBezTo>
                        <a:pt x="1373" y="31569"/>
                        <a:pt x="-1104" y="37752"/>
                        <a:pt x="580" y="43476"/>
                      </a:cubicBezTo>
                      <a:cubicBezTo>
                        <a:pt x="1288" y="45884"/>
                        <a:pt x="5215" y="45767"/>
                        <a:pt x="7724" y="45857"/>
                      </a:cubicBezTo>
                      <a:lnTo>
                        <a:pt x="33917" y="44666"/>
                      </a:lnTo>
                      <a:cubicBezTo>
                        <a:pt x="35505" y="42285"/>
                        <a:pt x="36923" y="39782"/>
                        <a:pt x="38680" y="37523"/>
                      </a:cubicBezTo>
                      <a:cubicBezTo>
                        <a:pt x="39714" y="36194"/>
                        <a:pt x="41360" y="35379"/>
                        <a:pt x="42252" y="33951"/>
                      </a:cubicBezTo>
                      <a:cubicBezTo>
                        <a:pt x="43385" y="32139"/>
                        <a:pt x="43883" y="29999"/>
                        <a:pt x="44633" y="27998"/>
                      </a:cubicBezTo>
                      <a:cubicBezTo>
                        <a:pt x="45074" y="26823"/>
                        <a:pt x="45040" y="25406"/>
                        <a:pt x="45824" y="24426"/>
                      </a:cubicBezTo>
                      <a:cubicBezTo>
                        <a:pt x="46718" y="23309"/>
                        <a:pt x="48205" y="22838"/>
                        <a:pt x="49395" y="22044"/>
                      </a:cubicBezTo>
                      <a:cubicBezTo>
                        <a:pt x="49792" y="20854"/>
                        <a:pt x="50916" y="19684"/>
                        <a:pt x="50586" y="18473"/>
                      </a:cubicBezTo>
                      <a:cubicBezTo>
                        <a:pt x="49652" y="15048"/>
                        <a:pt x="48072" y="11695"/>
                        <a:pt x="45824" y="8948"/>
                      </a:cubicBezTo>
                      <a:cubicBezTo>
                        <a:pt x="44358" y="7157"/>
                        <a:pt x="41908" y="6473"/>
                        <a:pt x="39870" y="5376"/>
                      </a:cubicBezTo>
                      <a:cubicBezTo>
                        <a:pt x="36744" y="3693"/>
                        <a:pt x="33461" y="2313"/>
                        <a:pt x="30345" y="613"/>
                      </a:cubicBezTo>
                      <a:cubicBezTo>
                        <a:pt x="25536" y="-2011"/>
                        <a:pt x="23400" y="4582"/>
                        <a:pt x="22011" y="537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3" name="任意多边形: 形状 1212">
                  <a:extLst>
                    <a:ext uri="{FF2B5EF4-FFF2-40B4-BE49-F238E27FC236}">
                      <a16:creationId xmlns:a16="http://schemas.microsoft.com/office/drawing/2014/main" id="{53F9299E-EDAC-5DAE-DD98-7AC5F34D2A9B}"/>
                    </a:ext>
                  </a:extLst>
                </p:cNvPr>
                <p:cNvSpPr/>
                <p:nvPr/>
              </p:nvSpPr>
              <p:spPr>
                <a:xfrm>
                  <a:off x="654844" y="1272778"/>
                  <a:ext cx="43410" cy="40481"/>
                </a:xfrm>
                <a:custGeom>
                  <a:avLst/>
                  <a:gdLst>
                    <a:gd name="connsiteX0" fmla="*/ 0 w 43410"/>
                    <a:gd name="connsiteY0" fmla="*/ 0 h 40481"/>
                    <a:gd name="connsiteX1" fmla="*/ 0 w 43410"/>
                    <a:gd name="connsiteY1" fmla="*/ 0 h 40481"/>
                    <a:gd name="connsiteX2" fmla="*/ 16669 w 43410"/>
                    <a:gd name="connsiteY2" fmla="*/ 2381 h 40481"/>
                    <a:gd name="connsiteX3" fmla="*/ 40481 w 43410"/>
                    <a:gd name="connsiteY3" fmla="*/ 8335 h 40481"/>
                    <a:gd name="connsiteX4" fmla="*/ 42862 w 43410"/>
                    <a:gd name="connsiteY4" fmla="*/ 11906 h 40481"/>
                    <a:gd name="connsiteX5" fmla="*/ 41672 w 43410"/>
                    <a:gd name="connsiteY5" fmla="*/ 33338 h 40481"/>
                    <a:gd name="connsiteX6" fmla="*/ 25003 w 43410"/>
                    <a:gd name="connsiteY6" fmla="*/ 40481 h 40481"/>
                    <a:gd name="connsiteX7" fmla="*/ 8334 w 43410"/>
                    <a:gd name="connsiteY7" fmla="*/ 38100 h 40481"/>
                    <a:gd name="connsiteX8" fmla="*/ 9525 w 43410"/>
                    <a:gd name="connsiteY8" fmla="*/ 17860 h 40481"/>
                    <a:gd name="connsiteX9" fmla="*/ 4762 w 43410"/>
                    <a:gd name="connsiteY9" fmla="*/ 10716 h 40481"/>
                    <a:gd name="connsiteX10" fmla="*/ 3572 w 43410"/>
                    <a:gd name="connsiteY10" fmla="*/ 7144 h 40481"/>
                    <a:gd name="connsiteX11" fmla="*/ 0 w 43410"/>
                    <a:gd name="connsiteY11" fmla="*/ 4763 h 40481"/>
                    <a:gd name="connsiteX12" fmla="*/ 0 w 43410"/>
                    <a:gd name="connsiteY12" fmla="*/ 0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10" h="40481">
                      <a:moveTo>
                        <a:pt x="0" y="0"/>
                      </a:moveTo>
                      <a:lnTo>
                        <a:pt x="0" y="0"/>
                      </a:lnTo>
                      <a:cubicBezTo>
                        <a:pt x="5556" y="794"/>
                        <a:pt x="11133" y="1458"/>
                        <a:pt x="16669" y="2381"/>
                      </a:cubicBezTo>
                      <a:cubicBezTo>
                        <a:pt x="36164" y="5630"/>
                        <a:pt x="30298" y="3241"/>
                        <a:pt x="40481" y="8335"/>
                      </a:cubicBezTo>
                      <a:cubicBezTo>
                        <a:pt x="41275" y="9525"/>
                        <a:pt x="42794" y="10477"/>
                        <a:pt x="42862" y="11906"/>
                      </a:cubicBezTo>
                      <a:cubicBezTo>
                        <a:pt x="43202" y="19053"/>
                        <a:pt x="44381" y="26716"/>
                        <a:pt x="41672" y="33338"/>
                      </a:cubicBezTo>
                      <a:cubicBezTo>
                        <a:pt x="40743" y="35609"/>
                        <a:pt x="27848" y="39533"/>
                        <a:pt x="25003" y="40481"/>
                      </a:cubicBezTo>
                      <a:cubicBezTo>
                        <a:pt x="19447" y="39687"/>
                        <a:pt x="13004" y="41213"/>
                        <a:pt x="8334" y="38100"/>
                      </a:cubicBezTo>
                      <a:cubicBezTo>
                        <a:pt x="4356" y="35448"/>
                        <a:pt x="9119" y="19688"/>
                        <a:pt x="9525" y="17860"/>
                      </a:cubicBezTo>
                      <a:cubicBezTo>
                        <a:pt x="7937" y="15479"/>
                        <a:pt x="5667" y="13431"/>
                        <a:pt x="4762" y="10716"/>
                      </a:cubicBezTo>
                      <a:cubicBezTo>
                        <a:pt x="4365" y="9525"/>
                        <a:pt x="4356" y="8124"/>
                        <a:pt x="3572" y="7144"/>
                      </a:cubicBezTo>
                      <a:cubicBezTo>
                        <a:pt x="2678" y="6027"/>
                        <a:pt x="1191" y="5557"/>
                        <a:pt x="0" y="4763"/>
                      </a:cubicBezTo>
                      <a:lnTo>
                        <a:pt x="0" y="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4" name="任意多边形: 形状 1213">
                  <a:extLst>
                    <a:ext uri="{FF2B5EF4-FFF2-40B4-BE49-F238E27FC236}">
                      <a16:creationId xmlns:a16="http://schemas.microsoft.com/office/drawing/2014/main" id="{EA16892F-EC8E-534C-E19F-A0E333CE7EA5}"/>
                    </a:ext>
                  </a:extLst>
                </p:cNvPr>
                <p:cNvSpPr/>
                <p:nvPr/>
              </p:nvSpPr>
              <p:spPr>
                <a:xfrm>
                  <a:off x="703659" y="1229916"/>
                  <a:ext cx="25004" cy="63115"/>
                </a:xfrm>
                <a:custGeom>
                  <a:avLst/>
                  <a:gdLst>
                    <a:gd name="connsiteX0" fmla="*/ 25004 w 25004"/>
                    <a:gd name="connsiteY0" fmla="*/ 15478 h 63115"/>
                    <a:gd name="connsiteX1" fmla="*/ 25004 w 25004"/>
                    <a:gd name="connsiteY1" fmla="*/ 15478 h 63115"/>
                    <a:gd name="connsiteX2" fmla="*/ 23813 w 25004"/>
                    <a:gd name="connsiteY2" fmla="*/ 3572 h 63115"/>
                    <a:gd name="connsiteX3" fmla="*/ 22622 w 25004"/>
                    <a:gd name="connsiteY3" fmla="*/ 0 h 63115"/>
                    <a:gd name="connsiteX4" fmla="*/ 20241 w 25004"/>
                    <a:gd name="connsiteY4" fmla="*/ 3572 h 63115"/>
                    <a:gd name="connsiteX5" fmla="*/ 16669 w 25004"/>
                    <a:gd name="connsiteY5" fmla="*/ 19050 h 63115"/>
                    <a:gd name="connsiteX6" fmla="*/ 9525 w 25004"/>
                    <a:gd name="connsiteY6" fmla="*/ 26193 h 63115"/>
                    <a:gd name="connsiteX7" fmla="*/ 7144 w 25004"/>
                    <a:gd name="connsiteY7" fmla="*/ 30956 h 63115"/>
                    <a:gd name="connsiteX8" fmla="*/ 0 w 25004"/>
                    <a:gd name="connsiteY8" fmla="*/ 41672 h 63115"/>
                    <a:gd name="connsiteX9" fmla="*/ 1191 w 25004"/>
                    <a:gd name="connsiteY9" fmla="*/ 58340 h 63115"/>
                    <a:gd name="connsiteX10" fmla="*/ 4763 w 25004"/>
                    <a:gd name="connsiteY10" fmla="*/ 59531 h 63115"/>
                    <a:gd name="connsiteX11" fmla="*/ 10716 w 25004"/>
                    <a:gd name="connsiteY11" fmla="*/ 48815 h 63115"/>
                    <a:gd name="connsiteX12" fmla="*/ 25004 w 25004"/>
                    <a:gd name="connsiteY12" fmla="*/ 46434 h 63115"/>
                    <a:gd name="connsiteX13" fmla="*/ 22622 w 25004"/>
                    <a:gd name="connsiteY13" fmla="*/ 39290 h 63115"/>
                    <a:gd name="connsiteX14" fmla="*/ 19050 w 25004"/>
                    <a:gd name="connsiteY14" fmla="*/ 30956 h 63115"/>
                    <a:gd name="connsiteX15" fmla="*/ 25004 w 25004"/>
                    <a:gd name="connsiteY15" fmla="*/ 15478 h 6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04" h="63115">
                      <a:moveTo>
                        <a:pt x="25004" y="15478"/>
                      </a:moveTo>
                      <a:lnTo>
                        <a:pt x="25004" y="15478"/>
                      </a:lnTo>
                      <a:cubicBezTo>
                        <a:pt x="24607" y="11509"/>
                        <a:pt x="24420" y="7514"/>
                        <a:pt x="23813" y="3572"/>
                      </a:cubicBezTo>
                      <a:cubicBezTo>
                        <a:pt x="23622" y="2331"/>
                        <a:pt x="23877" y="0"/>
                        <a:pt x="22622" y="0"/>
                      </a:cubicBezTo>
                      <a:cubicBezTo>
                        <a:pt x="21191" y="0"/>
                        <a:pt x="21035" y="2381"/>
                        <a:pt x="20241" y="3572"/>
                      </a:cubicBezTo>
                      <a:cubicBezTo>
                        <a:pt x="19050" y="8731"/>
                        <a:pt x="18936" y="14265"/>
                        <a:pt x="16669" y="19050"/>
                      </a:cubicBezTo>
                      <a:cubicBezTo>
                        <a:pt x="15227" y="22093"/>
                        <a:pt x="9525" y="26193"/>
                        <a:pt x="9525" y="26193"/>
                      </a:cubicBezTo>
                      <a:cubicBezTo>
                        <a:pt x="8731" y="27781"/>
                        <a:pt x="8162" y="29502"/>
                        <a:pt x="7144" y="30956"/>
                      </a:cubicBezTo>
                      <a:cubicBezTo>
                        <a:pt x="-596" y="42015"/>
                        <a:pt x="2570" y="33965"/>
                        <a:pt x="0" y="41672"/>
                      </a:cubicBezTo>
                      <a:cubicBezTo>
                        <a:pt x="397" y="47228"/>
                        <a:pt x="576" y="52804"/>
                        <a:pt x="1191" y="58340"/>
                      </a:cubicBezTo>
                      <a:cubicBezTo>
                        <a:pt x="1926" y="64956"/>
                        <a:pt x="2176" y="64059"/>
                        <a:pt x="4763" y="59531"/>
                      </a:cubicBezTo>
                      <a:cubicBezTo>
                        <a:pt x="5628" y="58016"/>
                        <a:pt x="9556" y="49356"/>
                        <a:pt x="10716" y="48815"/>
                      </a:cubicBezTo>
                      <a:cubicBezTo>
                        <a:pt x="15091" y="46773"/>
                        <a:pt x="20241" y="47228"/>
                        <a:pt x="25004" y="46434"/>
                      </a:cubicBezTo>
                      <a:cubicBezTo>
                        <a:pt x="24210" y="44053"/>
                        <a:pt x="23523" y="41633"/>
                        <a:pt x="22622" y="39290"/>
                      </a:cubicBezTo>
                      <a:cubicBezTo>
                        <a:pt x="21537" y="36469"/>
                        <a:pt x="19273" y="33970"/>
                        <a:pt x="19050" y="30956"/>
                      </a:cubicBezTo>
                      <a:cubicBezTo>
                        <a:pt x="18114" y="18312"/>
                        <a:pt x="24012" y="18058"/>
                        <a:pt x="25004" y="1547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5" name="任意多边形: 形状 1214">
                  <a:extLst>
                    <a:ext uri="{FF2B5EF4-FFF2-40B4-BE49-F238E27FC236}">
                      <a16:creationId xmlns:a16="http://schemas.microsoft.com/office/drawing/2014/main" id="{167E571E-7CC0-3E7E-E51B-A4D0965DCF18}"/>
                    </a:ext>
                  </a:extLst>
                </p:cNvPr>
                <p:cNvSpPr/>
                <p:nvPr/>
              </p:nvSpPr>
              <p:spPr>
                <a:xfrm rot="806170">
                  <a:off x="652556" y="1290799"/>
                  <a:ext cx="61804" cy="45719"/>
                </a:xfrm>
                <a:custGeom>
                  <a:avLst/>
                  <a:gdLst>
                    <a:gd name="connsiteX0" fmla="*/ 16669 w 55959"/>
                    <a:gd name="connsiteY0" fmla="*/ 14539 h 26698"/>
                    <a:gd name="connsiteX1" fmla="*/ 16669 w 55959"/>
                    <a:gd name="connsiteY1" fmla="*/ 14539 h 26698"/>
                    <a:gd name="connsiteX2" fmla="*/ 33337 w 55959"/>
                    <a:gd name="connsiteY2" fmla="*/ 13348 h 26698"/>
                    <a:gd name="connsiteX3" fmla="*/ 36909 w 55959"/>
                    <a:gd name="connsiteY3" fmla="*/ 10967 h 26698"/>
                    <a:gd name="connsiteX4" fmla="*/ 41672 w 55959"/>
                    <a:gd name="connsiteY4" fmla="*/ 7395 h 26698"/>
                    <a:gd name="connsiteX5" fmla="*/ 48816 w 55959"/>
                    <a:gd name="connsiteY5" fmla="*/ 251 h 26698"/>
                    <a:gd name="connsiteX6" fmla="*/ 51197 w 55959"/>
                    <a:gd name="connsiteY6" fmla="*/ 10967 h 26698"/>
                    <a:gd name="connsiteX7" fmla="*/ 55959 w 55959"/>
                    <a:gd name="connsiteY7" fmla="*/ 18111 h 26698"/>
                    <a:gd name="connsiteX8" fmla="*/ 46434 w 55959"/>
                    <a:gd name="connsiteY8" fmla="*/ 19301 h 26698"/>
                    <a:gd name="connsiteX9" fmla="*/ 28575 w 55959"/>
                    <a:gd name="connsiteY9" fmla="*/ 22873 h 26698"/>
                    <a:gd name="connsiteX10" fmla="*/ 4762 w 55959"/>
                    <a:gd name="connsiteY10" fmla="*/ 24064 h 26698"/>
                    <a:gd name="connsiteX11" fmla="*/ 1191 w 55959"/>
                    <a:gd name="connsiteY11" fmla="*/ 19301 h 26698"/>
                    <a:gd name="connsiteX12" fmla="*/ 0 w 55959"/>
                    <a:gd name="connsiteY12" fmla="*/ 14539 h 26698"/>
                    <a:gd name="connsiteX13" fmla="*/ 16669 w 55959"/>
                    <a:gd name="connsiteY13" fmla="*/ 14539 h 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9" h="26698">
                      <a:moveTo>
                        <a:pt x="16669" y="14539"/>
                      </a:moveTo>
                      <a:lnTo>
                        <a:pt x="16669" y="14539"/>
                      </a:lnTo>
                      <a:cubicBezTo>
                        <a:pt x="22225" y="14142"/>
                        <a:pt x="27852" y="14316"/>
                        <a:pt x="33337" y="13348"/>
                      </a:cubicBezTo>
                      <a:cubicBezTo>
                        <a:pt x="34746" y="13099"/>
                        <a:pt x="35745" y="11799"/>
                        <a:pt x="36909" y="10967"/>
                      </a:cubicBezTo>
                      <a:cubicBezTo>
                        <a:pt x="38524" y="9814"/>
                        <a:pt x="40084" y="8586"/>
                        <a:pt x="41672" y="7395"/>
                      </a:cubicBezTo>
                      <a:cubicBezTo>
                        <a:pt x="42172" y="6645"/>
                        <a:pt x="47043" y="-1522"/>
                        <a:pt x="48816" y="251"/>
                      </a:cubicBezTo>
                      <a:cubicBezTo>
                        <a:pt x="51403" y="2838"/>
                        <a:pt x="49838" y="7570"/>
                        <a:pt x="51197" y="10967"/>
                      </a:cubicBezTo>
                      <a:cubicBezTo>
                        <a:pt x="52260" y="13624"/>
                        <a:pt x="55959" y="18111"/>
                        <a:pt x="55959" y="18111"/>
                      </a:cubicBezTo>
                      <a:cubicBezTo>
                        <a:pt x="52784" y="18508"/>
                        <a:pt x="49595" y="18802"/>
                        <a:pt x="46434" y="19301"/>
                      </a:cubicBezTo>
                      <a:cubicBezTo>
                        <a:pt x="35560" y="21018"/>
                        <a:pt x="36229" y="20960"/>
                        <a:pt x="28575" y="22873"/>
                      </a:cubicBezTo>
                      <a:cubicBezTo>
                        <a:pt x="19649" y="27335"/>
                        <a:pt x="20107" y="28102"/>
                        <a:pt x="4762" y="24064"/>
                      </a:cubicBezTo>
                      <a:cubicBezTo>
                        <a:pt x="2843" y="23559"/>
                        <a:pt x="2381" y="20889"/>
                        <a:pt x="1191" y="19301"/>
                      </a:cubicBezTo>
                      <a:cubicBezTo>
                        <a:pt x="794" y="17714"/>
                        <a:pt x="0" y="16175"/>
                        <a:pt x="0" y="14539"/>
                      </a:cubicBezTo>
                      <a:cubicBezTo>
                        <a:pt x="0" y="12125"/>
                        <a:pt x="13891" y="14539"/>
                        <a:pt x="16669" y="14539"/>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6" name="任意多边形: 形状 1215">
                  <a:extLst>
                    <a:ext uri="{FF2B5EF4-FFF2-40B4-BE49-F238E27FC236}">
                      <a16:creationId xmlns:a16="http://schemas.microsoft.com/office/drawing/2014/main" id="{B3C89DA6-E61F-2F3C-CBC4-0511A69E3416}"/>
                    </a:ext>
                  </a:extLst>
                </p:cNvPr>
                <p:cNvSpPr/>
                <p:nvPr/>
              </p:nvSpPr>
              <p:spPr>
                <a:xfrm>
                  <a:off x="728547" y="1097724"/>
                  <a:ext cx="51989" cy="29937"/>
                </a:xfrm>
                <a:custGeom>
                  <a:avLst/>
                  <a:gdLst>
                    <a:gd name="connsiteX0" fmla="*/ 6069 w 51989"/>
                    <a:gd name="connsiteY0" fmla="*/ 32 h 29937"/>
                    <a:gd name="connsiteX1" fmla="*/ 6069 w 51989"/>
                    <a:gd name="connsiteY1" fmla="*/ 32 h 29937"/>
                    <a:gd name="connsiteX2" fmla="*/ 17975 w 51989"/>
                    <a:gd name="connsiteY2" fmla="*/ 1223 h 29937"/>
                    <a:gd name="connsiteX3" fmla="*/ 45359 w 51989"/>
                    <a:gd name="connsiteY3" fmla="*/ 3604 h 29937"/>
                    <a:gd name="connsiteX4" fmla="*/ 29881 w 51989"/>
                    <a:gd name="connsiteY4" fmla="*/ 27417 h 29937"/>
                    <a:gd name="connsiteX5" fmla="*/ 23928 w 51989"/>
                    <a:gd name="connsiteY5" fmla="*/ 29798 h 29937"/>
                    <a:gd name="connsiteX6" fmla="*/ 3687 w 51989"/>
                    <a:gd name="connsiteY6" fmla="*/ 27417 h 29937"/>
                    <a:gd name="connsiteX7" fmla="*/ 1306 w 51989"/>
                    <a:gd name="connsiteY7" fmla="*/ 23845 h 29937"/>
                    <a:gd name="connsiteX8" fmla="*/ 1306 w 51989"/>
                    <a:gd name="connsiteY8" fmla="*/ 8367 h 29937"/>
                    <a:gd name="connsiteX9" fmla="*/ 6069 w 51989"/>
                    <a:gd name="connsiteY9" fmla="*/ 32 h 2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9" h="29937">
                      <a:moveTo>
                        <a:pt x="6069" y="32"/>
                      </a:moveTo>
                      <a:lnTo>
                        <a:pt x="6069" y="32"/>
                      </a:lnTo>
                      <a:lnTo>
                        <a:pt x="17975" y="1223"/>
                      </a:lnTo>
                      <a:cubicBezTo>
                        <a:pt x="27100" y="2053"/>
                        <a:pt x="39396" y="-3353"/>
                        <a:pt x="45359" y="3604"/>
                      </a:cubicBezTo>
                      <a:cubicBezTo>
                        <a:pt x="64613" y="26067"/>
                        <a:pt x="36465" y="26594"/>
                        <a:pt x="29881" y="27417"/>
                      </a:cubicBezTo>
                      <a:cubicBezTo>
                        <a:pt x="27897" y="28211"/>
                        <a:pt x="26062" y="29680"/>
                        <a:pt x="23928" y="29798"/>
                      </a:cubicBezTo>
                      <a:cubicBezTo>
                        <a:pt x="14241" y="30336"/>
                        <a:pt x="11123" y="29275"/>
                        <a:pt x="3687" y="27417"/>
                      </a:cubicBezTo>
                      <a:cubicBezTo>
                        <a:pt x="2893" y="26226"/>
                        <a:pt x="1808" y="25185"/>
                        <a:pt x="1306" y="23845"/>
                      </a:cubicBezTo>
                      <a:cubicBezTo>
                        <a:pt x="-158" y="19940"/>
                        <a:pt x="-694" y="11700"/>
                        <a:pt x="1306" y="8367"/>
                      </a:cubicBezTo>
                      <a:cubicBezTo>
                        <a:pt x="8364" y="-3399"/>
                        <a:pt x="7259" y="13102"/>
                        <a:pt x="6069" y="3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7" name="任意多边形: 形状 1216">
                  <a:extLst>
                    <a:ext uri="{FF2B5EF4-FFF2-40B4-BE49-F238E27FC236}">
                      <a16:creationId xmlns:a16="http://schemas.microsoft.com/office/drawing/2014/main" id="{9E82EC16-7115-8CDC-2C9B-E43AD7B622FB}"/>
                    </a:ext>
                  </a:extLst>
                </p:cNvPr>
                <p:cNvSpPr/>
                <p:nvPr/>
              </p:nvSpPr>
              <p:spPr>
                <a:xfrm rot="582595">
                  <a:off x="692923" y="1119188"/>
                  <a:ext cx="67886" cy="52387"/>
                </a:xfrm>
                <a:custGeom>
                  <a:avLst/>
                  <a:gdLst>
                    <a:gd name="connsiteX0" fmla="*/ 33358 w 67886"/>
                    <a:gd name="connsiteY0" fmla="*/ 13096 h 52387"/>
                    <a:gd name="connsiteX1" fmla="*/ 33358 w 67886"/>
                    <a:gd name="connsiteY1" fmla="*/ 13096 h 52387"/>
                    <a:gd name="connsiteX2" fmla="*/ 14308 w 67886"/>
                    <a:gd name="connsiteY2" fmla="*/ 11906 h 52387"/>
                    <a:gd name="connsiteX3" fmla="*/ 11927 w 67886"/>
                    <a:gd name="connsiteY3" fmla="*/ 5953 h 52387"/>
                    <a:gd name="connsiteX4" fmla="*/ 3593 w 67886"/>
                    <a:gd name="connsiteY4" fmla="*/ 0 h 52387"/>
                    <a:gd name="connsiteX5" fmla="*/ 21 w 67886"/>
                    <a:gd name="connsiteY5" fmla="*/ 3571 h 52387"/>
                    <a:gd name="connsiteX6" fmla="*/ 4783 w 67886"/>
                    <a:gd name="connsiteY6" fmla="*/ 15478 h 52387"/>
                    <a:gd name="connsiteX7" fmla="*/ 9546 w 67886"/>
                    <a:gd name="connsiteY7" fmla="*/ 28575 h 52387"/>
                    <a:gd name="connsiteX8" fmla="*/ 11927 w 67886"/>
                    <a:gd name="connsiteY8" fmla="*/ 36909 h 52387"/>
                    <a:gd name="connsiteX9" fmla="*/ 17880 w 67886"/>
                    <a:gd name="connsiteY9" fmla="*/ 52387 h 52387"/>
                    <a:gd name="connsiteX10" fmla="*/ 27405 w 67886"/>
                    <a:gd name="connsiteY10" fmla="*/ 46434 h 52387"/>
                    <a:gd name="connsiteX11" fmla="*/ 29786 w 67886"/>
                    <a:gd name="connsiteY11" fmla="*/ 42862 h 52387"/>
                    <a:gd name="connsiteX12" fmla="*/ 30977 w 67886"/>
                    <a:gd name="connsiteY12" fmla="*/ 39290 h 52387"/>
                    <a:gd name="connsiteX13" fmla="*/ 39311 w 67886"/>
                    <a:gd name="connsiteY13" fmla="*/ 36909 h 52387"/>
                    <a:gd name="connsiteX14" fmla="*/ 47646 w 67886"/>
                    <a:gd name="connsiteY14" fmla="*/ 38100 h 52387"/>
                    <a:gd name="connsiteX15" fmla="*/ 50027 w 67886"/>
                    <a:gd name="connsiteY15" fmla="*/ 41671 h 52387"/>
                    <a:gd name="connsiteX16" fmla="*/ 54790 w 67886"/>
                    <a:gd name="connsiteY16" fmla="*/ 42862 h 52387"/>
                    <a:gd name="connsiteX17" fmla="*/ 64315 w 67886"/>
                    <a:gd name="connsiteY17" fmla="*/ 39290 h 52387"/>
                    <a:gd name="connsiteX18" fmla="*/ 65505 w 67886"/>
                    <a:gd name="connsiteY18" fmla="*/ 34528 h 52387"/>
                    <a:gd name="connsiteX19" fmla="*/ 67886 w 67886"/>
                    <a:gd name="connsiteY19" fmla="*/ 23812 h 52387"/>
                    <a:gd name="connsiteX20" fmla="*/ 65505 w 67886"/>
                    <a:gd name="connsiteY20" fmla="*/ 11906 h 52387"/>
                    <a:gd name="connsiteX21" fmla="*/ 60743 w 67886"/>
                    <a:gd name="connsiteY21" fmla="*/ 10715 h 52387"/>
                    <a:gd name="connsiteX22" fmla="*/ 41693 w 67886"/>
                    <a:gd name="connsiteY22" fmla="*/ 13096 h 52387"/>
                    <a:gd name="connsiteX23" fmla="*/ 33358 w 67886"/>
                    <a:gd name="connsiteY23" fmla="*/ 13096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86" h="52387">
                      <a:moveTo>
                        <a:pt x="33358" y="13096"/>
                      </a:moveTo>
                      <a:lnTo>
                        <a:pt x="33358" y="13096"/>
                      </a:lnTo>
                      <a:lnTo>
                        <a:pt x="14308" y="11906"/>
                      </a:lnTo>
                      <a:cubicBezTo>
                        <a:pt x="12280" y="11230"/>
                        <a:pt x="13357" y="7542"/>
                        <a:pt x="11927" y="5953"/>
                      </a:cubicBezTo>
                      <a:cubicBezTo>
                        <a:pt x="9643" y="3415"/>
                        <a:pt x="6371" y="1984"/>
                        <a:pt x="3593" y="0"/>
                      </a:cubicBezTo>
                      <a:cubicBezTo>
                        <a:pt x="2402" y="1190"/>
                        <a:pt x="207" y="1898"/>
                        <a:pt x="21" y="3571"/>
                      </a:cubicBezTo>
                      <a:cubicBezTo>
                        <a:pt x="-322" y="6660"/>
                        <a:pt x="3603" y="12528"/>
                        <a:pt x="4783" y="15478"/>
                      </a:cubicBezTo>
                      <a:cubicBezTo>
                        <a:pt x="6508" y="19791"/>
                        <a:pt x="8077" y="24168"/>
                        <a:pt x="9546" y="28575"/>
                      </a:cubicBezTo>
                      <a:cubicBezTo>
                        <a:pt x="13308" y="39860"/>
                        <a:pt x="8479" y="27715"/>
                        <a:pt x="11927" y="36909"/>
                      </a:cubicBezTo>
                      <a:cubicBezTo>
                        <a:pt x="13868" y="42085"/>
                        <a:pt x="15896" y="47228"/>
                        <a:pt x="17880" y="52387"/>
                      </a:cubicBezTo>
                      <a:cubicBezTo>
                        <a:pt x="23783" y="50026"/>
                        <a:pt x="23593" y="51009"/>
                        <a:pt x="27405" y="46434"/>
                      </a:cubicBezTo>
                      <a:cubicBezTo>
                        <a:pt x="28321" y="45335"/>
                        <a:pt x="29146" y="44142"/>
                        <a:pt x="29786" y="42862"/>
                      </a:cubicBezTo>
                      <a:cubicBezTo>
                        <a:pt x="30347" y="41739"/>
                        <a:pt x="29913" y="39955"/>
                        <a:pt x="30977" y="39290"/>
                      </a:cubicBezTo>
                      <a:cubicBezTo>
                        <a:pt x="33427" y="37759"/>
                        <a:pt x="36533" y="37703"/>
                        <a:pt x="39311" y="36909"/>
                      </a:cubicBezTo>
                      <a:cubicBezTo>
                        <a:pt x="42089" y="37306"/>
                        <a:pt x="45081" y="36960"/>
                        <a:pt x="47646" y="38100"/>
                      </a:cubicBezTo>
                      <a:cubicBezTo>
                        <a:pt x="48953" y="38681"/>
                        <a:pt x="48837" y="40877"/>
                        <a:pt x="50027" y="41671"/>
                      </a:cubicBezTo>
                      <a:cubicBezTo>
                        <a:pt x="51389" y="42579"/>
                        <a:pt x="53202" y="42465"/>
                        <a:pt x="54790" y="42862"/>
                      </a:cubicBezTo>
                      <a:cubicBezTo>
                        <a:pt x="57965" y="41671"/>
                        <a:pt x="61638" y="41372"/>
                        <a:pt x="64315" y="39290"/>
                      </a:cubicBezTo>
                      <a:cubicBezTo>
                        <a:pt x="65606" y="38285"/>
                        <a:pt x="65150" y="36125"/>
                        <a:pt x="65505" y="34528"/>
                      </a:cubicBezTo>
                      <a:cubicBezTo>
                        <a:pt x="68530" y="20913"/>
                        <a:pt x="64982" y="35437"/>
                        <a:pt x="67886" y="23812"/>
                      </a:cubicBezTo>
                      <a:cubicBezTo>
                        <a:pt x="67092" y="19843"/>
                        <a:pt x="67443" y="15459"/>
                        <a:pt x="65505" y="11906"/>
                      </a:cubicBezTo>
                      <a:cubicBezTo>
                        <a:pt x="64722" y="10470"/>
                        <a:pt x="62377" y="10633"/>
                        <a:pt x="60743" y="10715"/>
                      </a:cubicBezTo>
                      <a:cubicBezTo>
                        <a:pt x="54352" y="11034"/>
                        <a:pt x="48043" y="12302"/>
                        <a:pt x="41693" y="13096"/>
                      </a:cubicBezTo>
                      <a:cubicBezTo>
                        <a:pt x="39031" y="15758"/>
                        <a:pt x="40434" y="15478"/>
                        <a:pt x="33358" y="1309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8" name="任意多边形: 形状 1217">
                  <a:extLst>
                    <a:ext uri="{FF2B5EF4-FFF2-40B4-BE49-F238E27FC236}">
                      <a16:creationId xmlns:a16="http://schemas.microsoft.com/office/drawing/2014/main" id="{DB7A3896-3151-277F-04E4-EE324EF57D27}"/>
                    </a:ext>
                  </a:extLst>
                </p:cNvPr>
                <p:cNvSpPr/>
                <p:nvPr/>
              </p:nvSpPr>
              <p:spPr>
                <a:xfrm>
                  <a:off x="778496" y="1057275"/>
                  <a:ext cx="25177" cy="72628"/>
                </a:xfrm>
                <a:custGeom>
                  <a:avLst/>
                  <a:gdLst>
                    <a:gd name="connsiteX0" fmla="*/ 25177 w 25177"/>
                    <a:gd name="connsiteY0" fmla="*/ 64294 h 72628"/>
                    <a:gd name="connsiteX1" fmla="*/ 25177 w 25177"/>
                    <a:gd name="connsiteY1" fmla="*/ 64294 h 72628"/>
                    <a:gd name="connsiteX2" fmla="*/ 19224 w 25177"/>
                    <a:gd name="connsiteY2" fmla="*/ 54769 h 72628"/>
                    <a:gd name="connsiteX3" fmla="*/ 18033 w 25177"/>
                    <a:gd name="connsiteY3" fmla="*/ 30956 h 72628"/>
                    <a:gd name="connsiteX4" fmla="*/ 16842 w 25177"/>
                    <a:gd name="connsiteY4" fmla="*/ 21431 h 72628"/>
                    <a:gd name="connsiteX5" fmla="*/ 14461 w 25177"/>
                    <a:gd name="connsiteY5" fmla="*/ 4763 h 72628"/>
                    <a:gd name="connsiteX6" fmla="*/ 1364 w 25177"/>
                    <a:gd name="connsiteY6" fmla="*/ 0 h 72628"/>
                    <a:gd name="connsiteX7" fmla="*/ 174 w 25177"/>
                    <a:gd name="connsiteY7" fmla="*/ 54769 h 72628"/>
                    <a:gd name="connsiteX8" fmla="*/ 1364 w 25177"/>
                    <a:gd name="connsiteY8" fmla="*/ 70247 h 72628"/>
                    <a:gd name="connsiteX9" fmla="*/ 7317 w 25177"/>
                    <a:gd name="connsiteY9" fmla="*/ 71438 h 72628"/>
                    <a:gd name="connsiteX10" fmla="*/ 15652 w 25177"/>
                    <a:gd name="connsiteY10" fmla="*/ 72628 h 72628"/>
                    <a:gd name="connsiteX11" fmla="*/ 25177 w 25177"/>
                    <a:gd name="connsiteY11" fmla="*/ 64294 h 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77" h="72628">
                      <a:moveTo>
                        <a:pt x="25177" y="64294"/>
                      </a:moveTo>
                      <a:lnTo>
                        <a:pt x="25177" y="64294"/>
                      </a:lnTo>
                      <a:cubicBezTo>
                        <a:pt x="23193" y="61119"/>
                        <a:pt x="20009" y="58430"/>
                        <a:pt x="19224" y="54769"/>
                      </a:cubicBezTo>
                      <a:cubicBezTo>
                        <a:pt x="17559" y="46998"/>
                        <a:pt x="18599" y="38883"/>
                        <a:pt x="18033" y="30956"/>
                      </a:cubicBezTo>
                      <a:cubicBezTo>
                        <a:pt x="17805" y="27764"/>
                        <a:pt x="17274" y="24601"/>
                        <a:pt x="16842" y="21431"/>
                      </a:cubicBezTo>
                      <a:cubicBezTo>
                        <a:pt x="16084" y="15870"/>
                        <a:pt x="19785" y="6538"/>
                        <a:pt x="14461" y="4763"/>
                      </a:cubicBezTo>
                      <a:cubicBezTo>
                        <a:pt x="5290" y="1705"/>
                        <a:pt x="9648" y="3313"/>
                        <a:pt x="1364" y="0"/>
                      </a:cubicBezTo>
                      <a:cubicBezTo>
                        <a:pt x="967" y="18256"/>
                        <a:pt x="174" y="36508"/>
                        <a:pt x="174" y="54769"/>
                      </a:cubicBezTo>
                      <a:cubicBezTo>
                        <a:pt x="174" y="59944"/>
                        <a:pt x="-674" y="65491"/>
                        <a:pt x="1364" y="70247"/>
                      </a:cubicBezTo>
                      <a:cubicBezTo>
                        <a:pt x="2161" y="72107"/>
                        <a:pt x="5321" y="71105"/>
                        <a:pt x="7317" y="71438"/>
                      </a:cubicBezTo>
                      <a:cubicBezTo>
                        <a:pt x="10085" y="71899"/>
                        <a:pt x="12874" y="72231"/>
                        <a:pt x="15652" y="72628"/>
                      </a:cubicBezTo>
                      <a:cubicBezTo>
                        <a:pt x="23637" y="69966"/>
                        <a:pt x="23589" y="65683"/>
                        <a:pt x="25177" y="6429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9" name="任意多边形: 形状 1218">
                  <a:extLst>
                    <a:ext uri="{FF2B5EF4-FFF2-40B4-BE49-F238E27FC236}">
                      <a16:creationId xmlns:a16="http://schemas.microsoft.com/office/drawing/2014/main" id="{DA5B12D6-DC50-5253-10A2-7AFF2B55AA97}"/>
                    </a:ext>
                  </a:extLst>
                </p:cNvPr>
                <p:cNvSpPr/>
                <p:nvPr/>
              </p:nvSpPr>
              <p:spPr>
                <a:xfrm>
                  <a:off x="766749" y="1108472"/>
                  <a:ext cx="64325" cy="48815"/>
                </a:xfrm>
                <a:custGeom>
                  <a:avLst/>
                  <a:gdLst>
                    <a:gd name="connsiteX0" fmla="*/ 60734 w 64325"/>
                    <a:gd name="connsiteY0" fmla="*/ 0 h 48815"/>
                    <a:gd name="connsiteX1" fmla="*/ 60734 w 64325"/>
                    <a:gd name="connsiteY1" fmla="*/ 0 h 48815"/>
                    <a:gd name="connsiteX2" fmla="*/ 51209 w 64325"/>
                    <a:gd name="connsiteY2" fmla="*/ 7143 h 48815"/>
                    <a:gd name="connsiteX3" fmla="*/ 40494 w 64325"/>
                    <a:gd name="connsiteY3" fmla="*/ 10715 h 48815"/>
                    <a:gd name="connsiteX4" fmla="*/ 38112 w 64325"/>
                    <a:gd name="connsiteY4" fmla="*/ 21431 h 48815"/>
                    <a:gd name="connsiteX5" fmla="*/ 33350 w 64325"/>
                    <a:gd name="connsiteY5" fmla="*/ 22621 h 48815"/>
                    <a:gd name="connsiteX6" fmla="*/ 17872 w 64325"/>
                    <a:gd name="connsiteY6" fmla="*/ 23812 h 48815"/>
                    <a:gd name="connsiteX7" fmla="*/ 2394 w 64325"/>
                    <a:gd name="connsiteY7" fmla="*/ 21431 h 48815"/>
                    <a:gd name="connsiteX8" fmla="*/ 1203 w 64325"/>
                    <a:gd name="connsiteY8" fmla="*/ 34528 h 48815"/>
                    <a:gd name="connsiteX9" fmla="*/ 4775 w 64325"/>
                    <a:gd name="connsiteY9" fmla="*/ 38100 h 48815"/>
                    <a:gd name="connsiteX10" fmla="*/ 20253 w 64325"/>
                    <a:gd name="connsiteY10" fmla="*/ 48815 h 48815"/>
                    <a:gd name="connsiteX11" fmla="*/ 44066 w 64325"/>
                    <a:gd name="connsiteY11" fmla="*/ 45243 h 48815"/>
                    <a:gd name="connsiteX12" fmla="*/ 45256 w 64325"/>
                    <a:gd name="connsiteY12" fmla="*/ 41671 h 48815"/>
                    <a:gd name="connsiteX13" fmla="*/ 47637 w 64325"/>
                    <a:gd name="connsiteY13" fmla="*/ 35718 h 48815"/>
                    <a:gd name="connsiteX14" fmla="*/ 52400 w 64325"/>
                    <a:gd name="connsiteY14" fmla="*/ 32146 h 48815"/>
                    <a:gd name="connsiteX15" fmla="*/ 54781 w 64325"/>
                    <a:gd name="connsiteY15" fmla="*/ 28575 h 48815"/>
                    <a:gd name="connsiteX16" fmla="*/ 60734 w 64325"/>
                    <a:gd name="connsiteY16" fmla="*/ 23812 h 48815"/>
                    <a:gd name="connsiteX17" fmla="*/ 64306 w 64325"/>
                    <a:gd name="connsiteY17" fmla="*/ 13096 h 48815"/>
                    <a:gd name="connsiteX18" fmla="*/ 60734 w 64325"/>
                    <a:gd name="connsiteY18" fmla="*/ 0 h 4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25" h="48815">
                      <a:moveTo>
                        <a:pt x="60734" y="0"/>
                      </a:moveTo>
                      <a:lnTo>
                        <a:pt x="60734" y="0"/>
                      </a:lnTo>
                      <a:cubicBezTo>
                        <a:pt x="57559" y="2381"/>
                        <a:pt x="54716" y="5286"/>
                        <a:pt x="51209" y="7143"/>
                      </a:cubicBezTo>
                      <a:cubicBezTo>
                        <a:pt x="47882" y="8905"/>
                        <a:pt x="43038" y="7940"/>
                        <a:pt x="40494" y="10715"/>
                      </a:cubicBezTo>
                      <a:cubicBezTo>
                        <a:pt x="38021" y="13412"/>
                        <a:pt x="39995" y="18293"/>
                        <a:pt x="38112" y="21431"/>
                      </a:cubicBezTo>
                      <a:cubicBezTo>
                        <a:pt x="37270" y="22834"/>
                        <a:pt x="34975" y="22430"/>
                        <a:pt x="33350" y="22621"/>
                      </a:cubicBezTo>
                      <a:cubicBezTo>
                        <a:pt x="28211" y="23226"/>
                        <a:pt x="23031" y="23415"/>
                        <a:pt x="17872" y="23812"/>
                      </a:cubicBezTo>
                      <a:cubicBezTo>
                        <a:pt x="12713" y="23018"/>
                        <a:pt x="7513" y="20407"/>
                        <a:pt x="2394" y="21431"/>
                      </a:cubicBezTo>
                      <a:cubicBezTo>
                        <a:pt x="-1873" y="22284"/>
                        <a:pt x="776" y="33568"/>
                        <a:pt x="1203" y="34528"/>
                      </a:cubicBezTo>
                      <a:cubicBezTo>
                        <a:pt x="1887" y="36067"/>
                        <a:pt x="3666" y="36833"/>
                        <a:pt x="4775" y="38100"/>
                      </a:cubicBezTo>
                      <a:cubicBezTo>
                        <a:pt x="13084" y="47597"/>
                        <a:pt x="5514" y="42265"/>
                        <a:pt x="20253" y="48815"/>
                      </a:cubicBezTo>
                      <a:cubicBezTo>
                        <a:pt x="28191" y="47624"/>
                        <a:pt x="36348" y="47448"/>
                        <a:pt x="44066" y="45243"/>
                      </a:cubicBezTo>
                      <a:cubicBezTo>
                        <a:pt x="45273" y="44898"/>
                        <a:pt x="44815" y="42846"/>
                        <a:pt x="45256" y="41671"/>
                      </a:cubicBezTo>
                      <a:cubicBezTo>
                        <a:pt x="46006" y="39670"/>
                        <a:pt x="46355" y="37428"/>
                        <a:pt x="47637" y="35718"/>
                      </a:cubicBezTo>
                      <a:cubicBezTo>
                        <a:pt x="48828" y="34130"/>
                        <a:pt x="50997" y="33549"/>
                        <a:pt x="52400" y="32146"/>
                      </a:cubicBezTo>
                      <a:cubicBezTo>
                        <a:pt x="53412" y="31134"/>
                        <a:pt x="53769" y="29587"/>
                        <a:pt x="54781" y="28575"/>
                      </a:cubicBezTo>
                      <a:cubicBezTo>
                        <a:pt x="56578" y="26778"/>
                        <a:pt x="58750" y="25400"/>
                        <a:pt x="60734" y="23812"/>
                      </a:cubicBezTo>
                      <a:cubicBezTo>
                        <a:pt x="61724" y="21337"/>
                        <a:pt x="64129" y="16106"/>
                        <a:pt x="64306" y="13096"/>
                      </a:cubicBezTo>
                      <a:cubicBezTo>
                        <a:pt x="64609" y="7946"/>
                        <a:pt x="61329" y="2183"/>
                        <a:pt x="60734"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0" name="任意多边形: 形状 1219">
                  <a:extLst>
                    <a:ext uri="{FF2B5EF4-FFF2-40B4-BE49-F238E27FC236}">
                      <a16:creationId xmlns:a16="http://schemas.microsoft.com/office/drawing/2014/main" id="{8B3D6776-286D-D4B1-3287-D7359E599014}"/>
                    </a:ext>
                  </a:extLst>
                </p:cNvPr>
                <p:cNvSpPr/>
                <p:nvPr/>
              </p:nvSpPr>
              <p:spPr>
                <a:xfrm>
                  <a:off x="832888" y="1104900"/>
                  <a:ext cx="60380" cy="31397"/>
                </a:xfrm>
                <a:custGeom>
                  <a:avLst/>
                  <a:gdLst>
                    <a:gd name="connsiteX0" fmla="*/ 33886 w 60380"/>
                    <a:gd name="connsiteY0" fmla="*/ 2381 h 31397"/>
                    <a:gd name="connsiteX1" fmla="*/ 33886 w 60380"/>
                    <a:gd name="connsiteY1" fmla="*/ 2381 h 31397"/>
                    <a:gd name="connsiteX2" fmla="*/ 18408 w 60380"/>
                    <a:gd name="connsiteY2" fmla="*/ 1191 h 31397"/>
                    <a:gd name="connsiteX3" fmla="*/ 10073 w 60380"/>
                    <a:gd name="connsiteY3" fmla="*/ 0 h 31397"/>
                    <a:gd name="connsiteX4" fmla="*/ 2930 w 60380"/>
                    <a:gd name="connsiteY4" fmla="*/ 1191 h 31397"/>
                    <a:gd name="connsiteX5" fmla="*/ 548 w 60380"/>
                    <a:gd name="connsiteY5" fmla="*/ 29766 h 31397"/>
                    <a:gd name="connsiteX6" fmla="*/ 8883 w 60380"/>
                    <a:gd name="connsiteY6" fmla="*/ 30956 h 31397"/>
                    <a:gd name="connsiteX7" fmla="*/ 31505 w 60380"/>
                    <a:gd name="connsiteY7" fmla="*/ 29766 h 31397"/>
                    <a:gd name="connsiteX8" fmla="*/ 42220 w 60380"/>
                    <a:gd name="connsiteY8" fmla="*/ 25003 h 31397"/>
                    <a:gd name="connsiteX9" fmla="*/ 54127 w 60380"/>
                    <a:gd name="connsiteY9" fmla="*/ 16669 h 31397"/>
                    <a:gd name="connsiteX10" fmla="*/ 58889 w 60380"/>
                    <a:gd name="connsiteY10" fmla="*/ 11906 h 31397"/>
                    <a:gd name="connsiteX11" fmla="*/ 60080 w 60380"/>
                    <a:gd name="connsiteY11" fmla="*/ 5953 h 31397"/>
                    <a:gd name="connsiteX12" fmla="*/ 54127 w 60380"/>
                    <a:gd name="connsiteY12" fmla="*/ 3572 h 31397"/>
                    <a:gd name="connsiteX13" fmla="*/ 33886 w 60380"/>
                    <a:gd name="connsiteY13" fmla="*/ 2381 h 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80" h="31397">
                      <a:moveTo>
                        <a:pt x="33886" y="2381"/>
                      </a:moveTo>
                      <a:lnTo>
                        <a:pt x="33886" y="2381"/>
                      </a:lnTo>
                      <a:cubicBezTo>
                        <a:pt x="28727" y="1984"/>
                        <a:pt x="23557" y="1706"/>
                        <a:pt x="18408" y="1191"/>
                      </a:cubicBezTo>
                      <a:cubicBezTo>
                        <a:pt x="15615" y="912"/>
                        <a:pt x="12880" y="0"/>
                        <a:pt x="10073" y="0"/>
                      </a:cubicBezTo>
                      <a:cubicBezTo>
                        <a:pt x="7659" y="0"/>
                        <a:pt x="5311" y="794"/>
                        <a:pt x="2930" y="1191"/>
                      </a:cubicBezTo>
                      <a:cubicBezTo>
                        <a:pt x="2136" y="10716"/>
                        <a:pt x="-1326" y="20394"/>
                        <a:pt x="548" y="29766"/>
                      </a:cubicBezTo>
                      <a:cubicBezTo>
                        <a:pt x="1098" y="32518"/>
                        <a:pt x="6076" y="30956"/>
                        <a:pt x="8883" y="30956"/>
                      </a:cubicBezTo>
                      <a:cubicBezTo>
                        <a:pt x="16434" y="30956"/>
                        <a:pt x="23964" y="30163"/>
                        <a:pt x="31505" y="29766"/>
                      </a:cubicBezTo>
                      <a:cubicBezTo>
                        <a:pt x="35085" y="28333"/>
                        <a:pt x="38885" y="27004"/>
                        <a:pt x="42220" y="25003"/>
                      </a:cubicBezTo>
                      <a:cubicBezTo>
                        <a:pt x="44260" y="23779"/>
                        <a:pt x="51759" y="18741"/>
                        <a:pt x="54127" y="16669"/>
                      </a:cubicBezTo>
                      <a:cubicBezTo>
                        <a:pt x="55817" y="15191"/>
                        <a:pt x="57302" y="13494"/>
                        <a:pt x="58889" y="11906"/>
                      </a:cubicBezTo>
                      <a:cubicBezTo>
                        <a:pt x="59286" y="9922"/>
                        <a:pt x="61084" y="7710"/>
                        <a:pt x="60080" y="5953"/>
                      </a:cubicBezTo>
                      <a:cubicBezTo>
                        <a:pt x="59020" y="4097"/>
                        <a:pt x="56255" y="3765"/>
                        <a:pt x="54127" y="3572"/>
                      </a:cubicBezTo>
                      <a:cubicBezTo>
                        <a:pt x="47408" y="2961"/>
                        <a:pt x="37259" y="2579"/>
                        <a:pt x="33886" y="238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1" name="任意多边形: 形状 1220">
                  <a:extLst>
                    <a:ext uri="{FF2B5EF4-FFF2-40B4-BE49-F238E27FC236}">
                      <a16:creationId xmlns:a16="http://schemas.microsoft.com/office/drawing/2014/main" id="{50C0572F-5844-10A6-6B03-76E3F8203C94}"/>
                    </a:ext>
                  </a:extLst>
                </p:cNvPr>
                <p:cNvSpPr/>
                <p:nvPr/>
              </p:nvSpPr>
              <p:spPr>
                <a:xfrm>
                  <a:off x="775529" y="1141809"/>
                  <a:ext cx="55527" cy="46820"/>
                </a:xfrm>
                <a:custGeom>
                  <a:avLst/>
                  <a:gdLst>
                    <a:gd name="connsiteX0" fmla="*/ 759 w 55527"/>
                    <a:gd name="connsiteY0" fmla="*/ 22622 h 46820"/>
                    <a:gd name="connsiteX1" fmla="*/ 759 w 55527"/>
                    <a:gd name="connsiteY1" fmla="*/ 22622 h 46820"/>
                    <a:gd name="connsiteX2" fmla="*/ 11474 w 55527"/>
                    <a:gd name="connsiteY2" fmla="*/ 20241 h 46820"/>
                    <a:gd name="connsiteX3" fmla="*/ 18618 w 55527"/>
                    <a:gd name="connsiteY3" fmla="*/ 17860 h 46820"/>
                    <a:gd name="connsiteX4" fmla="*/ 44812 w 55527"/>
                    <a:gd name="connsiteY4" fmla="*/ 16669 h 46820"/>
                    <a:gd name="connsiteX5" fmla="*/ 49574 w 55527"/>
                    <a:gd name="connsiteY5" fmla="*/ 11907 h 46820"/>
                    <a:gd name="connsiteX6" fmla="*/ 53146 w 55527"/>
                    <a:gd name="connsiteY6" fmla="*/ 2382 h 46820"/>
                    <a:gd name="connsiteX7" fmla="*/ 55527 w 55527"/>
                    <a:gd name="connsiteY7" fmla="*/ 0 h 46820"/>
                    <a:gd name="connsiteX8" fmla="*/ 54337 w 55527"/>
                    <a:gd name="connsiteY8" fmla="*/ 22622 h 46820"/>
                    <a:gd name="connsiteX9" fmla="*/ 53146 w 55527"/>
                    <a:gd name="connsiteY9" fmla="*/ 27385 h 46820"/>
                    <a:gd name="connsiteX10" fmla="*/ 48384 w 55527"/>
                    <a:gd name="connsiteY10" fmla="*/ 30957 h 46820"/>
                    <a:gd name="connsiteX11" fmla="*/ 47193 w 55527"/>
                    <a:gd name="connsiteY11" fmla="*/ 34529 h 46820"/>
                    <a:gd name="connsiteX12" fmla="*/ 37668 w 55527"/>
                    <a:gd name="connsiteY12" fmla="*/ 45244 h 46820"/>
                    <a:gd name="connsiteX13" fmla="*/ 3140 w 55527"/>
                    <a:gd name="connsiteY13" fmla="*/ 44054 h 46820"/>
                    <a:gd name="connsiteX14" fmla="*/ 759 w 55527"/>
                    <a:gd name="connsiteY14" fmla="*/ 22622 h 4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27" h="46820">
                      <a:moveTo>
                        <a:pt x="759" y="22622"/>
                      </a:moveTo>
                      <a:lnTo>
                        <a:pt x="759" y="22622"/>
                      </a:lnTo>
                      <a:cubicBezTo>
                        <a:pt x="4331" y="21828"/>
                        <a:pt x="7939" y="21184"/>
                        <a:pt x="11474" y="20241"/>
                      </a:cubicBezTo>
                      <a:cubicBezTo>
                        <a:pt x="13899" y="19594"/>
                        <a:pt x="16122" y="18127"/>
                        <a:pt x="18618" y="17860"/>
                      </a:cubicBezTo>
                      <a:cubicBezTo>
                        <a:pt x="27309" y="16929"/>
                        <a:pt x="36081" y="17066"/>
                        <a:pt x="44812" y="16669"/>
                      </a:cubicBezTo>
                      <a:cubicBezTo>
                        <a:pt x="46399" y="15082"/>
                        <a:pt x="48329" y="13775"/>
                        <a:pt x="49574" y="11907"/>
                      </a:cubicBezTo>
                      <a:cubicBezTo>
                        <a:pt x="60743" y="-4848"/>
                        <a:pt x="46392" y="13641"/>
                        <a:pt x="53146" y="2382"/>
                      </a:cubicBezTo>
                      <a:cubicBezTo>
                        <a:pt x="53724" y="1419"/>
                        <a:pt x="54733" y="794"/>
                        <a:pt x="55527" y="0"/>
                      </a:cubicBezTo>
                      <a:cubicBezTo>
                        <a:pt x="55130" y="7541"/>
                        <a:pt x="54991" y="15099"/>
                        <a:pt x="54337" y="22622"/>
                      </a:cubicBezTo>
                      <a:cubicBezTo>
                        <a:pt x="54195" y="24252"/>
                        <a:pt x="54097" y="26053"/>
                        <a:pt x="53146" y="27385"/>
                      </a:cubicBezTo>
                      <a:cubicBezTo>
                        <a:pt x="51993" y="29000"/>
                        <a:pt x="49971" y="29766"/>
                        <a:pt x="48384" y="30957"/>
                      </a:cubicBezTo>
                      <a:cubicBezTo>
                        <a:pt x="47987" y="32148"/>
                        <a:pt x="47889" y="33485"/>
                        <a:pt x="47193" y="34529"/>
                      </a:cubicBezTo>
                      <a:cubicBezTo>
                        <a:pt x="44381" y="38746"/>
                        <a:pt x="41139" y="41773"/>
                        <a:pt x="37668" y="45244"/>
                      </a:cubicBezTo>
                      <a:cubicBezTo>
                        <a:pt x="26159" y="44847"/>
                        <a:pt x="13159" y="49731"/>
                        <a:pt x="3140" y="44054"/>
                      </a:cubicBezTo>
                      <a:cubicBezTo>
                        <a:pt x="-2395" y="40917"/>
                        <a:pt x="1156" y="26194"/>
                        <a:pt x="759"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2" name="任意多边形: 形状 1221">
                  <a:extLst>
                    <a:ext uri="{FF2B5EF4-FFF2-40B4-BE49-F238E27FC236}">
                      <a16:creationId xmlns:a16="http://schemas.microsoft.com/office/drawing/2014/main" id="{322A70A4-FD53-C3ED-C538-5D7D1CD890A6}"/>
                    </a:ext>
                  </a:extLst>
                </p:cNvPr>
                <p:cNvSpPr/>
                <p:nvPr/>
              </p:nvSpPr>
              <p:spPr>
                <a:xfrm>
                  <a:off x="785045" y="1178719"/>
                  <a:ext cx="49610" cy="50768"/>
                </a:xfrm>
                <a:custGeom>
                  <a:avLst/>
                  <a:gdLst>
                    <a:gd name="connsiteX0" fmla="*/ 1958 w 49610"/>
                    <a:gd name="connsiteY0" fmla="*/ 14287 h 50768"/>
                    <a:gd name="connsiteX1" fmla="*/ 1958 w 49610"/>
                    <a:gd name="connsiteY1" fmla="*/ 14287 h 50768"/>
                    <a:gd name="connsiteX2" fmla="*/ 25771 w 49610"/>
                    <a:gd name="connsiteY2" fmla="*/ 13097 h 50768"/>
                    <a:gd name="connsiteX3" fmla="*/ 29343 w 49610"/>
                    <a:gd name="connsiteY3" fmla="*/ 10715 h 50768"/>
                    <a:gd name="connsiteX4" fmla="*/ 36486 w 49610"/>
                    <a:gd name="connsiteY4" fmla="*/ 7144 h 50768"/>
                    <a:gd name="connsiteX5" fmla="*/ 40058 w 49610"/>
                    <a:gd name="connsiteY5" fmla="*/ 3572 h 50768"/>
                    <a:gd name="connsiteX6" fmla="*/ 43630 w 49610"/>
                    <a:gd name="connsiteY6" fmla="*/ 2381 h 50768"/>
                    <a:gd name="connsiteX7" fmla="*/ 48393 w 49610"/>
                    <a:gd name="connsiteY7" fmla="*/ 0 h 50768"/>
                    <a:gd name="connsiteX8" fmla="*/ 49583 w 49610"/>
                    <a:gd name="connsiteY8" fmla="*/ 3572 h 50768"/>
                    <a:gd name="connsiteX9" fmla="*/ 42439 w 49610"/>
                    <a:gd name="connsiteY9" fmla="*/ 22622 h 50768"/>
                    <a:gd name="connsiteX10" fmla="*/ 37677 w 49610"/>
                    <a:gd name="connsiteY10" fmla="*/ 27384 h 50768"/>
                    <a:gd name="connsiteX11" fmla="*/ 35296 w 49610"/>
                    <a:gd name="connsiteY11" fmla="*/ 30956 h 50768"/>
                    <a:gd name="connsiteX12" fmla="*/ 38868 w 49610"/>
                    <a:gd name="connsiteY12" fmla="*/ 41672 h 50768"/>
                    <a:gd name="connsiteX13" fmla="*/ 9102 w 49610"/>
                    <a:gd name="connsiteY13" fmla="*/ 45244 h 50768"/>
                    <a:gd name="connsiteX14" fmla="*/ 7911 w 49610"/>
                    <a:gd name="connsiteY14" fmla="*/ 25003 h 50768"/>
                    <a:gd name="connsiteX15" fmla="*/ 5530 w 49610"/>
                    <a:gd name="connsiteY15" fmla="*/ 20240 h 50768"/>
                    <a:gd name="connsiteX16" fmla="*/ 1958 w 49610"/>
                    <a:gd name="connsiteY16" fmla="*/ 14287 h 5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10" h="50768">
                      <a:moveTo>
                        <a:pt x="1958" y="14287"/>
                      </a:moveTo>
                      <a:lnTo>
                        <a:pt x="1958" y="14287"/>
                      </a:lnTo>
                      <a:cubicBezTo>
                        <a:pt x="9896" y="13890"/>
                        <a:pt x="17890" y="14125"/>
                        <a:pt x="25771" y="13097"/>
                      </a:cubicBezTo>
                      <a:cubicBezTo>
                        <a:pt x="27190" y="12912"/>
                        <a:pt x="28092" y="11410"/>
                        <a:pt x="29343" y="10715"/>
                      </a:cubicBezTo>
                      <a:cubicBezTo>
                        <a:pt x="31670" y="9422"/>
                        <a:pt x="34105" y="8334"/>
                        <a:pt x="36486" y="7144"/>
                      </a:cubicBezTo>
                      <a:cubicBezTo>
                        <a:pt x="37677" y="5953"/>
                        <a:pt x="38657" y="4506"/>
                        <a:pt x="40058" y="3572"/>
                      </a:cubicBezTo>
                      <a:cubicBezTo>
                        <a:pt x="41102" y="2876"/>
                        <a:pt x="42476" y="2875"/>
                        <a:pt x="43630" y="2381"/>
                      </a:cubicBezTo>
                      <a:cubicBezTo>
                        <a:pt x="45261" y="1682"/>
                        <a:pt x="46805" y="794"/>
                        <a:pt x="48393" y="0"/>
                      </a:cubicBezTo>
                      <a:cubicBezTo>
                        <a:pt x="48790" y="1191"/>
                        <a:pt x="49789" y="2334"/>
                        <a:pt x="49583" y="3572"/>
                      </a:cubicBezTo>
                      <a:cubicBezTo>
                        <a:pt x="49206" y="5834"/>
                        <a:pt x="44162" y="19915"/>
                        <a:pt x="42439" y="22622"/>
                      </a:cubicBezTo>
                      <a:cubicBezTo>
                        <a:pt x="41234" y="24516"/>
                        <a:pt x="39138" y="25680"/>
                        <a:pt x="37677" y="27384"/>
                      </a:cubicBezTo>
                      <a:cubicBezTo>
                        <a:pt x="36746" y="28470"/>
                        <a:pt x="36090" y="29765"/>
                        <a:pt x="35296" y="30956"/>
                      </a:cubicBezTo>
                      <a:cubicBezTo>
                        <a:pt x="36487" y="34528"/>
                        <a:pt x="38370" y="37940"/>
                        <a:pt x="38868" y="41672"/>
                      </a:cubicBezTo>
                      <a:cubicBezTo>
                        <a:pt x="41167" y="58917"/>
                        <a:pt x="19915" y="46595"/>
                        <a:pt x="9102" y="45244"/>
                      </a:cubicBezTo>
                      <a:cubicBezTo>
                        <a:pt x="8705" y="38497"/>
                        <a:pt x="8867" y="31694"/>
                        <a:pt x="7911" y="25003"/>
                      </a:cubicBezTo>
                      <a:cubicBezTo>
                        <a:pt x="7660" y="23246"/>
                        <a:pt x="6984" y="21258"/>
                        <a:pt x="5530" y="20240"/>
                      </a:cubicBezTo>
                      <a:cubicBezTo>
                        <a:pt x="-4738" y="13052"/>
                        <a:pt x="2553" y="15279"/>
                        <a:pt x="1958" y="1428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3" name="任意多边形: 形状 1222">
                  <a:extLst>
                    <a:ext uri="{FF2B5EF4-FFF2-40B4-BE49-F238E27FC236}">
                      <a16:creationId xmlns:a16="http://schemas.microsoft.com/office/drawing/2014/main" id="{24DD9C27-E9ED-43D8-A200-8D28CD6B5ADA}"/>
                    </a:ext>
                  </a:extLst>
                </p:cNvPr>
                <p:cNvSpPr/>
                <p:nvPr/>
              </p:nvSpPr>
              <p:spPr>
                <a:xfrm>
                  <a:off x="832899" y="1140619"/>
                  <a:ext cx="61260" cy="27431"/>
                </a:xfrm>
                <a:custGeom>
                  <a:avLst/>
                  <a:gdLst>
                    <a:gd name="connsiteX0" fmla="*/ 4110 w 61260"/>
                    <a:gd name="connsiteY0" fmla="*/ 0 h 27431"/>
                    <a:gd name="connsiteX1" fmla="*/ 4110 w 61260"/>
                    <a:gd name="connsiteY1" fmla="*/ 0 h 27431"/>
                    <a:gd name="connsiteX2" fmla="*/ 14826 w 61260"/>
                    <a:gd name="connsiteY2" fmla="*/ 1190 h 27431"/>
                    <a:gd name="connsiteX3" fmla="*/ 42210 w 61260"/>
                    <a:gd name="connsiteY3" fmla="*/ 3572 h 27431"/>
                    <a:gd name="connsiteX4" fmla="*/ 48164 w 61260"/>
                    <a:gd name="connsiteY4" fmla="*/ 7144 h 27431"/>
                    <a:gd name="connsiteX5" fmla="*/ 54117 w 61260"/>
                    <a:gd name="connsiteY5" fmla="*/ 8334 h 27431"/>
                    <a:gd name="connsiteX6" fmla="*/ 61260 w 61260"/>
                    <a:gd name="connsiteY6" fmla="*/ 10715 h 27431"/>
                    <a:gd name="connsiteX7" fmla="*/ 56498 w 61260"/>
                    <a:gd name="connsiteY7" fmla="*/ 13097 h 27431"/>
                    <a:gd name="connsiteX8" fmla="*/ 42210 w 61260"/>
                    <a:gd name="connsiteY8" fmla="*/ 14287 h 27431"/>
                    <a:gd name="connsiteX9" fmla="*/ 41020 w 61260"/>
                    <a:gd name="connsiteY9" fmla="*/ 21431 h 27431"/>
                    <a:gd name="connsiteX10" fmla="*/ 36257 w 61260"/>
                    <a:gd name="connsiteY10" fmla="*/ 23812 h 27431"/>
                    <a:gd name="connsiteX11" fmla="*/ 33876 w 61260"/>
                    <a:gd name="connsiteY11" fmla="*/ 26194 h 27431"/>
                    <a:gd name="connsiteX12" fmla="*/ 7682 w 61260"/>
                    <a:gd name="connsiteY12" fmla="*/ 26194 h 27431"/>
                    <a:gd name="connsiteX13" fmla="*/ 539 w 61260"/>
                    <a:gd name="connsiteY13" fmla="*/ 23812 h 27431"/>
                    <a:gd name="connsiteX14" fmla="*/ 1729 w 61260"/>
                    <a:gd name="connsiteY14" fmla="*/ 8334 h 27431"/>
                    <a:gd name="connsiteX15" fmla="*/ 4110 w 61260"/>
                    <a:gd name="connsiteY15" fmla="*/ 0 h 2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60" h="27431">
                      <a:moveTo>
                        <a:pt x="4110" y="0"/>
                      </a:moveTo>
                      <a:lnTo>
                        <a:pt x="4110" y="0"/>
                      </a:lnTo>
                      <a:lnTo>
                        <a:pt x="14826" y="1190"/>
                      </a:lnTo>
                      <a:cubicBezTo>
                        <a:pt x="23948" y="2045"/>
                        <a:pt x="33190" y="1961"/>
                        <a:pt x="42210" y="3572"/>
                      </a:cubicBezTo>
                      <a:cubicBezTo>
                        <a:pt x="44488" y="3979"/>
                        <a:pt x="46015" y="6285"/>
                        <a:pt x="48164" y="7144"/>
                      </a:cubicBezTo>
                      <a:cubicBezTo>
                        <a:pt x="50043" y="7895"/>
                        <a:pt x="52165" y="7802"/>
                        <a:pt x="54117" y="8334"/>
                      </a:cubicBezTo>
                      <a:cubicBezTo>
                        <a:pt x="56538" y="8994"/>
                        <a:pt x="61260" y="10715"/>
                        <a:pt x="61260" y="10715"/>
                      </a:cubicBezTo>
                      <a:cubicBezTo>
                        <a:pt x="59673" y="11509"/>
                        <a:pt x="58242" y="12770"/>
                        <a:pt x="56498" y="13097"/>
                      </a:cubicBezTo>
                      <a:cubicBezTo>
                        <a:pt x="51801" y="13978"/>
                        <a:pt x="46418" y="12021"/>
                        <a:pt x="42210" y="14287"/>
                      </a:cubicBezTo>
                      <a:cubicBezTo>
                        <a:pt x="40084" y="15432"/>
                        <a:pt x="42299" y="19384"/>
                        <a:pt x="41020" y="21431"/>
                      </a:cubicBezTo>
                      <a:cubicBezTo>
                        <a:pt x="40079" y="22936"/>
                        <a:pt x="37845" y="23018"/>
                        <a:pt x="36257" y="23812"/>
                      </a:cubicBezTo>
                      <a:cubicBezTo>
                        <a:pt x="35463" y="24606"/>
                        <a:pt x="34927" y="25800"/>
                        <a:pt x="33876" y="26194"/>
                      </a:cubicBezTo>
                      <a:cubicBezTo>
                        <a:pt x="26850" y="28829"/>
                        <a:pt x="12290" y="26482"/>
                        <a:pt x="7682" y="26194"/>
                      </a:cubicBezTo>
                      <a:cubicBezTo>
                        <a:pt x="5301" y="25400"/>
                        <a:pt x="1333" y="26193"/>
                        <a:pt x="539" y="23812"/>
                      </a:cubicBezTo>
                      <a:cubicBezTo>
                        <a:pt x="-1097" y="18903"/>
                        <a:pt x="1483" y="13503"/>
                        <a:pt x="1729" y="8334"/>
                      </a:cubicBezTo>
                      <a:cubicBezTo>
                        <a:pt x="1880" y="5163"/>
                        <a:pt x="1729" y="1984"/>
                        <a:pt x="411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4" name="任意多边形: 形状 1223">
                  <a:extLst>
                    <a:ext uri="{FF2B5EF4-FFF2-40B4-BE49-F238E27FC236}">
                      <a16:creationId xmlns:a16="http://schemas.microsoft.com/office/drawing/2014/main" id="{C61EAD4E-0313-DCF4-444F-2125A622A35E}"/>
                    </a:ext>
                  </a:extLst>
                </p:cNvPr>
                <p:cNvSpPr/>
                <p:nvPr/>
              </p:nvSpPr>
              <p:spPr>
                <a:xfrm>
                  <a:off x="776326" y="1228019"/>
                  <a:ext cx="49981" cy="38806"/>
                </a:xfrm>
                <a:custGeom>
                  <a:avLst/>
                  <a:gdLst>
                    <a:gd name="connsiteX0" fmla="*/ 2343 w 49981"/>
                    <a:gd name="connsiteY0" fmla="*/ 7850 h 38806"/>
                    <a:gd name="connsiteX1" fmla="*/ 2343 w 49981"/>
                    <a:gd name="connsiteY1" fmla="*/ 7850 h 38806"/>
                    <a:gd name="connsiteX2" fmla="*/ 14249 w 49981"/>
                    <a:gd name="connsiteY2" fmla="*/ 706 h 38806"/>
                    <a:gd name="connsiteX3" fmla="*/ 39252 w 49981"/>
                    <a:gd name="connsiteY3" fmla="*/ 9040 h 38806"/>
                    <a:gd name="connsiteX4" fmla="*/ 44015 w 49981"/>
                    <a:gd name="connsiteY4" fmla="*/ 10231 h 38806"/>
                    <a:gd name="connsiteX5" fmla="*/ 48777 w 49981"/>
                    <a:gd name="connsiteY5" fmla="*/ 12612 h 38806"/>
                    <a:gd name="connsiteX6" fmla="*/ 49968 w 49981"/>
                    <a:gd name="connsiteY6" fmla="*/ 16184 h 38806"/>
                    <a:gd name="connsiteX7" fmla="*/ 38062 w 49981"/>
                    <a:gd name="connsiteY7" fmla="*/ 28090 h 38806"/>
                    <a:gd name="connsiteX8" fmla="*/ 33299 w 49981"/>
                    <a:gd name="connsiteY8" fmla="*/ 32853 h 38806"/>
                    <a:gd name="connsiteX9" fmla="*/ 28537 w 49981"/>
                    <a:gd name="connsiteY9" fmla="*/ 38806 h 38806"/>
                    <a:gd name="connsiteX10" fmla="*/ 21393 w 49981"/>
                    <a:gd name="connsiteY10" fmla="*/ 22137 h 38806"/>
                    <a:gd name="connsiteX11" fmla="*/ 16630 w 49981"/>
                    <a:gd name="connsiteY11" fmla="*/ 16184 h 38806"/>
                    <a:gd name="connsiteX12" fmla="*/ 15440 w 49981"/>
                    <a:gd name="connsiteY12" fmla="*/ 12612 h 38806"/>
                    <a:gd name="connsiteX13" fmla="*/ 10677 w 49981"/>
                    <a:gd name="connsiteY13" fmla="*/ 11422 h 38806"/>
                    <a:gd name="connsiteX14" fmla="*/ 4724 w 49981"/>
                    <a:gd name="connsiteY14" fmla="*/ 9040 h 38806"/>
                    <a:gd name="connsiteX15" fmla="*/ 1152 w 49981"/>
                    <a:gd name="connsiteY15" fmla="*/ 7850 h 38806"/>
                    <a:gd name="connsiteX16" fmla="*/ 2343 w 49981"/>
                    <a:gd name="connsiteY16" fmla="*/ 7850 h 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81" h="38806">
                      <a:moveTo>
                        <a:pt x="2343" y="7850"/>
                      </a:moveTo>
                      <a:lnTo>
                        <a:pt x="2343" y="7850"/>
                      </a:lnTo>
                      <a:cubicBezTo>
                        <a:pt x="6312" y="5469"/>
                        <a:pt x="9651" y="1237"/>
                        <a:pt x="14249" y="706"/>
                      </a:cubicBezTo>
                      <a:cubicBezTo>
                        <a:pt x="36255" y="-1833"/>
                        <a:pt x="28074" y="2830"/>
                        <a:pt x="39252" y="9040"/>
                      </a:cubicBezTo>
                      <a:cubicBezTo>
                        <a:pt x="40683" y="9835"/>
                        <a:pt x="42483" y="9656"/>
                        <a:pt x="44015" y="10231"/>
                      </a:cubicBezTo>
                      <a:cubicBezTo>
                        <a:pt x="45677" y="10854"/>
                        <a:pt x="47190" y="11818"/>
                        <a:pt x="48777" y="12612"/>
                      </a:cubicBezTo>
                      <a:cubicBezTo>
                        <a:pt x="49174" y="13803"/>
                        <a:pt x="50107" y="14937"/>
                        <a:pt x="49968" y="16184"/>
                      </a:cubicBezTo>
                      <a:cubicBezTo>
                        <a:pt x="48938" y="25459"/>
                        <a:pt x="46334" y="23954"/>
                        <a:pt x="38062" y="28090"/>
                      </a:cubicBezTo>
                      <a:cubicBezTo>
                        <a:pt x="36474" y="29678"/>
                        <a:pt x="34604" y="31026"/>
                        <a:pt x="33299" y="32853"/>
                      </a:cubicBezTo>
                      <a:cubicBezTo>
                        <a:pt x="28070" y="40173"/>
                        <a:pt x="37239" y="33004"/>
                        <a:pt x="28537" y="38806"/>
                      </a:cubicBezTo>
                      <a:cubicBezTo>
                        <a:pt x="16053" y="36309"/>
                        <a:pt x="26460" y="40377"/>
                        <a:pt x="21393" y="22137"/>
                      </a:cubicBezTo>
                      <a:cubicBezTo>
                        <a:pt x="20713" y="19688"/>
                        <a:pt x="18218" y="18168"/>
                        <a:pt x="16630" y="16184"/>
                      </a:cubicBezTo>
                      <a:cubicBezTo>
                        <a:pt x="16233" y="14993"/>
                        <a:pt x="16420" y="13396"/>
                        <a:pt x="15440" y="12612"/>
                      </a:cubicBezTo>
                      <a:cubicBezTo>
                        <a:pt x="14162" y="11590"/>
                        <a:pt x="12229" y="11939"/>
                        <a:pt x="10677" y="11422"/>
                      </a:cubicBezTo>
                      <a:cubicBezTo>
                        <a:pt x="8649" y="10746"/>
                        <a:pt x="6725" y="9790"/>
                        <a:pt x="4724" y="9040"/>
                      </a:cubicBezTo>
                      <a:cubicBezTo>
                        <a:pt x="3549" y="8599"/>
                        <a:pt x="2343" y="8247"/>
                        <a:pt x="1152" y="7850"/>
                      </a:cubicBezTo>
                      <a:cubicBezTo>
                        <a:pt x="-1939" y="1667"/>
                        <a:pt x="2145" y="7850"/>
                        <a:pt x="2343" y="785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5" name="任意多边形: 形状 1224">
                  <a:extLst>
                    <a:ext uri="{FF2B5EF4-FFF2-40B4-BE49-F238E27FC236}">
                      <a16:creationId xmlns:a16="http://schemas.microsoft.com/office/drawing/2014/main" id="{BCF4A497-CA48-2397-1E03-CC9135903441}"/>
                    </a:ext>
                  </a:extLst>
                </p:cNvPr>
                <p:cNvSpPr/>
                <p:nvPr/>
              </p:nvSpPr>
              <p:spPr>
                <a:xfrm>
                  <a:off x="784622" y="1250631"/>
                  <a:ext cx="58341" cy="41197"/>
                </a:xfrm>
                <a:custGeom>
                  <a:avLst/>
                  <a:gdLst>
                    <a:gd name="connsiteX0" fmla="*/ 9525 w 58341"/>
                    <a:gd name="connsiteY0" fmla="*/ 12622 h 41197"/>
                    <a:gd name="connsiteX1" fmla="*/ 9525 w 58341"/>
                    <a:gd name="connsiteY1" fmla="*/ 12622 h 41197"/>
                    <a:gd name="connsiteX2" fmla="*/ 5953 w 58341"/>
                    <a:gd name="connsiteY2" fmla="*/ 9050 h 41197"/>
                    <a:gd name="connsiteX3" fmla="*/ 3572 w 58341"/>
                    <a:gd name="connsiteY3" fmla="*/ 12622 h 41197"/>
                    <a:gd name="connsiteX4" fmla="*/ 0 w 58341"/>
                    <a:gd name="connsiteY4" fmla="*/ 20957 h 41197"/>
                    <a:gd name="connsiteX5" fmla="*/ 2381 w 58341"/>
                    <a:gd name="connsiteY5" fmla="*/ 31672 h 41197"/>
                    <a:gd name="connsiteX6" fmla="*/ 4762 w 58341"/>
                    <a:gd name="connsiteY6" fmla="*/ 36435 h 41197"/>
                    <a:gd name="connsiteX7" fmla="*/ 5953 w 58341"/>
                    <a:gd name="connsiteY7" fmla="*/ 41197 h 41197"/>
                    <a:gd name="connsiteX8" fmla="*/ 22622 w 58341"/>
                    <a:gd name="connsiteY8" fmla="*/ 38816 h 41197"/>
                    <a:gd name="connsiteX9" fmla="*/ 45244 w 58341"/>
                    <a:gd name="connsiteY9" fmla="*/ 37625 h 41197"/>
                    <a:gd name="connsiteX10" fmla="*/ 48816 w 58341"/>
                    <a:gd name="connsiteY10" fmla="*/ 35244 h 41197"/>
                    <a:gd name="connsiteX11" fmla="*/ 58341 w 58341"/>
                    <a:gd name="connsiteY11" fmla="*/ 24528 h 41197"/>
                    <a:gd name="connsiteX12" fmla="*/ 55959 w 58341"/>
                    <a:gd name="connsiteY12" fmla="*/ 11432 h 41197"/>
                    <a:gd name="connsiteX13" fmla="*/ 41672 w 58341"/>
                    <a:gd name="connsiteY13" fmla="*/ 13813 h 41197"/>
                    <a:gd name="connsiteX14" fmla="*/ 38100 w 58341"/>
                    <a:gd name="connsiteY14" fmla="*/ 16194 h 41197"/>
                    <a:gd name="connsiteX15" fmla="*/ 32147 w 58341"/>
                    <a:gd name="connsiteY15" fmla="*/ 20957 h 41197"/>
                    <a:gd name="connsiteX16" fmla="*/ 21431 w 58341"/>
                    <a:gd name="connsiteY16" fmla="*/ 23338 h 41197"/>
                    <a:gd name="connsiteX17" fmla="*/ 15478 w 58341"/>
                    <a:gd name="connsiteY17" fmla="*/ 25719 h 41197"/>
                    <a:gd name="connsiteX18" fmla="*/ 10716 w 58341"/>
                    <a:gd name="connsiteY18" fmla="*/ 24528 h 41197"/>
                    <a:gd name="connsiteX19" fmla="*/ 8334 w 58341"/>
                    <a:gd name="connsiteY19" fmla="*/ 20957 h 41197"/>
                    <a:gd name="connsiteX20" fmla="*/ 5953 w 58341"/>
                    <a:gd name="connsiteY20" fmla="*/ 12622 h 41197"/>
                    <a:gd name="connsiteX21" fmla="*/ 9525 w 58341"/>
                    <a:gd name="connsiteY21" fmla="*/ 12622 h 4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41" h="41197">
                      <a:moveTo>
                        <a:pt x="9525" y="12622"/>
                      </a:moveTo>
                      <a:lnTo>
                        <a:pt x="9525" y="12622"/>
                      </a:lnTo>
                      <a:cubicBezTo>
                        <a:pt x="5475" y="-7628"/>
                        <a:pt x="8492" y="587"/>
                        <a:pt x="5953" y="9050"/>
                      </a:cubicBezTo>
                      <a:cubicBezTo>
                        <a:pt x="5542" y="10421"/>
                        <a:pt x="4282" y="11380"/>
                        <a:pt x="3572" y="12622"/>
                      </a:cubicBezTo>
                      <a:cubicBezTo>
                        <a:pt x="1219" y="16740"/>
                        <a:pt x="1336" y="16951"/>
                        <a:pt x="0" y="20957"/>
                      </a:cubicBezTo>
                      <a:cubicBezTo>
                        <a:pt x="794" y="24529"/>
                        <a:pt x="1305" y="28175"/>
                        <a:pt x="2381" y="31672"/>
                      </a:cubicBezTo>
                      <a:cubicBezTo>
                        <a:pt x="2903" y="33369"/>
                        <a:pt x="4139" y="34773"/>
                        <a:pt x="4762" y="36435"/>
                      </a:cubicBezTo>
                      <a:cubicBezTo>
                        <a:pt x="5337" y="37967"/>
                        <a:pt x="5556" y="39610"/>
                        <a:pt x="5953" y="41197"/>
                      </a:cubicBezTo>
                      <a:cubicBezTo>
                        <a:pt x="11509" y="40403"/>
                        <a:pt x="17032" y="39324"/>
                        <a:pt x="22622" y="38816"/>
                      </a:cubicBezTo>
                      <a:cubicBezTo>
                        <a:pt x="30142" y="38132"/>
                        <a:pt x="37762" y="38645"/>
                        <a:pt x="45244" y="37625"/>
                      </a:cubicBezTo>
                      <a:cubicBezTo>
                        <a:pt x="46662" y="37432"/>
                        <a:pt x="47747" y="36195"/>
                        <a:pt x="48816" y="35244"/>
                      </a:cubicBezTo>
                      <a:cubicBezTo>
                        <a:pt x="55486" y="29315"/>
                        <a:pt x="54722" y="29955"/>
                        <a:pt x="58341" y="24528"/>
                      </a:cubicBezTo>
                      <a:cubicBezTo>
                        <a:pt x="57547" y="20163"/>
                        <a:pt x="59691" y="13831"/>
                        <a:pt x="55959" y="11432"/>
                      </a:cubicBezTo>
                      <a:cubicBezTo>
                        <a:pt x="51898" y="8821"/>
                        <a:pt x="46337" y="12569"/>
                        <a:pt x="41672" y="13813"/>
                      </a:cubicBezTo>
                      <a:cubicBezTo>
                        <a:pt x="40289" y="14182"/>
                        <a:pt x="39245" y="15335"/>
                        <a:pt x="38100" y="16194"/>
                      </a:cubicBezTo>
                      <a:cubicBezTo>
                        <a:pt x="36067" y="17719"/>
                        <a:pt x="34369" y="19723"/>
                        <a:pt x="32147" y="20957"/>
                      </a:cubicBezTo>
                      <a:cubicBezTo>
                        <a:pt x="31077" y="21551"/>
                        <a:pt x="21994" y="23169"/>
                        <a:pt x="21431" y="23338"/>
                      </a:cubicBezTo>
                      <a:cubicBezTo>
                        <a:pt x="19384" y="23952"/>
                        <a:pt x="17462" y="24925"/>
                        <a:pt x="15478" y="25719"/>
                      </a:cubicBezTo>
                      <a:cubicBezTo>
                        <a:pt x="13891" y="25322"/>
                        <a:pt x="12077" y="25436"/>
                        <a:pt x="10716" y="24528"/>
                      </a:cubicBezTo>
                      <a:cubicBezTo>
                        <a:pt x="9525" y="23734"/>
                        <a:pt x="8974" y="22237"/>
                        <a:pt x="8334" y="20957"/>
                      </a:cubicBezTo>
                      <a:cubicBezTo>
                        <a:pt x="7701" y="19691"/>
                        <a:pt x="6048" y="13571"/>
                        <a:pt x="5953" y="12622"/>
                      </a:cubicBezTo>
                      <a:cubicBezTo>
                        <a:pt x="5716" y="10252"/>
                        <a:pt x="8930" y="12622"/>
                        <a:pt x="9525" y="1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6" name="任意多边形: 形状 1225">
                  <a:extLst>
                    <a:ext uri="{FF2B5EF4-FFF2-40B4-BE49-F238E27FC236}">
                      <a16:creationId xmlns:a16="http://schemas.microsoft.com/office/drawing/2014/main" id="{5B83B622-E1E3-E45F-924B-5CE8654E6FF3}"/>
                    </a:ext>
                  </a:extLst>
                </p:cNvPr>
                <p:cNvSpPr/>
                <p:nvPr/>
              </p:nvSpPr>
              <p:spPr>
                <a:xfrm>
                  <a:off x="830554" y="1167936"/>
                  <a:ext cx="64796" cy="34595"/>
                </a:xfrm>
                <a:custGeom>
                  <a:avLst/>
                  <a:gdLst>
                    <a:gd name="connsiteX0" fmla="*/ 14790 w 64796"/>
                    <a:gd name="connsiteY0" fmla="*/ 13164 h 34595"/>
                    <a:gd name="connsiteX1" fmla="*/ 14790 w 64796"/>
                    <a:gd name="connsiteY1" fmla="*/ 13164 h 34595"/>
                    <a:gd name="connsiteX2" fmla="*/ 40984 w 64796"/>
                    <a:gd name="connsiteY2" fmla="*/ 10783 h 34595"/>
                    <a:gd name="connsiteX3" fmla="*/ 44555 w 64796"/>
                    <a:gd name="connsiteY3" fmla="*/ 9592 h 34595"/>
                    <a:gd name="connsiteX4" fmla="*/ 49318 w 64796"/>
                    <a:gd name="connsiteY4" fmla="*/ 67 h 34595"/>
                    <a:gd name="connsiteX5" fmla="*/ 58843 w 64796"/>
                    <a:gd name="connsiteY5" fmla="*/ 1258 h 34595"/>
                    <a:gd name="connsiteX6" fmla="*/ 64796 w 64796"/>
                    <a:gd name="connsiteY6" fmla="*/ 19117 h 34595"/>
                    <a:gd name="connsiteX7" fmla="*/ 62415 w 64796"/>
                    <a:gd name="connsiteY7" fmla="*/ 29833 h 34595"/>
                    <a:gd name="connsiteX8" fmla="*/ 46937 w 64796"/>
                    <a:gd name="connsiteY8" fmla="*/ 31023 h 34595"/>
                    <a:gd name="connsiteX9" fmla="*/ 42174 w 64796"/>
                    <a:gd name="connsiteY9" fmla="*/ 32214 h 34595"/>
                    <a:gd name="connsiteX10" fmla="*/ 30268 w 64796"/>
                    <a:gd name="connsiteY10" fmla="*/ 34595 h 34595"/>
                    <a:gd name="connsiteX11" fmla="*/ 4074 w 64796"/>
                    <a:gd name="connsiteY11" fmla="*/ 33405 h 34595"/>
                    <a:gd name="connsiteX12" fmla="*/ 502 w 64796"/>
                    <a:gd name="connsiteY12" fmla="*/ 29833 h 34595"/>
                    <a:gd name="connsiteX13" fmla="*/ 1693 w 64796"/>
                    <a:gd name="connsiteY13" fmla="*/ 7211 h 34595"/>
                    <a:gd name="connsiteX14" fmla="*/ 7646 w 64796"/>
                    <a:gd name="connsiteY14" fmla="*/ 6020 h 34595"/>
                    <a:gd name="connsiteX15" fmla="*/ 14790 w 64796"/>
                    <a:gd name="connsiteY15" fmla="*/ 13164 h 3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96" h="34595">
                      <a:moveTo>
                        <a:pt x="14790" y="13164"/>
                      </a:moveTo>
                      <a:lnTo>
                        <a:pt x="14790" y="13164"/>
                      </a:lnTo>
                      <a:cubicBezTo>
                        <a:pt x="23521" y="12370"/>
                        <a:pt x="32279" y="11828"/>
                        <a:pt x="40984" y="10783"/>
                      </a:cubicBezTo>
                      <a:cubicBezTo>
                        <a:pt x="42230" y="10633"/>
                        <a:pt x="43994" y="10714"/>
                        <a:pt x="44555" y="9592"/>
                      </a:cubicBezTo>
                      <a:cubicBezTo>
                        <a:pt x="50027" y="-1353"/>
                        <a:pt x="41249" y="2758"/>
                        <a:pt x="49318" y="67"/>
                      </a:cubicBezTo>
                      <a:cubicBezTo>
                        <a:pt x="52493" y="464"/>
                        <a:pt x="56484" y="-904"/>
                        <a:pt x="58843" y="1258"/>
                      </a:cubicBezTo>
                      <a:cubicBezTo>
                        <a:pt x="62217" y="4351"/>
                        <a:pt x="63779" y="14035"/>
                        <a:pt x="64796" y="19117"/>
                      </a:cubicBezTo>
                      <a:cubicBezTo>
                        <a:pt x="64002" y="22689"/>
                        <a:pt x="65460" y="27803"/>
                        <a:pt x="62415" y="29833"/>
                      </a:cubicBezTo>
                      <a:cubicBezTo>
                        <a:pt x="58110" y="32703"/>
                        <a:pt x="52076" y="30418"/>
                        <a:pt x="46937" y="31023"/>
                      </a:cubicBezTo>
                      <a:cubicBezTo>
                        <a:pt x="45312" y="31214"/>
                        <a:pt x="43774" y="31871"/>
                        <a:pt x="42174" y="32214"/>
                      </a:cubicBezTo>
                      <a:cubicBezTo>
                        <a:pt x="38217" y="33062"/>
                        <a:pt x="30268" y="34595"/>
                        <a:pt x="30268" y="34595"/>
                      </a:cubicBezTo>
                      <a:cubicBezTo>
                        <a:pt x="21537" y="34198"/>
                        <a:pt x="12705" y="34786"/>
                        <a:pt x="4074" y="33405"/>
                      </a:cubicBezTo>
                      <a:cubicBezTo>
                        <a:pt x="2411" y="33139"/>
                        <a:pt x="654" y="31510"/>
                        <a:pt x="502" y="29833"/>
                      </a:cubicBezTo>
                      <a:cubicBezTo>
                        <a:pt x="-182" y="22313"/>
                        <a:pt x="-477" y="14444"/>
                        <a:pt x="1693" y="7211"/>
                      </a:cubicBezTo>
                      <a:cubicBezTo>
                        <a:pt x="2275" y="5273"/>
                        <a:pt x="5662" y="6417"/>
                        <a:pt x="7646" y="6020"/>
                      </a:cubicBezTo>
                      <a:cubicBezTo>
                        <a:pt x="19123" y="7660"/>
                        <a:pt x="13599" y="11973"/>
                        <a:pt x="14790" y="1316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7" name="任意多边形: 形状 1226">
                  <a:extLst>
                    <a:ext uri="{FF2B5EF4-FFF2-40B4-BE49-F238E27FC236}">
                      <a16:creationId xmlns:a16="http://schemas.microsoft.com/office/drawing/2014/main" id="{1D02D9EA-EECA-8221-1EAF-43CBC11A0FF3}"/>
                    </a:ext>
                  </a:extLst>
                </p:cNvPr>
                <p:cNvSpPr/>
                <p:nvPr/>
              </p:nvSpPr>
              <p:spPr>
                <a:xfrm>
                  <a:off x="825103" y="1207294"/>
                  <a:ext cx="48816" cy="57150"/>
                </a:xfrm>
                <a:custGeom>
                  <a:avLst/>
                  <a:gdLst>
                    <a:gd name="connsiteX0" fmla="*/ 9525 w 48816"/>
                    <a:gd name="connsiteY0" fmla="*/ 9525 h 57150"/>
                    <a:gd name="connsiteX1" fmla="*/ 9525 w 48816"/>
                    <a:gd name="connsiteY1" fmla="*/ 9525 h 57150"/>
                    <a:gd name="connsiteX2" fmla="*/ 5953 w 48816"/>
                    <a:gd name="connsiteY2" fmla="*/ 19050 h 57150"/>
                    <a:gd name="connsiteX3" fmla="*/ 0 w 48816"/>
                    <a:gd name="connsiteY3" fmla="*/ 27384 h 57150"/>
                    <a:gd name="connsiteX4" fmla="*/ 5953 w 48816"/>
                    <a:gd name="connsiteY4" fmla="*/ 33337 h 57150"/>
                    <a:gd name="connsiteX5" fmla="*/ 5953 w 48816"/>
                    <a:gd name="connsiteY5" fmla="*/ 47625 h 57150"/>
                    <a:gd name="connsiteX6" fmla="*/ 23813 w 48816"/>
                    <a:gd name="connsiteY6" fmla="*/ 53578 h 57150"/>
                    <a:gd name="connsiteX7" fmla="*/ 25003 w 48816"/>
                    <a:gd name="connsiteY7" fmla="*/ 57150 h 57150"/>
                    <a:gd name="connsiteX8" fmla="*/ 35719 w 48816"/>
                    <a:gd name="connsiteY8" fmla="*/ 54769 h 57150"/>
                    <a:gd name="connsiteX9" fmla="*/ 41672 w 48816"/>
                    <a:gd name="connsiteY9" fmla="*/ 45244 h 57150"/>
                    <a:gd name="connsiteX10" fmla="*/ 42863 w 48816"/>
                    <a:gd name="connsiteY10" fmla="*/ 41672 h 57150"/>
                    <a:gd name="connsiteX11" fmla="*/ 45244 w 48816"/>
                    <a:gd name="connsiteY11" fmla="*/ 36909 h 57150"/>
                    <a:gd name="connsiteX12" fmla="*/ 46435 w 48816"/>
                    <a:gd name="connsiteY12" fmla="*/ 32147 h 57150"/>
                    <a:gd name="connsiteX13" fmla="*/ 48816 w 48816"/>
                    <a:gd name="connsiteY13" fmla="*/ 26194 h 57150"/>
                    <a:gd name="connsiteX14" fmla="*/ 47625 w 48816"/>
                    <a:gd name="connsiteY14" fmla="*/ 9525 h 57150"/>
                    <a:gd name="connsiteX15" fmla="*/ 41672 w 48816"/>
                    <a:gd name="connsiteY15" fmla="*/ 3572 h 57150"/>
                    <a:gd name="connsiteX16" fmla="*/ 26194 w 48816"/>
                    <a:gd name="connsiteY16" fmla="*/ 0 h 57150"/>
                    <a:gd name="connsiteX17" fmla="*/ 9525 w 48816"/>
                    <a:gd name="connsiteY17" fmla="*/ 952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6" h="57150">
                      <a:moveTo>
                        <a:pt x="9525" y="9525"/>
                      </a:moveTo>
                      <a:lnTo>
                        <a:pt x="9525" y="9525"/>
                      </a:lnTo>
                      <a:cubicBezTo>
                        <a:pt x="8334" y="12700"/>
                        <a:pt x="7662" y="16121"/>
                        <a:pt x="5953" y="19050"/>
                      </a:cubicBezTo>
                      <a:cubicBezTo>
                        <a:pt x="-2837" y="34119"/>
                        <a:pt x="3657" y="16416"/>
                        <a:pt x="0" y="27384"/>
                      </a:cubicBezTo>
                      <a:cubicBezTo>
                        <a:pt x="1984" y="29368"/>
                        <a:pt x="4269" y="31092"/>
                        <a:pt x="5953" y="33337"/>
                      </a:cubicBezTo>
                      <a:cubicBezTo>
                        <a:pt x="8656" y="36941"/>
                        <a:pt x="6208" y="45333"/>
                        <a:pt x="5953" y="47625"/>
                      </a:cubicBezTo>
                      <a:cubicBezTo>
                        <a:pt x="17627" y="49421"/>
                        <a:pt x="19966" y="45883"/>
                        <a:pt x="23813" y="53578"/>
                      </a:cubicBezTo>
                      <a:cubicBezTo>
                        <a:pt x="24374" y="54701"/>
                        <a:pt x="24606" y="55959"/>
                        <a:pt x="25003" y="57150"/>
                      </a:cubicBezTo>
                      <a:cubicBezTo>
                        <a:pt x="28575" y="56356"/>
                        <a:pt x="32280" y="56020"/>
                        <a:pt x="35719" y="54769"/>
                      </a:cubicBezTo>
                      <a:cubicBezTo>
                        <a:pt x="38315" y="53825"/>
                        <a:pt x="41551" y="45517"/>
                        <a:pt x="41672" y="45244"/>
                      </a:cubicBezTo>
                      <a:cubicBezTo>
                        <a:pt x="42182" y="44097"/>
                        <a:pt x="42369" y="42826"/>
                        <a:pt x="42863" y="41672"/>
                      </a:cubicBezTo>
                      <a:cubicBezTo>
                        <a:pt x="43562" y="40041"/>
                        <a:pt x="44621" y="38571"/>
                        <a:pt x="45244" y="36909"/>
                      </a:cubicBezTo>
                      <a:cubicBezTo>
                        <a:pt x="45819" y="35377"/>
                        <a:pt x="45918" y="33699"/>
                        <a:pt x="46435" y="32147"/>
                      </a:cubicBezTo>
                      <a:cubicBezTo>
                        <a:pt x="47111" y="30120"/>
                        <a:pt x="48022" y="28178"/>
                        <a:pt x="48816" y="26194"/>
                      </a:cubicBezTo>
                      <a:cubicBezTo>
                        <a:pt x="48419" y="20638"/>
                        <a:pt x="49302" y="14837"/>
                        <a:pt x="47625" y="9525"/>
                      </a:cubicBezTo>
                      <a:cubicBezTo>
                        <a:pt x="46780" y="6849"/>
                        <a:pt x="44039" y="5079"/>
                        <a:pt x="41672" y="3572"/>
                      </a:cubicBezTo>
                      <a:cubicBezTo>
                        <a:pt x="37885" y="1162"/>
                        <a:pt x="30284" y="584"/>
                        <a:pt x="26194" y="0"/>
                      </a:cubicBezTo>
                      <a:cubicBezTo>
                        <a:pt x="2385" y="1322"/>
                        <a:pt x="12303" y="7938"/>
                        <a:pt x="9525" y="9525"/>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8" name="任意多边形: 形状 1227">
                  <a:extLst>
                    <a:ext uri="{FF2B5EF4-FFF2-40B4-BE49-F238E27FC236}">
                      <a16:creationId xmlns:a16="http://schemas.microsoft.com/office/drawing/2014/main" id="{480516F4-FB4A-8EFE-538A-8A91C5E4B04C}"/>
                    </a:ext>
                  </a:extLst>
                </p:cNvPr>
                <p:cNvSpPr/>
                <p:nvPr/>
              </p:nvSpPr>
              <p:spPr>
                <a:xfrm>
                  <a:off x="877490" y="1195387"/>
                  <a:ext cx="30957" cy="33337"/>
                </a:xfrm>
                <a:custGeom>
                  <a:avLst/>
                  <a:gdLst>
                    <a:gd name="connsiteX0" fmla="*/ 19050 w 30957"/>
                    <a:gd name="connsiteY0" fmla="*/ 1190 h 33337"/>
                    <a:gd name="connsiteX1" fmla="*/ 19050 w 30957"/>
                    <a:gd name="connsiteY1" fmla="*/ 1190 h 33337"/>
                    <a:gd name="connsiteX2" fmla="*/ 10716 w 30957"/>
                    <a:gd name="connsiteY2" fmla="*/ 7144 h 33337"/>
                    <a:gd name="connsiteX3" fmla="*/ 0 w 30957"/>
                    <a:gd name="connsiteY3" fmla="*/ 14287 h 33337"/>
                    <a:gd name="connsiteX4" fmla="*/ 3572 w 30957"/>
                    <a:gd name="connsiteY4" fmla="*/ 28575 h 33337"/>
                    <a:gd name="connsiteX5" fmla="*/ 9525 w 30957"/>
                    <a:gd name="connsiteY5" fmla="*/ 32147 h 33337"/>
                    <a:gd name="connsiteX6" fmla="*/ 17860 w 30957"/>
                    <a:gd name="connsiteY6" fmla="*/ 33337 h 33337"/>
                    <a:gd name="connsiteX7" fmla="*/ 25003 w 30957"/>
                    <a:gd name="connsiteY7" fmla="*/ 30956 h 33337"/>
                    <a:gd name="connsiteX8" fmla="*/ 29766 w 30957"/>
                    <a:gd name="connsiteY8" fmla="*/ 19050 h 33337"/>
                    <a:gd name="connsiteX9" fmla="*/ 30957 w 30957"/>
                    <a:gd name="connsiteY9" fmla="*/ 14287 h 33337"/>
                    <a:gd name="connsiteX10" fmla="*/ 29766 w 30957"/>
                    <a:gd name="connsiteY10" fmla="*/ 4762 h 33337"/>
                    <a:gd name="connsiteX11" fmla="*/ 22622 w 30957"/>
                    <a:gd name="connsiteY11" fmla="*/ 3572 h 33337"/>
                    <a:gd name="connsiteX12" fmla="*/ 16669 w 30957"/>
                    <a:gd name="connsiteY12" fmla="*/ 0 h 33337"/>
                    <a:gd name="connsiteX13" fmla="*/ 19050 w 30957"/>
                    <a:gd name="connsiteY13" fmla="*/ 119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7" h="33337">
                      <a:moveTo>
                        <a:pt x="19050" y="1190"/>
                      </a:moveTo>
                      <a:lnTo>
                        <a:pt x="19050" y="1190"/>
                      </a:lnTo>
                      <a:cubicBezTo>
                        <a:pt x="16272" y="3175"/>
                        <a:pt x="13770" y="5617"/>
                        <a:pt x="10716" y="7144"/>
                      </a:cubicBezTo>
                      <a:cubicBezTo>
                        <a:pt x="-760" y="12883"/>
                        <a:pt x="4556" y="5178"/>
                        <a:pt x="0" y="14287"/>
                      </a:cubicBezTo>
                      <a:cubicBezTo>
                        <a:pt x="259" y="15841"/>
                        <a:pt x="1826" y="27527"/>
                        <a:pt x="3572" y="28575"/>
                      </a:cubicBezTo>
                      <a:cubicBezTo>
                        <a:pt x="5556" y="29766"/>
                        <a:pt x="7330" y="31415"/>
                        <a:pt x="9525" y="32147"/>
                      </a:cubicBezTo>
                      <a:cubicBezTo>
                        <a:pt x="12188" y="33034"/>
                        <a:pt x="15082" y="32940"/>
                        <a:pt x="17860" y="33337"/>
                      </a:cubicBezTo>
                      <a:cubicBezTo>
                        <a:pt x="20241" y="32543"/>
                        <a:pt x="22915" y="32348"/>
                        <a:pt x="25003" y="30956"/>
                      </a:cubicBezTo>
                      <a:cubicBezTo>
                        <a:pt x="29539" y="27932"/>
                        <a:pt x="28838" y="23687"/>
                        <a:pt x="29766" y="19050"/>
                      </a:cubicBezTo>
                      <a:cubicBezTo>
                        <a:pt x="30087" y="17445"/>
                        <a:pt x="30560" y="15875"/>
                        <a:pt x="30957" y="14287"/>
                      </a:cubicBezTo>
                      <a:cubicBezTo>
                        <a:pt x="30560" y="11112"/>
                        <a:pt x="31731" y="7288"/>
                        <a:pt x="29766" y="4762"/>
                      </a:cubicBezTo>
                      <a:cubicBezTo>
                        <a:pt x="28284" y="2856"/>
                        <a:pt x="24891" y="4397"/>
                        <a:pt x="22622" y="3572"/>
                      </a:cubicBezTo>
                      <a:cubicBezTo>
                        <a:pt x="20447" y="2781"/>
                        <a:pt x="18653" y="1191"/>
                        <a:pt x="16669" y="0"/>
                      </a:cubicBezTo>
                      <a:lnTo>
                        <a:pt x="19050" y="119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E383D8DC-E087-312C-233B-28E598BB8CF2}"/>
                  </a:ext>
                </a:extLst>
              </p:cNvPr>
              <p:cNvGrpSpPr/>
              <p:nvPr/>
            </p:nvGrpSpPr>
            <p:grpSpPr>
              <a:xfrm>
                <a:off x="772509" y="564206"/>
                <a:ext cx="310132" cy="149594"/>
                <a:chOff x="396446" y="1047450"/>
                <a:chExt cx="608729" cy="292477"/>
              </a:xfrm>
            </p:grpSpPr>
            <p:sp>
              <p:nvSpPr>
                <p:cNvPr id="1084" name="任意多边形: 形状 1083">
                  <a:extLst>
                    <a:ext uri="{FF2B5EF4-FFF2-40B4-BE49-F238E27FC236}">
                      <a16:creationId xmlns:a16="http://schemas.microsoft.com/office/drawing/2014/main" id="{0CC5D19E-73FD-3470-ACF3-B27B9F40ED9E}"/>
                    </a:ext>
                  </a:extLst>
                </p:cNvPr>
                <p:cNvSpPr/>
                <p:nvPr/>
              </p:nvSpPr>
              <p:spPr>
                <a:xfrm flipV="1">
                  <a:off x="443915" y="1056444"/>
                  <a:ext cx="48186" cy="45719"/>
                </a:xfrm>
                <a:custGeom>
                  <a:avLst/>
                  <a:gdLst>
                    <a:gd name="connsiteX0" fmla="*/ 24563 w 50760"/>
                    <a:gd name="connsiteY0" fmla="*/ 10716 h 44053"/>
                    <a:gd name="connsiteX1" fmla="*/ 24563 w 50760"/>
                    <a:gd name="connsiteY1" fmla="*/ 10716 h 44053"/>
                    <a:gd name="connsiteX2" fmla="*/ 11466 w 50760"/>
                    <a:gd name="connsiteY2" fmla="*/ 11907 h 44053"/>
                    <a:gd name="connsiteX3" fmla="*/ 750 w 50760"/>
                    <a:gd name="connsiteY3" fmla="*/ 13097 h 44053"/>
                    <a:gd name="connsiteX4" fmla="*/ 10275 w 50760"/>
                    <a:gd name="connsiteY4" fmla="*/ 41672 h 44053"/>
                    <a:gd name="connsiteX5" fmla="*/ 17419 w 50760"/>
                    <a:gd name="connsiteY5" fmla="*/ 44053 h 44053"/>
                    <a:gd name="connsiteX6" fmla="*/ 31706 w 50760"/>
                    <a:gd name="connsiteY6" fmla="*/ 42863 h 44053"/>
                    <a:gd name="connsiteX7" fmla="*/ 40041 w 50760"/>
                    <a:gd name="connsiteY7" fmla="*/ 39291 h 44053"/>
                    <a:gd name="connsiteX8" fmla="*/ 47185 w 50760"/>
                    <a:gd name="connsiteY8" fmla="*/ 34528 h 44053"/>
                    <a:gd name="connsiteX9" fmla="*/ 48375 w 50760"/>
                    <a:gd name="connsiteY9" fmla="*/ 29766 h 44053"/>
                    <a:gd name="connsiteX10" fmla="*/ 50756 w 50760"/>
                    <a:gd name="connsiteY10" fmla="*/ 26194 h 44053"/>
                    <a:gd name="connsiteX11" fmla="*/ 45994 w 50760"/>
                    <a:gd name="connsiteY11" fmla="*/ 0 h 44053"/>
                    <a:gd name="connsiteX12" fmla="*/ 31706 w 50760"/>
                    <a:gd name="connsiteY12" fmla="*/ 1191 h 44053"/>
                    <a:gd name="connsiteX13" fmla="*/ 26944 w 50760"/>
                    <a:gd name="connsiteY13" fmla="*/ 5953 h 44053"/>
                    <a:gd name="connsiteX14" fmla="*/ 24563 w 50760"/>
                    <a:gd name="connsiteY14" fmla="*/ 10716 h 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60" h="44053">
                      <a:moveTo>
                        <a:pt x="24563" y="10716"/>
                      </a:moveTo>
                      <a:lnTo>
                        <a:pt x="24563" y="10716"/>
                      </a:lnTo>
                      <a:lnTo>
                        <a:pt x="11466" y="11907"/>
                      </a:lnTo>
                      <a:cubicBezTo>
                        <a:pt x="7890" y="12265"/>
                        <a:pt x="2270" y="9840"/>
                        <a:pt x="750" y="13097"/>
                      </a:cubicBezTo>
                      <a:cubicBezTo>
                        <a:pt x="-2466" y="19987"/>
                        <a:pt x="5398" y="36795"/>
                        <a:pt x="10275" y="41672"/>
                      </a:cubicBezTo>
                      <a:cubicBezTo>
                        <a:pt x="12050" y="43447"/>
                        <a:pt x="15038" y="43259"/>
                        <a:pt x="17419" y="44053"/>
                      </a:cubicBezTo>
                      <a:cubicBezTo>
                        <a:pt x="22181" y="43656"/>
                        <a:pt x="27030" y="43847"/>
                        <a:pt x="31706" y="42863"/>
                      </a:cubicBezTo>
                      <a:cubicBezTo>
                        <a:pt x="34664" y="42240"/>
                        <a:pt x="37289" y="40542"/>
                        <a:pt x="40041" y="39291"/>
                      </a:cubicBezTo>
                      <a:cubicBezTo>
                        <a:pt x="45327" y="36888"/>
                        <a:pt x="43852" y="37861"/>
                        <a:pt x="47185" y="34528"/>
                      </a:cubicBezTo>
                      <a:cubicBezTo>
                        <a:pt x="47582" y="32941"/>
                        <a:pt x="47731" y="31270"/>
                        <a:pt x="48375" y="29766"/>
                      </a:cubicBezTo>
                      <a:cubicBezTo>
                        <a:pt x="48939" y="28451"/>
                        <a:pt x="50870" y="27620"/>
                        <a:pt x="50756" y="26194"/>
                      </a:cubicBezTo>
                      <a:cubicBezTo>
                        <a:pt x="50048" y="17348"/>
                        <a:pt x="47581" y="8731"/>
                        <a:pt x="45994" y="0"/>
                      </a:cubicBezTo>
                      <a:cubicBezTo>
                        <a:pt x="41231" y="397"/>
                        <a:pt x="36268" y="-234"/>
                        <a:pt x="31706" y="1191"/>
                      </a:cubicBezTo>
                      <a:cubicBezTo>
                        <a:pt x="29563" y="1861"/>
                        <a:pt x="28422" y="4264"/>
                        <a:pt x="26944" y="5953"/>
                      </a:cubicBezTo>
                      <a:cubicBezTo>
                        <a:pt x="25637" y="7447"/>
                        <a:pt x="23372" y="10716"/>
                        <a:pt x="24563"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5" name="任意多边形: 形状 1084">
                  <a:extLst>
                    <a:ext uri="{FF2B5EF4-FFF2-40B4-BE49-F238E27FC236}">
                      <a16:creationId xmlns:a16="http://schemas.microsoft.com/office/drawing/2014/main" id="{A58D7AC5-B91B-3B20-A68B-F794B7EB6139}"/>
                    </a:ext>
                  </a:extLst>
                </p:cNvPr>
                <p:cNvSpPr/>
                <p:nvPr/>
              </p:nvSpPr>
              <p:spPr>
                <a:xfrm rot="18466162">
                  <a:off x="438388" y="1294633"/>
                  <a:ext cx="54879" cy="31277"/>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6" name="任意多边形: 形状 1085">
                  <a:extLst>
                    <a:ext uri="{FF2B5EF4-FFF2-40B4-BE49-F238E27FC236}">
                      <a16:creationId xmlns:a16="http://schemas.microsoft.com/office/drawing/2014/main" id="{843FF88B-8FDC-1911-7C70-A237208B9AE8}"/>
                    </a:ext>
                  </a:extLst>
                </p:cNvPr>
                <p:cNvSpPr/>
                <p:nvPr/>
              </p:nvSpPr>
              <p:spPr>
                <a:xfrm>
                  <a:off x="731548" y="1240726"/>
                  <a:ext cx="50283" cy="54769"/>
                </a:xfrm>
                <a:custGeom>
                  <a:avLst/>
                  <a:gdLst>
                    <a:gd name="connsiteX0" fmla="*/ 25520 w 50283"/>
                    <a:gd name="connsiteY0" fmla="*/ 10716 h 54769"/>
                    <a:gd name="connsiteX1" fmla="*/ 25520 w 50283"/>
                    <a:gd name="connsiteY1" fmla="*/ 10716 h 54769"/>
                    <a:gd name="connsiteX2" fmla="*/ 1707 w 50283"/>
                    <a:gd name="connsiteY2" fmla="*/ 11907 h 54769"/>
                    <a:gd name="connsiteX3" fmla="*/ 517 w 50283"/>
                    <a:gd name="connsiteY3" fmla="*/ 17860 h 54769"/>
                    <a:gd name="connsiteX4" fmla="*/ 4088 w 50283"/>
                    <a:gd name="connsiteY4" fmla="*/ 42863 h 54769"/>
                    <a:gd name="connsiteX5" fmla="*/ 5279 w 50283"/>
                    <a:gd name="connsiteY5" fmla="*/ 48816 h 54769"/>
                    <a:gd name="connsiteX6" fmla="*/ 10042 w 50283"/>
                    <a:gd name="connsiteY6" fmla="*/ 51197 h 54769"/>
                    <a:gd name="connsiteX7" fmla="*/ 23138 w 50283"/>
                    <a:gd name="connsiteY7" fmla="*/ 54769 h 54769"/>
                    <a:gd name="connsiteX8" fmla="*/ 37426 w 50283"/>
                    <a:gd name="connsiteY8" fmla="*/ 53578 h 54769"/>
                    <a:gd name="connsiteX9" fmla="*/ 38617 w 50283"/>
                    <a:gd name="connsiteY9" fmla="*/ 50007 h 54769"/>
                    <a:gd name="connsiteX10" fmla="*/ 42188 w 50283"/>
                    <a:gd name="connsiteY10" fmla="*/ 40482 h 54769"/>
                    <a:gd name="connsiteX11" fmla="*/ 46951 w 50283"/>
                    <a:gd name="connsiteY11" fmla="*/ 32147 h 54769"/>
                    <a:gd name="connsiteX12" fmla="*/ 49332 w 50283"/>
                    <a:gd name="connsiteY12" fmla="*/ 26194 h 54769"/>
                    <a:gd name="connsiteX13" fmla="*/ 40998 w 50283"/>
                    <a:gd name="connsiteY13" fmla="*/ 1191 h 54769"/>
                    <a:gd name="connsiteX14" fmla="*/ 35045 w 50283"/>
                    <a:gd name="connsiteY14" fmla="*/ 0 h 54769"/>
                    <a:gd name="connsiteX15" fmla="*/ 30282 w 50283"/>
                    <a:gd name="connsiteY15" fmla="*/ 8335 h 54769"/>
                    <a:gd name="connsiteX16" fmla="*/ 27901 w 50283"/>
                    <a:gd name="connsiteY16" fmla="*/ 13097 h 54769"/>
                    <a:gd name="connsiteX17" fmla="*/ 23138 w 50283"/>
                    <a:gd name="connsiteY17" fmla="*/ 15478 h 54769"/>
                    <a:gd name="connsiteX18" fmla="*/ 25520 w 50283"/>
                    <a:gd name="connsiteY18" fmla="*/ 1071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83" h="54769">
                      <a:moveTo>
                        <a:pt x="25520" y="10716"/>
                      </a:moveTo>
                      <a:lnTo>
                        <a:pt x="25520" y="10716"/>
                      </a:lnTo>
                      <a:cubicBezTo>
                        <a:pt x="17582" y="11113"/>
                        <a:pt x="9349" y="9724"/>
                        <a:pt x="1707" y="11907"/>
                      </a:cubicBezTo>
                      <a:cubicBezTo>
                        <a:pt x="-239" y="12463"/>
                        <a:pt x="517" y="15836"/>
                        <a:pt x="517" y="17860"/>
                      </a:cubicBezTo>
                      <a:cubicBezTo>
                        <a:pt x="517" y="38815"/>
                        <a:pt x="-2007" y="33719"/>
                        <a:pt x="4088" y="42863"/>
                      </a:cubicBezTo>
                      <a:cubicBezTo>
                        <a:pt x="4485" y="44847"/>
                        <a:pt x="4103" y="47169"/>
                        <a:pt x="5279" y="48816"/>
                      </a:cubicBezTo>
                      <a:cubicBezTo>
                        <a:pt x="6311" y="50260"/>
                        <a:pt x="8394" y="50538"/>
                        <a:pt x="10042" y="51197"/>
                      </a:cubicBezTo>
                      <a:cubicBezTo>
                        <a:pt x="16084" y="53614"/>
                        <a:pt x="17160" y="53573"/>
                        <a:pt x="23138" y="54769"/>
                      </a:cubicBezTo>
                      <a:cubicBezTo>
                        <a:pt x="27901" y="54372"/>
                        <a:pt x="32858" y="54983"/>
                        <a:pt x="37426" y="53578"/>
                      </a:cubicBezTo>
                      <a:cubicBezTo>
                        <a:pt x="38625" y="53209"/>
                        <a:pt x="38313" y="51224"/>
                        <a:pt x="38617" y="50007"/>
                      </a:cubicBezTo>
                      <a:cubicBezTo>
                        <a:pt x="40677" y="41766"/>
                        <a:pt x="38267" y="46362"/>
                        <a:pt x="42188" y="40482"/>
                      </a:cubicBezTo>
                      <a:cubicBezTo>
                        <a:pt x="44937" y="29488"/>
                        <a:pt x="41039" y="41606"/>
                        <a:pt x="46951" y="32147"/>
                      </a:cubicBezTo>
                      <a:cubicBezTo>
                        <a:pt x="48084" y="30335"/>
                        <a:pt x="48538" y="28178"/>
                        <a:pt x="49332" y="26194"/>
                      </a:cubicBezTo>
                      <a:cubicBezTo>
                        <a:pt x="47984" y="-784"/>
                        <a:pt x="55993" y="3918"/>
                        <a:pt x="40998" y="1191"/>
                      </a:cubicBezTo>
                      <a:cubicBezTo>
                        <a:pt x="39007" y="829"/>
                        <a:pt x="37029" y="397"/>
                        <a:pt x="35045" y="0"/>
                      </a:cubicBezTo>
                      <a:cubicBezTo>
                        <a:pt x="33457" y="2778"/>
                        <a:pt x="31814" y="5526"/>
                        <a:pt x="30282" y="8335"/>
                      </a:cubicBezTo>
                      <a:cubicBezTo>
                        <a:pt x="29432" y="9893"/>
                        <a:pt x="29156" y="11842"/>
                        <a:pt x="27901" y="13097"/>
                      </a:cubicBezTo>
                      <a:cubicBezTo>
                        <a:pt x="26646" y="14352"/>
                        <a:pt x="24679" y="14597"/>
                        <a:pt x="23138" y="15478"/>
                      </a:cubicBezTo>
                      <a:cubicBezTo>
                        <a:pt x="21896" y="16188"/>
                        <a:pt x="25123" y="11510"/>
                        <a:pt x="25520"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7" name="任意多边形: 形状 1086">
                  <a:extLst>
                    <a:ext uri="{FF2B5EF4-FFF2-40B4-BE49-F238E27FC236}">
                      <a16:creationId xmlns:a16="http://schemas.microsoft.com/office/drawing/2014/main" id="{F1C1E1A4-E78A-CC58-2DDE-11262F7466D5}"/>
                    </a:ext>
                  </a:extLst>
                </p:cNvPr>
                <p:cNvSpPr/>
                <p:nvPr/>
              </p:nvSpPr>
              <p:spPr>
                <a:xfrm rot="19897983">
                  <a:off x="429027" y="1119265"/>
                  <a:ext cx="71438" cy="36916"/>
                </a:xfrm>
                <a:custGeom>
                  <a:avLst/>
                  <a:gdLst>
                    <a:gd name="connsiteX0" fmla="*/ 0 w 71438"/>
                    <a:gd name="connsiteY0" fmla="*/ 22622 h 36916"/>
                    <a:gd name="connsiteX1" fmla="*/ 0 w 71438"/>
                    <a:gd name="connsiteY1" fmla="*/ 22622 h 36916"/>
                    <a:gd name="connsiteX2" fmla="*/ 11906 w 71438"/>
                    <a:gd name="connsiteY2" fmla="*/ 5954 h 36916"/>
                    <a:gd name="connsiteX3" fmla="*/ 17859 w 71438"/>
                    <a:gd name="connsiteY3" fmla="*/ 0 h 36916"/>
                    <a:gd name="connsiteX4" fmla="*/ 70247 w 71438"/>
                    <a:gd name="connsiteY4" fmla="*/ 20241 h 36916"/>
                    <a:gd name="connsiteX5" fmla="*/ 71438 w 71438"/>
                    <a:gd name="connsiteY5" fmla="*/ 25004 h 36916"/>
                    <a:gd name="connsiteX6" fmla="*/ 66675 w 71438"/>
                    <a:gd name="connsiteY6" fmla="*/ 30957 h 36916"/>
                    <a:gd name="connsiteX7" fmla="*/ 54769 w 71438"/>
                    <a:gd name="connsiteY7" fmla="*/ 35719 h 36916"/>
                    <a:gd name="connsiteX8" fmla="*/ 47625 w 71438"/>
                    <a:gd name="connsiteY8" fmla="*/ 36910 h 36916"/>
                    <a:gd name="connsiteX9" fmla="*/ 0 w 71438"/>
                    <a:gd name="connsiteY9" fmla="*/ 22622 h 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8" h="36916">
                      <a:moveTo>
                        <a:pt x="0" y="22622"/>
                      </a:moveTo>
                      <a:lnTo>
                        <a:pt x="0" y="22622"/>
                      </a:lnTo>
                      <a:cubicBezTo>
                        <a:pt x="4061" y="16532"/>
                        <a:pt x="7122" y="11270"/>
                        <a:pt x="11906" y="5954"/>
                      </a:cubicBezTo>
                      <a:cubicBezTo>
                        <a:pt x="13783" y="3868"/>
                        <a:pt x="17859" y="0"/>
                        <a:pt x="17859" y="0"/>
                      </a:cubicBezTo>
                      <a:cubicBezTo>
                        <a:pt x="58797" y="9211"/>
                        <a:pt x="60421" y="-3339"/>
                        <a:pt x="70247" y="20241"/>
                      </a:cubicBezTo>
                      <a:cubicBezTo>
                        <a:pt x="70877" y="21752"/>
                        <a:pt x="71041" y="23416"/>
                        <a:pt x="71438" y="25004"/>
                      </a:cubicBezTo>
                      <a:cubicBezTo>
                        <a:pt x="69850" y="26988"/>
                        <a:pt x="68813" y="29583"/>
                        <a:pt x="66675" y="30957"/>
                      </a:cubicBezTo>
                      <a:cubicBezTo>
                        <a:pt x="63079" y="33268"/>
                        <a:pt x="58849" y="34444"/>
                        <a:pt x="54769" y="35719"/>
                      </a:cubicBezTo>
                      <a:cubicBezTo>
                        <a:pt x="52465" y="36439"/>
                        <a:pt x="50038" y="36839"/>
                        <a:pt x="47625" y="36910"/>
                      </a:cubicBezTo>
                      <a:cubicBezTo>
                        <a:pt x="36517" y="37237"/>
                        <a:pt x="7937" y="25003"/>
                        <a:pt x="0"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8" name="任意多边形: 形状 1087">
                  <a:extLst>
                    <a:ext uri="{FF2B5EF4-FFF2-40B4-BE49-F238E27FC236}">
                      <a16:creationId xmlns:a16="http://schemas.microsoft.com/office/drawing/2014/main" id="{746EE5A6-00D5-7EC3-5A49-FCC1D37CBE16}"/>
                    </a:ext>
                  </a:extLst>
                </p:cNvPr>
                <p:cNvSpPr/>
                <p:nvPr/>
              </p:nvSpPr>
              <p:spPr>
                <a:xfrm rot="18001178">
                  <a:off x="478971" y="1067868"/>
                  <a:ext cx="57573" cy="34528"/>
                </a:xfrm>
                <a:custGeom>
                  <a:avLst/>
                  <a:gdLst>
                    <a:gd name="connsiteX0" fmla="*/ 2797 w 57573"/>
                    <a:gd name="connsiteY0" fmla="*/ 17860 h 34528"/>
                    <a:gd name="connsiteX1" fmla="*/ 2797 w 57573"/>
                    <a:gd name="connsiteY1" fmla="*/ 17860 h 34528"/>
                    <a:gd name="connsiteX2" fmla="*/ 17084 w 57573"/>
                    <a:gd name="connsiteY2" fmla="*/ 7144 h 34528"/>
                    <a:gd name="connsiteX3" fmla="*/ 25419 w 57573"/>
                    <a:gd name="connsiteY3" fmla="*/ 1191 h 34528"/>
                    <a:gd name="connsiteX4" fmla="*/ 31372 w 57573"/>
                    <a:gd name="connsiteY4" fmla="*/ 0 h 34528"/>
                    <a:gd name="connsiteX5" fmla="*/ 55184 w 57573"/>
                    <a:gd name="connsiteY5" fmla="*/ 2381 h 34528"/>
                    <a:gd name="connsiteX6" fmla="*/ 57566 w 57573"/>
                    <a:gd name="connsiteY6" fmla="*/ 7144 h 34528"/>
                    <a:gd name="connsiteX7" fmla="*/ 53994 w 57573"/>
                    <a:gd name="connsiteY7" fmla="*/ 25003 h 34528"/>
                    <a:gd name="connsiteX8" fmla="*/ 45659 w 57573"/>
                    <a:gd name="connsiteY8" fmla="*/ 26194 h 34528"/>
                    <a:gd name="connsiteX9" fmla="*/ 26609 w 57573"/>
                    <a:gd name="connsiteY9" fmla="*/ 28575 h 34528"/>
                    <a:gd name="connsiteX10" fmla="*/ 20656 w 57573"/>
                    <a:gd name="connsiteY10" fmla="*/ 30956 h 34528"/>
                    <a:gd name="connsiteX11" fmla="*/ 18275 w 57573"/>
                    <a:gd name="connsiteY11" fmla="*/ 33338 h 34528"/>
                    <a:gd name="connsiteX12" fmla="*/ 12322 w 57573"/>
                    <a:gd name="connsiteY12" fmla="*/ 34528 h 34528"/>
                    <a:gd name="connsiteX13" fmla="*/ 5178 w 57573"/>
                    <a:gd name="connsiteY13" fmla="*/ 33338 h 34528"/>
                    <a:gd name="connsiteX14" fmla="*/ 1606 w 57573"/>
                    <a:gd name="connsiteY14" fmla="*/ 27385 h 34528"/>
                    <a:gd name="connsiteX15" fmla="*/ 2797 w 57573"/>
                    <a:gd name="connsiteY15" fmla="*/ 17860 h 3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73" h="34528">
                      <a:moveTo>
                        <a:pt x="2797" y="17860"/>
                      </a:moveTo>
                      <a:lnTo>
                        <a:pt x="2797" y="17860"/>
                      </a:lnTo>
                      <a:cubicBezTo>
                        <a:pt x="7559" y="14288"/>
                        <a:pt x="12436" y="10863"/>
                        <a:pt x="17084" y="7144"/>
                      </a:cubicBezTo>
                      <a:cubicBezTo>
                        <a:pt x="21857" y="3326"/>
                        <a:pt x="19207" y="3262"/>
                        <a:pt x="25419" y="1191"/>
                      </a:cubicBezTo>
                      <a:cubicBezTo>
                        <a:pt x="27339" y="551"/>
                        <a:pt x="29388" y="397"/>
                        <a:pt x="31372" y="0"/>
                      </a:cubicBezTo>
                      <a:cubicBezTo>
                        <a:pt x="39309" y="794"/>
                        <a:pt x="47488" y="282"/>
                        <a:pt x="55184" y="2381"/>
                      </a:cubicBezTo>
                      <a:cubicBezTo>
                        <a:pt x="56897" y="2848"/>
                        <a:pt x="57659" y="5371"/>
                        <a:pt x="57566" y="7144"/>
                      </a:cubicBezTo>
                      <a:cubicBezTo>
                        <a:pt x="57247" y="13207"/>
                        <a:pt x="57212" y="19855"/>
                        <a:pt x="53994" y="25003"/>
                      </a:cubicBezTo>
                      <a:cubicBezTo>
                        <a:pt x="52506" y="27383"/>
                        <a:pt x="48442" y="25831"/>
                        <a:pt x="45659" y="26194"/>
                      </a:cubicBezTo>
                      <a:lnTo>
                        <a:pt x="26609" y="28575"/>
                      </a:lnTo>
                      <a:cubicBezTo>
                        <a:pt x="24625" y="29369"/>
                        <a:pt x="22512" y="29896"/>
                        <a:pt x="20656" y="30956"/>
                      </a:cubicBezTo>
                      <a:cubicBezTo>
                        <a:pt x="19681" y="31513"/>
                        <a:pt x="19307" y="32896"/>
                        <a:pt x="18275" y="33338"/>
                      </a:cubicBezTo>
                      <a:cubicBezTo>
                        <a:pt x="16415" y="34135"/>
                        <a:pt x="14306" y="34131"/>
                        <a:pt x="12322" y="34528"/>
                      </a:cubicBezTo>
                      <a:cubicBezTo>
                        <a:pt x="9941" y="34131"/>
                        <a:pt x="7187" y="34677"/>
                        <a:pt x="5178" y="33338"/>
                      </a:cubicBezTo>
                      <a:cubicBezTo>
                        <a:pt x="3252" y="32054"/>
                        <a:pt x="2995" y="29236"/>
                        <a:pt x="1606" y="27385"/>
                      </a:cubicBezTo>
                      <a:cubicBezTo>
                        <a:pt x="-2527" y="21874"/>
                        <a:pt x="2598" y="19448"/>
                        <a:pt x="2797" y="1786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9" name="任意多边形: 形状 1088">
                  <a:extLst>
                    <a:ext uri="{FF2B5EF4-FFF2-40B4-BE49-F238E27FC236}">
                      <a16:creationId xmlns:a16="http://schemas.microsoft.com/office/drawing/2014/main" id="{4F2A3C1B-AED6-248F-0782-4085773D2230}"/>
                    </a:ext>
                  </a:extLst>
                </p:cNvPr>
                <p:cNvSpPr/>
                <p:nvPr/>
              </p:nvSpPr>
              <p:spPr>
                <a:xfrm>
                  <a:off x="478745" y="1303623"/>
                  <a:ext cx="72629" cy="28594"/>
                </a:xfrm>
                <a:custGeom>
                  <a:avLst/>
                  <a:gdLst>
                    <a:gd name="connsiteX0" fmla="*/ 0 w 72629"/>
                    <a:gd name="connsiteY0" fmla="*/ 16688 h 28594"/>
                    <a:gd name="connsiteX1" fmla="*/ 0 w 72629"/>
                    <a:gd name="connsiteY1" fmla="*/ 16688 h 28594"/>
                    <a:gd name="connsiteX2" fmla="*/ 32147 w 72629"/>
                    <a:gd name="connsiteY2" fmla="*/ 4781 h 28594"/>
                    <a:gd name="connsiteX3" fmla="*/ 40482 w 72629"/>
                    <a:gd name="connsiteY3" fmla="*/ 19 h 28594"/>
                    <a:gd name="connsiteX4" fmla="*/ 57150 w 72629"/>
                    <a:gd name="connsiteY4" fmla="*/ 3591 h 28594"/>
                    <a:gd name="connsiteX5" fmla="*/ 72629 w 72629"/>
                    <a:gd name="connsiteY5" fmla="*/ 22641 h 28594"/>
                    <a:gd name="connsiteX6" fmla="*/ 67866 w 72629"/>
                    <a:gd name="connsiteY6" fmla="*/ 26213 h 28594"/>
                    <a:gd name="connsiteX7" fmla="*/ 58341 w 72629"/>
                    <a:gd name="connsiteY7" fmla="*/ 28594 h 28594"/>
                    <a:gd name="connsiteX8" fmla="*/ 2382 w 72629"/>
                    <a:gd name="connsiteY8" fmla="*/ 27403 h 28594"/>
                    <a:gd name="connsiteX9" fmla="*/ 0 w 72629"/>
                    <a:gd name="connsiteY9" fmla="*/ 16688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9" h="28594">
                      <a:moveTo>
                        <a:pt x="0" y="16688"/>
                      </a:moveTo>
                      <a:lnTo>
                        <a:pt x="0" y="16688"/>
                      </a:lnTo>
                      <a:cubicBezTo>
                        <a:pt x="10716" y="12719"/>
                        <a:pt x="21581" y="9132"/>
                        <a:pt x="32147" y="4781"/>
                      </a:cubicBezTo>
                      <a:cubicBezTo>
                        <a:pt x="35106" y="3563"/>
                        <a:pt x="37286" y="171"/>
                        <a:pt x="40482" y="19"/>
                      </a:cubicBezTo>
                      <a:cubicBezTo>
                        <a:pt x="46158" y="-251"/>
                        <a:pt x="51594" y="2400"/>
                        <a:pt x="57150" y="3591"/>
                      </a:cubicBezTo>
                      <a:cubicBezTo>
                        <a:pt x="70941" y="21142"/>
                        <a:pt x="65251" y="15263"/>
                        <a:pt x="72629" y="22641"/>
                      </a:cubicBezTo>
                      <a:cubicBezTo>
                        <a:pt x="71041" y="23832"/>
                        <a:pt x="69698" y="25450"/>
                        <a:pt x="67866" y="26213"/>
                      </a:cubicBezTo>
                      <a:cubicBezTo>
                        <a:pt x="64845" y="27472"/>
                        <a:pt x="61613" y="28535"/>
                        <a:pt x="58341" y="28594"/>
                      </a:cubicBezTo>
                      <a:lnTo>
                        <a:pt x="2382" y="27403"/>
                      </a:lnTo>
                      <a:lnTo>
                        <a:pt x="0" y="1668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0" name="任意多边形: 形状 1089">
                  <a:extLst>
                    <a:ext uri="{FF2B5EF4-FFF2-40B4-BE49-F238E27FC236}">
                      <a16:creationId xmlns:a16="http://schemas.microsoft.com/office/drawing/2014/main" id="{2A877037-67CC-62C8-B0BB-08D4C27A0040}"/>
                    </a:ext>
                  </a:extLst>
                </p:cNvPr>
                <p:cNvSpPr/>
                <p:nvPr/>
              </p:nvSpPr>
              <p:spPr>
                <a:xfrm rot="2831295">
                  <a:off x="399240" y="1053634"/>
                  <a:ext cx="45719" cy="51308"/>
                </a:xfrm>
                <a:custGeom>
                  <a:avLst/>
                  <a:gdLst>
                    <a:gd name="connsiteX0" fmla="*/ 47660 w 67900"/>
                    <a:gd name="connsiteY0" fmla="*/ 76200 h 76200"/>
                    <a:gd name="connsiteX1" fmla="*/ 47660 w 67900"/>
                    <a:gd name="connsiteY1" fmla="*/ 76200 h 76200"/>
                    <a:gd name="connsiteX2" fmla="*/ 16703 w 67900"/>
                    <a:gd name="connsiteY2" fmla="*/ 47625 h 76200"/>
                    <a:gd name="connsiteX3" fmla="*/ 1225 w 67900"/>
                    <a:gd name="connsiteY3" fmla="*/ 32147 h 76200"/>
                    <a:gd name="connsiteX4" fmla="*/ 35 w 67900"/>
                    <a:gd name="connsiteY4" fmla="*/ 21431 h 76200"/>
                    <a:gd name="connsiteX5" fmla="*/ 13131 w 67900"/>
                    <a:gd name="connsiteY5" fmla="*/ 3572 h 76200"/>
                    <a:gd name="connsiteX6" fmla="*/ 20275 w 67900"/>
                    <a:gd name="connsiteY6" fmla="*/ 0 h 76200"/>
                    <a:gd name="connsiteX7" fmla="*/ 44088 w 67900"/>
                    <a:gd name="connsiteY7" fmla="*/ 2381 h 76200"/>
                    <a:gd name="connsiteX8" fmla="*/ 53613 w 67900"/>
                    <a:gd name="connsiteY8" fmla="*/ 15478 h 76200"/>
                    <a:gd name="connsiteX9" fmla="*/ 61947 w 67900"/>
                    <a:gd name="connsiteY9" fmla="*/ 35719 h 76200"/>
                    <a:gd name="connsiteX10" fmla="*/ 66710 w 67900"/>
                    <a:gd name="connsiteY10" fmla="*/ 44053 h 76200"/>
                    <a:gd name="connsiteX11" fmla="*/ 61947 w 67900"/>
                    <a:gd name="connsiteY11" fmla="*/ 61912 h 76200"/>
                    <a:gd name="connsiteX12" fmla="*/ 54803 w 67900"/>
                    <a:gd name="connsiteY12" fmla="*/ 64294 h 76200"/>
                    <a:gd name="connsiteX13" fmla="*/ 47660 w 67900"/>
                    <a:gd name="connsiteY13"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00" h="76200">
                      <a:moveTo>
                        <a:pt x="47660" y="76200"/>
                      </a:moveTo>
                      <a:lnTo>
                        <a:pt x="47660" y="76200"/>
                      </a:lnTo>
                      <a:cubicBezTo>
                        <a:pt x="25382" y="53922"/>
                        <a:pt x="59735" y="87966"/>
                        <a:pt x="16703" y="47625"/>
                      </a:cubicBezTo>
                      <a:cubicBezTo>
                        <a:pt x="11380" y="42635"/>
                        <a:pt x="6384" y="37306"/>
                        <a:pt x="1225" y="32147"/>
                      </a:cubicBezTo>
                      <a:cubicBezTo>
                        <a:pt x="828" y="28575"/>
                        <a:pt x="-204" y="25017"/>
                        <a:pt x="35" y="21431"/>
                      </a:cubicBezTo>
                      <a:cubicBezTo>
                        <a:pt x="564" y="13496"/>
                        <a:pt x="7581" y="8012"/>
                        <a:pt x="13131" y="3572"/>
                      </a:cubicBezTo>
                      <a:cubicBezTo>
                        <a:pt x="15210" y="1909"/>
                        <a:pt x="17894" y="1191"/>
                        <a:pt x="20275" y="0"/>
                      </a:cubicBezTo>
                      <a:cubicBezTo>
                        <a:pt x="28213" y="794"/>
                        <a:pt x="36853" y="-978"/>
                        <a:pt x="44088" y="2381"/>
                      </a:cubicBezTo>
                      <a:cubicBezTo>
                        <a:pt x="48984" y="4654"/>
                        <a:pt x="53613" y="15478"/>
                        <a:pt x="53613" y="15478"/>
                      </a:cubicBezTo>
                      <a:cubicBezTo>
                        <a:pt x="60029" y="39002"/>
                        <a:pt x="53353" y="19961"/>
                        <a:pt x="61947" y="35719"/>
                      </a:cubicBezTo>
                      <a:cubicBezTo>
                        <a:pt x="66982" y="44950"/>
                        <a:pt x="61642" y="38987"/>
                        <a:pt x="66710" y="44053"/>
                      </a:cubicBezTo>
                      <a:cubicBezTo>
                        <a:pt x="67942" y="52683"/>
                        <a:pt x="70037" y="54557"/>
                        <a:pt x="61947" y="61912"/>
                      </a:cubicBezTo>
                      <a:cubicBezTo>
                        <a:pt x="60090" y="63601"/>
                        <a:pt x="57184" y="63500"/>
                        <a:pt x="54803" y="64294"/>
                      </a:cubicBezTo>
                      <a:cubicBezTo>
                        <a:pt x="53439" y="71117"/>
                        <a:pt x="48851" y="74216"/>
                        <a:pt x="47660" y="7620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1" name="任意多边形: 形状 1090">
                  <a:extLst>
                    <a:ext uri="{FF2B5EF4-FFF2-40B4-BE49-F238E27FC236}">
                      <a16:creationId xmlns:a16="http://schemas.microsoft.com/office/drawing/2014/main" id="{11620CBF-6C00-9579-99E3-D03E4CAE8862}"/>
                    </a:ext>
                  </a:extLst>
                </p:cNvPr>
                <p:cNvSpPr/>
                <p:nvPr/>
              </p:nvSpPr>
              <p:spPr>
                <a:xfrm rot="13406602">
                  <a:off x="716364" y="1272855"/>
                  <a:ext cx="67960" cy="67072"/>
                </a:xfrm>
                <a:custGeom>
                  <a:avLst/>
                  <a:gdLst>
                    <a:gd name="connsiteX0" fmla="*/ 0 w 53612"/>
                    <a:gd name="connsiteY0" fmla="*/ 39291 h 54728"/>
                    <a:gd name="connsiteX1" fmla="*/ 0 w 53612"/>
                    <a:gd name="connsiteY1" fmla="*/ 39291 h 54728"/>
                    <a:gd name="connsiteX2" fmla="*/ 7144 w 53612"/>
                    <a:gd name="connsiteY2" fmla="*/ 21431 h 54728"/>
                    <a:gd name="connsiteX3" fmla="*/ 9525 w 53612"/>
                    <a:gd name="connsiteY3" fmla="*/ 15478 h 54728"/>
                    <a:gd name="connsiteX4" fmla="*/ 27384 w 53612"/>
                    <a:gd name="connsiteY4" fmla="*/ 3572 h 54728"/>
                    <a:gd name="connsiteX5" fmla="*/ 33337 w 53612"/>
                    <a:gd name="connsiteY5" fmla="*/ 0 h 54728"/>
                    <a:gd name="connsiteX6" fmla="*/ 41672 w 53612"/>
                    <a:gd name="connsiteY6" fmla="*/ 3572 h 54728"/>
                    <a:gd name="connsiteX7" fmla="*/ 48816 w 53612"/>
                    <a:gd name="connsiteY7" fmla="*/ 9525 h 54728"/>
                    <a:gd name="connsiteX8" fmla="*/ 50006 w 53612"/>
                    <a:gd name="connsiteY8" fmla="*/ 16669 h 54728"/>
                    <a:gd name="connsiteX9" fmla="*/ 53578 w 53612"/>
                    <a:gd name="connsiteY9" fmla="*/ 20241 h 54728"/>
                    <a:gd name="connsiteX10" fmla="*/ 41672 w 53612"/>
                    <a:gd name="connsiteY10" fmla="*/ 28575 h 54728"/>
                    <a:gd name="connsiteX11" fmla="*/ 22622 w 53612"/>
                    <a:gd name="connsiteY11" fmla="*/ 36909 h 54728"/>
                    <a:gd name="connsiteX12" fmla="*/ 21431 w 53612"/>
                    <a:gd name="connsiteY12" fmla="*/ 53578 h 54728"/>
                    <a:gd name="connsiteX13" fmla="*/ 9525 w 53612"/>
                    <a:gd name="connsiteY13" fmla="*/ 51197 h 54728"/>
                    <a:gd name="connsiteX14" fmla="*/ 0 w 53612"/>
                    <a:gd name="connsiteY14" fmla="*/ 39291 h 5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2" h="54728">
                      <a:moveTo>
                        <a:pt x="0" y="39291"/>
                      </a:moveTo>
                      <a:lnTo>
                        <a:pt x="0" y="39291"/>
                      </a:lnTo>
                      <a:cubicBezTo>
                        <a:pt x="6273" y="20472"/>
                        <a:pt x="574" y="35886"/>
                        <a:pt x="7144" y="21431"/>
                      </a:cubicBezTo>
                      <a:cubicBezTo>
                        <a:pt x="8028" y="19485"/>
                        <a:pt x="8172" y="17132"/>
                        <a:pt x="9525" y="15478"/>
                      </a:cubicBezTo>
                      <a:cubicBezTo>
                        <a:pt x="15409" y="8287"/>
                        <a:pt x="19578" y="7775"/>
                        <a:pt x="27384" y="3572"/>
                      </a:cubicBezTo>
                      <a:cubicBezTo>
                        <a:pt x="29422" y="2475"/>
                        <a:pt x="31353" y="1191"/>
                        <a:pt x="33337" y="0"/>
                      </a:cubicBezTo>
                      <a:cubicBezTo>
                        <a:pt x="36115" y="1191"/>
                        <a:pt x="39018" y="2125"/>
                        <a:pt x="41672" y="3572"/>
                      </a:cubicBezTo>
                      <a:cubicBezTo>
                        <a:pt x="44781" y="5268"/>
                        <a:pt x="46474" y="7184"/>
                        <a:pt x="48816" y="9525"/>
                      </a:cubicBezTo>
                      <a:cubicBezTo>
                        <a:pt x="49213" y="11906"/>
                        <a:pt x="49026" y="14463"/>
                        <a:pt x="50006" y="16669"/>
                      </a:cubicBezTo>
                      <a:cubicBezTo>
                        <a:pt x="50690" y="18208"/>
                        <a:pt x="53986" y="18607"/>
                        <a:pt x="53578" y="20241"/>
                      </a:cubicBezTo>
                      <a:cubicBezTo>
                        <a:pt x="52281" y="25429"/>
                        <a:pt x="45534" y="26886"/>
                        <a:pt x="41672" y="28575"/>
                      </a:cubicBezTo>
                      <a:cubicBezTo>
                        <a:pt x="19792" y="38147"/>
                        <a:pt x="36075" y="31528"/>
                        <a:pt x="22622" y="36909"/>
                      </a:cubicBezTo>
                      <a:cubicBezTo>
                        <a:pt x="22225" y="42465"/>
                        <a:pt x="25195" y="49472"/>
                        <a:pt x="21431" y="53578"/>
                      </a:cubicBezTo>
                      <a:cubicBezTo>
                        <a:pt x="18696" y="56561"/>
                        <a:pt x="13145" y="53007"/>
                        <a:pt x="9525" y="51197"/>
                      </a:cubicBezTo>
                      <a:cubicBezTo>
                        <a:pt x="5902" y="49385"/>
                        <a:pt x="1588" y="41275"/>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2" name="任意多边形: 形状 1091">
                  <a:extLst>
                    <a:ext uri="{FF2B5EF4-FFF2-40B4-BE49-F238E27FC236}">
                      <a16:creationId xmlns:a16="http://schemas.microsoft.com/office/drawing/2014/main" id="{5B7A2F49-EC67-FB3F-54E9-3B3CC70921F5}"/>
                    </a:ext>
                  </a:extLst>
                </p:cNvPr>
                <p:cNvSpPr/>
                <p:nvPr/>
              </p:nvSpPr>
              <p:spPr>
                <a:xfrm>
                  <a:off x="936725" y="1288501"/>
                  <a:ext cx="60008" cy="45719"/>
                </a:xfrm>
                <a:custGeom>
                  <a:avLst/>
                  <a:gdLst>
                    <a:gd name="connsiteX0" fmla="*/ 3572 w 65635"/>
                    <a:gd name="connsiteY0" fmla="*/ 25003 h 50006"/>
                    <a:gd name="connsiteX1" fmla="*/ 3572 w 65635"/>
                    <a:gd name="connsiteY1" fmla="*/ 25003 h 50006"/>
                    <a:gd name="connsiteX2" fmla="*/ 19050 w 65635"/>
                    <a:gd name="connsiteY2" fmla="*/ 10716 h 50006"/>
                    <a:gd name="connsiteX3" fmla="*/ 27384 w 65635"/>
                    <a:gd name="connsiteY3" fmla="*/ 7144 h 50006"/>
                    <a:gd name="connsiteX4" fmla="*/ 45243 w 65635"/>
                    <a:gd name="connsiteY4" fmla="*/ 0 h 50006"/>
                    <a:gd name="connsiteX5" fmla="*/ 53578 w 65635"/>
                    <a:gd name="connsiteY5" fmla="*/ 3572 h 50006"/>
                    <a:gd name="connsiteX6" fmla="*/ 64293 w 65635"/>
                    <a:gd name="connsiteY6" fmla="*/ 17859 h 50006"/>
                    <a:gd name="connsiteX7" fmla="*/ 65484 w 65635"/>
                    <a:gd name="connsiteY7" fmla="*/ 26194 h 50006"/>
                    <a:gd name="connsiteX8" fmla="*/ 59531 w 65635"/>
                    <a:gd name="connsiteY8" fmla="*/ 39291 h 50006"/>
                    <a:gd name="connsiteX9" fmla="*/ 53578 w 65635"/>
                    <a:gd name="connsiteY9" fmla="*/ 41672 h 50006"/>
                    <a:gd name="connsiteX10" fmla="*/ 46434 w 65635"/>
                    <a:gd name="connsiteY10" fmla="*/ 45244 h 50006"/>
                    <a:gd name="connsiteX11" fmla="*/ 40481 w 65635"/>
                    <a:gd name="connsiteY11" fmla="*/ 46434 h 50006"/>
                    <a:gd name="connsiteX12" fmla="*/ 25003 w 65635"/>
                    <a:gd name="connsiteY12" fmla="*/ 50006 h 50006"/>
                    <a:gd name="connsiteX13" fmla="*/ 5953 w 65635"/>
                    <a:gd name="connsiteY13" fmla="*/ 41672 h 50006"/>
                    <a:gd name="connsiteX14" fmla="*/ 0 w 65635"/>
                    <a:gd name="connsiteY14" fmla="*/ 25003 h 50006"/>
                    <a:gd name="connsiteX15" fmla="*/ 3572 w 65635"/>
                    <a:gd name="connsiteY15" fmla="*/ 2500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35" h="50006">
                      <a:moveTo>
                        <a:pt x="3572" y="25003"/>
                      </a:moveTo>
                      <a:lnTo>
                        <a:pt x="3572" y="25003"/>
                      </a:lnTo>
                      <a:cubicBezTo>
                        <a:pt x="5720" y="22855"/>
                        <a:pt x="13554" y="13464"/>
                        <a:pt x="19050" y="10716"/>
                      </a:cubicBezTo>
                      <a:cubicBezTo>
                        <a:pt x="21753" y="9364"/>
                        <a:pt x="24717" y="8566"/>
                        <a:pt x="27384" y="7144"/>
                      </a:cubicBezTo>
                      <a:cubicBezTo>
                        <a:pt x="42083" y="-696"/>
                        <a:pt x="31108" y="2020"/>
                        <a:pt x="45243" y="0"/>
                      </a:cubicBezTo>
                      <a:cubicBezTo>
                        <a:pt x="48021" y="1191"/>
                        <a:pt x="51160" y="1758"/>
                        <a:pt x="53578" y="3572"/>
                      </a:cubicBezTo>
                      <a:cubicBezTo>
                        <a:pt x="56691" y="5907"/>
                        <a:pt x="62124" y="14606"/>
                        <a:pt x="64293" y="17859"/>
                      </a:cubicBezTo>
                      <a:cubicBezTo>
                        <a:pt x="64690" y="20637"/>
                        <a:pt x="66093" y="23454"/>
                        <a:pt x="65484" y="26194"/>
                      </a:cubicBezTo>
                      <a:cubicBezTo>
                        <a:pt x="64444" y="30875"/>
                        <a:pt x="62455" y="35490"/>
                        <a:pt x="59531" y="39291"/>
                      </a:cubicBezTo>
                      <a:cubicBezTo>
                        <a:pt x="58228" y="40985"/>
                        <a:pt x="55524" y="40788"/>
                        <a:pt x="53578" y="41672"/>
                      </a:cubicBezTo>
                      <a:cubicBezTo>
                        <a:pt x="51154" y="42774"/>
                        <a:pt x="48936" y="44334"/>
                        <a:pt x="46434" y="45244"/>
                      </a:cubicBezTo>
                      <a:cubicBezTo>
                        <a:pt x="44532" y="45935"/>
                        <a:pt x="42456" y="45995"/>
                        <a:pt x="40481" y="46434"/>
                      </a:cubicBezTo>
                      <a:lnTo>
                        <a:pt x="25003" y="50006"/>
                      </a:lnTo>
                      <a:cubicBezTo>
                        <a:pt x="18653" y="47228"/>
                        <a:pt x="11631" y="45647"/>
                        <a:pt x="5953" y="41672"/>
                      </a:cubicBezTo>
                      <a:cubicBezTo>
                        <a:pt x="939" y="38162"/>
                        <a:pt x="641" y="30137"/>
                        <a:pt x="0" y="25003"/>
                      </a:cubicBezTo>
                      <a:cubicBezTo>
                        <a:pt x="-49" y="24609"/>
                        <a:pt x="2977" y="25003"/>
                        <a:pt x="3572" y="25003"/>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3" name="任意多边形: 形状 1092">
                  <a:extLst>
                    <a:ext uri="{FF2B5EF4-FFF2-40B4-BE49-F238E27FC236}">
                      <a16:creationId xmlns:a16="http://schemas.microsoft.com/office/drawing/2014/main" id="{9882276A-C241-3A01-9B8C-08C4E431AF48}"/>
                    </a:ext>
                  </a:extLst>
                </p:cNvPr>
                <p:cNvSpPr/>
                <p:nvPr/>
              </p:nvSpPr>
              <p:spPr>
                <a:xfrm rot="3704190">
                  <a:off x="633692" y="1084458"/>
                  <a:ext cx="63103" cy="55346"/>
                </a:xfrm>
                <a:custGeom>
                  <a:avLst/>
                  <a:gdLst>
                    <a:gd name="connsiteX0" fmla="*/ 1191 w 63103"/>
                    <a:gd name="connsiteY0" fmla="*/ 19050 h 55346"/>
                    <a:gd name="connsiteX1" fmla="*/ 1191 w 63103"/>
                    <a:gd name="connsiteY1" fmla="*/ 19050 h 55346"/>
                    <a:gd name="connsiteX2" fmla="*/ 17860 w 63103"/>
                    <a:gd name="connsiteY2" fmla="*/ 10716 h 55346"/>
                    <a:gd name="connsiteX3" fmla="*/ 25003 w 63103"/>
                    <a:gd name="connsiteY3" fmla="*/ 5953 h 55346"/>
                    <a:gd name="connsiteX4" fmla="*/ 32147 w 63103"/>
                    <a:gd name="connsiteY4" fmla="*/ 3572 h 55346"/>
                    <a:gd name="connsiteX5" fmla="*/ 45244 w 63103"/>
                    <a:gd name="connsiteY5" fmla="*/ 0 h 55346"/>
                    <a:gd name="connsiteX6" fmla="*/ 61913 w 63103"/>
                    <a:gd name="connsiteY6" fmla="*/ 13097 h 55346"/>
                    <a:gd name="connsiteX7" fmla="*/ 63103 w 63103"/>
                    <a:gd name="connsiteY7" fmla="*/ 17860 h 55346"/>
                    <a:gd name="connsiteX8" fmla="*/ 59532 w 63103"/>
                    <a:gd name="connsiteY8" fmla="*/ 30956 h 55346"/>
                    <a:gd name="connsiteX9" fmla="*/ 53578 w 63103"/>
                    <a:gd name="connsiteY9" fmla="*/ 34528 h 55346"/>
                    <a:gd name="connsiteX10" fmla="*/ 41672 w 63103"/>
                    <a:gd name="connsiteY10" fmla="*/ 38100 h 55346"/>
                    <a:gd name="connsiteX11" fmla="*/ 34528 w 63103"/>
                    <a:gd name="connsiteY11" fmla="*/ 40481 h 55346"/>
                    <a:gd name="connsiteX12" fmla="*/ 29766 w 63103"/>
                    <a:gd name="connsiteY12" fmla="*/ 45244 h 55346"/>
                    <a:gd name="connsiteX13" fmla="*/ 23813 w 63103"/>
                    <a:gd name="connsiteY13" fmla="*/ 54769 h 55346"/>
                    <a:gd name="connsiteX14" fmla="*/ 3572 w 63103"/>
                    <a:gd name="connsiteY14" fmla="*/ 53578 h 55346"/>
                    <a:gd name="connsiteX15" fmla="*/ 1191 w 63103"/>
                    <a:gd name="connsiteY15" fmla="*/ 41672 h 55346"/>
                    <a:gd name="connsiteX16" fmla="*/ 0 w 63103"/>
                    <a:gd name="connsiteY16" fmla="*/ 38100 h 55346"/>
                    <a:gd name="connsiteX17" fmla="*/ 1191 w 63103"/>
                    <a:gd name="connsiteY17" fmla="*/ 19050 h 5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03" h="55346">
                      <a:moveTo>
                        <a:pt x="1191" y="19050"/>
                      </a:moveTo>
                      <a:lnTo>
                        <a:pt x="1191" y="19050"/>
                      </a:lnTo>
                      <a:cubicBezTo>
                        <a:pt x="6747" y="16272"/>
                        <a:pt x="12417" y="13710"/>
                        <a:pt x="17860" y="10716"/>
                      </a:cubicBezTo>
                      <a:cubicBezTo>
                        <a:pt x="20368" y="9337"/>
                        <a:pt x="22443" y="7233"/>
                        <a:pt x="25003" y="5953"/>
                      </a:cubicBezTo>
                      <a:cubicBezTo>
                        <a:pt x="27248" y="4830"/>
                        <a:pt x="29748" y="4310"/>
                        <a:pt x="32147" y="3572"/>
                      </a:cubicBezTo>
                      <a:cubicBezTo>
                        <a:pt x="38270" y="1688"/>
                        <a:pt x="39822" y="1356"/>
                        <a:pt x="45244" y="0"/>
                      </a:cubicBezTo>
                      <a:cubicBezTo>
                        <a:pt x="55862" y="5792"/>
                        <a:pt x="57881" y="4025"/>
                        <a:pt x="61913" y="13097"/>
                      </a:cubicBezTo>
                      <a:cubicBezTo>
                        <a:pt x="62578" y="14592"/>
                        <a:pt x="62706" y="16272"/>
                        <a:pt x="63103" y="17860"/>
                      </a:cubicBezTo>
                      <a:cubicBezTo>
                        <a:pt x="61913" y="22225"/>
                        <a:pt x="61777" y="27027"/>
                        <a:pt x="59532" y="30956"/>
                      </a:cubicBezTo>
                      <a:cubicBezTo>
                        <a:pt x="58384" y="32965"/>
                        <a:pt x="55727" y="33668"/>
                        <a:pt x="53578" y="34528"/>
                      </a:cubicBezTo>
                      <a:cubicBezTo>
                        <a:pt x="49731" y="36067"/>
                        <a:pt x="45627" y="36864"/>
                        <a:pt x="41672" y="38100"/>
                      </a:cubicBezTo>
                      <a:cubicBezTo>
                        <a:pt x="39276" y="38849"/>
                        <a:pt x="36909" y="39687"/>
                        <a:pt x="34528" y="40481"/>
                      </a:cubicBezTo>
                      <a:cubicBezTo>
                        <a:pt x="32941" y="42069"/>
                        <a:pt x="30921" y="43319"/>
                        <a:pt x="29766" y="45244"/>
                      </a:cubicBezTo>
                      <a:cubicBezTo>
                        <a:pt x="23156" y="56263"/>
                        <a:pt x="31627" y="49561"/>
                        <a:pt x="23813" y="54769"/>
                      </a:cubicBezTo>
                      <a:cubicBezTo>
                        <a:pt x="17066" y="54372"/>
                        <a:pt x="9421" y="56964"/>
                        <a:pt x="3572" y="53578"/>
                      </a:cubicBezTo>
                      <a:cubicBezTo>
                        <a:pt x="69" y="51550"/>
                        <a:pt x="2471" y="45511"/>
                        <a:pt x="1191" y="41672"/>
                      </a:cubicBezTo>
                      <a:lnTo>
                        <a:pt x="0" y="38100"/>
                      </a:lnTo>
                      <a:cubicBezTo>
                        <a:pt x="1228" y="19681"/>
                        <a:pt x="993" y="22225"/>
                        <a:pt x="1191" y="1905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4" name="任意多边形: 形状 1093">
                  <a:extLst>
                    <a:ext uri="{FF2B5EF4-FFF2-40B4-BE49-F238E27FC236}">
                      <a16:creationId xmlns:a16="http://schemas.microsoft.com/office/drawing/2014/main" id="{A19C0B86-3A74-5F09-CD50-3578EA63C7F6}"/>
                    </a:ext>
                  </a:extLst>
                </p:cNvPr>
                <p:cNvSpPr/>
                <p:nvPr/>
              </p:nvSpPr>
              <p:spPr>
                <a:xfrm rot="15557690">
                  <a:off x="723935" y="1151798"/>
                  <a:ext cx="45719" cy="60306"/>
                </a:xfrm>
                <a:custGeom>
                  <a:avLst/>
                  <a:gdLst>
                    <a:gd name="connsiteX0" fmla="*/ 30956 w 76200"/>
                    <a:gd name="connsiteY0" fmla="*/ 4762 h 107156"/>
                    <a:gd name="connsiteX1" fmla="*/ 30956 w 76200"/>
                    <a:gd name="connsiteY1" fmla="*/ 4762 h 107156"/>
                    <a:gd name="connsiteX2" fmla="*/ 21431 w 76200"/>
                    <a:gd name="connsiteY2" fmla="*/ 46434 h 107156"/>
                    <a:gd name="connsiteX3" fmla="*/ 11906 w 76200"/>
                    <a:gd name="connsiteY3" fmla="*/ 50006 h 107156"/>
                    <a:gd name="connsiteX4" fmla="*/ 0 w 76200"/>
                    <a:gd name="connsiteY4" fmla="*/ 52387 h 107156"/>
                    <a:gd name="connsiteX5" fmla="*/ 1190 w 76200"/>
                    <a:gd name="connsiteY5" fmla="*/ 59531 h 107156"/>
                    <a:gd name="connsiteX6" fmla="*/ 13097 w 76200"/>
                    <a:gd name="connsiteY6" fmla="*/ 70247 h 107156"/>
                    <a:gd name="connsiteX7" fmla="*/ 14287 w 76200"/>
                    <a:gd name="connsiteY7" fmla="*/ 90487 h 107156"/>
                    <a:gd name="connsiteX8" fmla="*/ 22622 w 76200"/>
                    <a:gd name="connsiteY8" fmla="*/ 96440 h 107156"/>
                    <a:gd name="connsiteX9" fmla="*/ 50006 w 76200"/>
                    <a:gd name="connsiteY9" fmla="*/ 107156 h 107156"/>
                    <a:gd name="connsiteX10" fmla="*/ 54769 w 76200"/>
                    <a:gd name="connsiteY10" fmla="*/ 105965 h 107156"/>
                    <a:gd name="connsiteX11" fmla="*/ 55959 w 76200"/>
                    <a:gd name="connsiteY11" fmla="*/ 102393 h 107156"/>
                    <a:gd name="connsiteX12" fmla="*/ 57150 w 76200"/>
                    <a:gd name="connsiteY12" fmla="*/ 96440 h 107156"/>
                    <a:gd name="connsiteX13" fmla="*/ 60722 w 76200"/>
                    <a:gd name="connsiteY13" fmla="*/ 41672 h 107156"/>
                    <a:gd name="connsiteX14" fmla="*/ 64294 w 76200"/>
                    <a:gd name="connsiteY14" fmla="*/ 35718 h 107156"/>
                    <a:gd name="connsiteX15" fmla="*/ 65484 w 76200"/>
                    <a:gd name="connsiteY15" fmla="*/ 30956 h 107156"/>
                    <a:gd name="connsiteX16" fmla="*/ 76200 w 76200"/>
                    <a:gd name="connsiteY16" fmla="*/ 19050 h 107156"/>
                    <a:gd name="connsiteX17" fmla="*/ 71437 w 76200"/>
                    <a:gd name="connsiteY17" fmla="*/ 7143 h 107156"/>
                    <a:gd name="connsiteX18" fmla="*/ 61912 w 76200"/>
                    <a:gd name="connsiteY18" fmla="*/ 4762 h 107156"/>
                    <a:gd name="connsiteX19" fmla="*/ 38100 w 76200"/>
                    <a:gd name="connsiteY19" fmla="*/ 0 h 107156"/>
                    <a:gd name="connsiteX20" fmla="*/ 34528 w 76200"/>
                    <a:gd name="connsiteY20" fmla="*/ 1190 h 107156"/>
                    <a:gd name="connsiteX21" fmla="*/ 30956 w 76200"/>
                    <a:gd name="connsiteY21" fmla="*/ 476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107156">
                      <a:moveTo>
                        <a:pt x="30956" y="4762"/>
                      </a:moveTo>
                      <a:lnTo>
                        <a:pt x="30956" y="4762"/>
                      </a:lnTo>
                      <a:cubicBezTo>
                        <a:pt x="23977" y="52218"/>
                        <a:pt x="38019" y="40401"/>
                        <a:pt x="21431" y="46434"/>
                      </a:cubicBezTo>
                      <a:cubicBezTo>
                        <a:pt x="18244" y="47593"/>
                        <a:pt x="15173" y="49098"/>
                        <a:pt x="11906" y="50006"/>
                      </a:cubicBezTo>
                      <a:cubicBezTo>
                        <a:pt x="8006" y="51089"/>
                        <a:pt x="3969" y="51593"/>
                        <a:pt x="0" y="52387"/>
                      </a:cubicBezTo>
                      <a:cubicBezTo>
                        <a:pt x="397" y="54768"/>
                        <a:pt x="-238" y="57584"/>
                        <a:pt x="1190" y="59531"/>
                      </a:cubicBezTo>
                      <a:cubicBezTo>
                        <a:pt x="4348" y="63837"/>
                        <a:pt x="11016" y="65329"/>
                        <a:pt x="13097" y="70247"/>
                      </a:cubicBezTo>
                      <a:cubicBezTo>
                        <a:pt x="15730" y="76471"/>
                        <a:pt x="11977" y="84136"/>
                        <a:pt x="14287" y="90487"/>
                      </a:cubicBezTo>
                      <a:cubicBezTo>
                        <a:pt x="15454" y="93696"/>
                        <a:pt x="19756" y="94585"/>
                        <a:pt x="22622" y="96440"/>
                      </a:cubicBezTo>
                      <a:cubicBezTo>
                        <a:pt x="37211" y="105880"/>
                        <a:pt x="32143" y="103034"/>
                        <a:pt x="50006" y="107156"/>
                      </a:cubicBezTo>
                      <a:cubicBezTo>
                        <a:pt x="51594" y="106759"/>
                        <a:pt x="53491" y="106987"/>
                        <a:pt x="54769" y="105965"/>
                      </a:cubicBezTo>
                      <a:cubicBezTo>
                        <a:pt x="55749" y="105181"/>
                        <a:pt x="55655" y="103611"/>
                        <a:pt x="55959" y="102393"/>
                      </a:cubicBezTo>
                      <a:cubicBezTo>
                        <a:pt x="56450" y="100430"/>
                        <a:pt x="56753" y="98424"/>
                        <a:pt x="57150" y="96440"/>
                      </a:cubicBezTo>
                      <a:cubicBezTo>
                        <a:pt x="54992" y="72714"/>
                        <a:pt x="54506" y="77191"/>
                        <a:pt x="60722" y="41672"/>
                      </a:cubicBezTo>
                      <a:cubicBezTo>
                        <a:pt x="61121" y="39392"/>
                        <a:pt x="63103" y="37703"/>
                        <a:pt x="64294" y="35718"/>
                      </a:cubicBezTo>
                      <a:cubicBezTo>
                        <a:pt x="64691" y="34131"/>
                        <a:pt x="64689" y="32386"/>
                        <a:pt x="65484" y="30956"/>
                      </a:cubicBezTo>
                      <a:cubicBezTo>
                        <a:pt x="67519" y="27293"/>
                        <a:pt x="73398" y="21852"/>
                        <a:pt x="76200" y="19050"/>
                      </a:cubicBezTo>
                      <a:cubicBezTo>
                        <a:pt x="74612" y="15081"/>
                        <a:pt x="74460" y="10166"/>
                        <a:pt x="71437" y="7143"/>
                      </a:cubicBezTo>
                      <a:cubicBezTo>
                        <a:pt x="69123" y="4829"/>
                        <a:pt x="65103" y="5487"/>
                        <a:pt x="61912" y="4762"/>
                      </a:cubicBezTo>
                      <a:cubicBezTo>
                        <a:pt x="46950" y="1361"/>
                        <a:pt x="49121" y="1836"/>
                        <a:pt x="38100" y="0"/>
                      </a:cubicBezTo>
                      <a:cubicBezTo>
                        <a:pt x="36909" y="397"/>
                        <a:pt x="35151" y="100"/>
                        <a:pt x="34528" y="1190"/>
                      </a:cubicBezTo>
                      <a:cubicBezTo>
                        <a:pt x="33330" y="3286"/>
                        <a:pt x="31551" y="4167"/>
                        <a:pt x="30956"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5" name="任意多边形: 形状 1094">
                  <a:extLst>
                    <a:ext uri="{FF2B5EF4-FFF2-40B4-BE49-F238E27FC236}">
                      <a16:creationId xmlns:a16="http://schemas.microsoft.com/office/drawing/2014/main" id="{AEC5D81A-FF80-23A8-1FC9-7E3F548270D1}"/>
                    </a:ext>
                  </a:extLst>
                </p:cNvPr>
                <p:cNvSpPr/>
                <p:nvPr/>
              </p:nvSpPr>
              <p:spPr>
                <a:xfrm>
                  <a:off x="952919" y="1054126"/>
                  <a:ext cx="45719" cy="67603"/>
                </a:xfrm>
                <a:custGeom>
                  <a:avLst/>
                  <a:gdLst>
                    <a:gd name="connsiteX0" fmla="*/ 13097 w 49440"/>
                    <a:gd name="connsiteY0" fmla="*/ 10716 h 107156"/>
                    <a:gd name="connsiteX1" fmla="*/ 13097 w 49440"/>
                    <a:gd name="connsiteY1" fmla="*/ 10716 h 107156"/>
                    <a:gd name="connsiteX2" fmla="*/ 19050 w 49440"/>
                    <a:gd name="connsiteY2" fmla="*/ 23812 h 107156"/>
                    <a:gd name="connsiteX3" fmla="*/ 9525 w 49440"/>
                    <a:gd name="connsiteY3" fmla="*/ 48816 h 107156"/>
                    <a:gd name="connsiteX4" fmla="*/ 4763 w 49440"/>
                    <a:gd name="connsiteY4" fmla="*/ 55959 h 107156"/>
                    <a:gd name="connsiteX5" fmla="*/ 3572 w 49440"/>
                    <a:gd name="connsiteY5" fmla="*/ 60722 h 107156"/>
                    <a:gd name="connsiteX6" fmla="*/ 1191 w 49440"/>
                    <a:gd name="connsiteY6" fmla="*/ 66675 h 107156"/>
                    <a:gd name="connsiteX7" fmla="*/ 0 w 49440"/>
                    <a:gd name="connsiteY7" fmla="*/ 76200 h 107156"/>
                    <a:gd name="connsiteX8" fmla="*/ 2382 w 49440"/>
                    <a:gd name="connsiteY8" fmla="*/ 84534 h 107156"/>
                    <a:gd name="connsiteX9" fmla="*/ 7144 w 49440"/>
                    <a:gd name="connsiteY9" fmla="*/ 88106 h 107156"/>
                    <a:gd name="connsiteX10" fmla="*/ 10716 w 49440"/>
                    <a:gd name="connsiteY10" fmla="*/ 92869 h 107156"/>
                    <a:gd name="connsiteX11" fmla="*/ 30957 w 49440"/>
                    <a:gd name="connsiteY11" fmla="*/ 103584 h 107156"/>
                    <a:gd name="connsiteX12" fmla="*/ 35719 w 49440"/>
                    <a:gd name="connsiteY12" fmla="*/ 107156 h 107156"/>
                    <a:gd name="connsiteX13" fmla="*/ 40482 w 49440"/>
                    <a:gd name="connsiteY13" fmla="*/ 104775 h 107156"/>
                    <a:gd name="connsiteX14" fmla="*/ 41672 w 49440"/>
                    <a:gd name="connsiteY14" fmla="*/ 98822 h 107156"/>
                    <a:gd name="connsiteX15" fmla="*/ 42863 w 49440"/>
                    <a:gd name="connsiteY15" fmla="*/ 95250 h 107156"/>
                    <a:gd name="connsiteX16" fmla="*/ 41672 w 49440"/>
                    <a:gd name="connsiteY16" fmla="*/ 17859 h 107156"/>
                    <a:gd name="connsiteX17" fmla="*/ 35719 w 49440"/>
                    <a:gd name="connsiteY17" fmla="*/ 14287 h 107156"/>
                    <a:gd name="connsiteX18" fmla="*/ 29766 w 49440"/>
                    <a:gd name="connsiteY18" fmla="*/ 5953 h 107156"/>
                    <a:gd name="connsiteX19" fmla="*/ 27385 w 49440"/>
                    <a:gd name="connsiteY19" fmla="*/ 2381 h 107156"/>
                    <a:gd name="connsiteX20" fmla="*/ 21432 w 49440"/>
                    <a:gd name="connsiteY20" fmla="*/ 0 h 107156"/>
                    <a:gd name="connsiteX21" fmla="*/ 19050 w 49440"/>
                    <a:gd name="connsiteY21" fmla="*/ 9525 h 107156"/>
                    <a:gd name="connsiteX22" fmla="*/ 13097 w 49440"/>
                    <a:gd name="connsiteY22" fmla="*/ 10716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40" h="107156">
                      <a:moveTo>
                        <a:pt x="13097" y="10716"/>
                      </a:moveTo>
                      <a:lnTo>
                        <a:pt x="13097" y="10716"/>
                      </a:lnTo>
                      <a:cubicBezTo>
                        <a:pt x="15081" y="15081"/>
                        <a:pt x="18455" y="19054"/>
                        <a:pt x="19050" y="23812"/>
                      </a:cubicBezTo>
                      <a:cubicBezTo>
                        <a:pt x="20765" y="37535"/>
                        <a:pt x="16228" y="39432"/>
                        <a:pt x="9525" y="48816"/>
                      </a:cubicBezTo>
                      <a:cubicBezTo>
                        <a:pt x="7862" y="51145"/>
                        <a:pt x="6350" y="53578"/>
                        <a:pt x="4763" y="55959"/>
                      </a:cubicBezTo>
                      <a:cubicBezTo>
                        <a:pt x="4366" y="57547"/>
                        <a:pt x="4090" y="59169"/>
                        <a:pt x="3572" y="60722"/>
                      </a:cubicBezTo>
                      <a:cubicBezTo>
                        <a:pt x="2896" y="62749"/>
                        <a:pt x="1672" y="64593"/>
                        <a:pt x="1191" y="66675"/>
                      </a:cubicBezTo>
                      <a:cubicBezTo>
                        <a:pt x="471" y="69793"/>
                        <a:pt x="397" y="73025"/>
                        <a:pt x="0" y="76200"/>
                      </a:cubicBezTo>
                      <a:cubicBezTo>
                        <a:pt x="794" y="78978"/>
                        <a:pt x="895" y="82057"/>
                        <a:pt x="2382" y="84534"/>
                      </a:cubicBezTo>
                      <a:cubicBezTo>
                        <a:pt x="3403" y="86235"/>
                        <a:pt x="5741" y="86703"/>
                        <a:pt x="7144" y="88106"/>
                      </a:cubicBezTo>
                      <a:cubicBezTo>
                        <a:pt x="8547" y="89509"/>
                        <a:pt x="9143" y="91659"/>
                        <a:pt x="10716" y="92869"/>
                      </a:cubicBezTo>
                      <a:cubicBezTo>
                        <a:pt x="24318" y="103332"/>
                        <a:pt x="18954" y="97036"/>
                        <a:pt x="30957" y="103584"/>
                      </a:cubicBezTo>
                      <a:cubicBezTo>
                        <a:pt x="32699" y="104534"/>
                        <a:pt x="34132" y="105965"/>
                        <a:pt x="35719" y="107156"/>
                      </a:cubicBezTo>
                      <a:cubicBezTo>
                        <a:pt x="37307" y="106362"/>
                        <a:pt x="39450" y="106219"/>
                        <a:pt x="40482" y="104775"/>
                      </a:cubicBezTo>
                      <a:cubicBezTo>
                        <a:pt x="41658" y="103128"/>
                        <a:pt x="41181" y="100785"/>
                        <a:pt x="41672" y="98822"/>
                      </a:cubicBezTo>
                      <a:cubicBezTo>
                        <a:pt x="41976" y="97604"/>
                        <a:pt x="42466" y="96441"/>
                        <a:pt x="42863" y="95250"/>
                      </a:cubicBezTo>
                      <a:cubicBezTo>
                        <a:pt x="42954" y="93484"/>
                        <a:pt x="58377" y="36421"/>
                        <a:pt x="41672" y="17859"/>
                      </a:cubicBezTo>
                      <a:cubicBezTo>
                        <a:pt x="40124" y="16139"/>
                        <a:pt x="37703" y="15478"/>
                        <a:pt x="35719" y="14287"/>
                      </a:cubicBezTo>
                      <a:cubicBezTo>
                        <a:pt x="30099" y="5858"/>
                        <a:pt x="37162" y="16308"/>
                        <a:pt x="29766" y="5953"/>
                      </a:cubicBezTo>
                      <a:cubicBezTo>
                        <a:pt x="28934" y="4789"/>
                        <a:pt x="28549" y="3213"/>
                        <a:pt x="27385" y="2381"/>
                      </a:cubicBezTo>
                      <a:cubicBezTo>
                        <a:pt x="25646" y="1139"/>
                        <a:pt x="23416" y="794"/>
                        <a:pt x="21432" y="0"/>
                      </a:cubicBezTo>
                      <a:cubicBezTo>
                        <a:pt x="18712" y="8156"/>
                        <a:pt x="21920" y="-1955"/>
                        <a:pt x="19050" y="9525"/>
                      </a:cubicBezTo>
                      <a:cubicBezTo>
                        <a:pt x="18746" y="10743"/>
                        <a:pt x="14089" y="10518"/>
                        <a:pt x="13097"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6" name="任意多边形: 形状 1095">
                  <a:extLst>
                    <a:ext uri="{FF2B5EF4-FFF2-40B4-BE49-F238E27FC236}">
                      <a16:creationId xmlns:a16="http://schemas.microsoft.com/office/drawing/2014/main" id="{0D7C62F5-109C-974B-9EC1-A7DE4163B045}"/>
                    </a:ext>
                  </a:extLst>
                </p:cNvPr>
                <p:cNvSpPr/>
                <p:nvPr/>
              </p:nvSpPr>
              <p:spPr>
                <a:xfrm rot="21202582">
                  <a:off x="518791" y="1052994"/>
                  <a:ext cx="57607" cy="45719"/>
                </a:xfrm>
                <a:custGeom>
                  <a:avLst/>
                  <a:gdLst>
                    <a:gd name="connsiteX0" fmla="*/ 3572 w 89920"/>
                    <a:gd name="connsiteY0" fmla="*/ 34528 h 47633"/>
                    <a:gd name="connsiteX1" fmla="*/ 3572 w 89920"/>
                    <a:gd name="connsiteY1" fmla="*/ 34528 h 47633"/>
                    <a:gd name="connsiteX2" fmla="*/ 22622 w 89920"/>
                    <a:gd name="connsiteY2" fmla="*/ 17859 h 47633"/>
                    <a:gd name="connsiteX3" fmla="*/ 27385 w 89920"/>
                    <a:gd name="connsiteY3" fmla="*/ 8334 h 47633"/>
                    <a:gd name="connsiteX4" fmla="*/ 36910 w 89920"/>
                    <a:gd name="connsiteY4" fmla="*/ 0 h 47633"/>
                    <a:gd name="connsiteX5" fmla="*/ 89297 w 89920"/>
                    <a:gd name="connsiteY5" fmla="*/ 5953 h 47633"/>
                    <a:gd name="connsiteX6" fmla="*/ 83344 w 89920"/>
                    <a:gd name="connsiteY6" fmla="*/ 11906 h 47633"/>
                    <a:gd name="connsiteX7" fmla="*/ 77391 w 89920"/>
                    <a:gd name="connsiteY7" fmla="*/ 15478 h 47633"/>
                    <a:gd name="connsiteX8" fmla="*/ 70247 w 89920"/>
                    <a:gd name="connsiteY8" fmla="*/ 20240 h 47633"/>
                    <a:gd name="connsiteX9" fmla="*/ 69057 w 89920"/>
                    <a:gd name="connsiteY9" fmla="*/ 25003 h 47633"/>
                    <a:gd name="connsiteX10" fmla="*/ 61913 w 89920"/>
                    <a:gd name="connsiteY10" fmla="*/ 33337 h 47633"/>
                    <a:gd name="connsiteX11" fmla="*/ 53578 w 89920"/>
                    <a:gd name="connsiteY11" fmla="*/ 34528 h 47633"/>
                    <a:gd name="connsiteX12" fmla="*/ 39291 w 89920"/>
                    <a:gd name="connsiteY12" fmla="*/ 35719 h 47633"/>
                    <a:gd name="connsiteX13" fmla="*/ 35719 w 89920"/>
                    <a:gd name="connsiteY13" fmla="*/ 41672 h 47633"/>
                    <a:gd name="connsiteX14" fmla="*/ 26194 w 89920"/>
                    <a:gd name="connsiteY14" fmla="*/ 45244 h 47633"/>
                    <a:gd name="connsiteX15" fmla="*/ 22622 w 89920"/>
                    <a:gd name="connsiteY15" fmla="*/ 47625 h 47633"/>
                    <a:gd name="connsiteX16" fmla="*/ 3572 w 89920"/>
                    <a:gd name="connsiteY16" fmla="*/ 45244 h 47633"/>
                    <a:gd name="connsiteX17" fmla="*/ 0 w 89920"/>
                    <a:gd name="connsiteY17" fmla="*/ 36909 h 47633"/>
                    <a:gd name="connsiteX18" fmla="*/ 1191 w 89920"/>
                    <a:gd name="connsiteY18" fmla="*/ 33337 h 47633"/>
                    <a:gd name="connsiteX19" fmla="*/ 3572 w 89920"/>
                    <a:gd name="connsiteY19" fmla="*/ 34528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920" h="47633">
                      <a:moveTo>
                        <a:pt x="3572" y="34528"/>
                      </a:moveTo>
                      <a:lnTo>
                        <a:pt x="3572" y="34528"/>
                      </a:lnTo>
                      <a:cubicBezTo>
                        <a:pt x="9922" y="28972"/>
                        <a:pt x="16497" y="23662"/>
                        <a:pt x="22622" y="17859"/>
                      </a:cubicBezTo>
                      <a:cubicBezTo>
                        <a:pt x="31938" y="9034"/>
                        <a:pt x="21786" y="17293"/>
                        <a:pt x="27385" y="8334"/>
                      </a:cubicBezTo>
                      <a:cubicBezTo>
                        <a:pt x="29199" y="5432"/>
                        <a:pt x="34198" y="2034"/>
                        <a:pt x="36910" y="0"/>
                      </a:cubicBezTo>
                      <a:cubicBezTo>
                        <a:pt x="50398" y="899"/>
                        <a:pt x="79946" y="2446"/>
                        <a:pt x="89297" y="5953"/>
                      </a:cubicBezTo>
                      <a:cubicBezTo>
                        <a:pt x="91925" y="6938"/>
                        <a:pt x="85535" y="10153"/>
                        <a:pt x="83344" y="11906"/>
                      </a:cubicBezTo>
                      <a:cubicBezTo>
                        <a:pt x="81537" y="13352"/>
                        <a:pt x="79343" y="14236"/>
                        <a:pt x="77391" y="15478"/>
                      </a:cubicBezTo>
                      <a:cubicBezTo>
                        <a:pt x="74977" y="17014"/>
                        <a:pt x="72628" y="18653"/>
                        <a:pt x="70247" y="20240"/>
                      </a:cubicBezTo>
                      <a:cubicBezTo>
                        <a:pt x="69850" y="21828"/>
                        <a:pt x="69936" y="23622"/>
                        <a:pt x="69057" y="25003"/>
                      </a:cubicBezTo>
                      <a:cubicBezTo>
                        <a:pt x="67093" y="28090"/>
                        <a:pt x="65029" y="31419"/>
                        <a:pt x="61913" y="33337"/>
                      </a:cubicBezTo>
                      <a:cubicBezTo>
                        <a:pt x="59523" y="34808"/>
                        <a:pt x="56369" y="34234"/>
                        <a:pt x="53578" y="34528"/>
                      </a:cubicBezTo>
                      <a:cubicBezTo>
                        <a:pt x="48825" y="35028"/>
                        <a:pt x="44053" y="35322"/>
                        <a:pt x="39291" y="35719"/>
                      </a:cubicBezTo>
                      <a:cubicBezTo>
                        <a:pt x="38100" y="37703"/>
                        <a:pt x="37225" y="39915"/>
                        <a:pt x="35719" y="41672"/>
                      </a:cubicBezTo>
                      <a:cubicBezTo>
                        <a:pt x="33182" y="44631"/>
                        <a:pt x="29705" y="44542"/>
                        <a:pt x="26194" y="45244"/>
                      </a:cubicBezTo>
                      <a:cubicBezTo>
                        <a:pt x="25003" y="46038"/>
                        <a:pt x="24048" y="47506"/>
                        <a:pt x="22622" y="47625"/>
                      </a:cubicBezTo>
                      <a:cubicBezTo>
                        <a:pt x="20733" y="47782"/>
                        <a:pt x="6393" y="45647"/>
                        <a:pt x="3572" y="45244"/>
                      </a:cubicBezTo>
                      <a:cubicBezTo>
                        <a:pt x="543" y="42214"/>
                        <a:pt x="0" y="42551"/>
                        <a:pt x="0" y="36909"/>
                      </a:cubicBezTo>
                      <a:cubicBezTo>
                        <a:pt x="0" y="35654"/>
                        <a:pt x="187" y="34090"/>
                        <a:pt x="1191" y="33337"/>
                      </a:cubicBezTo>
                      <a:cubicBezTo>
                        <a:pt x="2144" y="32623"/>
                        <a:pt x="3175" y="34329"/>
                        <a:pt x="3572" y="345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7" name="任意多边形: 形状 1096">
                  <a:extLst>
                    <a:ext uri="{FF2B5EF4-FFF2-40B4-BE49-F238E27FC236}">
                      <a16:creationId xmlns:a16="http://schemas.microsoft.com/office/drawing/2014/main" id="{B2E4EA2D-5D13-0DC7-680B-423DF4460452}"/>
                    </a:ext>
                  </a:extLst>
                </p:cNvPr>
                <p:cNvSpPr/>
                <p:nvPr/>
              </p:nvSpPr>
              <p:spPr>
                <a:xfrm rot="822117">
                  <a:off x="792800" y="1283972"/>
                  <a:ext cx="48991" cy="45719"/>
                </a:xfrm>
                <a:custGeom>
                  <a:avLst/>
                  <a:gdLst>
                    <a:gd name="connsiteX0" fmla="*/ 22622 w 75009"/>
                    <a:gd name="connsiteY0" fmla="*/ 17860 h 62107"/>
                    <a:gd name="connsiteX1" fmla="*/ 22622 w 75009"/>
                    <a:gd name="connsiteY1" fmla="*/ 17860 h 62107"/>
                    <a:gd name="connsiteX2" fmla="*/ 45244 w 75009"/>
                    <a:gd name="connsiteY2" fmla="*/ 8335 h 62107"/>
                    <a:gd name="connsiteX3" fmla="*/ 63103 w 75009"/>
                    <a:gd name="connsiteY3" fmla="*/ 0 h 62107"/>
                    <a:gd name="connsiteX4" fmla="*/ 69056 w 75009"/>
                    <a:gd name="connsiteY4" fmla="*/ 5953 h 62107"/>
                    <a:gd name="connsiteX5" fmla="*/ 73819 w 75009"/>
                    <a:gd name="connsiteY5" fmla="*/ 45244 h 62107"/>
                    <a:gd name="connsiteX6" fmla="*/ 75009 w 75009"/>
                    <a:gd name="connsiteY6" fmla="*/ 51197 h 62107"/>
                    <a:gd name="connsiteX7" fmla="*/ 59531 w 75009"/>
                    <a:gd name="connsiteY7" fmla="*/ 54769 h 62107"/>
                    <a:gd name="connsiteX8" fmla="*/ 42863 w 75009"/>
                    <a:gd name="connsiteY8" fmla="*/ 57150 h 62107"/>
                    <a:gd name="connsiteX9" fmla="*/ 22622 w 75009"/>
                    <a:gd name="connsiteY9" fmla="*/ 61913 h 62107"/>
                    <a:gd name="connsiteX10" fmla="*/ 2381 w 75009"/>
                    <a:gd name="connsiteY10" fmla="*/ 52388 h 62107"/>
                    <a:gd name="connsiteX11" fmla="*/ 0 w 75009"/>
                    <a:gd name="connsiteY11" fmla="*/ 48816 h 62107"/>
                    <a:gd name="connsiteX12" fmla="*/ 1191 w 75009"/>
                    <a:gd name="connsiteY12" fmla="*/ 32147 h 62107"/>
                    <a:gd name="connsiteX13" fmla="*/ 2381 w 75009"/>
                    <a:gd name="connsiteY13" fmla="*/ 27385 h 62107"/>
                    <a:gd name="connsiteX14" fmla="*/ 11906 w 75009"/>
                    <a:gd name="connsiteY14" fmla="*/ 17860 h 62107"/>
                    <a:gd name="connsiteX15" fmla="*/ 22622 w 75009"/>
                    <a:gd name="connsiteY15" fmla="*/ 13097 h 62107"/>
                    <a:gd name="connsiteX16" fmla="*/ 22622 w 75009"/>
                    <a:gd name="connsiteY16" fmla="*/ 17860 h 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09" h="62107">
                      <a:moveTo>
                        <a:pt x="22622" y="17860"/>
                      </a:moveTo>
                      <a:lnTo>
                        <a:pt x="22622" y="17860"/>
                      </a:lnTo>
                      <a:cubicBezTo>
                        <a:pt x="30163" y="14685"/>
                        <a:pt x="37981" y="12101"/>
                        <a:pt x="45244" y="8335"/>
                      </a:cubicBezTo>
                      <a:cubicBezTo>
                        <a:pt x="64268" y="-1529"/>
                        <a:pt x="45711" y="2485"/>
                        <a:pt x="63103" y="0"/>
                      </a:cubicBezTo>
                      <a:cubicBezTo>
                        <a:pt x="65087" y="1984"/>
                        <a:pt x="67585" y="3563"/>
                        <a:pt x="69056" y="5953"/>
                      </a:cubicBezTo>
                      <a:cubicBezTo>
                        <a:pt x="75903" y="17080"/>
                        <a:pt x="73111" y="34626"/>
                        <a:pt x="73819" y="45244"/>
                      </a:cubicBezTo>
                      <a:cubicBezTo>
                        <a:pt x="73954" y="47263"/>
                        <a:pt x="74612" y="49213"/>
                        <a:pt x="75009" y="51197"/>
                      </a:cubicBezTo>
                      <a:cubicBezTo>
                        <a:pt x="69850" y="52388"/>
                        <a:pt x="64732" y="53778"/>
                        <a:pt x="59531" y="54769"/>
                      </a:cubicBezTo>
                      <a:cubicBezTo>
                        <a:pt x="46945" y="57167"/>
                        <a:pt x="53665" y="54750"/>
                        <a:pt x="42863" y="57150"/>
                      </a:cubicBezTo>
                      <a:cubicBezTo>
                        <a:pt x="6202" y="65296"/>
                        <a:pt x="41802" y="58076"/>
                        <a:pt x="22622" y="61913"/>
                      </a:cubicBezTo>
                      <a:cubicBezTo>
                        <a:pt x="-4540" y="60215"/>
                        <a:pt x="6815" y="67167"/>
                        <a:pt x="2381" y="52388"/>
                      </a:cubicBezTo>
                      <a:cubicBezTo>
                        <a:pt x="1970" y="51017"/>
                        <a:pt x="794" y="50007"/>
                        <a:pt x="0" y="48816"/>
                      </a:cubicBezTo>
                      <a:cubicBezTo>
                        <a:pt x="397" y="43260"/>
                        <a:pt x="576" y="37683"/>
                        <a:pt x="1191" y="32147"/>
                      </a:cubicBezTo>
                      <a:cubicBezTo>
                        <a:pt x="1372" y="30521"/>
                        <a:pt x="1399" y="28694"/>
                        <a:pt x="2381" y="27385"/>
                      </a:cubicBezTo>
                      <a:cubicBezTo>
                        <a:pt x="5075" y="23793"/>
                        <a:pt x="8731" y="21035"/>
                        <a:pt x="11906" y="17860"/>
                      </a:cubicBezTo>
                      <a:cubicBezTo>
                        <a:pt x="16893" y="12873"/>
                        <a:pt x="14236" y="14146"/>
                        <a:pt x="22622" y="13097"/>
                      </a:cubicBezTo>
                      <a:cubicBezTo>
                        <a:pt x="23410" y="12999"/>
                        <a:pt x="22622" y="17066"/>
                        <a:pt x="22622" y="1786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8" name="任意多边形: 形状 1097">
                  <a:extLst>
                    <a:ext uri="{FF2B5EF4-FFF2-40B4-BE49-F238E27FC236}">
                      <a16:creationId xmlns:a16="http://schemas.microsoft.com/office/drawing/2014/main" id="{ACB61B45-4F71-2C9D-B033-39196C348756}"/>
                    </a:ext>
                  </a:extLst>
                </p:cNvPr>
                <p:cNvSpPr/>
                <p:nvPr/>
              </p:nvSpPr>
              <p:spPr>
                <a:xfrm rot="21395135">
                  <a:off x="411227" y="1089321"/>
                  <a:ext cx="50334" cy="45719"/>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9" name="任意多边形: 形状 1098">
                  <a:extLst>
                    <a:ext uri="{FF2B5EF4-FFF2-40B4-BE49-F238E27FC236}">
                      <a16:creationId xmlns:a16="http://schemas.microsoft.com/office/drawing/2014/main" id="{D8982D53-E05E-A15B-F0AA-9123FD0E3FC4}"/>
                    </a:ext>
                  </a:extLst>
                </p:cNvPr>
                <p:cNvSpPr/>
                <p:nvPr/>
              </p:nvSpPr>
              <p:spPr>
                <a:xfrm rot="20503735">
                  <a:off x="903754" y="1158806"/>
                  <a:ext cx="50283" cy="54769"/>
                </a:xfrm>
                <a:custGeom>
                  <a:avLst/>
                  <a:gdLst>
                    <a:gd name="connsiteX0" fmla="*/ 25520 w 50283"/>
                    <a:gd name="connsiteY0" fmla="*/ 10716 h 54769"/>
                    <a:gd name="connsiteX1" fmla="*/ 25520 w 50283"/>
                    <a:gd name="connsiteY1" fmla="*/ 10716 h 54769"/>
                    <a:gd name="connsiteX2" fmla="*/ 1707 w 50283"/>
                    <a:gd name="connsiteY2" fmla="*/ 11907 h 54769"/>
                    <a:gd name="connsiteX3" fmla="*/ 517 w 50283"/>
                    <a:gd name="connsiteY3" fmla="*/ 17860 h 54769"/>
                    <a:gd name="connsiteX4" fmla="*/ 4088 w 50283"/>
                    <a:gd name="connsiteY4" fmla="*/ 42863 h 54769"/>
                    <a:gd name="connsiteX5" fmla="*/ 5279 w 50283"/>
                    <a:gd name="connsiteY5" fmla="*/ 48816 h 54769"/>
                    <a:gd name="connsiteX6" fmla="*/ 10042 w 50283"/>
                    <a:gd name="connsiteY6" fmla="*/ 51197 h 54769"/>
                    <a:gd name="connsiteX7" fmla="*/ 23138 w 50283"/>
                    <a:gd name="connsiteY7" fmla="*/ 54769 h 54769"/>
                    <a:gd name="connsiteX8" fmla="*/ 37426 w 50283"/>
                    <a:gd name="connsiteY8" fmla="*/ 53578 h 54769"/>
                    <a:gd name="connsiteX9" fmla="*/ 38617 w 50283"/>
                    <a:gd name="connsiteY9" fmla="*/ 50007 h 54769"/>
                    <a:gd name="connsiteX10" fmla="*/ 42188 w 50283"/>
                    <a:gd name="connsiteY10" fmla="*/ 40482 h 54769"/>
                    <a:gd name="connsiteX11" fmla="*/ 46951 w 50283"/>
                    <a:gd name="connsiteY11" fmla="*/ 32147 h 54769"/>
                    <a:gd name="connsiteX12" fmla="*/ 49332 w 50283"/>
                    <a:gd name="connsiteY12" fmla="*/ 26194 h 54769"/>
                    <a:gd name="connsiteX13" fmla="*/ 40998 w 50283"/>
                    <a:gd name="connsiteY13" fmla="*/ 1191 h 54769"/>
                    <a:gd name="connsiteX14" fmla="*/ 35045 w 50283"/>
                    <a:gd name="connsiteY14" fmla="*/ 0 h 54769"/>
                    <a:gd name="connsiteX15" fmla="*/ 30282 w 50283"/>
                    <a:gd name="connsiteY15" fmla="*/ 8335 h 54769"/>
                    <a:gd name="connsiteX16" fmla="*/ 27901 w 50283"/>
                    <a:gd name="connsiteY16" fmla="*/ 13097 h 54769"/>
                    <a:gd name="connsiteX17" fmla="*/ 23138 w 50283"/>
                    <a:gd name="connsiteY17" fmla="*/ 15478 h 54769"/>
                    <a:gd name="connsiteX18" fmla="*/ 25520 w 50283"/>
                    <a:gd name="connsiteY18" fmla="*/ 1071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83" h="54769">
                      <a:moveTo>
                        <a:pt x="25520" y="10716"/>
                      </a:moveTo>
                      <a:lnTo>
                        <a:pt x="25520" y="10716"/>
                      </a:lnTo>
                      <a:cubicBezTo>
                        <a:pt x="17582" y="11113"/>
                        <a:pt x="9349" y="9724"/>
                        <a:pt x="1707" y="11907"/>
                      </a:cubicBezTo>
                      <a:cubicBezTo>
                        <a:pt x="-239" y="12463"/>
                        <a:pt x="517" y="15836"/>
                        <a:pt x="517" y="17860"/>
                      </a:cubicBezTo>
                      <a:cubicBezTo>
                        <a:pt x="517" y="38815"/>
                        <a:pt x="-2007" y="33719"/>
                        <a:pt x="4088" y="42863"/>
                      </a:cubicBezTo>
                      <a:cubicBezTo>
                        <a:pt x="4485" y="44847"/>
                        <a:pt x="4103" y="47169"/>
                        <a:pt x="5279" y="48816"/>
                      </a:cubicBezTo>
                      <a:cubicBezTo>
                        <a:pt x="6311" y="50260"/>
                        <a:pt x="8394" y="50538"/>
                        <a:pt x="10042" y="51197"/>
                      </a:cubicBezTo>
                      <a:cubicBezTo>
                        <a:pt x="16084" y="53614"/>
                        <a:pt x="17160" y="53573"/>
                        <a:pt x="23138" y="54769"/>
                      </a:cubicBezTo>
                      <a:cubicBezTo>
                        <a:pt x="27901" y="54372"/>
                        <a:pt x="32858" y="54983"/>
                        <a:pt x="37426" y="53578"/>
                      </a:cubicBezTo>
                      <a:cubicBezTo>
                        <a:pt x="38625" y="53209"/>
                        <a:pt x="38313" y="51224"/>
                        <a:pt x="38617" y="50007"/>
                      </a:cubicBezTo>
                      <a:cubicBezTo>
                        <a:pt x="40677" y="41766"/>
                        <a:pt x="38267" y="46362"/>
                        <a:pt x="42188" y="40482"/>
                      </a:cubicBezTo>
                      <a:cubicBezTo>
                        <a:pt x="44937" y="29488"/>
                        <a:pt x="41039" y="41606"/>
                        <a:pt x="46951" y="32147"/>
                      </a:cubicBezTo>
                      <a:cubicBezTo>
                        <a:pt x="48084" y="30335"/>
                        <a:pt x="48538" y="28178"/>
                        <a:pt x="49332" y="26194"/>
                      </a:cubicBezTo>
                      <a:cubicBezTo>
                        <a:pt x="47984" y="-784"/>
                        <a:pt x="55993" y="3918"/>
                        <a:pt x="40998" y="1191"/>
                      </a:cubicBezTo>
                      <a:cubicBezTo>
                        <a:pt x="39007" y="829"/>
                        <a:pt x="37029" y="397"/>
                        <a:pt x="35045" y="0"/>
                      </a:cubicBezTo>
                      <a:cubicBezTo>
                        <a:pt x="33457" y="2778"/>
                        <a:pt x="31814" y="5526"/>
                        <a:pt x="30282" y="8335"/>
                      </a:cubicBezTo>
                      <a:cubicBezTo>
                        <a:pt x="29432" y="9893"/>
                        <a:pt x="29156" y="11842"/>
                        <a:pt x="27901" y="13097"/>
                      </a:cubicBezTo>
                      <a:cubicBezTo>
                        <a:pt x="26646" y="14352"/>
                        <a:pt x="24679" y="14597"/>
                        <a:pt x="23138" y="15478"/>
                      </a:cubicBezTo>
                      <a:cubicBezTo>
                        <a:pt x="21896" y="16188"/>
                        <a:pt x="25123" y="11510"/>
                        <a:pt x="25520"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0" name="任意多边形: 形状 1099">
                  <a:extLst>
                    <a:ext uri="{FF2B5EF4-FFF2-40B4-BE49-F238E27FC236}">
                      <a16:creationId xmlns:a16="http://schemas.microsoft.com/office/drawing/2014/main" id="{3FB8AE35-4C3D-C046-E8DC-D9FB1B284429}"/>
                    </a:ext>
                  </a:extLst>
                </p:cNvPr>
                <p:cNvSpPr/>
                <p:nvPr/>
              </p:nvSpPr>
              <p:spPr>
                <a:xfrm rot="20937857">
                  <a:off x="643067" y="1051833"/>
                  <a:ext cx="71438" cy="36916"/>
                </a:xfrm>
                <a:custGeom>
                  <a:avLst/>
                  <a:gdLst>
                    <a:gd name="connsiteX0" fmla="*/ 0 w 71438"/>
                    <a:gd name="connsiteY0" fmla="*/ 22622 h 36916"/>
                    <a:gd name="connsiteX1" fmla="*/ 0 w 71438"/>
                    <a:gd name="connsiteY1" fmla="*/ 22622 h 36916"/>
                    <a:gd name="connsiteX2" fmla="*/ 11906 w 71438"/>
                    <a:gd name="connsiteY2" fmla="*/ 5954 h 36916"/>
                    <a:gd name="connsiteX3" fmla="*/ 17859 w 71438"/>
                    <a:gd name="connsiteY3" fmla="*/ 0 h 36916"/>
                    <a:gd name="connsiteX4" fmla="*/ 70247 w 71438"/>
                    <a:gd name="connsiteY4" fmla="*/ 20241 h 36916"/>
                    <a:gd name="connsiteX5" fmla="*/ 71438 w 71438"/>
                    <a:gd name="connsiteY5" fmla="*/ 25004 h 36916"/>
                    <a:gd name="connsiteX6" fmla="*/ 66675 w 71438"/>
                    <a:gd name="connsiteY6" fmla="*/ 30957 h 36916"/>
                    <a:gd name="connsiteX7" fmla="*/ 54769 w 71438"/>
                    <a:gd name="connsiteY7" fmla="*/ 35719 h 36916"/>
                    <a:gd name="connsiteX8" fmla="*/ 47625 w 71438"/>
                    <a:gd name="connsiteY8" fmla="*/ 36910 h 36916"/>
                    <a:gd name="connsiteX9" fmla="*/ 0 w 71438"/>
                    <a:gd name="connsiteY9" fmla="*/ 22622 h 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8" h="36916">
                      <a:moveTo>
                        <a:pt x="0" y="22622"/>
                      </a:moveTo>
                      <a:lnTo>
                        <a:pt x="0" y="22622"/>
                      </a:lnTo>
                      <a:cubicBezTo>
                        <a:pt x="4061" y="16532"/>
                        <a:pt x="7122" y="11270"/>
                        <a:pt x="11906" y="5954"/>
                      </a:cubicBezTo>
                      <a:cubicBezTo>
                        <a:pt x="13783" y="3868"/>
                        <a:pt x="17859" y="0"/>
                        <a:pt x="17859" y="0"/>
                      </a:cubicBezTo>
                      <a:cubicBezTo>
                        <a:pt x="58797" y="9211"/>
                        <a:pt x="60421" y="-3339"/>
                        <a:pt x="70247" y="20241"/>
                      </a:cubicBezTo>
                      <a:cubicBezTo>
                        <a:pt x="70877" y="21752"/>
                        <a:pt x="71041" y="23416"/>
                        <a:pt x="71438" y="25004"/>
                      </a:cubicBezTo>
                      <a:cubicBezTo>
                        <a:pt x="69850" y="26988"/>
                        <a:pt x="68813" y="29583"/>
                        <a:pt x="66675" y="30957"/>
                      </a:cubicBezTo>
                      <a:cubicBezTo>
                        <a:pt x="63079" y="33268"/>
                        <a:pt x="58849" y="34444"/>
                        <a:pt x="54769" y="35719"/>
                      </a:cubicBezTo>
                      <a:cubicBezTo>
                        <a:pt x="52465" y="36439"/>
                        <a:pt x="50038" y="36839"/>
                        <a:pt x="47625" y="36910"/>
                      </a:cubicBezTo>
                      <a:cubicBezTo>
                        <a:pt x="36517" y="37237"/>
                        <a:pt x="7937" y="25003"/>
                        <a:pt x="0"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1" name="任意多边形: 形状 1100">
                  <a:extLst>
                    <a:ext uri="{FF2B5EF4-FFF2-40B4-BE49-F238E27FC236}">
                      <a16:creationId xmlns:a16="http://schemas.microsoft.com/office/drawing/2014/main" id="{87138B4C-CECE-3C2A-77BF-EBB56B6C6EC7}"/>
                    </a:ext>
                  </a:extLst>
                </p:cNvPr>
                <p:cNvSpPr/>
                <p:nvPr/>
              </p:nvSpPr>
              <p:spPr>
                <a:xfrm>
                  <a:off x="845441" y="1303336"/>
                  <a:ext cx="72629" cy="28594"/>
                </a:xfrm>
                <a:custGeom>
                  <a:avLst/>
                  <a:gdLst>
                    <a:gd name="connsiteX0" fmla="*/ 0 w 72629"/>
                    <a:gd name="connsiteY0" fmla="*/ 16688 h 28594"/>
                    <a:gd name="connsiteX1" fmla="*/ 0 w 72629"/>
                    <a:gd name="connsiteY1" fmla="*/ 16688 h 28594"/>
                    <a:gd name="connsiteX2" fmla="*/ 32147 w 72629"/>
                    <a:gd name="connsiteY2" fmla="*/ 4781 h 28594"/>
                    <a:gd name="connsiteX3" fmla="*/ 40482 w 72629"/>
                    <a:gd name="connsiteY3" fmla="*/ 19 h 28594"/>
                    <a:gd name="connsiteX4" fmla="*/ 57150 w 72629"/>
                    <a:gd name="connsiteY4" fmla="*/ 3591 h 28594"/>
                    <a:gd name="connsiteX5" fmla="*/ 72629 w 72629"/>
                    <a:gd name="connsiteY5" fmla="*/ 22641 h 28594"/>
                    <a:gd name="connsiteX6" fmla="*/ 67866 w 72629"/>
                    <a:gd name="connsiteY6" fmla="*/ 26213 h 28594"/>
                    <a:gd name="connsiteX7" fmla="*/ 58341 w 72629"/>
                    <a:gd name="connsiteY7" fmla="*/ 28594 h 28594"/>
                    <a:gd name="connsiteX8" fmla="*/ 2382 w 72629"/>
                    <a:gd name="connsiteY8" fmla="*/ 27403 h 28594"/>
                    <a:gd name="connsiteX9" fmla="*/ 0 w 72629"/>
                    <a:gd name="connsiteY9" fmla="*/ 16688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9" h="28594">
                      <a:moveTo>
                        <a:pt x="0" y="16688"/>
                      </a:moveTo>
                      <a:lnTo>
                        <a:pt x="0" y="16688"/>
                      </a:lnTo>
                      <a:cubicBezTo>
                        <a:pt x="10716" y="12719"/>
                        <a:pt x="21581" y="9132"/>
                        <a:pt x="32147" y="4781"/>
                      </a:cubicBezTo>
                      <a:cubicBezTo>
                        <a:pt x="35106" y="3563"/>
                        <a:pt x="37286" y="171"/>
                        <a:pt x="40482" y="19"/>
                      </a:cubicBezTo>
                      <a:cubicBezTo>
                        <a:pt x="46158" y="-251"/>
                        <a:pt x="51594" y="2400"/>
                        <a:pt x="57150" y="3591"/>
                      </a:cubicBezTo>
                      <a:cubicBezTo>
                        <a:pt x="70941" y="21142"/>
                        <a:pt x="65251" y="15263"/>
                        <a:pt x="72629" y="22641"/>
                      </a:cubicBezTo>
                      <a:cubicBezTo>
                        <a:pt x="71041" y="23832"/>
                        <a:pt x="69698" y="25450"/>
                        <a:pt x="67866" y="26213"/>
                      </a:cubicBezTo>
                      <a:cubicBezTo>
                        <a:pt x="64845" y="27472"/>
                        <a:pt x="61613" y="28535"/>
                        <a:pt x="58341" y="28594"/>
                      </a:cubicBezTo>
                      <a:lnTo>
                        <a:pt x="2382" y="27403"/>
                      </a:lnTo>
                      <a:lnTo>
                        <a:pt x="0" y="1668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2" name="任意多边形: 形状 1101">
                  <a:extLst>
                    <a:ext uri="{FF2B5EF4-FFF2-40B4-BE49-F238E27FC236}">
                      <a16:creationId xmlns:a16="http://schemas.microsoft.com/office/drawing/2014/main" id="{D9182995-AA74-8D6A-1AFA-1F050867D365}"/>
                    </a:ext>
                  </a:extLst>
                </p:cNvPr>
                <p:cNvSpPr/>
                <p:nvPr/>
              </p:nvSpPr>
              <p:spPr>
                <a:xfrm>
                  <a:off x="736228" y="1197145"/>
                  <a:ext cx="53612" cy="54728"/>
                </a:xfrm>
                <a:custGeom>
                  <a:avLst/>
                  <a:gdLst>
                    <a:gd name="connsiteX0" fmla="*/ 0 w 53612"/>
                    <a:gd name="connsiteY0" fmla="*/ 39291 h 54728"/>
                    <a:gd name="connsiteX1" fmla="*/ 0 w 53612"/>
                    <a:gd name="connsiteY1" fmla="*/ 39291 h 54728"/>
                    <a:gd name="connsiteX2" fmla="*/ 7144 w 53612"/>
                    <a:gd name="connsiteY2" fmla="*/ 21431 h 54728"/>
                    <a:gd name="connsiteX3" fmla="*/ 9525 w 53612"/>
                    <a:gd name="connsiteY3" fmla="*/ 15478 h 54728"/>
                    <a:gd name="connsiteX4" fmla="*/ 27384 w 53612"/>
                    <a:gd name="connsiteY4" fmla="*/ 3572 h 54728"/>
                    <a:gd name="connsiteX5" fmla="*/ 33337 w 53612"/>
                    <a:gd name="connsiteY5" fmla="*/ 0 h 54728"/>
                    <a:gd name="connsiteX6" fmla="*/ 41672 w 53612"/>
                    <a:gd name="connsiteY6" fmla="*/ 3572 h 54728"/>
                    <a:gd name="connsiteX7" fmla="*/ 48816 w 53612"/>
                    <a:gd name="connsiteY7" fmla="*/ 9525 h 54728"/>
                    <a:gd name="connsiteX8" fmla="*/ 50006 w 53612"/>
                    <a:gd name="connsiteY8" fmla="*/ 16669 h 54728"/>
                    <a:gd name="connsiteX9" fmla="*/ 53578 w 53612"/>
                    <a:gd name="connsiteY9" fmla="*/ 20241 h 54728"/>
                    <a:gd name="connsiteX10" fmla="*/ 41672 w 53612"/>
                    <a:gd name="connsiteY10" fmla="*/ 28575 h 54728"/>
                    <a:gd name="connsiteX11" fmla="*/ 22622 w 53612"/>
                    <a:gd name="connsiteY11" fmla="*/ 36909 h 54728"/>
                    <a:gd name="connsiteX12" fmla="*/ 21431 w 53612"/>
                    <a:gd name="connsiteY12" fmla="*/ 53578 h 54728"/>
                    <a:gd name="connsiteX13" fmla="*/ 9525 w 53612"/>
                    <a:gd name="connsiteY13" fmla="*/ 51197 h 54728"/>
                    <a:gd name="connsiteX14" fmla="*/ 0 w 53612"/>
                    <a:gd name="connsiteY14" fmla="*/ 39291 h 5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2" h="54728">
                      <a:moveTo>
                        <a:pt x="0" y="39291"/>
                      </a:moveTo>
                      <a:lnTo>
                        <a:pt x="0" y="39291"/>
                      </a:lnTo>
                      <a:cubicBezTo>
                        <a:pt x="6273" y="20472"/>
                        <a:pt x="574" y="35886"/>
                        <a:pt x="7144" y="21431"/>
                      </a:cubicBezTo>
                      <a:cubicBezTo>
                        <a:pt x="8028" y="19485"/>
                        <a:pt x="8172" y="17132"/>
                        <a:pt x="9525" y="15478"/>
                      </a:cubicBezTo>
                      <a:cubicBezTo>
                        <a:pt x="15409" y="8287"/>
                        <a:pt x="19578" y="7775"/>
                        <a:pt x="27384" y="3572"/>
                      </a:cubicBezTo>
                      <a:cubicBezTo>
                        <a:pt x="29422" y="2475"/>
                        <a:pt x="31353" y="1191"/>
                        <a:pt x="33337" y="0"/>
                      </a:cubicBezTo>
                      <a:cubicBezTo>
                        <a:pt x="36115" y="1191"/>
                        <a:pt x="39018" y="2125"/>
                        <a:pt x="41672" y="3572"/>
                      </a:cubicBezTo>
                      <a:cubicBezTo>
                        <a:pt x="44781" y="5268"/>
                        <a:pt x="46474" y="7184"/>
                        <a:pt x="48816" y="9525"/>
                      </a:cubicBezTo>
                      <a:cubicBezTo>
                        <a:pt x="49213" y="11906"/>
                        <a:pt x="49026" y="14463"/>
                        <a:pt x="50006" y="16669"/>
                      </a:cubicBezTo>
                      <a:cubicBezTo>
                        <a:pt x="50690" y="18208"/>
                        <a:pt x="53986" y="18607"/>
                        <a:pt x="53578" y="20241"/>
                      </a:cubicBezTo>
                      <a:cubicBezTo>
                        <a:pt x="52281" y="25429"/>
                        <a:pt x="45534" y="26886"/>
                        <a:pt x="41672" y="28575"/>
                      </a:cubicBezTo>
                      <a:cubicBezTo>
                        <a:pt x="19792" y="38147"/>
                        <a:pt x="36075" y="31528"/>
                        <a:pt x="22622" y="36909"/>
                      </a:cubicBezTo>
                      <a:cubicBezTo>
                        <a:pt x="22225" y="42465"/>
                        <a:pt x="25195" y="49472"/>
                        <a:pt x="21431" y="53578"/>
                      </a:cubicBezTo>
                      <a:cubicBezTo>
                        <a:pt x="18696" y="56561"/>
                        <a:pt x="13145" y="53007"/>
                        <a:pt x="9525" y="51197"/>
                      </a:cubicBezTo>
                      <a:cubicBezTo>
                        <a:pt x="5902" y="49385"/>
                        <a:pt x="1588" y="41275"/>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3" name="任意多边形: 形状 1102">
                  <a:extLst>
                    <a:ext uri="{FF2B5EF4-FFF2-40B4-BE49-F238E27FC236}">
                      <a16:creationId xmlns:a16="http://schemas.microsoft.com/office/drawing/2014/main" id="{EFD325CB-C94E-2A5F-6F85-D8BB5D93D205}"/>
                    </a:ext>
                  </a:extLst>
                </p:cNvPr>
                <p:cNvSpPr/>
                <p:nvPr/>
              </p:nvSpPr>
              <p:spPr>
                <a:xfrm rot="21297020">
                  <a:off x="556697" y="1092008"/>
                  <a:ext cx="59927" cy="80386"/>
                </a:xfrm>
                <a:custGeom>
                  <a:avLst/>
                  <a:gdLst>
                    <a:gd name="connsiteX0" fmla="*/ 30956 w 76200"/>
                    <a:gd name="connsiteY0" fmla="*/ 4762 h 107156"/>
                    <a:gd name="connsiteX1" fmla="*/ 30956 w 76200"/>
                    <a:gd name="connsiteY1" fmla="*/ 4762 h 107156"/>
                    <a:gd name="connsiteX2" fmla="*/ 21431 w 76200"/>
                    <a:gd name="connsiteY2" fmla="*/ 46434 h 107156"/>
                    <a:gd name="connsiteX3" fmla="*/ 11906 w 76200"/>
                    <a:gd name="connsiteY3" fmla="*/ 50006 h 107156"/>
                    <a:gd name="connsiteX4" fmla="*/ 0 w 76200"/>
                    <a:gd name="connsiteY4" fmla="*/ 52387 h 107156"/>
                    <a:gd name="connsiteX5" fmla="*/ 1190 w 76200"/>
                    <a:gd name="connsiteY5" fmla="*/ 59531 h 107156"/>
                    <a:gd name="connsiteX6" fmla="*/ 13097 w 76200"/>
                    <a:gd name="connsiteY6" fmla="*/ 70247 h 107156"/>
                    <a:gd name="connsiteX7" fmla="*/ 14287 w 76200"/>
                    <a:gd name="connsiteY7" fmla="*/ 90487 h 107156"/>
                    <a:gd name="connsiteX8" fmla="*/ 22622 w 76200"/>
                    <a:gd name="connsiteY8" fmla="*/ 96440 h 107156"/>
                    <a:gd name="connsiteX9" fmla="*/ 50006 w 76200"/>
                    <a:gd name="connsiteY9" fmla="*/ 107156 h 107156"/>
                    <a:gd name="connsiteX10" fmla="*/ 54769 w 76200"/>
                    <a:gd name="connsiteY10" fmla="*/ 105965 h 107156"/>
                    <a:gd name="connsiteX11" fmla="*/ 55959 w 76200"/>
                    <a:gd name="connsiteY11" fmla="*/ 102393 h 107156"/>
                    <a:gd name="connsiteX12" fmla="*/ 57150 w 76200"/>
                    <a:gd name="connsiteY12" fmla="*/ 96440 h 107156"/>
                    <a:gd name="connsiteX13" fmla="*/ 60722 w 76200"/>
                    <a:gd name="connsiteY13" fmla="*/ 41672 h 107156"/>
                    <a:gd name="connsiteX14" fmla="*/ 64294 w 76200"/>
                    <a:gd name="connsiteY14" fmla="*/ 35718 h 107156"/>
                    <a:gd name="connsiteX15" fmla="*/ 65484 w 76200"/>
                    <a:gd name="connsiteY15" fmla="*/ 30956 h 107156"/>
                    <a:gd name="connsiteX16" fmla="*/ 76200 w 76200"/>
                    <a:gd name="connsiteY16" fmla="*/ 19050 h 107156"/>
                    <a:gd name="connsiteX17" fmla="*/ 71437 w 76200"/>
                    <a:gd name="connsiteY17" fmla="*/ 7143 h 107156"/>
                    <a:gd name="connsiteX18" fmla="*/ 61912 w 76200"/>
                    <a:gd name="connsiteY18" fmla="*/ 4762 h 107156"/>
                    <a:gd name="connsiteX19" fmla="*/ 38100 w 76200"/>
                    <a:gd name="connsiteY19" fmla="*/ 0 h 107156"/>
                    <a:gd name="connsiteX20" fmla="*/ 34528 w 76200"/>
                    <a:gd name="connsiteY20" fmla="*/ 1190 h 107156"/>
                    <a:gd name="connsiteX21" fmla="*/ 30956 w 76200"/>
                    <a:gd name="connsiteY21" fmla="*/ 476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107156">
                      <a:moveTo>
                        <a:pt x="30956" y="4762"/>
                      </a:moveTo>
                      <a:lnTo>
                        <a:pt x="30956" y="4762"/>
                      </a:lnTo>
                      <a:cubicBezTo>
                        <a:pt x="23977" y="52218"/>
                        <a:pt x="38019" y="40401"/>
                        <a:pt x="21431" y="46434"/>
                      </a:cubicBezTo>
                      <a:cubicBezTo>
                        <a:pt x="18244" y="47593"/>
                        <a:pt x="15173" y="49098"/>
                        <a:pt x="11906" y="50006"/>
                      </a:cubicBezTo>
                      <a:cubicBezTo>
                        <a:pt x="8006" y="51089"/>
                        <a:pt x="3969" y="51593"/>
                        <a:pt x="0" y="52387"/>
                      </a:cubicBezTo>
                      <a:cubicBezTo>
                        <a:pt x="397" y="54768"/>
                        <a:pt x="-238" y="57584"/>
                        <a:pt x="1190" y="59531"/>
                      </a:cubicBezTo>
                      <a:cubicBezTo>
                        <a:pt x="4348" y="63837"/>
                        <a:pt x="11016" y="65329"/>
                        <a:pt x="13097" y="70247"/>
                      </a:cubicBezTo>
                      <a:cubicBezTo>
                        <a:pt x="15730" y="76471"/>
                        <a:pt x="11977" y="84136"/>
                        <a:pt x="14287" y="90487"/>
                      </a:cubicBezTo>
                      <a:cubicBezTo>
                        <a:pt x="15454" y="93696"/>
                        <a:pt x="19756" y="94585"/>
                        <a:pt x="22622" y="96440"/>
                      </a:cubicBezTo>
                      <a:cubicBezTo>
                        <a:pt x="37211" y="105880"/>
                        <a:pt x="32143" y="103034"/>
                        <a:pt x="50006" y="107156"/>
                      </a:cubicBezTo>
                      <a:cubicBezTo>
                        <a:pt x="51594" y="106759"/>
                        <a:pt x="53491" y="106987"/>
                        <a:pt x="54769" y="105965"/>
                      </a:cubicBezTo>
                      <a:cubicBezTo>
                        <a:pt x="55749" y="105181"/>
                        <a:pt x="55655" y="103611"/>
                        <a:pt x="55959" y="102393"/>
                      </a:cubicBezTo>
                      <a:cubicBezTo>
                        <a:pt x="56450" y="100430"/>
                        <a:pt x="56753" y="98424"/>
                        <a:pt x="57150" y="96440"/>
                      </a:cubicBezTo>
                      <a:cubicBezTo>
                        <a:pt x="54992" y="72714"/>
                        <a:pt x="54506" y="77191"/>
                        <a:pt x="60722" y="41672"/>
                      </a:cubicBezTo>
                      <a:cubicBezTo>
                        <a:pt x="61121" y="39392"/>
                        <a:pt x="63103" y="37703"/>
                        <a:pt x="64294" y="35718"/>
                      </a:cubicBezTo>
                      <a:cubicBezTo>
                        <a:pt x="64691" y="34131"/>
                        <a:pt x="64689" y="32386"/>
                        <a:pt x="65484" y="30956"/>
                      </a:cubicBezTo>
                      <a:cubicBezTo>
                        <a:pt x="67519" y="27293"/>
                        <a:pt x="73398" y="21852"/>
                        <a:pt x="76200" y="19050"/>
                      </a:cubicBezTo>
                      <a:cubicBezTo>
                        <a:pt x="74612" y="15081"/>
                        <a:pt x="74460" y="10166"/>
                        <a:pt x="71437" y="7143"/>
                      </a:cubicBezTo>
                      <a:cubicBezTo>
                        <a:pt x="69123" y="4829"/>
                        <a:pt x="65103" y="5487"/>
                        <a:pt x="61912" y="4762"/>
                      </a:cubicBezTo>
                      <a:cubicBezTo>
                        <a:pt x="46950" y="1361"/>
                        <a:pt x="49121" y="1836"/>
                        <a:pt x="38100" y="0"/>
                      </a:cubicBezTo>
                      <a:cubicBezTo>
                        <a:pt x="36909" y="397"/>
                        <a:pt x="35151" y="100"/>
                        <a:pt x="34528" y="1190"/>
                      </a:cubicBezTo>
                      <a:cubicBezTo>
                        <a:pt x="33330" y="3286"/>
                        <a:pt x="31551" y="4167"/>
                        <a:pt x="30956"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4" name="任意多边形: 形状 1103">
                  <a:extLst>
                    <a:ext uri="{FF2B5EF4-FFF2-40B4-BE49-F238E27FC236}">
                      <a16:creationId xmlns:a16="http://schemas.microsoft.com/office/drawing/2014/main" id="{4540A74D-1CDA-A399-DB0D-183FF7052C9D}"/>
                    </a:ext>
                  </a:extLst>
                </p:cNvPr>
                <p:cNvSpPr/>
                <p:nvPr/>
              </p:nvSpPr>
              <p:spPr>
                <a:xfrm rot="21367699">
                  <a:off x="868605" y="1054126"/>
                  <a:ext cx="89920" cy="47633"/>
                </a:xfrm>
                <a:custGeom>
                  <a:avLst/>
                  <a:gdLst>
                    <a:gd name="connsiteX0" fmla="*/ 3572 w 89920"/>
                    <a:gd name="connsiteY0" fmla="*/ 34528 h 47633"/>
                    <a:gd name="connsiteX1" fmla="*/ 3572 w 89920"/>
                    <a:gd name="connsiteY1" fmla="*/ 34528 h 47633"/>
                    <a:gd name="connsiteX2" fmla="*/ 22622 w 89920"/>
                    <a:gd name="connsiteY2" fmla="*/ 17859 h 47633"/>
                    <a:gd name="connsiteX3" fmla="*/ 27385 w 89920"/>
                    <a:gd name="connsiteY3" fmla="*/ 8334 h 47633"/>
                    <a:gd name="connsiteX4" fmla="*/ 36910 w 89920"/>
                    <a:gd name="connsiteY4" fmla="*/ 0 h 47633"/>
                    <a:gd name="connsiteX5" fmla="*/ 89297 w 89920"/>
                    <a:gd name="connsiteY5" fmla="*/ 5953 h 47633"/>
                    <a:gd name="connsiteX6" fmla="*/ 83344 w 89920"/>
                    <a:gd name="connsiteY6" fmla="*/ 11906 h 47633"/>
                    <a:gd name="connsiteX7" fmla="*/ 77391 w 89920"/>
                    <a:gd name="connsiteY7" fmla="*/ 15478 h 47633"/>
                    <a:gd name="connsiteX8" fmla="*/ 70247 w 89920"/>
                    <a:gd name="connsiteY8" fmla="*/ 20240 h 47633"/>
                    <a:gd name="connsiteX9" fmla="*/ 69057 w 89920"/>
                    <a:gd name="connsiteY9" fmla="*/ 25003 h 47633"/>
                    <a:gd name="connsiteX10" fmla="*/ 61913 w 89920"/>
                    <a:gd name="connsiteY10" fmla="*/ 33337 h 47633"/>
                    <a:gd name="connsiteX11" fmla="*/ 53578 w 89920"/>
                    <a:gd name="connsiteY11" fmla="*/ 34528 h 47633"/>
                    <a:gd name="connsiteX12" fmla="*/ 39291 w 89920"/>
                    <a:gd name="connsiteY12" fmla="*/ 35719 h 47633"/>
                    <a:gd name="connsiteX13" fmla="*/ 35719 w 89920"/>
                    <a:gd name="connsiteY13" fmla="*/ 41672 h 47633"/>
                    <a:gd name="connsiteX14" fmla="*/ 26194 w 89920"/>
                    <a:gd name="connsiteY14" fmla="*/ 45244 h 47633"/>
                    <a:gd name="connsiteX15" fmla="*/ 22622 w 89920"/>
                    <a:gd name="connsiteY15" fmla="*/ 47625 h 47633"/>
                    <a:gd name="connsiteX16" fmla="*/ 3572 w 89920"/>
                    <a:gd name="connsiteY16" fmla="*/ 45244 h 47633"/>
                    <a:gd name="connsiteX17" fmla="*/ 0 w 89920"/>
                    <a:gd name="connsiteY17" fmla="*/ 36909 h 47633"/>
                    <a:gd name="connsiteX18" fmla="*/ 1191 w 89920"/>
                    <a:gd name="connsiteY18" fmla="*/ 33337 h 47633"/>
                    <a:gd name="connsiteX19" fmla="*/ 3572 w 89920"/>
                    <a:gd name="connsiteY19" fmla="*/ 34528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920" h="47633">
                      <a:moveTo>
                        <a:pt x="3572" y="34528"/>
                      </a:moveTo>
                      <a:lnTo>
                        <a:pt x="3572" y="34528"/>
                      </a:lnTo>
                      <a:cubicBezTo>
                        <a:pt x="9922" y="28972"/>
                        <a:pt x="16497" y="23662"/>
                        <a:pt x="22622" y="17859"/>
                      </a:cubicBezTo>
                      <a:cubicBezTo>
                        <a:pt x="31938" y="9034"/>
                        <a:pt x="21786" y="17293"/>
                        <a:pt x="27385" y="8334"/>
                      </a:cubicBezTo>
                      <a:cubicBezTo>
                        <a:pt x="29199" y="5432"/>
                        <a:pt x="34198" y="2034"/>
                        <a:pt x="36910" y="0"/>
                      </a:cubicBezTo>
                      <a:cubicBezTo>
                        <a:pt x="50398" y="899"/>
                        <a:pt x="79946" y="2446"/>
                        <a:pt x="89297" y="5953"/>
                      </a:cubicBezTo>
                      <a:cubicBezTo>
                        <a:pt x="91925" y="6938"/>
                        <a:pt x="85535" y="10153"/>
                        <a:pt x="83344" y="11906"/>
                      </a:cubicBezTo>
                      <a:cubicBezTo>
                        <a:pt x="81537" y="13352"/>
                        <a:pt x="79343" y="14236"/>
                        <a:pt x="77391" y="15478"/>
                      </a:cubicBezTo>
                      <a:cubicBezTo>
                        <a:pt x="74977" y="17014"/>
                        <a:pt x="72628" y="18653"/>
                        <a:pt x="70247" y="20240"/>
                      </a:cubicBezTo>
                      <a:cubicBezTo>
                        <a:pt x="69850" y="21828"/>
                        <a:pt x="69936" y="23622"/>
                        <a:pt x="69057" y="25003"/>
                      </a:cubicBezTo>
                      <a:cubicBezTo>
                        <a:pt x="67093" y="28090"/>
                        <a:pt x="65029" y="31419"/>
                        <a:pt x="61913" y="33337"/>
                      </a:cubicBezTo>
                      <a:cubicBezTo>
                        <a:pt x="59523" y="34808"/>
                        <a:pt x="56369" y="34234"/>
                        <a:pt x="53578" y="34528"/>
                      </a:cubicBezTo>
                      <a:cubicBezTo>
                        <a:pt x="48825" y="35028"/>
                        <a:pt x="44053" y="35322"/>
                        <a:pt x="39291" y="35719"/>
                      </a:cubicBezTo>
                      <a:cubicBezTo>
                        <a:pt x="38100" y="37703"/>
                        <a:pt x="37225" y="39915"/>
                        <a:pt x="35719" y="41672"/>
                      </a:cubicBezTo>
                      <a:cubicBezTo>
                        <a:pt x="33182" y="44631"/>
                        <a:pt x="29705" y="44542"/>
                        <a:pt x="26194" y="45244"/>
                      </a:cubicBezTo>
                      <a:cubicBezTo>
                        <a:pt x="25003" y="46038"/>
                        <a:pt x="24048" y="47506"/>
                        <a:pt x="22622" y="47625"/>
                      </a:cubicBezTo>
                      <a:cubicBezTo>
                        <a:pt x="20733" y="47782"/>
                        <a:pt x="6393" y="45647"/>
                        <a:pt x="3572" y="45244"/>
                      </a:cubicBezTo>
                      <a:cubicBezTo>
                        <a:pt x="543" y="42214"/>
                        <a:pt x="0" y="42551"/>
                        <a:pt x="0" y="36909"/>
                      </a:cubicBezTo>
                      <a:cubicBezTo>
                        <a:pt x="0" y="35654"/>
                        <a:pt x="187" y="34090"/>
                        <a:pt x="1191" y="33337"/>
                      </a:cubicBezTo>
                      <a:cubicBezTo>
                        <a:pt x="2144" y="32623"/>
                        <a:pt x="3175" y="34329"/>
                        <a:pt x="3572" y="345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5" name="任意多边形: 形状 1104">
                  <a:extLst>
                    <a:ext uri="{FF2B5EF4-FFF2-40B4-BE49-F238E27FC236}">
                      <a16:creationId xmlns:a16="http://schemas.microsoft.com/office/drawing/2014/main" id="{26C9A8D1-9A28-F34C-8ED8-BBDFADEC2E4C}"/>
                    </a:ext>
                  </a:extLst>
                </p:cNvPr>
                <p:cNvSpPr/>
                <p:nvPr/>
              </p:nvSpPr>
              <p:spPr>
                <a:xfrm>
                  <a:off x="953747" y="1175515"/>
                  <a:ext cx="50024" cy="72701"/>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6" name="任意多边形: 形状 1105">
                  <a:extLst>
                    <a:ext uri="{FF2B5EF4-FFF2-40B4-BE49-F238E27FC236}">
                      <a16:creationId xmlns:a16="http://schemas.microsoft.com/office/drawing/2014/main" id="{9A49B408-E01F-D697-B02D-E435EE645308}"/>
                    </a:ext>
                  </a:extLst>
                </p:cNvPr>
                <p:cNvSpPr/>
                <p:nvPr/>
              </p:nvSpPr>
              <p:spPr>
                <a:xfrm rot="18742071" flipH="1">
                  <a:off x="418361" y="1138160"/>
                  <a:ext cx="45719" cy="72702"/>
                </a:xfrm>
                <a:custGeom>
                  <a:avLst/>
                  <a:gdLst>
                    <a:gd name="connsiteX0" fmla="*/ 13097 w 49440"/>
                    <a:gd name="connsiteY0" fmla="*/ 10716 h 107156"/>
                    <a:gd name="connsiteX1" fmla="*/ 13097 w 49440"/>
                    <a:gd name="connsiteY1" fmla="*/ 10716 h 107156"/>
                    <a:gd name="connsiteX2" fmla="*/ 19050 w 49440"/>
                    <a:gd name="connsiteY2" fmla="*/ 23812 h 107156"/>
                    <a:gd name="connsiteX3" fmla="*/ 9525 w 49440"/>
                    <a:gd name="connsiteY3" fmla="*/ 48816 h 107156"/>
                    <a:gd name="connsiteX4" fmla="*/ 4763 w 49440"/>
                    <a:gd name="connsiteY4" fmla="*/ 55959 h 107156"/>
                    <a:gd name="connsiteX5" fmla="*/ 3572 w 49440"/>
                    <a:gd name="connsiteY5" fmla="*/ 60722 h 107156"/>
                    <a:gd name="connsiteX6" fmla="*/ 1191 w 49440"/>
                    <a:gd name="connsiteY6" fmla="*/ 66675 h 107156"/>
                    <a:gd name="connsiteX7" fmla="*/ 0 w 49440"/>
                    <a:gd name="connsiteY7" fmla="*/ 76200 h 107156"/>
                    <a:gd name="connsiteX8" fmla="*/ 2382 w 49440"/>
                    <a:gd name="connsiteY8" fmla="*/ 84534 h 107156"/>
                    <a:gd name="connsiteX9" fmla="*/ 7144 w 49440"/>
                    <a:gd name="connsiteY9" fmla="*/ 88106 h 107156"/>
                    <a:gd name="connsiteX10" fmla="*/ 10716 w 49440"/>
                    <a:gd name="connsiteY10" fmla="*/ 92869 h 107156"/>
                    <a:gd name="connsiteX11" fmla="*/ 30957 w 49440"/>
                    <a:gd name="connsiteY11" fmla="*/ 103584 h 107156"/>
                    <a:gd name="connsiteX12" fmla="*/ 35719 w 49440"/>
                    <a:gd name="connsiteY12" fmla="*/ 107156 h 107156"/>
                    <a:gd name="connsiteX13" fmla="*/ 40482 w 49440"/>
                    <a:gd name="connsiteY13" fmla="*/ 104775 h 107156"/>
                    <a:gd name="connsiteX14" fmla="*/ 41672 w 49440"/>
                    <a:gd name="connsiteY14" fmla="*/ 98822 h 107156"/>
                    <a:gd name="connsiteX15" fmla="*/ 42863 w 49440"/>
                    <a:gd name="connsiteY15" fmla="*/ 95250 h 107156"/>
                    <a:gd name="connsiteX16" fmla="*/ 41672 w 49440"/>
                    <a:gd name="connsiteY16" fmla="*/ 17859 h 107156"/>
                    <a:gd name="connsiteX17" fmla="*/ 35719 w 49440"/>
                    <a:gd name="connsiteY17" fmla="*/ 14287 h 107156"/>
                    <a:gd name="connsiteX18" fmla="*/ 29766 w 49440"/>
                    <a:gd name="connsiteY18" fmla="*/ 5953 h 107156"/>
                    <a:gd name="connsiteX19" fmla="*/ 27385 w 49440"/>
                    <a:gd name="connsiteY19" fmla="*/ 2381 h 107156"/>
                    <a:gd name="connsiteX20" fmla="*/ 21432 w 49440"/>
                    <a:gd name="connsiteY20" fmla="*/ 0 h 107156"/>
                    <a:gd name="connsiteX21" fmla="*/ 19050 w 49440"/>
                    <a:gd name="connsiteY21" fmla="*/ 9525 h 107156"/>
                    <a:gd name="connsiteX22" fmla="*/ 13097 w 49440"/>
                    <a:gd name="connsiteY22" fmla="*/ 10716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40" h="107156">
                      <a:moveTo>
                        <a:pt x="13097" y="10716"/>
                      </a:moveTo>
                      <a:lnTo>
                        <a:pt x="13097" y="10716"/>
                      </a:lnTo>
                      <a:cubicBezTo>
                        <a:pt x="15081" y="15081"/>
                        <a:pt x="18455" y="19054"/>
                        <a:pt x="19050" y="23812"/>
                      </a:cubicBezTo>
                      <a:cubicBezTo>
                        <a:pt x="20765" y="37535"/>
                        <a:pt x="16228" y="39432"/>
                        <a:pt x="9525" y="48816"/>
                      </a:cubicBezTo>
                      <a:cubicBezTo>
                        <a:pt x="7862" y="51145"/>
                        <a:pt x="6350" y="53578"/>
                        <a:pt x="4763" y="55959"/>
                      </a:cubicBezTo>
                      <a:cubicBezTo>
                        <a:pt x="4366" y="57547"/>
                        <a:pt x="4090" y="59169"/>
                        <a:pt x="3572" y="60722"/>
                      </a:cubicBezTo>
                      <a:cubicBezTo>
                        <a:pt x="2896" y="62749"/>
                        <a:pt x="1672" y="64593"/>
                        <a:pt x="1191" y="66675"/>
                      </a:cubicBezTo>
                      <a:cubicBezTo>
                        <a:pt x="471" y="69793"/>
                        <a:pt x="397" y="73025"/>
                        <a:pt x="0" y="76200"/>
                      </a:cubicBezTo>
                      <a:cubicBezTo>
                        <a:pt x="794" y="78978"/>
                        <a:pt x="895" y="82057"/>
                        <a:pt x="2382" y="84534"/>
                      </a:cubicBezTo>
                      <a:cubicBezTo>
                        <a:pt x="3403" y="86235"/>
                        <a:pt x="5741" y="86703"/>
                        <a:pt x="7144" y="88106"/>
                      </a:cubicBezTo>
                      <a:cubicBezTo>
                        <a:pt x="8547" y="89509"/>
                        <a:pt x="9143" y="91659"/>
                        <a:pt x="10716" y="92869"/>
                      </a:cubicBezTo>
                      <a:cubicBezTo>
                        <a:pt x="24318" y="103332"/>
                        <a:pt x="18954" y="97036"/>
                        <a:pt x="30957" y="103584"/>
                      </a:cubicBezTo>
                      <a:cubicBezTo>
                        <a:pt x="32699" y="104534"/>
                        <a:pt x="34132" y="105965"/>
                        <a:pt x="35719" y="107156"/>
                      </a:cubicBezTo>
                      <a:cubicBezTo>
                        <a:pt x="37307" y="106362"/>
                        <a:pt x="39450" y="106219"/>
                        <a:pt x="40482" y="104775"/>
                      </a:cubicBezTo>
                      <a:cubicBezTo>
                        <a:pt x="41658" y="103128"/>
                        <a:pt x="41181" y="100785"/>
                        <a:pt x="41672" y="98822"/>
                      </a:cubicBezTo>
                      <a:cubicBezTo>
                        <a:pt x="41976" y="97604"/>
                        <a:pt x="42466" y="96441"/>
                        <a:pt x="42863" y="95250"/>
                      </a:cubicBezTo>
                      <a:cubicBezTo>
                        <a:pt x="42954" y="93484"/>
                        <a:pt x="58377" y="36421"/>
                        <a:pt x="41672" y="17859"/>
                      </a:cubicBezTo>
                      <a:cubicBezTo>
                        <a:pt x="40124" y="16139"/>
                        <a:pt x="37703" y="15478"/>
                        <a:pt x="35719" y="14287"/>
                      </a:cubicBezTo>
                      <a:cubicBezTo>
                        <a:pt x="30099" y="5858"/>
                        <a:pt x="37162" y="16308"/>
                        <a:pt x="29766" y="5953"/>
                      </a:cubicBezTo>
                      <a:cubicBezTo>
                        <a:pt x="28934" y="4789"/>
                        <a:pt x="28549" y="3213"/>
                        <a:pt x="27385" y="2381"/>
                      </a:cubicBezTo>
                      <a:cubicBezTo>
                        <a:pt x="25646" y="1139"/>
                        <a:pt x="23416" y="794"/>
                        <a:pt x="21432" y="0"/>
                      </a:cubicBezTo>
                      <a:cubicBezTo>
                        <a:pt x="18712" y="8156"/>
                        <a:pt x="21920" y="-1955"/>
                        <a:pt x="19050" y="9525"/>
                      </a:cubicBezTo>
                      <a:cubicBezTo>
                        <a:pt x="18746" y="10743"/>
                        <a:pt x="14089" y="10518"/>
                        <a:pt x="13097"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7" name="任意多边形: 形状 1106">
                  <a:extLst>
                    <a:ext uri="{FF2B5EF4-FFF2-40B4-BE49-F238E27FC236}">
                      <a16:creationId xmlns:a16="http://schemas.microsoft.com/office/drawing/2014/main" id="{B2A70037-33F4-913C-7646-954BA21C9430}"/>
                    </a:ext>
                  </a:extLst>
                </p:cNvPr>
                <p:cNvSpPr/>
                <p:nvPr/>
              </p:nvSpPr>
              <p:spPr>
                <a:xfrm rot="20194932">
                  <a:off x="875530" y="1097186"/>
                  <a:ext cx="81244" cy="3929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8" name="任意多边形: 形状 1107">
                  <a:extLst>
                    <a:ext uri="{FF2B5EF4-FFF2-40B4-BE49-F238E27FC236}">
                      <a16:creationId xmlns:a16="http://schemas.microsoft.com/office/drawing/2014/main" id="{09E80DED-F430-4B22-CE6E-7AB9E0F2C434}"/>
                    </a:ext>
                  </a:extLst>
                </p:cNvPr>
                <p:cNvSpPr/>
                <p:nvPr/>
              </p:nvSpPr>
              <p:spPr>
                <a:xfrm>
                  <a:off x="471244" y="1150164"/>
                  <a:ext cx="45719" cy="49569"/>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9" name="任意多边形: 形状 1108">
                  <a:extLst>
                    <a:ext uri="{FF2B5EF4-FFF2-40B4-BE49-F238E27FC236}">
                      <a16:creationId xmlns:a16="http://schemas.microsoft.com/office/drawing/2014/main" id="{F3CB5699-4325-CE16-D244-D4EB5531EF22}"/>
                    </a:ext>
                  </a:extLst>
                </p:cNvPr>
                <p:cNvSpPr/>
                <p:nvPr/>
              </p:nvSpPr>
              <p:spPr>
                <a:xfrm>
                  <a:off x="607140" y="1109245"/>
                  <a:ext cx="39290" cy="63103"/>
                </a:xfrm>
                <a:custGeom>
                  <a:avLst/>
                  <a:gdLst>
                    <a:gd name="connsiteX0" fmla="*/ 38100 w 39290"/>
                    <a:gd name="connsiteY0" fmla="*/ 0 h 63103"/>
                    <a:gd name="connsiteX1" fmla="*/ 38100 w 39290"/>
                    <a:gd name="connsiteY1" fmla="*/ 0 h 63103"/>
                    <a:gd name="connsiteX2" fmla="*/ 2381 w 39290"/>
                    <a:gd name="connsiteY2" fmla="*/ 9525 h 63103"/>
                    <a:gd name="connsiteX3" fmla="*/ 0 w 39290"/>
                    <a:gd name="connsiteY3" fmla="*/ 16669 h 63103"/>
                    <a:gd name="connsiteX4" fmla="*/ 9525 w 39290"/>
                    <a:gd name="connsiteY4" fmla="*/ 60722 h 63103"/>
                    <a:gd name="connsiteX5" fmla="*/ 13096 w 39290"/>
                    <a:gd name="connsiteY5" fmla="*/ 63103 h 63103"/>
                    <a:gd name="connsiteX6" fmla="*/ 29765 w 39290"/>
                    <a:gd name="connsiteY6" fmla="*/ 55960 h 63103"/>
                    <a:gd name="connsiteX7" fmla="*/ 33337 w 39290"/>
                    <a:gd name="connsiteY7" fmla="*/ 47625 h 63103"/>
                    <a:gd name="connsiteX8" fmla="*/ 38100 w 39290"/>
                    <a:gd name="connsiteY8" fmla="*/ 40481 h 63103"/>
                    <a:gd name="connsiteX9" fmla="*/ 39290 w 39290"/>
                    <a:gd name="connsiteY9" fmla="*/ 36910 h 63103"/>
                    <a:gd name="connsiteX10" fmla="*/ 38100 w 39290"/>
                    <a:gd name="connsiteY10" fmla="*/ 29766 h 63103"/>
                    <a:gd name="connsiteX11" fmla="*/ 36909 w 39290"/>
                    <a:gd name="connsiteY11" fmla="*/ 11906 h 63103"/>
                    <a:gd name="connsiteX12" fmla="*/ 32146 w 39290"/>
                    <a:gd name="connsiteY12" fmla="*/ 10716 h 63103"/>
                    <a:gd name="connsiteX13" fmla="*/ 38100 w 39290"/>
                    <a:gd name="connsiteY13" fmla="*/ 0 h 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 h="63103">
                      <a:moveTo>
                        <a:pt x="38100" y="0"/>
                      </a:moveTo>
                      <a:lnTo>
                        <a:pt x="38100" y="0"/>
                      </a:lnTo>
                      <a:cubicBezTo>
                        <a:pt x="21615" y="19233"/>
                        <a:pt x="42785" y="-1353"/>
                        <a:pt x="2381" y="9525"/>
                      </a:cubicBezTo>
                      <a:cubicBezTo>
                        <a:pt x="-43" y="10178"/>
                        <a:pt x="0" y="16669"/>
                        <a:pt x="0" y="16669"/>
                      </a:cubicBezTo>
                      <a:cubicBezTo>
                        <a:pt x="1976" y="45320"/>
                        <a:pt x="-4308" y="45352"/>
                        <a:pt x="9525" y="60722"/>
                      </a:cubicBezTo>
                      <a:cubicBezTo>
                        <a:pt x="10482" y="61785"/>
                        <a:pt x="11906" y="62309"/>
                        <a:pt x="13096" y="63103"/>
                      </a:cubicBezTo>
                      <a:cubicBezTo>
                        <a:pt x="18652" y="60722"/>
                        <a:pt x="24963" y="59632"/>
                        <a:pt x="29765" y="55960"/>
                      </a:cubicBezTo>
                      <a:cubicBezTo>
                        <a:pt x="32166" y="54124"/>
                        <a:pt x="31904" y="50286"/>
                        <a:pt x="33337" y="47625"/>
                      </a:cubicBezTo>
                      <a:cubicBezTo>
                        <a:pt x="34694" y="45105"/>
                        <a:pt x="36512" y="42862"/>
                        <a:pt x="38100" y="40481"/>
                      </a:cubicBezTo>
                      <a:cubicBezTo>
                        <a:pt x="38497" y="39291"/>
                        <a:pt x="39290" y="38165"/>
                        <a:pt x="39290" y="36910"/>
                      </a:cubicBezTo>
                      <a:cubicBezTo>
                        <a:pt x="39290" y="34496"/>
                        <a:pt x="38329" y="32169"/>
                        <a:pt x="38100" y="29766"/>
                      </a:cubicBezTo>
                      <a:cubicBezTo>
                        <a:pt x="37534" y="23826"/>
                        <a:pt x="38689" y="17601"/>
                        <a:pt x="36909" y="11906"/>
                      </a:cubicBezTo>
                      <a:cubicBezTo>
                        <a:pt x="36421" y="10344"/>
                        <a:pt x="33054" y="12078"/>
                        <a:pt x="32146" y="10716"/>
                      </a:cubicBezTo>
                      <a:cubicBezTo>
                        <a:pt x="31045" y="9065"/>
                        <a:pt x="37108" y="1786"/>
                        <a:pt x="3810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0" name="任意多边形: 形状 1109">
                  <a:extLst>
                    <a:ext uri="{FF2B5EF4-FFF2-40B4-BE49-F238E27FC236}">
                      <a16:creationId xmlns:a16="http://schemas.microsoft.com/office/drawing/2014/main" id="{08E5069A-8D5E-5BF1-A2A5-46B1E1290BDF}"/>
                    </a:ext>
                  </a:extLst>
                </p:cNvPr>
                <p:cNvSpPr/>
                <p:nvPr/>
              </p:nvSpPr>
              <p:spPr>
                <a:xfrm>
                  <a:off x="497211" y="1102154"/>
                  <a:ext cx="71634" cy="48858"/>
                </a:xfrm>
                <a:custGeom>
                  <a:avLst/>
                  <a:gdLst>
                    <a:gd name="connsiteX0" fmla="*/ 44084 w 71634"/>
                    <a:gd name="connsiteY0" fmla="*/ 42 h 48858"/>
                    <a:gd name="connsiteX1" fmla="*/ 44084 w 71634"/>
                    <a:gd name="connsiteY1" fmla="*/ 42 h 48858"/>
                    <a:gd name="connsiteX2" fmla="*/ 30987 w 71634"/>
                    <a:gd name="connsiteY2" fmla="*/ 8377 h 48858"/>
                    <a:gd name="connsiteX3" fmla="*/ 21462 w 71634"/>
                    <a:gd name="connsiteY3" fmla="*/ 11948 h 48858"/>
                    <a:gd name="connsiteX4" fmla="*/ 17890 w 71634"/>
                    <a:gd name="connsiteY4" fmla="*/ 15520 h 48858"/>
                    <a:gd name="connsiteX5" fmla="*/ 14318 w 71634"/>
                    <a:gd name="connsiteY5" fmla="*/ 17902 h 48858"/>
                    <a:gd name="connsiteX6" fmla="*/ 16699 w 71634"/>
                    <a:gd name="connsiteY6" fmla="*/ 22664 h 48858"/>
                    <a:gd name="connsiteX7" fmla="*/ 3602 w 71634"/>
                    <a:gd name="connsiteY7" fmla="*/ 30998 h 48858"/>
                    <a:gd name="connsiteX8" fmla="*/ 1221 w 71634"/>
                    <a:gd name="connsiteY8" fmla="*/ 33380 h 48858"/>
                    <a:gd name="connsiteX9" fmla="*/ 2412 w 71634"/>
                    <a:gd name="connsiteY9" fmla="*/ 42905 h 48858"/>
                    <a:gd name="connsiteX10" fmla="*/ 10746 w 71634"/>
                    <a:gd name="connsiteY10" fmla="*/ 46477 h 48858"/>
                    <a:gd name="connsiteX11" fmla="*/ 20271 w 71634"/>
                    <a:gd name="connsiteY11" fmla="*/ 48858 h 48858"/>
                    <a:gd name="connsiteX12" fmla="*/ 35749 w 71634"/>
                    <a:gd name="connsiteY12" fmla="*/ 40523 h 48858"/>
                    <a:gd name="connsiteX13" fmla="*/ 36940 w 71634"/>
                    <a:gd name="connsiteY13" fmla="*/ 35761 h 48858"/>
                    <a:gd name="connsiteX14" fmla="*/ 44084 w 71634"/>
                    <a:gd name="connsiteY14" fmla="*/ 17902 h 48858"/>
                    <a:gd name="connsiteX15" fmla="*/ 59562 w 71634"/>
                    <a:gd name="connsiteY15" fmla="*/ 11948 h 48858"/>
                    <a:gd name="connsiteX16" fmla="*/ 65515 w 71634"/>
                    <a:gd name="connsiteY16" fmla="*/ 10758 h 48858"/>
                    <a:gd name="connsiteX17" fmla="*/ 71468 w 71634"/>
                    <a:gd name="connsiteY17" fmla="*/ 4805 h 48858"/>
                    <a:gd name="connsiteX18" fmla="*/ 65515 w 71634"/>
                    <a:gd name="connsiteY18" fmla="*/ 3614 h 48858"/>
                    <a:gd name="connsiteX19" fmla="*/ 54799 w 71634"/>
                    <a:gd name="connsiteY19" fmla="*/ 7186 h 48858"/>
                    <a:gd name="connsiteX20" fmla="*/ 48846 w 71634"/>
                    <a:gd name="connsiteY20" fmla="*/ 42 h 48858"/>
                    <a:gd name="connsiteX21" fmla="*/ 44084 w 71634"/>
                    <a:gd name="connsiteY21" fmla="*/ 4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34" h="48858">
                      <a:moveTo>
                        <a:pt x="44084" y="42"/>
                      </a:moveTo>
                      <a:lnTo>
                        <a:pt x="44084" y="42"/>
                      </a:lnTo>
                      <a:cubicBezTo>
                        <a:pt x="39718" y="2820"/>
                        <a:pt x="35553" y="5942"/>
                        <a:pt x="30987" y="8377"/>
                      </a:cubicBezTo>
                      <a:cubicBezTo>
                        <a:pt x="21143" y="13627"/>
                        <a:pt x="31331" y="4899"/>
                        <a:pt x="21462" y="11948"/>
                      </a:cubicBezTo>
                      <a:cubicBezTo>
                        <a:pt x="20092" y="12927"/>
                        <a:pt x="19184" y="14442"/>
                        <a:pt x="17890" y="15520"/>
                      </a:cubicBezTo>
                      <a:cubicBezTo>
                        <a:pt x="16791" y="16436"/>
                        <a:pt x="15509" y="17108"/>
                        <a:pt x="14318" y="17902"/>
                      </a:cubicBezTo>
                      <a:cubicBezTo>
                        <a:pt x="15112" y="19489"/>
                        <a:pt x="16448" y="20907"/>
                        <a:pt x="16699" y="22664"/>
                      </a:cubicBezTo>
                      <a:cubicBezTo>
                        <a:pt x="17593" y="28918"/>
                        <a:pt x="4975" y="30449"/>
                        <a:pt x="3602" y="30998"/>
                      </a:cubicBezTo>
                      <a:cubicBezTo>
                        <a:pt x="2808" y="31792"/>
                        <a:pt x="1799" y="32417"/>
                        <a:pt x="1221" y="33380"/>
                      </a:cubicBezTo>
                      <a:cubicBezTo>
                        <a:pt x="-565" y="36358"/>
                        <a:pt x="-574" y="40251"/>
                        <a:pt x="2412" y="42905"/>
                      </a:cubicBezTo>
                      <a:cubicBezTo>
                        <a:pt x="4671" y="44913"/>
                        <a:pt x="7940" y="45355"/>
                        <a:pt x="10746" y="46477"/>
                      </a:cubicBezTo>
                      <a:cubicBezTo>
                        <a:pt x="14402" y="47939"/>
                        <a:pt x="16048" y="48013"/>
                        <a:pt x="20271" y="48858"/>
                      </a:cubicBezTo>
                      <a:cubicBezTo>
                        <a:pt x="25430" y="46080"/>
                        <a:pt x="31141" y="44143"/>
                        <a:pt x="35749" y="40523"/>
                      </a:cubicBezTo>
                      <a:cubicBezTo>
                        <a:pt x="37036" y="39512"/>
                        <a:pt x="36423" y="37313"/>
                        <a:pt x="36940" y="35761"/>
                      </a:cubicBezTo>
                      <a:cubicBezTo>
                        <a:pt x="37187" y="35021"/>
                        <a:pt x="43086" y="19000"/>
                        <a:pt x="44084" y="17902"/>
                      </a:cubicBezTo>
                      <a:cubicBezTo>
                        <a:pt x="48735" y="12786"/>
                        <a:pt x="53622" y="13028"/>
                        <a:pt x="59562" y="11948"/>
                      </a:cubicBezTo>
                      <a:cubicBezTo>
                        <a:pt x="61553" y="11586"/>
                        <a:pt x="63531" y="11155"/>
                        <a:pt x="65515" y="10758"/>
                      </a:cubicBezTo>
                      <a:cubicBezTo>
                        <a:pt x="65780" y="10582"/>
                        <a:pt x="72791" y="6569"/>
                        <a:pt x="71468" y="4805"/>
                      </a:cubicBezTo>
                      <a:cubicBezTo>
                        <a:pt x="70254" y="3186"/>
                        <a:pt x="67499" y="4011"/>
                        <a:pt x="65515" y="3614"/>
                      </a:cubicBezTo>
                      <a:cubicBezTo>
                        <a:pt x="61943" y="4805"/>
                        <a:pt x="56197" y="10682"/>
                        <a:pt x="54799" y="7186"/>
                      </a:cubicBezTo>
                      <a:cubicBezTo>
                        <a:pt x="52305" y="951"/>
                        <a:pt x="54238" y="1390"/>
                        <a:pt x="48846" y="42"/>
                      </a:cubicBezTo>
                      <a:cubicBezTo>
                        <a:pt x="48461" y="-54"/>
                        <a:pt x="44878" y="42"/>
                        <a:pt x="44084" y="4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1" name="任意多边形: 形状 1110">
                  <a:extLst>
                    <a:ext uri="{FF2B5EF4-FFF2-40B4-BE49-F238E27FC236}">
                      <a16:creationId xmlns:a16="http://schemas.microsoft.com/office/drawing/2014/main" id="{BD236F35-6D2D-F934-E035-2B9402FFC1DC}"/>
                    </a:ext>
                  </a:extLst>
                </p:cNvPr>
                <p:cNvSpPr/>
                <p:nvPr/>
              </p:nvSpPr>
              <p:spPr>
                <a:xfrm rot="935222">
                  <a:off x="570471" y="1047450"/>
                  <a:ext cx="71124" cy="4571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2" name="任意多边形: 形状 1111">
                  <a:extLst>
                    <a:ext uri="{FF2B5EF4-FFF2-40B4-BE49-F238E27FC236}">
                      <a16:creationId xmlns:a16="http://schemas.microsoft.com/office/drawing/2014/main" id="{89E4D259-B8AC-ADE7-2BB3-24D92F7FF274}"/>
                    </a:ext>
                  </a:extLst>
                </p:cNvPr>
                <p:cNvSpPr/>
                <p:nvPr/>
              </p:nvSpPr>
              <p:spPr>
                <a:xfrm>
                  <a:off x="526576" y="1140646"/>
                  <a:ext cx="39290" cy="63103"/>
                </a:xfrm>
                <a:custGeom>
                  <a:avLst/>
                  <a:gdLst>
                    <a:gd name="connsiteX0" fmla="*/ 38100 w 39290"/>
                    <a:gd name="connsiteY0" fmla="*/ 0 h 63103"/>
                    <a:gd name="connsiteX1" fmla="*/ 38100 w 39290"/>
                    <a:gd name="connsiteY1" fmla="*/ 0 h 63103"/>
                    <a:gd name="connsiteX2" fmla="*/ 2381 w 39290"/>
                    <a:gd name="connsiteY2" fmla="*/ 9525 h 63103"/>
                    <a:gd name="connsiteX3" fmla="*/ 0 w 39290"/>
                    <a:gd name="connsiteY3" fmla="*/ 16669 h 63103"/>
                    <a:gd name="connsiteX4" fmla="*/ 9525 w 39290"/>
                    <a:gd name="connsiteY4" fmla="*/ 60722 h 63103"/>
                    <a:gd name="connsiteX5" fmla="*/ 13096 w 39290"/>
                    <a:gd name="connsiteY5" fmla="*/ 63103 h 63103"/>
                    <a:gd name="connsiteX6" fmla="*/ 29765 w 39290"/>
                    <a:gd name="connsiteY6" fmla="*/ 55960 h 63103"/>
                    <a:gd name="connsiteX7" fmla="*/ 33337 w 39290"/>
                    <a:gd name="connsiteY7" fmla="*/ 47625 h 63103"/>
                    <a:gd name="connsiteX8" fmla="*/ 38100 w 39290"/>
                    <a:gd name="connsiteY8" fmla="*/ 40481 h 63103"/>
                    <a:gd name="connsiteX9" fmla="*/ 39290 w 39290"/>
                    <a:gd name="connsiteY9" fmla="*/ 36910 h 63103"/>
                    <a:gd name="connsiteX10" fmla="*/ 38100 w 39290"/>
                    <a:gd name="connsiteY10" fmla="*/ 29766 h 63103"/>
                    <a:gd name="connsiteX11" fmla="*/ 36909 w 39290"/>
                    <a:gd name="connsiteY11" fmla="*/ 11906 h 63103"/>
                    <a:gd name="connsiteX12" fmla="*/ 32146 w 39290"/>
                    <a:gd name="connsiteY12" fmla="*/ 10716 h 63103"/>
                    <a:gd name="connsiteX13" fmla="*/ 38100 w 39290"/>
                    <a:gd name="connsiteY13" fmla="*/ 0 h 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 h="63103">
                      <a:moveTo>
                        <a:pt x="38100" y="0"/>
                      </a:moveTo>
                      <a:lnTo>
                        <a:pt x="38100" y="0"/>
                      </a:lnTo>
                      <a:cubicBezTo>
                        <a:pt x="21615" y="19233"/>
                        <a:pt x="42785" y="-1353"/>
                        <a:pt x="2381" y="9525"/>
                      </a:cubicBezTo>
                      <a:cubicBezTo>
                        <a:pt x="-43" y="10178"/>
                        <a:pt x="0" y="16669"/>
                        <a:pt x="0" y="16669"/>
                      </a:cubicBezTo>
                      <a:cubicBezTo>
                        <a:pt x="1976" y="45320"/>
                        <a:pt x="-4308" y="45352"/>
                        <a:pt x="9525" y="60722"/>
                      </a:cubicBezTo>
                      <a:cubicBezTo>
                        <a:pt x="10482" y="61785"/>
                        <a:pt x="11906" y="62309"/>
                        <a:pt x="13096" y="63103"/>
                      </a:cubicBezTo>
                      <a:cubicBezTo>
                        <a:pt x="18652" y="60722"/>
                        <a:pt x="24963" y="59632"/>
                        <a:pt x="29765" y="55960"/>
                      </a:cubicBezTo>
                      <a:cubicBezTo>
                        <a:pt x="32166" y="54124"/>
                        <a:pt x="31904" y="50286"/>
                        <a:pt x="33337" y="47625"/>
                      </a:cubicBezTo>
                      <a:cubicBezTo>
                        <a:pt x="34694" y="45105"/>
                        <a:pt x="36512" y="42862"/>
                        <a:pt x="38100" y="40481"/>
                      </a:cubicBezTo>
                      <a:cubicBezTo>
                        <a:pt x="38497" y="39291"/>
                        <a:pt x="39290" y="38165"/>
                        <a:pt x="39290" y="36910"/>
                      </a:cubicBezTo>
                      <a:cubicBezTo>
                        <a:pt x="39290" y="34496"/>
                        <a:pt x="38329" y="32169"/>
                        <a:pt x="38100" y="29766"/>
                      </a:cubicBezTo>
                      <a:cubicBezTo>
                        <a:pt x="37534" y="23826"/>
                        <a:pt x="38689" y="17601"/>
                        <a:pt x="36909" y="11906"/>
                      </a:cubicBezTo>
                      <a:cubicBezTo>
                        <a:pt x="36421" y="10344"/>
                        <a:pt x="33054" y="12078"/>
                        <a:pt x="32146" y="10716"/>
                      </a:cubicBezTo>
                      <a:cubicBezTo>
                        <a:pt x="31045" y="9065"/>
                        <a:pt x="37108" y="1786"/>
                        <a:pt x="3810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3" name="任意多边形: 形状 1112">
                  <a:extLst>
                    <a:ext uri="{FF2B5EF4-FFF2-40B4-BE49-F238E27FC236}">
                      <a16:creationId xmlns:a16="http://schemas.microsoft.com/office/drawing/2014/main" id="{F1972E75-87A3-2F4C-52D9-869983AFC0AF}"/>
                    </a:ext>
                  </a:extLst>
                </p:cNvPr>
                <p:cNvSpPr/>
                <p:nvPr/>
              </p:nvSpPr>
              <p:spPr>
                <a:xfrm>
                  <a:off x="889188" y="1127861"/>
                  <a:ext cx="71634" cy="48858"/>
                </a:xfrm>
                <a:custGeom>
                  <a:avLst/>
                  <a:gdLst>
                    <a:gd name="connsiteX0" fmla="*/ 44084 w 71634"/>
                    <a:gd name="connsiteY0" fmla="*/ 42 h 48858"/>
                    <a:gd name="connsiteX1" fmla="*/ 44084 w 71634"/>
                    <a:gd name="connsiteY1" fmla="*/ 42 h 48858"/>
                    <a:gd name="connsiteX2" fmla="*/ 30987 w 71634"/>
                    <a:gd name="connsiteY2" fmla="*/ 8377 h 48858"/>
                    <a:gd name="connsiteX3" fmla="*/ 21462 w 71634"/>
                    <a:gd name="connsiteY3" fmla="*/ 11948 h 48858"/>
                    <a:gd name="connsiteX4" fmla="*/ 17890 w 71634"/>
                    <a:gd name="connsiteY4" fmla="*/ 15520 h 48858"/>
                    <a:gd name="connsiteX5" fmla="*/ 14318 w 71634"/>
                    <a:gd name="connsiteY5" fmla="*/ 17902 h 48858"/>
                    <a:gd name="connsiteX6" fmla="*/ 16699 w 71634"/>
                    <a:gd name="connsiteY6" fmla="*/ 22664 h 48858"/>
                    <a:gd name="connsiteX7" fmla="*/ 3602 w 71634"/>
                    <a:gd name="connsiteY7" fmla="*/ 30998 h 48858"/>
                    <a:gd name="connsiteX8" fmla="*/ 1221 w 71634"/>
                    <a:gd name="connsiteY8" fmla="*/ 33380 h 48858"/>
                    <a:gd name="connsiteX9" fmla="*/ 2412 w 71634"/>
                    <a:gd name="connsiteY9" fmla="*/ 42905 h 48858"/>
                    <a:gd name="connsiteX10" fmla="*/ 10746 w 71634"/>
                    <a:gd name="connsiteY10" fmla="*/ 46477 h 48858"/>
                    <a:gd name="connsiteX11" fmla="*/ 20271 w 71634"/>
                    <a:gd name="connsiteY11" fmla="*/ 48858 h 48858"/>
                    <a:gd name="connsiteX12" fmla="*/ 35749 w 71634"/>
                    <a:gd name="connsiteY12" fmla="*/ 40523 h 48858"/>
                    <a:gd name="connsiteX13" fmla="*/ 36940 w 71634"/>
                    <a:gd name="connsiteY13" fmla="*/ 35761 h 48858"/>
                    <a:gd name="connsiteX14" fmla="*/ 44084 w 71634"/>
                    <a:gd name="connsiteY14" fmla="*/ 17902 h 48858"/>
                    <a:gd name="connsiteX15" fmla="*/ 59562 w 71634"/>
                    <a:gd name="connsiteY15" fmla="*/ 11948 h 48858"/>
                    <a:gd name="connsiteX16" fmla="*/ 65515 w 71634"/>
                    <a:gd name="connsiteY16" fmla="*/ 10758 h 48858"/>
                    <a:gd name="connsiteX17" fmla="*/ 71468 w 71634"/>
                    <a:gd name="connsiteY17" fmla="*/ 4805 h 48858"/>
                    <a:gd name="connsiteX18" fmla="*/ 65515 w 71634"/>
                    <a:gd name="connsiteY18" fmla="*/ 3614 h 48858"/>
                    <a:gd name="connsiteX19" fmla="*/ 54799 w 71634"/>
                    <a:gd name="connsiteY19" fmla="*/ 7186 h 48858"/>
                    <a:gd name="connsiteX20" fmla="*/ 48846 w 71634"/>
                    <a:gd name="connsiteY20" fmla="*/ 42 h 48858"/>
                    <a:gd name="connsiteX21" fmla="*/ 44084 w 71634"/>
                    <a:gd name="connsiteY21" fmla="*/ 4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34" h="48858">
                      <a:moveTo>
                        <a:pt x="44084" y="42"/>
                      </a:moveTo>
                      <a:lnTo>
                        <a:pt x="44084" y="42"/>
                      </a:lnTo>
                      <a:cubicBezTo>
                        <a:pt x="39718" y="2820"/>
                        <a:pt x="35553" y="5942"/>
                        <a:pt x="30987" y="8377"/>
                      </a:cubicBezTo>
                      <a:cubicBezTo>
                        <a:pt x="21143" y="13627"/>
                        <a:pt x="31331" y="4899"/>
                        <a:pt x="21462" y="11948"/>
                      </a:cubicBezTo>
                      <a:cubicBezTo>
                        <a:pt x="20092" y="12927"/>
                        <a:pt x="19184" y="14442"/>
                        <a:pt x="17890" y="15520"/>
                      </a:cubicBezTo>
                      <a:cubicBezTo>
                        <a:pt x="16791" y="16436"/>
                        <a:pt x="15509" y="17108"/>
                        <a:pt x="14318" y="17902"/>
                      </a:cubicBezTo>
                      <a:cubicBezTo>
                        <a:pt x="15112" y="19489"/>
                        <a:pt x="16448" y="20907"/>
                        <a:pt x="16699" y="22664"/>
                      </a:cubicBezTo>
                      <a:cubicBezTo>
                        <a:pt x="17593" y="28918"/>
                        <a:pt x="4975" y="30449"/>
                        <a:pt x="3602" y="30998"/>
                      </a:cubicBezTo>
                      <a:cubicBezTo>
                        <a:pt x="2808" y="31792"/>
                        <a:pt x="1799" y="32417"/>
                        <a:pt x="1221" y="33380"/>
                      </a:cubicBezTo>
                      <a:cubicBezTo>
                        <a:pt x="-565" y="36358"/>
                        <a:pt x="-574" y="40251"/>
                        <a:pt x="2412" y="42905"/>
                      </a:cubicBezTo>
                      <a:cubicBezTo>
                        <a:pt x="4671" y="44913"/>
                        <a:pt x="7940" y="45355"/>
                        <a:pt x="10746" y="46477"/>
                      </a:cubicBezTo>
                      <a:cubicBezTo>
                        <a:pt x="14402" y="47939"/>
                        <a:pt x="16048" y="48013"/>
                        <a:pt x="20271" y="48858"/>
                      </a:cubicBezTo>
                      <a:cubicBezTo>
                        <a:pt x="25430" y="46080"/>
                        <a:pt x="31141" y="44143"/>
                        <a:pt x="35749" y="40523"/>
                      </a:cubicBezTo>
                      <a:cubicBezTo>
                        <a:pt x="37036" y="39512"/>
                        <a:pt x="36423" y="37313"/>
                        <a:pt x="36940" y="35761"/>
                      </a:cubicBezTo>
                      <a:cubicBezTo>
                        <a:pt x="37187" y="35021"/>
                        <a:pt x="43086" y="19000"/>
                        <a:pt x="44084" y="17902"/>
                      </a:cubicBezTo>
                      <a:cubicBezTo>
                        <a:pt x="48735" y="12786"/>
                        <a:pt x="53622" y="13028"/>
                        <a:pt x="59562" y="11948"/>
                      </a:cubicBezTo>
                      <a:cubicBezTo>
                        <a:pt x="61553" y="11586"/>
                        <a:pt x="63531" y="11155"/>
                        <a:pt x="65515" y="10758"/>
                      </a:cubicBezTo>
                      <a:cubicBezTo>
                        <a:pt x="65780" y="10582"/>
                        <a:pt x="72791" y="6569"/>
                        <a:pt x="71468" y="4805"/>
                      </a:cubicBezTo>
                      <a:cubicBezTo>
                        <a:pt x="70254" y="3186"/>
                        <a:pt x="67499" y="4011"/>
                        <a:pt x="65515" y="3614"/>
                      </a:cubicBezTo>
                      <a:cubicBezTo>
                        <a:pt x="61943" y="4805"/>
                        <a:pt x="56197" y="10682"/>
                        <a:pt x="54799" y="7186"/>
                      </a:cubicBezTo>
                      <a:cubicBezTo>
                        <a:pt x="52305" y="951"/>
                        <a:pt x="54238" y="1390"/>
                        <a:pt x="48846" y="42"/>
                      </a:cubicBezTo>
                      <a:cubicBezTo>
                        <a:pt x="48461" y="-54"/>
                        <a:pt x="44878" y="42"/>
                        <a:pt x="44084" y="4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4" name="任意多边形: 形状 1113">
                  <a:extLst>
                    <a:ext uri="{FF2B5EF4-FFF2-40B4-BE49-F238E27FC236}">
                      <a16:creationId xmlns:a16="http://schemas.microsoft.com/office/drawing/2014/main" id="{D1A36017-A164-5604-FF5C-8B81CE2E6013}"/>
                    </a:ext>
                  </a:extLst>
                </p:cNvPr>
                <p:cNvSpPr/>
                <p:nvPr/>
              </p:nvSpPr>
              <p:spPr>
                <a:xfrm>
                  <a:off x="947136" y="1125216"/>
                  <a:ext cx="53613" cy="4571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5" name="任意多边形: 形状 1114">
                  <a:extLst>
                    <a:ext uri="{FF2B5EF4-FFF2-40B4-BE49-F238E27FC236}">
                      <a16:creationId xmlns:a16="http://schemas.microsoft.com/office/drawing/2014/main" id="{876C1B0B-C58B-A3E8-2896-F7C543640EA8}"/>
                    </a:ext>
                  </a:extLst>
                </p:cNvPr>
                <p:cNvSpPr/>
                <p:nvPr/>
              </p:nvSpPr>
              <p:spPr>
                <a:xfrm rot="18466162">
                  <a:off x="481580" y="1199133"/>
                  <a:ext cx="54879" cy="31277"/>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6" name="任意多边形: 形状 1115">
                  <a:extLst>
                    <a:ext uri="{FF2B5EF4-FFF2-40B4-BE49-F238E27FC236}">
                      <a16:creationId xmlns:a16="http://schemas.microsoft.com/office/drawing/2014/main" id="{619DC5EE-F90C-4BBD-782F-AD35BC19B245}"/>
                    </a:ext>
                  </a:extLst>
                </p:cNvPr>
                <p:cNvSpPr/>
                <p:nvPr/>
              </p:nvSpPr>
              <p:spPr>
                <a:xfrm>
                  <a:off x="409566" y="1191091"/>
                  <a:ext cx="42770" cy="57971"/>
                </a:xfrm>
                <a:custGeom>
                  <a:avLst/>
                  <a:gdLst>
                    <a:gd name="connsiteX0" fmla="*/ 1868 w 42770"/>
                    <a:gd name="connsiteY0" fmla="*/ 821 h 57971"/>
                    <a:gd name="connsiteX1" fmla="*/ 1868 w 42770"/>
                    <a:gd name="connsiteY1" fmla="*/ 821 h 57971"/>
                    <a:gd name="connsiteX2" fmla="*/ 14965 w 42770"/>
                    <a:gd name="connsiteY2" fmla="*/ 2012 h 57971"/>
                    <a:gd name="connsiteX3" fmla="*/ 16155 w 42770"/>
                    <a:gd name="connsiteY3" fmla="*/ 30587 h 57971"/>
                    <a:gd name="connsiteX4" fmla="*/ 35205 w 42770"/>
                    <a:gd name="connsiteY4" fmla="*/ 40112 h 57971"/>
                    <a:gd name="connsiteX5" fmla="*/ 38777 w 42770"/>
                    <a:gd name="connsiteY5" fmla="*/ 55590 h 57971"/>
                    <a:gd name="connsiteX6" fmla="*/ 31633 w 42770"/>
                    <a:gd name="connsiteY6" fmla="*/ 57971 h 57971"/>
                    <a:gd name="connsiteX7" fmla="*/ 11393 w 42770"/>
                    <a:gd name="connsiteY7" fmla="*/ 56781 h 57971"/>
                    <a:gd name="connsiteX8" fmla="*/ 9011 w 42770"/>
                    <a:gd name="connsiteY8" fmla="*/ 50827 h 57971"/>
                    <a:gd name="connsiteX9" fmla="*/ 7821 w 42770"/>
                    <a:gd name="connsiteY9" fmla="*/ 40112 h 57971"/>
                    <a:gd name="connsiteX10" fmla="*/ 5440 w 42770"/>
                    <a:gd name="connsiteY10" fmla="*/ 49637 h 57971"/>
                    <a:gd name="connsiteX11" fmla="*/ 677 w 42770"/>
                    <a:gd name="connsiteY11" fmla="*/ 53209 h 57971"/>
                    <a:gd name="connsiteX12" fmla="*/ 1868 w 42770"/>
                    <a:gd name="connsiteY12" fmla="*/ 821 h 5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70" h="57971">
                      <a:moveTo>
                        <a:pt x="1868" y="821"/>
                      </a:moveTo>
                      <a:lnTo>
                        <a:pt x="1868" y="821"/>
                      </a:lnTo>
                      <a:cubicBezTo>
                        <a:pt x="6234" y="1218"/>
                        <a:pt x="13068" y="-1940"/>
                        <a:pt x="14965" y="2012"/>
                      </a:cubicBezTo>
                      <a:cubicBezTo>
                        <a:pt x="19090" y="10607"/>
                        <a:pt x="14588" y="21183"/>
                        <a:pt x="16155" y="30587"/>
                      </a:cubicBezTo>
                      <a:cubicBezTo>
                        <a:pt x="17806" y="40493"/>
                        <a:pt x="28157" y="39329"/>
                        <a:pt x="35205" y="40112"/>
                      </a:cubicBezTo>
                      <a:cubicBezTo>
                        <a:pt x="42586" y="41956"/>
                        <a:pt x="46000" y="41144"/>
                        <a:pt x="38777" y="55590"/>
                      </a:cubicBezTo>
                      <a:cubicBezTo>
                        <a:pt x="37654" y="57835"/>
                        <a:pt x="31633" y="57971"/>
                        <a:pt x="31633" y="57971"/>
                      </a:cubicBezTo>
                      <a:lnTo>
                        <a:pt x="11393" y="56781"/>
                      </a:lnTo>
                      <a:cubicBezTo>
                        <a:pt x="9355" y="56137"/>
                        <a:pt x="9459" y="52917"/>
                        <a:pt x="9011" y="50827"/>
                      </a:cubicBezTo>
                      <a:cubicBezTo>
                        <a:pt x="8258" y="47313"/>
                        <a:pt x="8218" y="43684"/>
                        <a:pt x="7821" y="40112"/>
                      </a:cubicBezTo>
                      <a:cubicBezTo>
                        <a:pt x="7783" y="40301"/>
                        <a:pt x="6402" y="48483"/>
                        <a:pt x="5440" y="49637"/>
                      </a:cubicBezTo>
                      <a:cubicBezTo>
                        <a:pt x="4170" y="51162"/>
                        <a:pt x="1778" y="54860"/>
                        <a:pt x="677" y="53209"/>
                      </a:cubicBezTo>
                      <a:cubicBezTo>
                        <a:pt x="-1304" y="50237"/>
                        <a:pt x="1670" y="9552"/>
                        <a:pt x="1868" y="82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7" name="任意多边形: 形状 1116">
                  <a:extLst>
                    <a:ext uri="{FF2B5EF4-FFF2-40B4-BE49-F238E27FC236}">
                      <a16:creationId xmlns:a16="http://schemas.microsoft.com/office/drawing/2014/main" id="{08C91391-ADF1-65D1-E74D-B9A3F5D1BAF6}"/>
                    </a:ext>
                  </a:extLst>
                </p:cNvPr>
                <p:cNvSpPr/>
                <p:nvPr/>
              </p:nvSpPr>
              <p:spPr>
                <a:xfrm>
                  <a:off x="946835" y="1242234"/>
                  <a:ext cx="58340" cy="46434"/>
                </a:xfrm>
                <a:custGeom>
                  <a:avLst/>
                  <a:gdLst>
                    <a:gd name="connsiteX0" fmla="*/ 10715 w 58340"/>
                    <a:gd name="connsiteY0" fmla="*/ 10716 h 46434"/>
                    <a:gd name="connsiteX1" fmla="*/ 10715 w 58340"/>
                    <a:gd name="connsiteY1" fmla="*/ 10716 h 46434"/>
                    <a:gd name="connsiteX2" fmla="*/ 38100 w 58340"/>
                    <a:gd name="connsiteY2" fmla="*/ 8334 h 46434"/>
                    <a:gd name="connsiteX3" fmla="*/ 42862 w 58340"/>
                    <a:gd name="connsiteY3" fmla="*/ 4763 h 46434"/>
                    <a:gd name="connsiteX4" fmla="*/ 50006 w 58340"/>
                    <a:gd name="connsiteY4" fmla="*/ 0 h 46434"/>
                    <a:gd name="connsiteX5" fmla="*/ 55959 w 58340"/>
                    <a:gd name="connsiteY5" fmla="*/ 2381 h 46434"/>
                    <a:gd name="connsiteX6" fmla="*/ 57150 w 58340"/>
                    <a:gd name="connsiteY6" fmla="*/ 7144 h 46434"/>
                    <a:gd name="connsiteX7" fmla="*/ 58340 w 58340"/>
                    <a:gd name="connsiteY7" fmla="*/ 10716 h 46434"/>
                    <a:gd name="connsiteX8" fmla="*/ 57150 w 58340"/>
                    <a:gd name="connsiteY8" fmla="*/ 33338 h 46434"/>
                    <a:gd name="connsiteX9" fmla="*/ 55959 w 58340"/>
                    <a:gd name="connsiteY9" fmla="*/ 39291 h 46434"/>
                    <a:gd name="connsiteX10" fmla="*/ 52387 w 58340"/>
                    <a:gd name="connsiteY10" fmla="*/ 42863 h 46434"/>
                    <a:gd name="connsiteX11" fmla="*/ 44053 w 58340"/>
                    <a:gd name="connsiteY11" fmla="*/ 46434 h 46434"/>
                    <a:gd name="connsiteX12" fmla="*/ 3572 w 58340"/>
                    <a:gd name="connsiteY12" fmla="*/ 45244 h 46434"/>
                    <a:gd name="connsiteX13" fmla="*/ 1190 w 58340"/>
                    <a:gd name="connsiteY13" fmla="*/ 42863 h 46434"/>
                    <a:gd name="connsiteX14" fmla="*/ 0 w 58340"/>
                    <a:gd name="connsiteY14" fmla="*/ 36909 h 46434"/>
                    <a:gd name="connsiteX15" fmla="*/ 8334 w 58340"/>
                    <a:gd name="connsiteY15" fmla="*/ 17859 h 46434"/>
                    <a:gd name="connsiteX16" fmla="*/ 11906 w 58340"/>
                    <a:gd name="connsiteY16" fmla="*/ 16669 h 46434"/>
                    <a:gd name="connsiteX17" fmla="*/ 16668 w 58340"/>
                    <a:gd name="connsiteY17" fmla="*/ 13097 h 46434"/>
                    <a:gd name="connsiteX18" fmla="*/ 20240 w 58340"/>
                    <a:gd name="connsiteY18" fmla="*/ 10716 h 46434"/>
                    <a:gd name="connsiteX19" fmla="*/ 10715 w 58340"/>
                    <a:gd name="connsiteY19" fmla="*/ 10716 h 4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340" h="46434">
                      <a:moveTo>
                        <a:pt x="10715" y="10716"/>
                      </a:moveTo>
                      <a:lnTo>
                        <a:pt x="10715" y="10716"/>
                      </a:lnTo>
                      <a:cubicBezTo>
                        <a:pt x="19843" y="9922"/>
                        <a:pt x="30769" y="13831"/>
                        <a:pt x="38100" y="8334"/>
                      </a:cubicBezTo>
                      <a:cubicBezTo>
                        <a:pt x="39687" y="7144"/>
                        <a:pt x="41237" y="5901"/>
                        <a:pt x="42862" y="4763"/>
                      </a:cubicBezTo>
                      <a:cubicBezTo>
                        <a:pt x="45207" y="3122"/>
                        <a:pt x="50006" y="0"/>
                        <a:pt x="50006" y="0"/>
                      </a:cubicBezTo>
                      <a:cubicBezTo>
                        <a:pt x="51990" y="794"/>
                        <a:pt x="54448" y="870"/>
                        <a:pt x="55959" y="2381"/>
                      </a:cubicBezTo>
                      <a:cubicBezTo>
                        <a:pt x="57116" y="3538"/>
                        <a:pt x="56700" y="5570"/>
                        <a:pt x="57150" y="7144"/>
                      </a:cubicBezTo>
                      <a:cubicBezTo>
                        <a:pt x="57495" y="8351"/>
                        <a:pt x="57943" y="9525"/>
                        <a:pt x="58340" y="10716"/>
                      </a:cubicBezTo>
                      <a:cubicBezTo>
                        <a:pt x="57943" y="18257"/>
                        <a:pt x="57777" y="25813"/>
                        <a:pt x="57150" y="33338"/>
                      </a:cubicBezTo>
                      <a:cubicBezTo>
                        <a:pt x="56982" y="35355"/>
                        <a:pt x="56864" y="37481"/>
                        <a:pt x="55959" y="39291"/>
                      </a:cubicBezTo>
                      <a:cubicBezTo>
                        <a:pt x="55206" y="40797"/>
                        <a:pt x="53757" y="41884"/>
                        <a:pt x="52387" y="42863"/>
                      </a:cubicBezTo>
                      <a:cubicBezTo>
                        <a:pt x="49811" y="44703"/>
                        <a:pt x="46969" y="45463"/>
                        <a:pt x="44053" y="46434"/>
                      </a:cubicBezTo>
                      <a:cubicBezTo>
                        <a:pt x="30559" y="46037"/>
                        <a:pt x="17025" y="46365"/>
                        <a:pt x="3572" y="45244"/>
                      </a:cubicBezTo>
                      <a:cubicBezTo>
                        <a:pt x="2453" y="45151"/>
                        <a:pt x="1632" y="43895"/>
                        <a:pt x="1190" y="42863"/>
                      </a:cubicBezTo>
                      <a:cubicBezTo>
                        <a:pt x="393" y="41003"/>
                        <a:pt x="397" y="38894"/>
                        <a:pt x="0" y="36909"/>
                      </a:cubicBezTo>
                      <a:cubicBezTo>
                        <a:pt x="2197" y="23726"/>
                        <a:pt x="-1072" y="23738"/>
                        <a:pt x="8334" y="17859"/>
                      </a:cubicBezTo>
                      <a:cubicBezTo>
                        <a:pt x="9398" y="17194"/>
                        <a:pt x="10715" y="17066"/>
                        <a:pt x="11906" y="16669"/>
                      </a:cubicBezTo>
                      <a:cubicBezTo>
                        <a:pt x="13493" y="15478"/>
                        <a:pt x="15053" y="14250"/>
                        <a:pt x="16668" y="13097"/>
                      </a:cubicBezTo>
                      <a:cubicBezTo>
                        <a:pt x="17832" y="12265"/>
                        <a:pt x="20880" y="11996"/>
                        <a:pt x="20240" y="10716"/>
                      </a:cubicBezTo>
                      <a:cubicBezTo>
                        <a:pt x="19530" y="9296"/>
                        <a:pt x="12302" y="10716"/>
                        <a:pt x="10715"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8" name="任意多边形: 形状 1117">
                  <a:extLst>
                    <a:ext uri="{FF2B5EF4-FFF2-40B4-BE49-F238E27FC236}">
                      <a16:creationId xmlns:a16="http://schemas.microsoft.com/office/drawing/2014/main" id="{2A8F0903-B7EF-A825-B4DE-DE54327CDD3B}"/>
                    </a:ext>
                  </a:extLst>
                </p:cNvPr>
                <p:cNvSpPr/>
                <p:nvPr/>
              </p:nvSpPr>
              <p:spPr>
                <a:xfrm>
                  <a:off x="435255" y="1200103"/>
                  <a:ext cx="61196" cy="33338"/>
                </a:xfrm>
                <a:custGeom>
                  <a:avLst/>
                  <a:gdLst>
                    <a:gd name="connsiteX0" fmla="*/ 31599 w 61196"/>
                    <a:gd name="connsiteY0" fmla="*/ 10716 h 33338"/>
                    <a:gd name="connsiteX1" fmla="*/ 31599 w 61196"/>
                    <a:gd name="connsiteY1" fmla="*/ 10716 h 33338"/>
                    <a:gd name="connsiteX2" fmla="*/ 23265 w 61196"/>
                    <a:gd name="connsiteY2" fmla="*/ 17859 h 33338"/>
                    <a:gd name="connsiteX3" fmla="*/ 7787 w 61196"/>
                    <a:gd name="connsiteY3" fmla="*/ 13097 h 33338"/>
                    <a:gd name="connsiteX4" fmla="*/ 3024 w 61196"/>
                    <a:gd name="connsiteY4" fmla="*/ 21431 h 33338"/>
                    <a:gd name="connsiteX5" fmla="*/ 10168 w 61196"/>
                    <a:gd name="connsiteY5" fmla="*/ 22622 h 33338"/>
                    <a:gd name="connsiteX6" fmla="*/ 13740 w 61196"/>
                    <a:gd name="connsiteY6" fmla="*/ 23813 h 33338"/>
                    <a:gd name="connsiteX7" fmla="*/ 17312 w 61196"/>
                    <a:gd name="connsiteY7" fmla="*/ 30956 h 33338"/>
                    <a:gd name="connsiteX8" fmla="*/ 29218 w 61196"/>
                    <a:gd name="connsiteY8" fmla="*/ 33338 h 33338"/>
                    <a:gd name="connsiteX9" fmla="*/ 38743 w 61196"/>
                    <a:gd name="connsiteY9" fmla="*/ 32147 h 33338"/>
                    <a:gd name="connsiteX10" fmla="*/ 41124 w 61196"/>
                    <a:gd name="connsiteY10" fmla="*/ 28575 h 33338"/>
                    <a:gd name="connsiteX11" fmla="*/ 44696 w 61196"/>
                    <a:gd name="connsiteY11" fmla="*/ 23813 h 33338"/>
                    <a:gd name="connsiteX12" fmla="*/ 49458 w 61196"/>
                    <a:gd name="connsiteY12" fmla="*/ 21431 h 33338"/>
                    <a:gd name="connsiteX13" fmla="*/ 55412 w 61196"/>
                    <a:gd name="connsiteY13" fmla="*/ 17859 h 33338"/>
                    <a:gd name="connsiteX14" fmla="*/ 58983 w 61196"/>
                    <a:gd name="connsiteY14" fmla="*/ 2381 h 33338"/>
                    <a:gd name="connsiteX15" fmla="*/ 48268 w 61196"/>
                    <a:gd name="connsiteY15" fmla="*/ 1191 h 33338"/>
                    <a:gd name="connsiteX16" fmla="*/ 41124 w 61196"/>
                    <a:gd name="connsiteY16" fmla="*/ 0 h 33338"/>
                    <a:gd name="connsiteX17" fmla="*/ 31599 w 61196"/>
                    <a:gd name="connsiteY17" fmla="*/ 10716 h 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6" h="33338">
                      <a:moveTo>
                        <a:pt x="31599" y="10716"/>
                      </a:moveTo>
                      <a:lnTo>
                        <a:pt x="31599" y="10716"/>
                      </a:lnTo>
                      <a:cubicBezTo>
                        <a:pt x="28821" y="13097"/>
                        <a:pt x="26757" y="16768"/>
                        <a:pt x="23265" y="17859"/>
                      </a:cubicBezTo>
                      <a:cubicBezTo>
                        <a:pt x="15634" y="20244"/>
                        <a:pt x="12632" y="16731"/>
                        <a:pt x="7787" y="13097"/>
                      </a:cubicBezTo>
                      <a:cubicBezTo>
                        <a:pt x="4788" y="13697"/>
                        <a:pt x="-4847" y="13561"/>
                        <a:pt x="3024" y="21431"/>
                      </a:cubicBezTo>
                      <a:cubicBezTo>
                        <a:pt x="4731" y="23138"/>
                        <a:pt x="7811" y="22098"/>
                        <a:pt x="10168" y="22622"/>
                      </a:cubicBezTo>
                      <a:cubicBezTo>
                        <a:pt x="11393" y="22894"/>
                        <a:pt x="12549" y="23416"/>
                        <a:pt x="13740" y="23813"/>
                      </a:cubicBezTo>
                      <a:cubicBezTo>
                        <a:pt x="14252" y="25348"/>
                        <a:pt x="15524" y="30211"/>
                        <a:pt x="17312" y="30956"/>
                      </a:cubicBezTo>
                      <a:cubicBezTo>
                        <a:pt x="21048" y="32513"/>
                        <a:pt x="29218" y="33338"/>
                        <a:pt x="29218" y="33338"/>
                      </a:cubicBezTo>
                      <a:cubicBezTo>
                        <a:pt x="32393" y="32941"/>
                        <a:pt x="35772" y="33335"/>
                        <a:pt x="38743" y="32147"/>
                      </a:cubicBezTo>
                      <a:cubicBezTo>
                        <a:pt x="40072" y="31616"/>
                        <a:pt x="40292" y="29739"/>
                        <a:pt x="41124" y="28575"/>
                      </a:cubicBezTo>
                      <a:cubicBezTo>
                        <a:pt x="42277" y="26960"/>
                        <a:pt x="43189" y="25104"/>
                        <a:pt x="44696" y="23813"/>
                      </a:cubicBezTo>
                      <a:cubicBezTo>
                        <a:pt x="46044" y="22658"/>
                        <a:pt x="47907" y="22293"/>
                        <a:pt x="49458" y="21431"/>
                      </a:cubicBezTo>
                      <a:cubicBezTo>
                        <a:pt x="51481" y="20307"/>
                        <a:pt x="53427" y="19050"/>
                        <a:pt x="55412" y="17859"/>
                      </a:cubicBezTo>
                      <a:cubicBezTo>
                        <a:pt x="57346" y="14958"/>
                        <a:pt x="64879" y="7098"/>
                        <a:pt x="58983" y="2381"/>
                      </a:cubicBezTo>
                      <a:cubicBezTo>
                        <a:pt x="56177" y="136"/>
                        <a:pt x="51830" y="1666"/>
                        <a:pt x="48268" y="1191"/>
                      </a:cubicBezTo>
                      <a:cubicBezTo>
                        <a:pt x="45875" y="872"/>
                        <a:pt x="43505" y="397"/>
                        <a:pt x="41124" y="0"/>
                      </a:cubicBezTo>
                      <a:cubicBezTo>
                        <a:pt x="27696" y="2984"/>
                        <a:pt x="33186" y="8930"/>
                        <a:pt x="31599"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9" name="任意多边形: 形状 1118">
                  <a:extLst>
                    <a:ext uri="{FF2B5EF4-FFF2-40B4-BE49-F238E27FC236}">
                      <a16:creationId xmlns:a16="http://schemas.microsoft.com/office/drawing/2014/main" id="{67B7DAD8-3801-1AC7-58D5-854A2A9F5C11}"/>
                    </a:ext>
                  </a:extLst>
                </p:cNvPr>
                <p:cNvSpPr/>
                <p:nvPr/>
              </p:nvSpPr>
              <p:spPr>
                <a:xfrm>
                  <a:off x="890588" y="1242696"/>
                  <a:ext cx="66192" cy="87499"/>
                </a:xfrm>
                <a:custGeom>
                  <a:avLst/>
                  <a:gdLst>
                    <a:gd name="connsiteX0" fmla="*/ 0 w 66192"/>
                    <a:gd name="connsiteY0" fmla="*/ 50323 h 87499"/>
                    <a:gd name="connsiteX1" fmla="*/ 0 w 66192"/>
                    <a:gd name="connsiteY1" fmla="*/ 50323 h 87499"/>
                    <a:gd name="connsiteX2" fmla="*/ 9525 w 66192"/>
                    <a:gd name="connsiteY2" fmla="*/ 56276 h 87499"/>
                    <a:gd name="connsiteX3" fmla="*/ 17859 w 66192"/>
                    <a:gd name="connsiteY3" fmla="*/ 57467 h 87499"/>
                    <a:gd name="connsiteX4" fmla="*/ 23812 w 66192"/>
                    <a:gd name="connsiteY4" fmla="*/ 68182 h 87499"/>
                    <a:gd name="connsiteX5" fmla="*/ 30956 w 66192"/>
                    <a:gd name="connsiteY5" fmla="*/ 76517 h 87499"/>
                    <a:gd name="connsiteX6" fmla="*/ 33337 w 66192"/>
                    <a:gd name="connsiteY6" fmla="*/ 81279 h 87499"/>
                    <a:gd name="connsiteX7" fmla="*/ 38100 w 66192"/>
                    <a:gd name="connsiteY7" fmla="*/ 82470 h 87499"/>
                    <a:gd name="connsiteX8" fmla="*/ 39290 w 66192"/>
                    <a:gd name="connsiteY8" fmla="*/ 87232 h 87499"/>
                    <a:gd name="connsiteX9" fmla="*/ 54768 w 66192"/>
                    <a:gd name="connsiteY9" fmla="*/ 84851 h 87499"/>
                    <a:gd name="connsiteX10" fmla="*/ 48815 w 66192"/>
                    <a:gd name="connsiteY10" fmla="*/ 82470 h 87499"/>
                    <a:gd name="connsiteX11" fmla="*/ 45243 w 66192"/>
                    <a:gd name="connsiteY11" fmla="*/ 76517 h 87499"/>
                    <a:gd name="connsiteX12" fmla="*/ 42862 w 66192"/>
                    <a:gd name="connsiteY12" fmla="*/ 74135 h 87499"/>
                    <a:gd name="connsiteX13" fmla="*/ 50006 w 66192"/>
                    <a:gd name="connsiteY13" fmla="*/ 53895 h 87499"/>
                    <a:gd name="connsiteX14" fmla="*/ 55959 w 66192"/>
                    <a:gd name="connsiteY14" fmla="*/ 52704 h 87499"/>
                    <a:gd name="connsiteX15" fmla="*/ 60721 w 66192"/>
                    <a:gd name="connsiteY15" fmla="*/ 49132 h 87499"/>
                    <a:gd name="connsiteX16" fmla="*/ 57150 w 66192"/>
                    <a:gd name="connsiteY16" fmla="*/ 41988 h 87499"/>
                    <a:gd name="connsiteX17" fmla="*/ 38100 w 66192"/>
                    <a:gd name="connsiteY17" fmla="*/ 38417 h 87499"/>
                    <a:gd name="connsiteX18" fmla="*/ 39290 w 66192"/>
                    <a:gd name="connsiteY18" fmla="*/ 27701 h 87499"/>
                    <a:gd name="connsiteX19" fmla="*/ 42862 w 66192"/>
                    <a:gd name="connsiteY19" fmla="*/ 25320 h 87499"/>
                    <a:gd name="connsiteX20" fmla="*/ 47625 w 66192"/>
                    <a:gd name="connsiteY20" fmla="*/ 19367 h 87499"/>
                    <a:gd name="connsiteX21" fmla="*/ 59531 w 66192"/>
                    <a:gd name="connsiteY21" fmla="*/ 14604 h 87499"/>
                    <a:gd name="connsiteX22" fmla="*/ 64293 w 66192"/>
                    <a:gd name="connsiteY22" fmla="*/ 6270 h 87499"/>
                    <a:gd name="connsiteX23" fmla="*/ 65484 w 66192"/>
                    <a:gd name="connsiteY23" fmla="*/ 317 h 87499"/>
                    <a:gd name="connsiteX24" fmla="*/ 48815 w 66192"/>
                    <a:gd name="connsiteY24" fmla="*/ 2698 h 87499"/>
                    <a:gd name="connsiteX25" fmla="*/ 42862 w 66192"/>
                    <a:gd name="connsiteY25" fmla="*/ 6270 h 87499"/>
                    <a:gd name="connsiteX26" fmla="*/ 35718 w 66192"/>
                    <a:gd name="connsiteY26" fmla="*/ 14604 h 87499"/>
                    <a:gd name="connsiteX27" fmla="*/ 32146 w 66192"/>
                    <a:gd name="connsiteY27" fmla="*/ 19367 h 87499"/>
                    <a:gd name="connsiteX28" fmla="*/ 30956 w 66192"/>
                    <a:gd name="connsiteY28" fmla="*/ 24129 h 87499"/>
                    <a:gd name="connsiteX29" fmla="*/ 27384 w 66192"/>
                    <a:gd name="connsiteY29" fmla="*/ 28892 h 87499"/>
                    <a:gd name="connsiteX30" fmla="*/ 25003 w 66192"/>
                    <a:gd name="connsiteY30" fmla="*/ 32463 h 87499"/>
                    <a:gd name="connsiteX31" fmla="*/ 21431 w 66192"/>
                    <a:gd name="connsiteY31" fmla="*/ 34845 h 87499"/>
                    <a:gd name="connsiteX32" fmla="*/ 16668 w 66192"/>
                    <a:gd name="connsiteY32" fmla="*/ 37226 h 87499"/>
                    <a:gd name="connsiteX33" fmla="*/ 11906 w 66192"/>
                    <a:gd name="connsiteY33" fmla="*/ 38417 h 87499"/>
                    <a:gd name="connsiteX34" fmla="*/ 8334 w 66192"/>
                    <a:gd name="connsiteY34" fmla="*/ 39607 h 87499"/>
                    <a:gd name="connsiteX35" fmla="*/ 7143 w 66192"/>
                    <a:gd name="connsiteY35" fmla="*/ 43179 h 87499"/>
                    <a:gd name="connsiteX36" fmla="*/ 0 w 66192"/>
                    <a:gd name="connsiteY36" fmla="*/ 50323 h 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92" h="87499">
                      <a:moveTo>
                        <a:pt x="0" y="50323"/>
                      </a:moveTo>
                      <a:lnTo>
                        <a:pt x="0" y="50323"/>
                      </a:lnTo>
                      <a:cubicBezTo>
                        <a:pt x="3175" y="52307"/>
                        <a:pt x="6049" y="54885"/>
                        <a:pt x="9525" y="56276"/>
                      </a:cubicBezTo>
                      <a:cubicBezTo>
                        <a:pt x="12130" y="57318"/>
                        <a:pt x="15492" y="55960"/>
                        <a:pt x="17859" y="57467"/>
                      </a:cubicBezTo>
                      <a:cubicBezTo>
                        <a:pt x="24445" y="61658"/>
                        <a:pt x="21221" y="63648"/>
                        <a:pt x="23812" y="68182"/>
                      </a:cubicBezTo>
                      <a:cubicBezTo>
                        <a:pt x="29642" y="78384"/>
                        <a:pt x="24922" y="68070"/>
                        <a:pt x="30956" y="76517"/>
                      </a:cubicBezTo>
                      <a:cubicBezTo>
                        <a:pt x="31988" y="77961"/>
                        <a:pt x="31974" y="80143"/>
                        <a:pt x="33337" y="81279"/>
                      </a:cubicBezTo>
                      <a:cubicBezTo>
                        <a:pt x="34594" y="82327"/>
                        <a:pt x="36512" y="82073"/>
                        <a:pt x="38100" y="82470"/>
                      </a:cubicBezTo>
                      <a:cubicBezTo>
                        <a:pt x="38497" y="84057"/>
                        <a:pt x="37670" y="87001"/>
                        <a:pt x="39290" y="87232"/>
                      </a:cubicBezTo>
                      <a:cubicBezTo>
                        <a:pt x="44458" y="87970"/>
                        <a:pt x="50099" y="87185"/>
                        <a:pt x="54768" y="84851"/>
                      </a:cubicBezTo>
                      <a:cubicBezTo>
                        <a:pt x="56680" y="83895"/>
                        <a:pt x="50799" y="83264"/>
                        <a:pt x="48815" y="82470"/>
                      </a:cubicBezTo>
                      <a:cubicBezTo>
                        <a:pt x="42781" y="76434"/>
                        <a:pt x="49880" y="84245"/>
                        <a:pt x="45243" y="76517"/>
                      </a:cubicBezTo>
                      <a:cubicBezTo>
                        <a:pt x="44665" y="75554"/>
                        <a:pt x="43656" y="74929"/>
                        <a:pt x="42862" y="74135"/>
                      </a:cubicBezTo>
                      <a:cubicBezTo>
                        <a:pt x="44681" y="60494"/>
                        <a:pt x="40107" y="57195"/>
                        <a:pt x="50006" y="53895"/>
                      </a:cubicBezTo>
                      <a:cubicBezTo>
                        <a:pt x="51926" y="53255"/>
                        <a:pt x="53975" y="53101"/>
                        <a:pt x="55959" y="52704"/>
                      </a:cubicBezTo>
                      <a:cubicBezTo>
                        <a:pt x="57546" y="51513"/>
                        <a:pt x="60502" y="51104"/>
                        <a:pt x="60721" y="49132"/>
                      </a:cubicBezTo>
                      <a:cubicBezTo>
                        <a:pt x="61015" y="46486"/>
                        <a:pt x="58903" y="43992"/>
                        <a:pt x="57150" y="41988"/>
                      </a:cubicBezTo>
                      <a:cubicBezTo>
                        <a:pt x="53597" y="37927"/>
                        <a:pt x="39390" y="38524"/>
                        <a:pt x="38100" y="38417"/>
                      </a:cubicBezTo>
                      <a:cubicBezTo>
                        <a:pt x="38497" y="34845"/>
                        <a:pt x="38062" y="31079"/>
                        <a:pt x="39290" y="27701"/>
                      </a:cubicBezTo>
                      <a:cubicBezTo>
                        <a:pt x="39779" y="26356"/>
                        <a:pt x="41850" y="26332"/>
                        <a:pt x="42862" y="25320"/>
                      </a:cubicBezTo>
                      <a:cubicBezTo>
                        <a:pt x="46053" y="22129"/>
                        <a:pt x="44084" y="21728"/>
                        <a:pt x="47625" y="19367"/>
                      </a:cubicBezTo>
                      <a:cubicBezTo>
                        <a:pt x="51133" y="17028"/>
                        <a:pt x="55652" y="15897"/>
                        <a:pt x="59531" y="14604"/>
                      </a:cubicBezTo>
                      <a:cubicBezTo>
                        <a:pt x="64026" y="10109"/>
                        <a:pt x="62922" y="12438"/>
                        <a:pt x="64293" y="6270"/>
                      </a:cubicBezTo>
                      <a:cubicBezTo>
                        <a:pt x="64732" y="4295"/>
                        <a:pt x="67456" y="772"/>
                        <a:pt x="65484" y="317"/>
                      </a:cubicBezTo>
                      <a:cubicBezTo>
                        <a:pt x="60015" y="-945"/>
                        <a:pt x="54371" y="1904"/>
                        <a:pt x="48815" y="2698"/>
                      </a:cubicBezTo>
                      <a:cubicBezTo>
                        <a:pt x="46831" y="3889"/>
                        <a:pt x="44498" y="4634"/>
                        <a:pt x="42862" y="6270"/>
                      </a:cubicBezTo>
                      <a:cubicBezTo>
                        <a:pt x="29941" y="19191"/>
                        <a:pt x="46541" y="7389"/>
                        <a:pt x="35718" y="14604"/>
                      </a:cubicBezTo>
                      <a:cubicBezTo>
                        <a:pt x="34527" y="16192"/>
                        <a:pt x="33033" y="17592"/>
                        <a:pt x="32146" y="19367"/>
                      </a:cubicBezTo>
                      <a:cubicBezTo>
                        <a:pt x="31414" y="20830"/>
                        <a:pt x="31688" y="22666"/>
                        <a:pt x="30956" y="24129"/>
                      </a:cubicBezTo>
                      <a:cubicBezTo>
                        <a:pt x="30069" y="25904"/>
                        <a:pt x="28538" y="27277"/>
                        <a:pt x="27384" y="28892"/>
                      </a:cubicBezTo>
                      <a:cubicBezTo>
                        <a:pt x="26552" y="30056"/>
                        <a:pt x="26015" y="31451"/>
                        <a:pt x="25003" y="32463"/>
                      </a:cubicBezTo>
                      <a:cubicBezTo>
                        <a:pt x="23991" y="33475"/>
                        <a:pt x="22674" y="34135"/>
                        <a:pt x="21431" y="34845"/>
                      </a:cubicBezTo>
                      <a:cubicBezTo>
                        <a:pt x="19890" y="35726"/>
                        <a:pt x="18330" y="36603"/>
                        <a:pt x="16668" y="37226"/>
                      </a:cubicBezTo>
                      <a:cubicBezTo>
                        <a:pt x="15136" y="37801"/>
                        <a:pt x="13479" y="37968"/>
                        <a:pt x="11906" y="38417"/>
                      </a:cubicBezTo>
                      <a:cubicBezTo>
                        <a:pt x="10699" y="38762"/>
                        <a:pt x="9525" y="39210"/>
                        <a:pt x="8334" y="39607"/>
                      </a:cubicBezTo>
                      <a:cubicBezTo>
                        <a:pt x="7937" y="40798"/>
                        <a:pt x="7927" y="42199"/>
                        <a:pt x="7143" y="43179"/>
                      </a:cubicBezTo>
                      <a:cubicBezTo>
                        <a:pt x="6186" y="44375"/>
                        <a:pt x="1190" y="49132"/>
                        <a:pt x="0" y="50323"/>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0" name="任意多边形: 形状 1119">
                  <a:extLst>
                    <a:ext uri="{FF2B5EF4-FFF2-40B4-BE49-F238E27FC236}">
                      <a16:creationId xmlns:a16="http://schemas.microsoft.com/office/drawing/2014/main" id="{3D996FFF-AE34-AC3D-9F4E-B557DF3296CA}"/>
                    </a:ext>
                  </a:extLst>
                </p:cNvPr>
                <p:cNvSpPr/>
                <p:nvPr/>
              </p:nvSpPr>
              <p:spPr>
                <a:xfrm>
                  <a:off x="408180" y="1262724"/>
                  <a:ext cx="61809" cy="37175"/>
                </a:xfrm>
                <a:custGeom>
                  <a:avLst/>
                  <a:gdLst>
                    <a:gd name="connsiteX0" fmla="*/ 8540 w 61808"/>
                    <a:gd name="connsiteY0" fmla="*/ 5028 h 37175"/>
                    <a:gd name="connsiteX1" fmla="*/ 8540 w 61808"/>
                    <a:gd name="connsiteY1" fmla="*/ 5028 h 37175"/>
                    <a:gd name="connsiteX2" fmla="*/ 24018 w 61808"/>
                    <a:gd name="connsiteY2" fmla="*/ 3838 h 37175"/>
                    <a:gd name="connsiteX3" fmla="*/ 27590 w 61808"/>
                    <a:gd name="connsiteY3" fmla="*/ 2647 h 37175"/>
                    <a:gd name="connsiteX4" fmla="*/ 54974 w 61808"/>
                    <a:gd name="connsiteY4" fmla="*/ 266 h 37175"/>
                    <a:gd name="connsiteX5" fmla="*/ 57356 w 61808"/>
                    <a:gd name="connsiteY5" fmla="*/ 33603 h 37175"/>
                    <a:gd name="connsiteX6" fmla="*/ 49021 w 61808"/>
                    <a:gd name="connsiteY6" fmla="*/ 37175 h 37175"/>
                    <a:gd name="connsiteX7" fmla="*/ 39496 w 61808"/>
                    <a:gd name="connsiteY7" fmla="*/ 35985 h 37175"/>
                    <a:gd name="connsiteX8" fmla="*/ 33543 w 61808"/>
                    <a:gd name="connsiteY8" fmla="*/ 32413 h 37175"/>
                    <a:gd name="connsiteX9" fmla="*/ 29971 w 61808"/>
                    <a:gd name="connsiteY9" fmla="*/ 31222 h 37175"/>
                    <a:gd name="connsiteX10" fmla="*/ 6159 w 61808"/>
                    <a:gd name="connsiteY10" fmla="*/ 32413 h 37175"/>
                    <a:gd name="connsiteX11" fmla="*/ 3777 w 61808"/>
                    <a:gd name="connsiteY11" fmla="*/ 27650 h 37175"/>
                    <a:gd name="connsiteX12" fmla="*/ 206 w 61808"/>
                    <a:gd name="connsiteY12" fmla="*/ 14553 h 37175"/>
                    <a:gd name="connsiteX13" fmla="*/ 1396 w 61808"/>
                    <a:gd name="connsiteY13" fmla="*/ 266 h 37175"/>
                    <a:gd name="connsiteX14" fmla="*/ 8540 w 61808"/>
                    <a:gd name="connsiteY14" fmla="*/ 5028 h 3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808" h="37175">
                      <a:moveTo>
                        <a:pt x="8540" y="5028"/>
                      </a:moveTo>
                      <a:lnTo>
                        <a:pt x="8540" y="5028"/>
                      </a:lnTo>
                      <a:cubicBezTo>
                        <a:pt x="13699" y="4631"/>
                        <a:pt x="18883" y="4480"/>
                        <a:pt x="24018" y="3838"/>
                      </a:cubicBezTo>
                      <a:cubicBezTo>
                        <a:pt x="25263" y="3682"/>
                        <a:pt x="26343" y="2791"/>
                        <a:pt x="27590" y="2647"/>
                      </a:cubicBezTo>
                      <a:cubicBezTo>
                        <a:pt x="36692" y="1597"/>
                        <a:pt x="45846" y="1060"/>
                        <a:pt x="54974" y="266"/>
                      </a:cubicBezTo>
                      <a:cubicBezTo>
                        <a:pt x="64914" y="10206"/>
                        <a:pt x="62466" y="6008"/>
                        <a:pt x="57356" y="33603"/>
                      </a:cubicBezTo>
                      <a:cubicBezTo>
                        <a:pt x="57162" y="34650"/>
                        <a:pt x="50253" y="36764"/>
                        <a:pt x="49021" y="37175"/>
                      </a:cubicBezTo>
                      <a:cubicBezTo>
                        <a:pt x="45846" y="36778"/>
                        <a:pt x="42554" y="36926"/>
                        <a:pt x="39496" y="35985"/>
                      </a:cubicBezTo>
                      <a:cubicBezTo>
                        <a:pt x="37284" y="35305"/>
                        <a:pt x="35613" y="33448"/>
                        <a:pt x="33543" y="32413"/>
                      </a:cubicBezTo>
                      <a:cubicBezTo>
                        <a:pt x="32420" y="31852"/>
                        <a:pt x="31162" y="31619"/>
                        <a:pt x="29971" y="31222"/>
                      </a:cubicBezTo>
                      <a:cubicBezTo>
                        <a:pt x="22034" y="31619"/>
                        <a:pt x="14033" y="33487"/>
                        <a:pt x="6159" y="32413"/>
                      </a:cubicBezTo>
                      <a:cubicBezTo>
                        <a:pt x="4400" y="32173"/>
                        <a:pt x="4208" y="29372"/>
                        <a:pt x="3777" y="27650"/>
                      </a:cubicBezTo>
                      <a:cubicBezTo>
                        <a:pt x="219" y="13419"/>
                        <a:pt x="5341" y="22257"/>
                        <a:pt x="206" y="14553"/>
                      </a:cubicBezTo>
                      <a:cubicBezTo>
                        <a:pt x="603" y="9791"/>
                        <a:pt x="-1109" y="4336"/>
                        <a:pt x="1396" y="266"/>
                      </a:cubicBezTo>
                      <a:cubicBezTo>
                        <a:pt x="2336" y="-1262"/>
                        <a:pt x="7350" y="4234"/>
                        <a:pt x="8540" y="50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1" name="任意多边形: 形状 1120">
                  <a:extLst>
                    <a:ext uri="{FF2B5EF4-FFF2-40B4-BE49-F238E27FC236}">
                      <a16:creationId xmlns:a16="http://schemas.microsoft.com/office/drawing/2014/main" id="{65BDCAAE-D7A8-3F06-783B-5BC0A8B5CF07}"/>
                    </a:ext>
                  </a:extLst>
                </p:cNvPr>
                <p:cNvSpPr/>
                <p:nvPr/>
              </p:nvSpPr>
              <p:spPr>
                <a:xfrm>
                  <a:off x="683419" y="1053703"/>
                  <a:ext cx="53578" cy="67866"/>
                </a:xfrm>
                <a:custGeom>
                  <a:avLst/>
                  <a:gdLst>
                    <a:gd name="connsiteX0" fmla="*/ 0 w 53578"/>
                    <a:gd name="connsiteY0" fmla="*/ 39291 h 67866"/>
                    <a:gd name="connsiteX1" fmla="*/ 0 w 53578"/>
                    <a:gd name="connsiteY1" fmla="*/ 39291 h 67866"/>
                    <a:gd name="connsiteX2" fmla="*/ 34528 w 53578"/>
                    <a:gd name="connsiteY2" fmla="*/ 36910 h 67866"/>
                    <a:gd name="connsiteX3" fmla="*/ 36909 w 53578"/>
                    <a:gd name="connsiteY3" fmla="*/ 3572 h 67866"/>
                    <a:gd name="connsiteX4" fmla="*/ 42862 w 53578"/>
                    <a:gd name="connsiteY4" fmla="*/ 1191 h 67866"/>
                    <a:gd name="connsiteX5" fmla="*/ 48815 w 53578"/>
                    <a:gd name="connsiteY5" fmla="*/ 0 h 67866"/>
                    <a:gd name="connsiteX6" fmla="*/ 51197 w 53578"/>
                    <a:gd name="connsiteY6" fmla="*/ 22622 h 67866"/>
                    <a:gd name="connsiteX7" fmla="*/ 53578 w 53578"/>
                    <a:gd name="connsiteY7" fmla="*/ 28575 h 67866"/>
                    <a:gd name="connsiteX8" fmla="*/ 51197 w 53578"/>
                    <a:gd name="connsiteY8" fmla="*/ 36910 h 67866"/>
                    <a:gd name="connsiteX9" fmla="*/ 47625 w 53578"/>
                    <a:gd name="connsiteY9" fmla="*/ 42863 h 67866"/>
                    <a:gd name="connsiteX10" fmla="*/ 40481 w 53578"/>
                    <a:gd name="connsiteY10" fmla="*/ 65485 h 67866"/>
                    <a:gd name="connsiteX11" fmla="*/ 35719 w 53578"/>
                    <a:gd name="connsiteY11" fmla="*/ 67866 h 67866"/>
                    <a:gd name="connsiteX12" fmla="*/ 25003 w 53578"/>
                    <a:gd name="connsiteY12" fmla="*/ 64294 h 67866"/>
                    <a:gd name="connsiteX13" fmla="*/ 0 w 53578"/>
                    <a:gd name="connsiteY13" fmla="*/ 39291 h 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78" h="67866">
                      <a:moveTo>
                        <a:pt x="0" y="39291"/>
                      </a:moveTo>
                      <a:lnTo>
                        <a:pt x="0" y="39291"/>
                      </a:lnTo>
                      <a:cubicBezTo>
                        <a:pt x="11509" y="38497"/>
                        <a:pt x="26238" y="44933"/>
                        <a:pt x="34528" y="36910"/>
                      </a:cubicBezTo>
                      <a:cubicBezTo>
                        <a:pt x="42534" y="29162"/>
                        <a:pt x="26565" y="7709"/>
                        <a:pt x="36909" y="3572"/>
                      </a:cubicBezTo>
                      <a:cubicBezTo>
                        <a:pt x="38893" y="2778"/>
                        <a:pt x="40815" y="1805"/>
                        <a:pt x="42862" y="1191"/>
                      </a:cubicBezTo>
                      <a:cubicBezTo>
                        <a:pt x="44800" y="609"/>
                        <a:pt x="46831" y="397"/>
                        <a:pt x="48815" y="0"/>
                      </a:cubicBezTo>
                      <a:cubicBezTo>
                        <a:pt x="49314" y="7481"/>
                        <a:pt x="48778" y="15366"/>
                        <a:pt x="51197" y="22622"/>
                      </a:cubicBezTo>
                      <a:cubicBezTo>
                        <a:pt x="51873" y="24649"/>
                        <a:pt x="52784" y="26591"/>
                        <a:pt x="53578" y="28575"/>
                      </a:cubicBezTo>
                      <a:cubicBezTo>
                        <a:pt x="52784" y="31353"/>
                        <a:pt x="52308" y="34243"/>
                        <a:pt x="51197" y="36910"/>
                      </a:cubicBezTo>
                      <a:cubicBezTo>
                        <a:pt x="50307" y="39046"/>
                        <a:pt x="48079" y="40594"/>
                        <a:pt x="47625" y="42863"/>
                      </a:cubicBezTo>
                      <a:cubicBezTo>
                        <a:pt x="43894" y="61516"/>
                        <a:pt x="52103" y="57737"/>
                        <a:pt x="40481" y="65485"/>
                      </a:cubicBezTo>
                      <a:cubicBezTo>
                        <a:pt x="39004" y="66469"/>
                        <a:pt x="37306" y="67072"/>
                        <a:pt x="35719" y="67866"/>
                      </a:cubicBezTo>
                      <a:lnTo>
                        <a:pt x="25003" y="64294"/>
                      </a:lnTo>
                      <a:cubicBezTo>
                        <a:pt x="20591" y="62823"/>
                        <a:pt x="4167" y="43458"/>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2" name="任意多边形: 形状 1121">
                  <a:extLst>
                    <a:ext uri="{FF2B5EF4-FFF2-40B4-BE49-F238E27FC236}">
                      <a16:creationId xmlns:a16="http://schemas.microsoft.com/office/drawing/2014/main" id="{E225958B-9F60-DA10-1675-ADC7EBAA5819}"/>
                    </a:ext>
                  </a:extLst>
                </p:cNvPr>
                <p:cNvSpPr/>
                <p:nvPr/>
              </p:nvSpPr>
              <p:spPr>
                <a:xfrm>
                  <a:off x="469106" y="1229679"/>
                  <a:ext cx="53578" cy="58577"/>
                </a:xfrm>
                <a:custGeom>
                  <a:avLst/>
                  <a:gdLst>
                    <a:gd name="connsiteX0" fmla="*/ 8335 w 53578"/>
                    <a:gd name="connsiteY0" fmla="*/ 14524 h 58577"/>
                    <a:gd name="connsiteX1" fmla="*/ 8335 w 53578"/>
                    <a:gd name="connsiteY1" fmla="*/ 14524 h 58577"/>
                    <a:gd name="connsiteX2" fmla="*/ 11907 w 53578"/>
                    <a:gd name="connsiteY2" fmla="*/ 4999 h 58577"/>
                    <a:gd name="connsiteX3" fmla="*/ 13097 w 53578"/>
                    <a:gd name="connsiteY3" fmla="*/ 237 h 58577"/>
                    <a:gd name="connsiteX4" fmla="*/ 17860 w 53578"/>
                    <a:gd name="connsiteY4" fmla="*/ 1427 h 58577"/>
                    <a:gd name="connsiteX5" fmla="*/ 23813 w 53578"/>
                    <a:gd name="connsiteY5" fmla="*/ 9762 h 58577"/>
                    <a:gd name="connsiteX6" fmla="*/ 28575 w 53578"/>
                    <a:gd name="connsiteY6" fmla="*/ 14524 h 58577"/>
                    <a:gd name="connsiteX7" fmla="*/ 48816 w 53578"/>
                    <a:gd name="connsiteY7" fmla="*/ 13334 h 58577"/>
                    <a:gd name="connsiteX8" fmla="*/ 52388 w 53578"/>
                    <a:gd name="connsiteY8" fmla="*/ 12143 h 58577"/>
                    <a:gd name="connsiteX9" fmla="*/ 53578 w 53578"/>
                    <a:gd name="connsiteY9" fmla="*/ 15715 h 58577"/>
                    <a:gd name="connsiteX10" fmla="*/ 50007 w 53578"/>
                    <a:gd name="connsiteY10" fmla="*/ 35955 h 58577"/>
                    <a:gd name="connsiteX11" fmla="*/ 46435 w 53578"/>
                    <a:gd name="connsiteY11" fmla="*/ 44290 h 58577"/>
                    <a:gd name="connsiteX12" fmla="*/ 45244 w 53578"/>
                    <a:gd name="connsiteY12" fmla="*/ 55005 h 58577"/>
                    <a:gd name="connsiteX13" fmla="*/ 39291 w 53578"/>
                    <a:gd name="connsiteY13" fmla="*/ 58577 h 58577"/>
                    <a:gd name="connsiteX14" fmla="*/ 27385 w 53578"/>
                    <a:gd name="connsiteY14" fmla="*/ 56196 h 58577"/>
                    <a:gd name="connsiteX15" fmla="*/ 26194 w 53578"/>
                    <a:gd name="connsiteY15" fmla="*/ 47862 h 58577"/>
                    <a:gd name="connsiteX16" fmla="*/ 22622 w 53578"/>
                    <a:gd name="connsiteY16" fmla="*/ 37146 h 58577"/>
                    <a:gd name="connsiteX17" fmla="*/ 13097 w 53578"/>
                    <a:gd name="connsiteY17" fmla="*/ 40718 h 58577"/>
                    <a:gd name="connsiteX18" fmla="*/ 11907 w 53578"/>
                    <a:gd name="connsiteY18" fmla="*/ 45480 h 58577"/>
                    <a:gd name="connsiteX19" fmla="*/ 7144 w 53578"/>
                    <a:gd name="connsiteY19" fmla="*/ 46671 h 58577"/>
                    <a:gd name="connsiteX20" fmla="*/ 3572 w 53578"/>
                    <a:gd name="connsiteY20" fmla="*/ 26430 h 58577"/>
                    <a:gd name="connsiteX21" fmla="*/ 1191 w 53578"/>
                    <a:gd name="connsiteY21" fmla="*/ 16905 h 58577"/>
                    <a:gd name="connsiteX22" fmla="*/ 0 w 53578"/>
                    <a:gd name="connsiteY22" fmla="*/ 10952 h 58577"/>
                    <a:gd name="connsiteX23" fmla="*/ 4763 w 53578"/>
                    <a:gd name="connsiteY23" fmla="*/ 2618 h 58577"/>
                    <a:gd name="connsiteX24" fmla="*/ 8335 w 53578"/>
                    <a:gd name="connsiteY24" fmla="*/ 14524 h 5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78" h="58577">
                      <a:moveTo>
                        <a:pt x="8335" y="14524"/>
                      </a:moveTo>
                      <a:lnTo>
                        <a:pt x="8335" y="14524"/>
                      </a:lnTo>
                      <a:cubicBezTo>
                        <a:pt x="9526" y="11349"/>
                        <a:pt x="10835" y="8216"/>
                        <a:pt x="11907" y="4999"/>
                      </a:cubicBezTo>
                      <a:cubicBezTo>
                        <a:pt x="12424" y="3447"/>
                        <a:pt x="11694" y="1079"/>
                        <a:pt x="13097" y="237"/>
                      </a:cubicBezTo>
                      <a:cubicBezTo>
                        <a:pt x="14500" y="-605"/>
                        <a:pt x="16272" y="1030"/>
                        <a:pt x="17860" y="1427"/>
                      </a:cubicBezTo>
                      <a:cubicBezTo>
                        <a:pt x="19760" y="7129"/>
                        <a:pt x="18163" y="4112"/>
                        <a:pt x="23813" y="9762"/>
                      </a:cubicBezTo>
                      <a:lnTo>
                        <a:pt x="28575" y="14524"/>
                      </a:lnTo>
                      <a:cubicBezTo>
                        <a:pt x="35322" y="14127"/>
                        <a:pt x="42091" y="14006"/>
                        <a:pt x="48816" y="13334"/>
                      </a:cubicBezTo>
                      <a:cubicBezTo>
                        <a:pt x="50065" y="13209"/>
                        <a:pt x="51265" y="11582"/>
                        <a:pt x="52388" y="12143"/>
                      </a:cubicBezTo>
                      <a:cubicBezTo>
                        <a:pt x="53511" y="12704"/>
                        <a:pt x="53181" y="14524"/>
                        <a:pt x="53578" y="15715"/>
                      </a:cubicBezTo>
                      <a:cubicBezTo>
                        <a:pt x="52388" y="22462"/>
                        <a:pt x="51668" y="29309"/>
                        <a:pt x="50007" y="35955"/>
                      </a:cubicBezTo>
                      <a:cubicBezTo>
                        <a:pt x="49274" y="38887"/>
                        <a:pt x="47168" y="41358"/>
                        <a:pt x="46435" y="44290"/>
                      </a:cubicBezTo>
                      <a:cubicBezTo>
                        <a:pt x="45563" y="47776"/>
                        <a:pt x="46851" y="51791"/>
                        <a:pt x="45244" y="55005"/>
                      </a:cubicBezTo>
                      <a:cubicBezTo>
                        <a:pt x="44209" y="57075"/>
                        <a:pt x="41275" y="57386"/>
                        <a:pt x="39291" y="58577"/>
                      </a:cubicBezTo>
                      <a:cubicBezTo>
                        <a:pt x="35322" y="57783"/>
                        <a:pt x="30517" y="58759"/>
                        <a:pt x="27385" y="56196"/>
                      </a:cubicBezTo>
                      <a:cubicBezTo>
                        <a:pt x="25213" y="54419"/>
                        <a:pt x="26875" y="50584"/>
                        <a:pt x="26194" y="47862"/>
                      </a:cubicBezTo>
                      <a:cubicBezTo>
                        <a:pt x="25281" y="44209"/>
                        <a:pt x="23813" y="40718"/>
                        <a:pt x="22622" y="37146"/>
                      </a:cubicBezTo>
                      <a:cubicBezTo>
                        <a:pt x="19447" y="38337"/>
                        <a:pt x="15774" y="38636"/>
                        <a:pt x="13097" y="40718"/>
                      </a:cubicBezTo>
                      <a:cubicBezTo>
                        <a:pt x="11806" y="41723"/>
                        <a:pt x="13064" y="44323"/>
                        <a:pt x="11907" y="45480"/>
                      </a:cubicBezTo>
                      <a:cubicBezTo>
                        <a:pt x="10750" y="46637"/>
                        <a:pt x="8732" y="46274"/>
                        <a:pt x="7144" y="46671"/>
                      </a:cubicBezTo>
                      <a:cubicBezTo>
                        <a:pt x="2241" y="31958"/>
                        <a:pt x="6975" y="47982"/>
                        <a:pt x="3572" y="26430"/>
                      </a:cubicBezTo>
                      <a:cubicBezTo>
                        <a:pt x="3062" y="23197"/>
                        <a:pt x="1927" y="20094"/>
                        <a:pt x="1191" y="16905"/>
                      </a:cubicBezTo>
                      <a:cubicBezTo>
                        <a:pt x="736" y="14933"/>
                        <a:pt x="397" y="12936"/>
                        <a:pt x="0" y="10952"/>
                      </a:cubicBezTo>
                      <a:cubicBezTo>
                        <a:pt x="1588" y="8174"/>
                        <a:pt x="2264" y="4617"/>
                        <a:pt x="4763" y="2618"/>
                      </a:cubicBezTo>
                      <a:cubicBezTo>
                        <a:pt x="6497" y="1231"/>
                        <a:pt x="7740" y="12540"/>
                        <a:pt x="8335" y="1452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3" name="任意多边形: 形状 1122">
                  <a:extLst>
                    <a:ext uri="{FF2B5EF4-FFF2-40B4-BE49-F238E27FC236}">
                      <a16:creationId xmlns:a16="http://schemas.microsoft.com/office/drawing/2014/main" id="{729F8CBD-AC54-A646-8305-B857AE441756}"/>
                    </a:ext>
                  </a:extLst>
                </p:cNvPr>
                <p:cNvSpPr/>
                <p:nvPr/>
              </p:nvSpPr>
              <p:spPr>
                <a:xfrm>
                  <a:off x="485775" y="1256109"/>
                  <a:ext cx="59612" cy="55960"/>
                </a:xfrm>
                <a:custGeom>
                  <a:avLst/>
                  <a:gdLst>
                    <a:gd name="connsiteX0" fmla="*/ 36909 w 59612"/>
                    <a:gd name="connsiteY0" fmla="*/ 25004 h 55960"/>
                    <a:gd name="connsiteX1" fmla="*/ 36909 w 59612"/>
                    <a:gd name="connsiteY1" fmla="*/ 25004 h 55960"/>
                    <a:gd name="connsiteX2" fmla="*/ 29766 w 59612"/>
                    <a:gd name="connsiteY2" fmla="*/ 35719 h 55960"/>
                    <a:gd name="connsiteX3" fmla="*/ 7144 w 59612"/>
                    <a:gd name="connsiteY3" fmla="*/ 35719 h 55960"/>
                    <a:gd name="connsiteX4" fmla="*/ 3572 w 59612"/>
                    <a:gd name="connsiteY4" fmla="*/ 28575 h 55960"/>
                    <a:gd name="connsiteX5" fmla="*/ 1191 w 59612"/>
                    <a:gd name="connsiteY5" fmla="*/ 50007 h 55960"/>
                    <a:gd name="connsiteX6" fmla="*/ 0 w 59612"/>
                    <a:gd name="connsiteY6" fmla="*/ 53579 h 55960"/>
                    <a:gd name="connsiteX7" fmla="*/ 5953 w 59612"/>
                    <a:gd name="connsiteY7" fmla="*/ 55960 h 55960"/>
                    <a:gd name="connsiteX8" fmla="*/ 14288 w 59612"/>
                    <a:gd name="connsiteY8" fmla="*/ 51197 h 55960"/>
                    <a:gd name="connsiteX9" fmla="*/ 19050 w 59612"/>
                    <a:gd name="connsiteY9" fmla="*/ 50007 h 55960"/>
                    <a:gd name="connsiteX10" fmla="*/ 32147 w 59612"/>
                    <a:gd name="connsiteY10" fmla="*/ 47625 h 55960"/>
                    <a:gd name="connsiteX11" fmla="*/ 38100 w 59612"/>
                    <a:gd name="connsiteY11" fmla="*/ 45244 h 55960"/>
                    <a:gd name="connsiteX12" fmla="*/ 41672 w 59612"/>
                    <a:gd name="connsiteY12" fmla="*/ 42863 h 55960"/>
                    <a:gd name="connsiteX13" fmla="*/ 52388 w 59612"/>
                    <a:gd name="connsiteY13" fmla="*/ 45244 h 55960"/>
                    <a:gd name="connsiteX14" fmla="*/ 55959 w 59612"/>
                    <a:gd name="connsiteY14" fmla="*/ 48816 h 55960"/>
                    <a:gd name="connsiteX15" fmla="*/ 58341 w 59612"/>
                    <a:gd name="connsiteY15" fmla="*/ 46435 h 55960"/>
                    <a:gd name="connsiteX16" fmla="*/ 51197 w 59612"/>
                    <a:gd name="connsiteY16" fmla="*/ 1191 h 55960"/>
                    <a:gd name="connsiteX17" fmla="*/ 47625 w 59612"/>
                    <a:gd name="connsiteY17" fmla="*/ 0 h 55960"/>
                    <a:gd name="connsiteX18" fmla="*/ 42863 w 59612"/>
                    <a:gd name="connsiteY18" fmla="*/ 3572 h 55960"/>
                    <a:gd name="connsiteX19" fmla="*/ 38100 w 59612"/>
                    <a:gd name="connsiteY19" fmla="*/ 10716 h 55960"/>
                    <a:gd name="connsiteX20" fmla="*/ 36909 w 59612"/>
                    <a:gd name="connsiteY20" fmla="*/ 25004 h 5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12" h="55960">
                      <a:moveTo>
                        <a:pt x="36909" y="25004"/>
                      </a:moveTo>
                      <a:lnTo>
                        <a:pt x="36909" y="25004"/>
                      </a:lnTo>
                      <a:cubicBezTo>
                        <a:pt x="34528" y="28576"/>
                        <a:pt x="32654" y="32543"/>
                        <a:pt x="29766" y="35719"/>
                      </a:cubicBezTo>
                      <a:cubicBezTo>
                        <a:pt x="24562" y="41443"/>
                        <a:pt x="10078" y="36110"/>
                        <a:pt x="7144" y="35719"/>
                      </a:cubicBezTo>
                      <a:cubicBezTo>
                        <a:pt x="5953" y="33338"/>
                        <a:pt x="4596" y="26117"/>
                        <a:pt x="3572" y="28575"/>
                      </a:cubicBezTo>
                      <a:cubicBezTo>
                        <a:pt x="808" y="35210"/>
                        <a:pt x="2208" y="42891"/>
                        <a:pt x="1191" y="50007"/>
                      </a:cubicBezTo>
                      <a:cubicBezTo>
                        <a:pt x="1014" y="51249"/>
                        <a:pt x="397" y="52388"/>
                        <a:pt x="0" y="53579"/>
                      </a:cubicBezTo>
                      <a:cubicBezTo>
                        <a:pt x="1984" y="54373"/>
                        <a:pt x="3816" y="55960"/>
                        <a:pt x="5953" y="55960"/>
                      </a:cubicBezTo>
                      <a:cubicBezTo>
                        <a:pt x="8429" y="55960"/>
                        <a:pt x="12116" y="52128"/>
                        <a:pt x="14288" y="51197"/>
                      </a:cubicBezTo>
                      <a:cubicBezTo>
                        <a:pt x="15792" y="50552"/>
                        <a:pt x="17446" y="50328"/>
                        <a:pt x="19050" y="50007"/>
                      </a:cubicBezTo>
                      <a:cubicBezTo>
                        <a:pt x="23401" y="49137"/>
                        <a:pt x="27781" y="48419"/>
                        <a:pt x="32147" y="47625"/>
                      </a:cubicBezTo>
                      <a:cubicBezTo>
                        <a:pt x="34131" y="46831"/>
                        <a:pt x="36188" y="46200"/>
                        <a:pt x="38100" y="45244"/>
                      </a:cubicBezTo>
                      <a:cubicBezTo>
                        <a:pt x="39380" y="44604"/>
                        <a:pt x="40241" y="42863"/>
                        <a:pt x="41672" y="42863"/>
                      </a:cubicBezTo>
                      <a:cubicBezTo>
                        <a:pt x="45331" y="42863"/>
                        <a:pt x="48816" y="44450"/>
                        <a:pt x="52388" y="45244"/>
                      </a:cubicBezTo>
                      <a:cubicBezTo>
                        <a:pt x="53578" y="46435"/>
                        <a:pt x="54308" y="48486"/>
                        <a:pt x="55959" y="48816"/>
                      </a:cubicBezTo>
                      <a:cubicBezTo>
                        <a:pt x="57060" y="49036"/>
                        <a:pt x="58371" y="47557"/>
                        <a:pt x="58341" y="46435"/>
                      </a:cubicBezTo>
                      <a:cubicBezTo>
                        <a:pt x="58236" y="42553"/>
                        <a:pt x="64191" y="9854"/>
                        <a:pt x="51197" y="1191"/>
                      </a:cubicBezTo>
                      <a:cubicBezTo>
                        <a:pt x="50153" y="495"/>
                        <a:pt x="48816" y="397"/>
                        <a:pt x="47625" y="0"/>
                      </a:cubicBezTo>
                      <a:cubicBezTo>
                        <a:pt x="46038" y="1191"/>
                        <a:pt x="44181" y="2089"/>
                        <a:pt x="42863" y="3572"/>
                      </a:cubicBezTo>
                      <a:cubicBezTo>
                        <a:pt x="40962" y="5711"/>
                        <a:pt x="40124" y="8692"/>
                        <a:pt x="38100" y="10716"/>
                      </a:cubicBezTo>
                      <a:lnTo>
                        <a:pt x="36909" y="25004"/>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4" name="任意多边形: 形状 1123">
                  <a:extLst>
                    <a:ext uri="{FF2B5EF4-FFF2-40B4-BE49-F238E27FC236}">
                      <a16:creationId xmlns:a16="http://schemas.microsoft.com/office/drawing/2014/main" id="{E661D904-2FF5-61F1-48B0-C33714081529}"/>
                    </a:ext>
                  </a:extLst>
                </p:cNvPr>
                <p:cNvSpPr/>
                <p:nvPr/>
              </p:nvSpPr>
              <p:spPr>
                <a:xfrm>
                  <a:off x="520303" y="1185357"/>
                  <a:ext cx="55883" cy="88650"/>
                </a:xfrm>
                <a:custGeom>
                  <a:avLst/>
                  <a:gdLst>
                    <a:gd name="connsiteX0" fmla="*/ 14288 w 55883"/>
                    <a:gd name="connsiteY0" fmla="*/ 30271 h 88650"/>
                    <a:gd name="connsiteX1" fmla="*/ 14288 w 55883"/>
                    <a:gd name="connsiteY1" fmla="*/ 30271 h 88650"/>
                    <a:gd name="connsiteX2" fmla="*/ 5953 w 55883"/>
                    <a:gd name="connsiteY2" fmla="*/ 39796 h 88650"/>
                    <a:gd name="connsiteX3" fmla="*/ 0 w 55883"/>
                    <a:gd name="connsiteY3" fmla="*/ 46940 h 88650"/>
                    <a:gd name="connsiteX4" fmla="*/ 3572 w 55883"/>
                    <a:gd name="connsiteY4" fmla="*/ 68371 h 88650"/>
                    <a:gd name="connsiteX5" fmla="*/ 10716 w 55883"/>
                    <a:gd name="connsiteY5" fmla="*/ 69562 h 88650"/>
                    <a:gd name="connsiteX6" fmla="*/ 20241 w 55883"/>
                    <a:gd name="connsiteY6" fmla="*/ 70752 h 88650"/>
                    <a:gd name="connsiteX7" fmla="*/ 25003 w 55883"/>
                    <a:gd name="connsiteY7" fmla="*/ 79087 h 88650"/>
                    <a:gd name="connsiteX8" fmla="*/ 29766 w 55883"/>
                    <a:gd name="connsiteY8" fmla="*/ 85040 h 88650"/>
                    <a:gd name="connsiteX9" fmla="*/ 32147 w 55883"/>
                    <a:gd name="connsiteY9" fmla="*/ 88612 h 88650"/>
                    <a:gd name="connsiteX10" fmla="*/ 35719 w 55883"/>
                    <a:gd name="connsiteY10" fmla="*/ 86231 h 88650"/>
                    <a:gd name="connsiteX11" fmla="*/ 36910 w 55883"/>
                    <a:gd name="connsiteY11" fmla="*/ 74324 h 88650"/>
                    <a:gd name="connsiteX12" fmla="*/ 44053 w 55883"/>
                    <a:gd name="connsiteY12" fmla="*/ 45749 h 88650"/>
                    <a:gd name="connsiteX13" fmla="*/ 46435 w 55883"/>
                    <a:gd name="connsiteY13" fmla="*/ 40987 h 88650"/>
                    <a:gd name="connsiteX14" fmla="*/ 51197 w 55883"/>
                    <a:gd name="connsiteY14" fmla="*/ 38606 h 88650"/>
                    <a:gd name="connsiteX15" fmla="*/ 54769 w 55883"/>
                    <a:gd name="connsiteY15" fmla="*/ 506 h 88650"/>
                    <a:gd name="connsiteX16" fmla="*/ 51197 w 55883"/>
                    <a:gd name="connsiteY16" fmla="*/ 6459 h 88650"/>
                    <a:gd name="connsiteX17" fmla="*/ 45244 w 55883"/>
                    <a:gd name="connsiteY17" fmla="*/ 17174 h 88650"/>
                    <a:gd name="connsiteX18" fmla="*/ 34528 w 55883"/>
                    <a:gd name="connsiteY18" fmla="*/ 19556 h 88650"/>
                    <a:gd name="connsiteX19" fmla="*/ 23813 w 55883"/>
                    <a:gd name="connsiteY19" fmla="*/ 23127 h 88650"/>
                    <a:gd name="connsiteX20" fmla="*/ 10716 w 55883"/>
                    <a:gd name="connsiteY20" fmla="*/ 26699 h 88650"/>
                    <a:gd name="connsiteX21" fmla="*/ 4763 w 55883"/>
                    <a:gd name="connsiteY21" fmla="*/ 27890 h 88650"/>
                    <a:gd name="connsiteX22" fmla="*/ 14288 w 55883"/>
                    <a:gd name="connsiteY22" fmla="*/ 30271 h 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83" h="88650">
                      <a:moveTo>
                        <a:pt x="14288" y="30271"/>
                      </a:moveTo>
                      <a:lnTo>
                        <a:pt x="14288" y="30271"/>
                      </a:lnTo>
                      <a:cubicBezTo>
                        <a:pt x="11510" y="33446"/>
                        <a:pt x="8936" y="36813"/>
                        <a:pt x="5953" y="39796"/>
                      </a:cubicBezTo>
                      <a:cubicBezTo>
                        <a:pt x="-534" y="46283"/>
                        <a:pt x="2275" y="40118"/>
                        <a:pt x="0" y="46940"/>
                      </a:cubicBezTo>
                      <a:cubicBezTo>
                        <a:pt x="1191" y="54084"/>
                        <a:pt x="472" y="61826"/>
                        <a:pt x="3572" y="68371"/>
                      </a:cubicBezTo>
                      <a:cubicBezTo>
                        <a:pt x="4606" y="70553"/>
                        <a:pt x="8326" y="69221"/>
                        <a:pt x="10716" y="69562"/>
                      </a:cubicBezTo>
                      <a:cubicBezTo>
                        <a:pt x="13884" y="70014"/>
                        <a:pt x="17066" y="70355"/>
                        <a:pt x="20241" y="70752"/>
                      </a:cubicBezTo>
                      <a:cubicBezTo>
                        <a:pt x="22867" y="83889"/>
                        <a:pt x="18930" y="71497"/>
                        <a:pt x="25003" y="79087"/>
                      </a:cubicBezTo>
                      <a:cubicBezTo>
                        <a:pt x="31576" y="87302"/>
                        <a:pt x="19530" y="78217"/>
                        <a:pt x="29766" y="85040"/>
                      </a:cubicBezTo>
                      <a:cubicBezTo>
                        <a:pt x="30560" y="86231"/>
                        <a:pt x="30744" y="88331"/>
                        <a:pt x="32147" y="88612"/>
                      </a:cubicBezTo>
                      <a:cubicBezTo>
                        <a:pt x="33550" y="88893"/>
                        <a:pt x="35266" y="87589"/>
                        <a:pt x="35719" y="86231"/>
                      </a:cubicBezTo>
                      <a:cubicBezTo>
                        <a:pt x="36980" y="82447"/>
                        <a:pt x="36232" y="78255"/>
                        <a:pt x="36910" y="74324"/>
                      </a:cubicBezTo>
                      <a:cubicBezTo>
                        <a:pt x="39240" y="60809"/>
                        <a:pt x="39607" y="55751"/>
                        <a:pt x="44053" y="45749"/>
                      </a:cubicBezTo>
                      <a:cubicBezTo>
                        <a:pt x="44774" y="44127"/>
                        <a:pt x="45180" y="42242"/>
                        <a:pt x="46435" y="40987"/>
                      </a:cubicBezTo>
                      <a:cubicBezTo>
                        <a:pt x="47690" y="39732"/>
                        <a:pt x="49610" y="39400"/>
                        <a:pt x="51197" y="38606"/>
                      </a:cubicBezTo>
                      <a:cubicBezTo>
                        <a:pt x="55997" y="24204"/>
                        <a:pt x="56961" y="23529"/>
                        <a:pt x="54769" y="506"/>
                      </a:cubicBezTo>
                      <a:cubicBezTo>
                        <a:pt x="54550" y="-1798"/>
                        <a:pt x="52232" y="4389"/>
                        <a:pt x="51197" y="6459"/>
                      </a:cubicBezTo>
                      <a:cubicBezTo>
                        <a:pt x="49383" y="10087"/>
                        <a:pt x="48888" y="14571"/>
                        <a:pt x="45244" y="17174"/>
                      </a:cubicBezTo>
                      <a:cubicBezTo>
                        <a:pt x="44582" y="17647"/>
                        <a:pt x="34587" y="19539"/>
                        <a:pt x="34528" y="19556"/>
                      </a:cubicBezTo>
                      <a:cubicBezTo>
                        <a:pt x="30908" y="20590"/>
                        <a:pt x="23813" y="23127"/>
                        <a:pt x="23813" y="23127"/>
                      </a:cubicBezTo>
                      <a:cubicBezTo>
                        <a:pt x="17303" y="27468"/>
                        <a:pt x="22278" y="24920"/>
                        <a:pt x="10716" y="26699"/>
                      </a:cubicBezTo>
                      <a:cubicBezTo>
                        <a:pt x="8716" y="27007"/>
                        <a:pt x="5939" y="26243"/>
                        <a:pt x="4763" y="27890"/>
                      </a:cubicBezTo>
                      <a:cubicBezTo>
                        <a:pt x="3379" y="29828"/>
                        <a:pt x="12701" y="29874"/>
                        <a:pt x="14288" y="3027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5" name="任意多边形: 形状 1124">
                  <a:extLst>
                    <a:ext uri="{FF2B5EF4-FFF2-40B4-BE49-F238E27FC236}">
                      <a16:creationId xmlns:a16="http://schemas.microsoft.com/office/drawing/2014/main" id="{40DA7DD3-7868-0B1C-BD40-6B5A0914CB04}"/>
                    </a:ext>
                  </a:extLst>
                </p:cNvPr>
                <p:cNvSpPr/>
                <p:nvPr/>
              </p:nvSpPr>
              <p:spPr>
                <a:xfrm>
                  <a:off x="572691" y="1172766"/>
                  <a:ext cx="64370" cy="39290"/>
                </a:xfrm>
                <a:custGeom>
                  <a:avLst/>
                  <a:gdLst>
                    <a:gd name="connsiteX0" fmla="*/ 0 w 64370"/>
                    <a:gd name="connsiteY0" fmla="*/ 10715 h 39290"/>
                    <a:gd name="connsiteX1" fmla="*/ 0 w 64370"/>
                    <a:gd name="connsiteY1" fmla="*/ 10715 h 39290"/>
                    <a:gd name="connsiteX2" fmla="*/ 14287 w 64370"/>
                    <a:gd name="connsiteY2" fmla="*/ 3572 h 39290"/>
                    <a:gd name="connsiteX3" fmla="*/ 17859 w 64370"/>
                    <a:gd name="connsiteY3" fmla="*/ 4762 h 39290"/>
                    <a:gd name="connsiteX4" fmla="*/ 28575 w 64370"/>
                    <a:gd name="connsiteY4" fmla="*/ 8334 h 39290"/>
                    <a:gd name="connsiteX5" fmla="*/ 32147 w 64370"/>
                    <a:gd name="connsiteY5" fmla="*/ 4762 h 39290"/>
                    <a:gd name="connsiteX6" fmla="*/ 40481 w 64370"/>
                    <a:gd name="connsiteY6" fmla="*/ 2381 h 39290"/>
                    <a:gd name="connsiteX7" fmla="*/ 47625 w 64370"/>
                    <a:gd name="connsiteY7" fmla="*/ 0 h 39290"/>
                    <a:gd name="connsiteX8" fmla="*/ 63103 w 64370"/>
                    <a:gd name="connsiteY8" fmla="*/ 3572 h 39290"/>
                    <a:gd name="connsiteX9" fmla="*/ 64293 w 64370"/>
                    <a:gd name="connsiteY9" fmla="*/ 7143 h 39290"/>
                    <a:gd name="connsiteX10" fmla="*/ 58340 w 64370"/>
                    <a:gd name="connsiteY10" fmla="*/ 28575 h 39290"/>
                    <a:gd name="connsiteX11" fmla="*/ 53578 w 64370"/>
                    <a:gd name="connsiteY11" fmla="*/ 32147 h 39290"/>
                    <a:gd name="connsiteX12" fmla="*/ 50006 w 64370"/>
                    <a:gd name="connsiteY12" fmla="*/ 35718 h 39290"/>
                    <a:gd name="connsiteX13" fmla="*/ 35718 w 64370"/>
                    <a:gd name="connsiteY13" fmla="*/ 39290 h 39290"/>
                    <a:gd name="connsiteX14" fmla="*/ 15478 w 64370"/>
                    <a:gd name="connsiteY14" fmla="*/ 32147 h 39290"/>
                    <a:gd name="connsiteX15" fmla="*/ 11906 w 64370"/>
                    <a:gd name="connsiteY15" fmla="*/ 29765 h 39290"/>
                    <a:gd name="connsiteX16" fmla="*/ 8334 w 64370"/>
                    <a:gd name="connsiteY16" fmla="*/ 11906 h 39290"/>
                    <a:gd name="connsiteX17" fmla="*/ 0 w 64370"/>
                    <a:gd name="connsiteY17" fmla="*/ 10715 h 3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370" h="39290">
                      <a:moveTo>
                        <a:pt x="0" y="10715"/>
                      </a:moveTo>
                      <a:lnTo>
                        <a:pt x="0" y="10715"/>
                      </a:lnTo>
                      <a:cubicBezTo>
                        <a:pt x="5590" y="6722"/>
                        <a:pt x="7589" y="3572"/>
                        <a:pt x="14287" y="3572"/>
                      </a:cubicBezTo>
                      <a:cubicBezTo>
                        <a:pt x="15542" y="3572"/>
                        <a:pt x="16668" y="4365"/>
                        <a:pt x="17859" y="4762"/>
                      </a:cubicBezTo>
                      <a:cubicBezTo>
                        <a:pt x="22244" y="9147"/>
                        <a:pt x="22051" y="11596"/>
                        <a:pt x="28575" y="8334"/>
                      </a:cubicBezTo>
                      <a:cubicBezTo>
                        <a:pt x="30081" y="7581"/>
                        <a:pt x="30641" y="5515"/>
                        <a:pt x="32147" y="4762"/>
                      </a:cubicBezTo>
                      <a:cubicBezTo>
                        <a:pt x="34731" y="3470"/>
                        <a:pt x="37720" y="3231"/>
                        <a:pt x="40481" y="2381"/>
                      </a:cubicBezTo>
                      <a:cubicBezTo>
                        <a:pt x="42880" y="1643"/>
                        <a:pt x="45244" y="794"/>
                        <a:pt x="47625" y="0"/>
                      </a:cubicBezTo>
                      <a:cubicBezTo>
                        <a:pt x="52784" y="1191"/>
                        <a:pt x="58236" y="1486"/>
                        <a:pt x="63103" y="3572"/>
                      </a:cubicBezTo>
                      <a:cubicBezTo>
                        <a:pt x="64256" y="4066"/>
                        <a:pt x="64528" y="5910"/>
                        <a:pt x="64293" y="7143"/>
                      </a:cubicBezTo>
                      <a:cubicBezTo>
                        <a:pt x="62906" y="14426"/>
                        <a:pt x="61260" y="21760"/>
                        <a:pt x="58340" y="28575"/>
                      </a:cubicBezTo>
                      <a:cubicBezTo>
                        <a:pt x="57558" y="30399"/>
                        <a:pt x="55085" y="30856"/>
                        <a:pt x="53578" y="32147"/>
                      </a:cubicBezTo>
                      <a:cubicBezTo>
                        <a:pt x="52300" y="33243"/>
                        <a:pt x="51478" y="34900"/>
                        <a:pt x="50006" y="35718"/>
                      </a:cubicBezTo>
                      <a:cubicBezTo>
                        <a:pt x="45959" y="37966"/>
                        <a:pt x="40157" y="38551"/>
                        <a:pt x="35718" y="39290"/>
                      </a:cubicBezTo>
                      <a:cubicBezTo>
                        <a:pt x="28414" y="37203"/>
                        <a:pt x="22333" y="35575"/>
                        <a:pt x="15478" y="32147"/>
                      </a:cubicBezTo>
                      <a:cubicBezTo>
                        <a:pt x="14198" y="31507"/>
                        <a:pt x="13097" y="30559"/>
                        <a:pt x="11906" y="29765"/>
                      </a:cubicBezTo>
                      <a:cubicBezTo>
                        <a:pt x="5311" y="9979"/>
                        <a:pt x="14209" y="38338"/>
                        <a:pt x="8334" y="11906"/>
                      </a:cubicBezTo>
                      <a:cubicBezTo>
                        <a:pt x="8248" y="11518"/>
                        <a:pt x="1389" y="10913"/>
                        <a:pt x="0" y="10715"/>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6" name="任意多边形: 形状 1125">
                  <a:extLst>
                    <a:ext uri="{FF2B5EF4-FFF2-40B4-BE49-F238E27FC236}">
                      <a16:creationId xmlns:a16="http://schemas.microsoft.com/office/drawing/2014/main" id="{4E996DF7-EE25-3230-C6A4-B11B88D27E9A}"/>
                    </a:ext>
                  </a:extLst>
                </p:cNvPr>
                <p:cNvSpPr/>
                <p:nvPr/>
              </p:nvSpPr>
              <p:spPr>
                <a:xfrm>
                  <a:off x="833438" y="1261498"/>
                  <a:ext cx="69072" cy="49569"/>
                </a:xfrm>
                <a:custGeom>
                  <a:avLst/>
                  <a:gdLst>
                    <a:gd name="connsiteX0" fmla="*/ 19050 w 69072"/>
                    <a:gd name="connsiteY0" fmla="*/ 25568 h 49569"/>
                    <a:gd name="connsiteX1" fmla="*/ 19050 w 69072"/>
                    <a:gd name="connsiteY1" fmla="*/ 25568 h 49569"/>
                    <a:gd name="connsiteX2" fmla="*/ 16668 w 69072"/>
                    <a:gd name="connsiteY2" fmla="*/ 36283 h 49569"/>
                    <a:gd name="connsiteX3" fmla="*/ 14287 w 69072"/>
                    <a:gd name="connsiteY3" fmla="*/ 39855 h 49569"/>
                    <a:gd name="connsiteX4" fmla="*/ 11906 w 69072"/>
                    <a:gd name="connsiteY4" fmla="*/ 46999 h 49569"/>
                    <a:gd name="connsiteX5" fmla="*/ 17859 w 69072"/>
                    <a:gd name="connsiteY5" fmla="*/ 49380 h 49569"/>
                    <a:gd name="connsiteX6" fmla="*/ 35718 w 69072"/>
                    <a:gd name="connsiteY6" fmla="*/ 46999 h 49569"/>
                    <a:gd name="connsiteX7" fmla="*/ 38100 w 69072"/>
                    <a:gd name="connsiteY7" fmla="*/ 42236 h 49569"/>
                    <a:gd name="connsiteX8" fmla="*/ 58340 w 69072"/>
                    <a:gd name="connsiteY8" fmla="*/ 35093 h 49569"/>
                    <a:gd name="connsiteX9" fmla="*/ 58340 w 69072"/>
                    <a:gd name="connsiteY9" fmla="*/ 18424 h 49569"/>
                    <a:gd name="connsiteX10" fmla="*/ 60721 w 69072"/>
                    <a:gd name="connsiteY10" fmla="*/ 14852 h 49569"/>
                    <a:gd name="connsiteX11" fmla="*/ 64293 w 69072"/>
                    <a:gd name="connsiteY11" fmla="*/ 13661 h 49569"/>
                    <a:gd name="connsiteX12" fmla="*/ 69056 w 69072"/>
                    <a:gd name="connsiteY12" fmla="*/ 10090 h 49569"/>
                    <a:gd name="connsiteX13" fmla="*/ 54768 w 69072"/>
                    <a:gd name="connsiteY13" fmla="*/ 4136 h 49569"/>
                    <a:gd name="connsiteX14" fmla="*/ 23812 w 69072"/>
                    <a:gd name="connsiteY14" fmla="*/ 2946 h 49569"/>
                    <a:gd name="connsiteX15" fmla="*/ 11906 w 69072"/>
                    <a:gd name="connsiteY15" fmla="*/ 7708 h 49569"/>
                    <a:gd name="connsiteX16" fmla="*/ 8334 w 69072"/>
                    <a:gd name="connsiteY16" fmla="*/ 10090 h 49569"/>
                    <a:gd name="connsiteX17" fmla="*/ 3571 w 69072"/>
                    <a:gd name="connsiteY17" fmla="*/ 11280 h 49569"/>
                    <a:gd name="connsiteX18" fmla="*/ 0 w 69072"/>
                    <a:gd name="connsiteY18" fmla="*/ 12471 h 49569"/>
                    <a:gd name="connsiteX19" fmla="*/ 19050 w 69072"/>
                    <a:gd name="connsiteY19" fmla="*/ 25568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072" h="49569">
                      <a:moveTo>
                        <a:pt x="19050" y="25568"/>
                      </a:moveTo>
                      <a:lnTo>
                        <a:pt x="19050" y="25568"/>
                      </a:lnTo>
                      <a:cubicBezTo>
                        <a:pt x="18256" y="29140"/>
                        <a:pt x="17825" y="32812"/>
                        <a:pt x="16668" y="36283"/>
                      </a:cubicBezTo>
                      <a:cubicBezTo>
                        <a:pt x="16215" y="37640"/>
                        <a:pt x="14868" y="38547"/>
                        <a:pt x="14287" y="39855"/>
                      </a:cubicBezTo>
                      <a:cubicBezTo>
                        <a:pt x="13268" y="42149"/>
                        <a:pt x="11906" y="46999"/>
                        <a:pt x="11906" y="46999"/>
                      </a:cubicBezTo>
                      <a:cubicBezTo>
                        <a:pt x="13890" y="47793"/>
                        <a:pt x="15726" y="49254"/>
                        <a:pt x="17859" y="49380"/>
                      </a:cubicBezTo>
                      <a:cubicBezTo>
                        <a:pt x="27767" y="49963"/>
                        <a:pt x="29091" y="49209"/>
                        <a:pt x="35718" y="46999"/>
                      </a:cubicBezTo>
                      <a:cubicBezTo>
                        <a:pt x="36512" y="45411"/>
                        <a:pt x="36945" y="43584"/>
                        <a:pt x="38100" y="42236"/>
                      </a:cubicBezTo>
                      <a:cubicBezTo>
                        <a:pt x="42820" y="36730"/>
                        <a:pt x="52153" y="36330"/>
                        <a:pt x="58340" y="35093"/>
                      </a:cubicBezTo>
                      <a:cubicBezTo>
                        <a:pt x="56073" y="28288"/>
                        <a:pt x="55959" y="29537"/>
                        <a:pt x="58340" y="18424"/>
                      </a:cubicBezTo>
                      <a:cubicBezTo>
                        <a:pt x="58640" y="17025"/>
                        <a:pt x="59604" y="15746"/>
                        <a:pt x="60721" y="14852"/>
                      </a:cubicBezTo>
                      <a:cubicBezTo>
                        <a:pt x="61701" y="14068"/>
                        <a:pt x="63102" y="14058"/>
                        <a:pt x="64293" y="13661"/>
                      </a:cubicBezTo>
                      <a:cubicBezTo>
                        <a:pt x="65881" y="12471"/>
                        <a:pt x="69336" y="12054"/>
                        <a:pt x="69056" y="10090"/>
                      </a:cubicBezTo>
                      <a:cubicBezTo>
                        <a:pt x="68276" y="4626"/>
                        <a:pt x="57486" y="4524"/>
                        <a:pt x="54768" y="4136"/>
                      </a:cubicBezTo>
                      <a:cubicBezTo>
                        <a:pt x="43147" y="-1675"/>
                        <a:pt x="47058" y="-686"/>
                        <a:pt x="23812" y="2946"/>
                      </a:cubicBezTo>
                      <a:cubicBezTo>
                        <a:pt x="19589" y="3606"/>
                        <a:pt x="15462" y="5337"/>
                        <a:pt x="11906" y="7708"/>
                      </a:cubicBezTo>
                      <a:cubicBezTo>
                        <a:pt x="10715" y="8502"/>
                        <a:pt x="9649" y="9526"/>
                        <a:pt x="8334" y="10090"/>
                      </a:cubicBezTo>
                      <a:cubicBezTo>
                        <a:pt x="6830" y="10735"/>
                        <a:pt x="5145" y="10830"/>
                        <a:pt x="3571" y="11280"/>
                      </a:cubicBezTo>
                      <a:cubicBezTo>
                        <a:pt x="2364" y="11625"/>
                        <a:pt x="1190" y="12074"/>
                        <a:pt x="0" y="12471"/>
                      </a:cubicBezTo>
                      <a:cubicBezTo>
                        <a:pt x="1585" y="33093"/>
                        <a:pt x="15875" y="23385"/>
                        <a:pt x="19050" y="2556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7" name="任意多边形: 形状 1126">
                  <a:extLst>
                    <a:ext uri="{FF2B5EF4-FFF2-40B4-BE49-F238E27FC236}">
                      <a16:creationId xmlns:a16="http://schemas.microsoft.com/office/drawing/2014/main" id="{9C99DF20-781C-8B64-3B78-E0A1DE8ADEF6}"/>
                    </a:ext>
                  </a:extLst>
                </p:cNvPr>
                <p:cNvSpPr/>
                <p:nvPr/>
              </p:nvSpPr>
              <p:spPr>
                <a:xfrm>
                  <a:off x="872728" y="1213247"/>
                  <a:ext cx="73819" cy="50006"/>
                </a:xfrm>
                <a:custGeom>
                  <a:avLst/>
                  <a:gdLst>
                    <a:gd name="connsiteX0" fmla="*/ 41672 w 73819"/>
                    <a:gd name="connsiteY0" fmla="*/ 8334 h 50006"/>
                    <a:gd name="connsiteX1" fmla="*/ 41672 w 73819"/>
                    <a:gd name="connsiteY1" fmla="*/ 8334 h 50006"/>
                    <a:gd name="connsiteX2" fmla="*/ 57150 w 73819"/>
                    <a:gd name="connsiteY2" fmla="*/ 7144 h 50006"/>
                    <a:gd name="connsiteX3" fmla="*/ 61913 w 73819"/>
                    <a:gd name="connsiteY3" fmla="*/ 2381 h 50006"/>
                    <a:gd name="connsiteX4" fmla="*/ 72628 w 73819"/>
                    <a:gd name="connsiteY4" fmla="*/ 0 h 50006"/>
                    <a:gd name="connsiteX5" fmla="*/ 73819 w 73819"/>
                    <a:gd name="connsiteY5" fmla="*/ 5953 h 50006"/>
                    <a:gd name="connsiteX6" fmla="*/ 71438 w 73819"/>
                    <a:gd name="connsiteY6" fmla="*/ 17859 h 50006"/>
                    <a:gd name="connsiteX7" fmla="*/ 72628 w 73819"/>
                    <a:gd name="connsiteY7" fmla="*/ 26194 h 50006"/>
                    <a:gd name="connsiteX8" fmla="*/ 67866 w 73819"/>
                    <a:gd name="connsiteY8" fmla="*/ 27384 h 50006"/>
                    <a:gd name="connsiteX9" fmla="*/ 63103 w 73819"/>
                    <a:gd name="connsiteY9" fmla="*/ 29766 h 50006"/>
                    <a:gd name="connsiteX10" fmla="*/ 59531 w 73819"/>
                    <a:gd name="connsiteY10" fmla="*/ 34528 h 50006"/>
                    <a:gd name="connsiteX11" fmla="*/ 52388 w 73819"/>
                    <a:gd name="connsiteY11" fmla="*/ 41672 h 50006"/>
                    <a:gd name="connsiteX12" fmla="*/ 48816 w 73819"/>
                    <a:gd name="connsiteY12" fmla="*/ 46434 h 50006"/>
                    <a:gd name="connsiteX13" fmla="*/ 46435 w 73819"/>
                    <a:gd name="connsiteY13" fmla="*/ 48816 h 50006"/>
                    <a:gd name="connsiteX14" fmla="*/ 34528 w 73819"/>
                    <a:gd name="connsiteY14" fmla="*/ 50006 h 50006"/>
                    <a:gd name="connsiteX15" fmla="*/ 23813 w 73819"/>
                    <a:gd name="connsiteY15" fmla="*/ 48816 h 50006"/>
                    <a:gd name="connsiteX16" fmla="*/ 20241 w 73819"/>
                    <a:gd name="connsiteY16" fmla="*/ 45244 h 50006"/>
                    <a:gd name="connsiteX17" fmla="*/ 15478 w 73819"/>
                    <a:gd name="connsiteY17" fmla="*/ 44053 h 50006"/>
                    <a:gd name="connsiteX18" fmla="*/ 3572 w 73819"/>
                    <a:gd name="connsiteY18" fmla="*/ 45244 h 50006"/>
                    <a:gd name="connsiteX19" fmla="*/ 0 w 73819"/>
                    <a:gd name="connsiteY19" fmla="*/ 33337 h 50006"/>
                    <a:gd name="connsiteX20" fmla="*/ 8335 w 73819"/>
                    <a:gd name="connsiteY20" fmla="*/ 26194 h 50006"/>
                    <a:gd name="connsiteX21" fmla="*/ 10716 w 73819"/>
                    <a:gd name="connsiteY21" fmla="*/ 22622 h 50006"/>
                    <a:gd name="connsiteX22" fmla="*/ 19050 w 73819"/>
                    <a:gd name="connsiteY22" fmla="*/ 17859 h 50006"/>
                    <a:gd name="connsiteX23" fmla="*/ 30956 w 73819"/>
                    <a:gd name="connsiteY23" fmla="*/ 13097 h 50006"/>
                    <a:gd name="connsiteX24" fmla="*/ 39291 w 73819"/>
                    <a:gd name="connsiteY24" fmla="*/ 10716 h 50006"/>
                    <a:gd name="connsiteX25" fmla="*/ 41672 w 73819"/>
                    <a:gd name="connsiteY25" fmla="*/ 8334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819" h="50006">
                      <a:moveTo>
                        <a:pt x="41672" y="8334"/>
                      </a:moveTo>
                      <a:lnTo>
                        <a:pt x="41672" y="8334"/>
                      </a:lnTo>
                      <a:cubicBezTo>
                        <a:pt x="46831" y="7937"/>
                        <a:pt x="52186" y="8604"/>
                        <a:pt x="57150" y="7144"/>
                      </a:cubicBezTo>
                      <a:cubicBezTo>
                        <a:pt x="59304" y="6510"/>
                        <a:pt x="59721" y="2868"/>
                        <a:pt x="61913" y="2381"/>
                      </a:cubicBezTo>
                      <a:lnTo>
                        <a:pt x="72628" y="0"/>
                      </a:lnTo>
                      <a:cubicBezTo>
                        <a:pt x="73025" y="1984"/>
                        <a:pt x="73819" y="3929"/>
                        <a:pt x="73819" y="5953"/>
                      </a:cubicBezTo>
                      <a:cubicBezTo>
                        <a:pt x="73819" y="8868"/>
                        <a:pt x="72224" y="14715"/>
                        <a:pt x="71438" y="17859"/>
                      </a:cubicBezTo>
                      <a:cubicBezTo>
                        <a:pt x="71835" y="20637"/>
                        <a:pt x="73613" y="23566"/>
                        <a:pt x="72628" y="26194"/>
                      </a:cubicBezTo>
                      <a:cubicBezTo>
                        <a:pt x="72053" y="27726"/>
                        <a:pt x="69398" y="26809"/>
                        <a:pt x="67866" y="27384"/>
                      </a:cubicBezTo>
                      <a:cubicBezTo>
                        <a:pt x="66204" y="28007"/>
                        <a:pt x="64691" y="28972"/>
                        <a:pt x="63103" y="29766"/>
                      </a:cubicBezTo>
                      <a:cubicBezTo>
                        <a:pt x="61912" y="31353"/>
                        <a:pt x="60858" y="33053"/>
                        <a:pt x="59531" y="34528"/>
                      </a:cubicBezTo>
                      <a:cubicBezTo>
                        <a:pt x="57278" y="37031"/>
                        <a:pt x="54409" y="38978"/>
                        <a:pt x="52388" y="41672"/>
                      </a:cubicBezTo>
                      <a:cubicBezTo>
                        <a:pt x="51197" y="43259"/>
                        <a:pt x="50086" y="44910"/>
                        <a:pt x="48816" y="46434"/>
                      </a:cubicBezTo>
                      <a:cubicBezTo>
                        <a:pt x="48097" y="47296"/>
                        <a:pt x="47524" y="48544"/>
                        <a:pt x="46435" y="48816"/>
                      </a:cubicBezTo>
                      <a:cubicBezTo>
                        <a:pt x="42565" y="49783"/>
                        <a:pt x="38497" y="49609"/>
                        <a:pt x="34528" y="50006"/>
                      </a:cubicBezTo>
                      <a:cubicBezTo>
                        <a:pt x="30956" y="49609"/>
                        <a:pt x="27222" y="49952"/>
                        <a:pt x="23813" y="48816"/>
                      </a:cubicBezTo>
                      <a:cubicBezTo>
                        <a:pt x="22216" y="48284"/>
                        <a:pt x="21703" y="46079"/>
                        <a:pt x="20241" y="45244"/>
                      </a:cubicBezTo>
                      <a:cubicBezTo>
                        <a:pt x="18820" y="44432"/>
                        <a:pt x="17066" y="44450"/>
                        <a:pt x="15478" y="44053"/>
                      </a:cubicBezTo>
                      <a:cubicBezTo>
                        <a:pt x="11509" y="44450"/>
                        <a:pt x="7254" y="46778"/>
                        <a:pt x="3572" y="45244"/>
                      </a:cubicBezTo>
                      <a:cubicBezTo>
                        <a:pt x="2764" y="44907"/>
                        <a:pt x="437" y="35085"/>
                        <a:pt x="0" y="33337"/>
                      </a:cubicBezTo>
                      <a:cubicBezTo>
                        <a:pt x="2467" y="25941"/>
                        <a:pt x="-851" y="33083"/>
                        <a:pt x="8335" y="26194"/>
                      </a:cubicBezTo>
                      <a:cubicBezTo>
                        <a:pt x="9480" y="25335"/>
                        <a:pt x="9704" y="23634"/>
                        <a:pt x="10716" y="22622"/>
                      </a:cubicBezTo>
                      <a:cubicBezTo>
                        <a:pt x="13524" y="19814"/>
                        <a:pt x="15788" y="20190"/>
                        <a:pt x="19050" y="17859"/>
                      </a:cubicBezTo>
                      <a:cubicBezTo>
                        <a:pt x="27382" y="11906"/>
                        <a:pt x="16329" y="15186"/>
                        <a:pt x="30956" y="13097"/>
                      </a:cubicBezTo>
                      <a:cubicBezTo>
                        <a:pt x="33136" y="12370"/>
                        <a:pt x="37150" y="10930"/>
                        <a:pt x="39291" y="10716"/>
                      </a:cubicBezTo>
                      <a:cubicBezTo>
                        <a:pt x="41661" y="10479"/>
                        <a:pt x="41275" y="8731"/>
                        <a:pt x="41672" y="833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8" name="任意多边形: 形状 1127">
                  <a:extLst>
                    <a:ext uri="{FF2B5EF4-FFF2-40B4-BE49-F238E27FC236}">
                      <a16:creationId xmlns:a16="http://schemas.microsoft.com/office/drawing/2014/main" id="{3023EC19-B5C6-610A-EA55-09A126AB57C3}"/>
                    </a:ext>
                  </a:extLst>
                </p:cNvPr>
                <p:cNvSpPr/>
                <p:nvPr/>
              </p:nvSpPr>
              <p:spPr>
                <a:xfrm>
                  <a:off x="738465" y="1052511"/>
                  <a:ext cx="42585" cy="42863"/>
                </a:xfrm>
                <a:custGeom>
                  <a:avLst/>
                  <a:gdLst>
                    <a:gd name="connsiteX0" fmla="*/ 913 w 42585"/>
                    <a:gd name="connsiteY0" fmla="*/ 2382 h 42863"/>
                    <a:gd name="connsiteX1" fmla="*/ 913 w 42585"/>
                    <a:gd name="connsiteY1" fmla="*/ 2382 h 42863"/>
                    <a:gd name="connsiteX2" fmla="*/ 14010 w 42585"/>
                    <a:gd name="connsiteY2" fmla="*/ 1191 h 42863"/>
                    <a:gd name="connsiteX3" fmla="*/ 18773 w 42585"/>
                    <a:gd name="connsiteY3" fmla="*/ 0 h 42863"/>
                    <a:gd name="connsiteX4" fmla="*/ 42585 w 42585"/>
                    <a:gd name="connsiteY4" fmla="*/ 1191 h 42863"/>
                    <a:gd name="connsiteX5" fmla="*/ 40204 w 42585"/>
                    <a:gd name="connsiteY5" fmla="*/ 7144 h 42863"/>
                    <a:gd name="connsiteX6" fmla="*/ 36632 w 42585"/>
                    <a:gd name="connsiteY6" fmla="*/ 9525 h 42863"/>
                    <a:gd name="connsiteX7" fmla="*/ 35441 w 42585"/>
                    <a:gd name="connsiteY7" fmla="*/ 14288 h 42863"/>
                    <a:gd name="connsiteX8" fmla="*/ 33060 w 42585"/>
                    <a:gd name="connsiteY8" fmla="*/ 17860 h 42863"/>
                    <a:gd name="connsiteX9" fmla="*/ 31869 w 42585"/>
                    <a:gd name="connsiteY9" fmla="*/ 38100 h 42863"/>
                    <a:gd name="connsiteX10" fmla="*/ 29488 w 42585"/>
                    <a:gd name="connsiteY10" fmla="*/ 40482 h 42863"/>
                    <a:gd name="connsiteX11" fmla="*/ 21154 w 42585"/>
                    <a:gd name="connsiteY11" fmla="*/ 42863 h 42863"/>
                    <a:gd name="connsiteX12" fmla="*/ 10438 w 42585"/>
                    <a:gd name="connsiteY12" fmla="*/ 41672 h 42863"/>
                    <a:gd name="connsiteX13" fmla="*/ 6866 w 42585"/>
                    <a:gd name="connsiteY13" fmla="*/ 40482 h 42863"/>
                    <a:gd name="connsiteX14" fmla="*/ 5676 w 42585"/>
                    <a:gd name="connsiteY14" fmla="*/ 36910 h 42863"/>
                    <a:gd name="connsiteX15" fmla="*/ 4485 w 42585"/>
                    <a:gd name="connsiteY15" fmla="*/ 29766 h 42863"/>
                    <a:gd name="connsiteX16" fmla="*/ 3294 w 42585"/>
                    <a:gd name="connsiteY16" fmla="*/ 23813 h 42863"/>
                    <a:gd name="connsiteX17" fmla="*/ 2104 w 42585"/>
                    <a:gd name="connsiteY17" fmla="*/ 11907 h 42863"/>
                    <a:gd name="connsiteX18" fmla="*/ 913 w 42585"/>
                    <a:gd name="connsiteY18" fmla="*/ 2382 h 4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85" h="42863">
                      <a:moveTo>
                        <a:pt x="913" y="2382"/>
                      </a:moveTo>
                      <a:lnTo>
                        <a:pt x="913" y="2382"/>
                      </a:lnTo>
                      <a:cubicBezTo>
                        <a:pt x="5279" y="1985"/>
                        <a:pt x="9665" y="1771"/>
                        <a:pt x="14010" y="1191"/>
                      </a:cubicBezTo>
                      <a:cubicBezTo>
                        <a:pt x="15632" y="975"/>
                        <a:pt x="17136" y="0"/>
                        <a:pt x="18773" y="0"/>
                      </a:cubicBezTo>
                      <a:cubicBezTo>
                        <a:pt x="26720" y="0"/>
                        <a:pt x="34648" y="794"/>
                        <a:pt x="42585" y="1191"/>
                      </a:cubicBezTo>
                      <a:cubicBezTo>
                        <a:pt x="41791" y="3175"/>
                        <a:pt x="41446" y="5405"/>
                        <a:pt x="40204" y="7144"/>
                      </a:cubicBezTo>
                      <a:cubicBezTo>
                        <a:pt x="39372" y="8308"/>
                        <a:pt x="37426" y="8334"/>
                        <a:pt x="36632" y="9525"/>
                      </a:cubicBezTo>
                      <a:cubicBezTo>
                        <a:pt x="35724" y="10887"/>
                        <a:pt x="36086" y="12784"/>
                        <a:pt x="35441" y="14288"/>
                      </a:cubicBezTo>
                      <a:cubicBezTo>
                        <a:pt x="34877" y="15603"/>
                        <a:pt x="33854" y="16669"/>
                        <a:pt x="33060" y="17860"/>
                      </a:cubicBezTo>
                      <a:cubicBezTo>
                        <a:pt x="34049" y="27746"/>
                        <a:pt x="35702" y="29477"/>
                        <a:pt x="31869" y="38100"/>
                      </a:cubicBezTo>
                      <a:cubicBezTo>
                        <a:pt x="31413" y="39126"/>
                        <a:pt x="30514" y="40026"/>
                        <a:pt x="29488" y="40482"/>
                      </a:cubicBezTo>
                      <a:cubicBezTo>
                        <a:pt x="26848" y="41656"/>
                        <a:pt x="23932" y="42069"/>
                        <a:pt x="21154" y="42863"/>
                      </a:cubicBezTo>
                      <a:cubicBezTo>
                        <a:pt x="17582" y="42466"/>
                        <a:pt x="13983" y="42263"/>
                        <a:pt x="10438" y="41672"/>
                      </a:cubicBezTo>
                      <a:cubicBezTo>
                        <a:pt x="9200" y="41466"/>
                        <a:pt x="7753" y="41369"/>
                        <a:pt x="6866" y="40482"/>
                      </a:cubicBezTo>
                      <a:cubicBezTo>
                        <a:pt x="5979" y="39595"/>
                        <a:pt x="5948" y="38135"/>
                        <a:pt x="5676" y="36910"/>
                      </a:cubicBezTo>
                      <a:cubicBezTo>
                        <a:pt x="5152" y="34553"/>
                        <a:pt x="4917" y="32141"/>
                        <a:pt x="4485" y="29766"/>
                      </a:cubicBezTo>
                      <a:cubicBezTo>
                        <a:pt x="4123" y="27775"/>
                        <a:pt x="3691" y="25797"/>
                        <a:pt x="3294" y="23813"/>
                      </a:cubicBezTo>
                      <a:cubicBezTo>
                        <a:pt x="2897" y="19844"/>
                        <a:pt x="3171" y="15750"/>
                        <a:pt x="2104" y="11907"/>
                      </a:cubicBezTo>
                      <a:cubicBezTo>
                        <a:pt x="-1929" y="-2613"/>
                        <a:pt x="1112" y="3970"/>
                        <a:pt x="913" y="238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9" name="任意多边形: 形状 1128">
                  <a:extLst>
                    <a:ext uri="{FF2B5EF4-FFF2-40B4-BE49-F238E27FC236}">
                      <a16:creationId xmlns:a16="http://schemas.microsoft.com/office/drawing/2014/main" id="{B3C9B632-9E75-AEC8-2091-0A56F7E56B5A}"/>
                    </a:ext>
                  </a:extLst>
                </p:cNvPr>
                <p:cNvSpPr/>
                <p:nvPr/>
              </p:nvSpPr>
              <p:spPr>
                <a:xfrm>
                  <a:off x="789384" y="1053980"/>
                  <a:ext cx="34528" cy="59054"/>
                </a:xfrm>
                <a:custGeom>
                  <a:avLst/>
                  <a:gdLst>
                    <a:gd name="connsiteX0" fmla="*/ 0 w 34528"/>
                    <a:gd name="connsiteY0" fmla="*/ 914 h 59054"/>
                    <a:gd name="connsiteX1" fmla="*/ 0 w 34528"/>
                    <a:gd name="connsiteY1" fmla="*/ 914 h 59054"/>
                    <a:gd name="connsiteX2" fmla="*/ 26193 w 34528"/>
                    <a:gd name="connsiteY2" fmla="*/ 14011 h 59054"/>
                    <a:gd name="connsiteX3" fmla="*/ 25003 w 34528"/>
                    <a:gd name="connsiteY3" fmla="*/ 18773 h 59054"/>
                    <a:gd name="connsiteX4" fmla="*/ 29765 w 34528"/>
                    <a:gd name="connsiteY4" fmla="*/ 37823 h 59054"/>
                    <a:gd name="connsiteX5" fmla="*/ 34528 w 34528"/>
                    <a:gd name="connsiteY5" fmla="*/ 44967 h 59054"/>
                    <a:gd name="connsiteX6" fmla="*/ 10715 w 34528"/>
                    <a:gd name="connsiteY6" fmla="*/ 44967 h 59054"/>
                    <a:gd name="connsiteX7" fmla="*/ 3572 w 34528"/>
                    <a:gd name="connsiteY7" fmla="*/ 8058 h 59054"/>
                    <a:gd name="connsiteX8" fmla="*/ 0 w 34528"/>
                    <a:gd name="connsiteY8" fmla="*/ 6867 h 59054"/>
                    <a:gd name="connsiteX9" fmla="*/ 0 w 34528"/>
                    <a:gd name="connsiteY9" fmla="*/ 914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28" h="59054">
                      <a:moveTo>
                        <a:pt x="0" y="914"/>
                      </a:moveTo>
                      <a:lnTo>
                        <a:pt x="0" y="914"/>
                      </a:lnTo>
                      <a:cubicBezTo>
                        <a:pt x="29322" y="2188"/>
                        <a:pt x="29187" y="-6948"/>
                        <a:pt x="26193" y="14011"/>
                      </a:cubicBezTo>
                      <a:cubicBezTo>
                        <a:pt x="25962" y="15631"/>
                        <a:pt x="25400" y="17186"/>
                        <a:pt x="25003" y="18773"/>
                      </a:cubicBezTo>
                      <a:cubicBezTo>
                        <a:pt x="26590" y="25123"/>
                        <a:pt x="27528" y="31672"/>
                        <a:pt x="29765" y="37823"/>
                      </a:cubicBezTo>
                      <a:cubicBezTo>
                        <a:pt x="30743" y="40513"/>
                        <a:pt x="34528" y="44967"/>
                        <a:pt x="34528" y="44967"/>
                      </a:cubicBezTo>
                      <a:cubicBezTo>
                        <a:pt x="30665" y="52693"/>
                        <a:pt x="24791" y="72377"/>
                        <a:pt x="10715" y="44967"/>
                      </a:cubicBezTo>
                      <a:cubicBezTo>
                        <a:pt x="-546" y="23037"/>
                        <a:pt x="17703" y="15124"/>
                        <a:pt x="3572" y="8058"/>
                      </a:cubicBezTo>
                      <a:cubicBezTo>
                        <a:pt x="2449" y="7497"/>
                        <a:pt x="1191" y="7264"/>
                        <a:pt x="0" y="6867"/>
                      </a:cubicBezTo>
                      <a:lnTo>
                        <a:pt x="0" y="914"/>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0" name="任意多边形: 形状 1129">
                  <a:extLst>
                    <a:ext uri="{FF2B5EF4-FFF2-40B4-BE49-F238E27FC236}">
                      <a16:creationId xmlns:a16="http://schemas.microsoft.com/office/drawing/2014/main" id="{87ECC002-EB94-3EDA-0E32-1B0425D9059B}"/>
                    </a:ext>
                  </a:extLst>
                </p:cNvPr>
                <p:cNvSpPr/>
                <p:nvPr/>
              </p:nvSpPr>
              <p:spPr>
                <a:xfrm>
                  <a:off x="815578" y="1053685"/>
                  <a:ext cx="42863" cy="45262"/>
                </a:xfrm>
                <a:custGeom>
                  <a:avLst/>
                  <a:gdLst>
                    <a:gd name="connsiteX0" fmla="*/ 14288 w 42863"/>
                    <a:gd name="connsiteY0" fmla="*/ 3590 h 45262"/>
                    <a:gd name="connsiteX1" fmla="*/ 14288 w 42863"/>
                    <a:gd name="connsiteY1" fmla="*/ 3590 h 45262"/>
                    <a:gd name="connsiteX2" fmla="*/ 25003 w 42863"/>
                    <a:gd name="connsiteY2" fmla="*/ 2399 h 45262"/>
                    <a:gd name="connsiteX3" fmla="*/ 35719 w 42863"/>
                    <a:gd name="connsiteY3" fmla="*/ 18 h 45262"/>
                    <a:gd name="connsiteX4" fmla="*/ 42863 w 42863"/>
                    <a:gd name="connsiteY4" fmla="*/ 1209 h 45262"/>
                    <a:gd name="connsiteX5" fmla="*/ 40481 w 42863"/>
                    <a:gd name="connsiteY5" fmla="*/ 10734 h 45262"/>
                    <a:gd name="connsiteX6" fmla="*/ 36910 w 42863"/>
                    <a:gd name="connsiteY6" fmla="*/ 15496 h 45262"/>
                    <a:gd name="connsiteX7" fmla="*/ 34528 w 42863"/>
                    <a:gd name="connsiteY7" fmla="*/ 40499 h 45262"/>
                    <a:gd name="connsiteX8" fmla="*/ 32147 w 42863"/>
                    <a:gd name="connsiteY8" fmla="*/ 44071 h 45262"/>
                    <a:gd name="connsiteX9" fmla="*/ 26194 w 42863"/>
                    <a:gd name="connsiteY9" fmla="*/ 45262 h 45262"/>
                    <a:gd name="connsiteX10" fmla="*/ 9525 w 42863"/>
                    <a:gd name="connsiteY10" fmla="*/ 40499 h 45262"/>
                    <a:gd name="connsiteX11" fmla="*/ 8335 w 42863"/>
                    <a:gd name="connsiteY11" fmla="*/ 36928 h 45262"/>
                    <a:gd name="connsiteX12" fmla="*/ 3572 w 42863"/>
                    <a:gd name="connsiteY12" fmla="*/ 30974 h 45262"/>
                    <a:gd name="connsiteX13" fmla="*/ 0 w 42863"/>
                    <a:gd name="connsiteY13" fmla="*/ 26212 h 45262"/>
                    <a:gd name="connsiteX14" fmla="*/ 7144 w 42863"/>
                    <a:gd name="connsiteY14" fmla="*/ 3590 h 45262"/>
                    <a:gd name="connsiteX15" fmla="*/ 11906 w 42863"/>
                    <a:gd name="connsiteY15" fmla="*/ 2399 h 45262"/>
                    <a:gd name="connsiteX16" fmla="*/ 14288 w 42863"/>
                    <a:gd name="connsiteY16" fmla="*/ 3590 h 4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63" h="45262">
                      <a:moveTo>
                        <a:pt x="14288" y="3590"/>
                      </a:moveTo>
                      <a:lnTo>
                        <a:pt x="14288" y="3590"/>
                      </a:lnTo>
                      <a:cubicBezTo>
                        <a:pt x="17860" y="3193"/>
                        <a:pt x="21458" y="2990"/>
                        <a:pt x="25003" y="2399"/>
                      </a:cubicBezTo>
                      <a:cubicBezTo>
                        <a:pt x="28612" y="1797"/>
                        <a:pt x="32068" y="261"/>
                        <a:pt x="35719" y="18"/>
                      </a:cubicBezTo>
                      <a:cubicBezTo>
                        <a:pt x="38128" y="-143"/>
                        <a:pt x="40482" y="812"/>
                        <a:pt x="42863" y="1209"/>
                      </a:cubicBezTo>
                      <a:cubicBezTo>
                        <a:pt x="42561" y="2718"/>
                        <a:pt x="41608" y="8762"/>
                        <a:pt x="40481" y="10734"/>
                      </a:cubicBezTo>
                      <a:cubicBezTo>
                        <a:pt x="39497" y="12457"/>
                        <a:pt x="38100" y="13909"/>
                        <a:pt x="36910" y="15496"/>
                      </a:cubicBezTo>
                      <a:cubicBezTo>
                        <a:pt x="32848" y="27678"/>
                        <a:pt x="39253" y="7424"/>
                        <a:pt x="34528" y="40499"/>
                      </a:cubicBezTo>
                      <a:cubicBezTo>
                        <a:pt x="34326" y="41916"/>
                        <a:pt x="33389" y="43361"/>
                        <a:pt x="32147" y="44071"/>
                      </a:cubicBezTo>
                      <a:cubicBezTo>
                        <a:pt x="30390" y="45075"/>
                        <a:pt x="28178" y="44865"/>
                        <a:pt x="26194" y="45262"/>
                      </a:cubicBezTo>
                      <a:cubicBezTo>
                        <a:pt x="20638" y="43674"/>
                        <a:pt x="14762" y="42943"/>
                        <a:pt x="9525" y="40499"/>
                      </a:cubicBezTo>
                      <a:cubicBezTo>
                        <a:pt x="8388" y="39968"/>
                        <a:pt x="8896" y="38050"/>
                        <a:pt x="8335" y="36928"/>
                      </a:cubicBezTo>
                      <a:cubicBezTo>
                        <a:pt x="6130" y="32518"/>
                        <a:pt x="6338" y="34293"/>
                        <a:pt x="3572" y="30974"/>
                      </a:cubicBezTo>
                      <a:cubicBezTo>
                        <a:pt x="2302" y="29450"/>
                        <a:pt x="1191" y="27799"/>
                        <a:pt x="0" y="26212"/>
                      </a:cubicBezTo>
                      <a:cubicBezTo>
                        <a:pt x="1280" y="17251"/>
                        <a:pt x="-464" y="9296"/>
                        <a:pt x="7144" y="3590"/>
                      </a:cubicBezTo>
                      <a:cubicBezTo>
                        <a:pt x="8453" y="2608"/>
                        <a:pt x="10354" y="2916"/>
                        <a:pt x="11906" y="2399"/>
                      </a:cubicBezTo>
                      <a:cubicBezTo>
                        <a:pt x="23038" y="-1311"/>
                        <a:pt x="13891" y="3392"/>
                        <a:pt x="14288" y="359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1" name="任意多边形: 形状 1130">
                  <a:extLst>
                    <a:ext uri="{FF2B5EF4-FFF2-40B4-BE49-F238E27FC236}">
                      <a16:creationId xmlns:a16="http://schemas.microsoft.com/office/drawing/2014/main" id="{91519B63-97E4-8300-9827-70A573A9ADE5}"/>
                    </a:ext>
                  </a:extLst>
                </p:cNvPr>
                <p:cNvSpPr/>
                <p:nvPr/>
              </p:nvSpPr>
              <p:spPr>
                <a:xfrm>
                  <a:off x="855990" y="1051322"/>
                  <a:ext cx="40949" cy="47625"/>
                </a:xfrm>
                <a:custGeom>
                  <a:avLst/>
                  <a:gdLst>
                    <a:gd name="connsiteX0" fmla="*/ 10786 w 40949"/>
                    <a:gd name="connsiteY0" fmla="*/ 4762 h 47625"/>
                    <a:gd name="connsiteX1" fmla="*/ 10786 w 40949"/>
                    <a:gd name="connsiteY1" fmla="*/ 4762 h 47625"/>
                    <a:gd name="connsiteX2" fmla="*/ 21502 w 40949"/>
                    <a:gd name="connsiteY2" fmla="*/ 3572 h 47625"/>
                    <a:gd name="connsiteX3" fmla="*/ 29836 w 40949"/>
                    <a:gd name="connsiteY3" fmla="*/ 0 h 47625"/>
                    <a:gd name="connsiteX4" fmla="*/ 40552 w 40949"/>
                    <a:gd name="connsiteY4" fmla="*/ 1191 h 47625"/>
                    <a:gd name="connsiteX5" fmla="*/ 39361 w 40949"/>
                    <a:gd name="connsiteY5" fmla="*/ 4762 h 47625"/>
                    <a:gd name="connsiteX6" fmla="*/ 35789 w 40949"/>
                    <a:gd name="connsiteY6" fmla="*/ 7144 h 47625"/>
                    <a:gd name="connsiteX7" fmla="*/ 33408 w 40949"/>
                    <a:gd name="connsiteY7" fmla="*/ 10716 h 47625"/>
                    <a:gd name="connsiteX8" fmla="*/ 32217 w 40949"/>
                    <a:gd name="connsiteY8" fmla="*/ 14287 h 47625"/>
                    <a:gd name="connsiteX9" fmla="*/ 25074 w 40949"/>
                    <a:gd name="connsiteY9" fmla="*/ 21431 h 47625"/>
                    <a:gd name="connsiteX10" fmla="*/ 20311 w 40949"/>
                    <a:gd name="connsiteY10" fmla="*/ 28575 h 47625"/>
                    <a:gd name="connsiteX11" fmla="*/ 16739 w 40949"/>
                    <a:gd name="connsiteY11" fmla="*/ 35719 h 47625"/>
                    <a:gd name="connsiteX12" fmla="*/ 14358 w 40949"/>
                    <a:gd name="connsiteY12" fmla="*/ 41672 h 47625"/>
                    <a:gd name="connsiteX13" fmla="*/ 13167 w 40949"/>
                    <a:gd name="connsiteY13" fmla="*/ 46434 h 47625"/>
                    <a:gd name="connsiteX14" fmla="*/ 6024 w 40949"/>
                    <a:gd name="connsiteY14" fmla="*/ 47625 h 47625"/>
                    <a:gd name="connsiteX15" fmla="*/ 1261 w 40949"/>
                    <a:gd name="connsiteY15" fmla="*/ 46434 h 47625"/>
                    <a:gd name="connsiteX16" fmla="*/ 71 w 40949"/>
                    <a:gd name="connsiteY16" fmla="*/ 39291 h 47625"/>
                    <a:gd name="connsiteX17" fmla="*/ 4833 w 40949"/>
                    <a:gd name="connsiteY17" fmla="*/ 20241 h 47625"/>
                    <a:gd name="connsiteX18" fmla="*/ 8405 w 40949"/>
                    <a:gd name="connsiteY18" fmla="*/ 14287 h 47625"/>
                    <a:gd name="connsiteX19" fmla="*/ 10786 w 40949"/>
                    <a:gd name="connsiteY19" fmla="*/ 47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949" h="47625">
                      <a:moveTo>
                        <a:pt x="10786" y="4762"/>
                      </a:moveTo>
                      <a:lnTo>
                        <a:pt x="10786" y="4762"/>
                      </a:lnTo>
                      <a:cubicBezTo>
                        <a:pt x="14358" y="4365"/>
                        <a:pt x="17957" y="4163"/>
                        <a:pt x="21502" y="3572"/>
                      </a:cubicBezTo>
                      <a:cubicBezTo>
                        <a:pt x="24128" y="3134"/>
                        <a:pt x="27669" y="1083"/>
                        <a:pt x="29836" y="0"/>
                      </a:cubicBezTo>
                      <a:cubicBezTo>
                        <a:pt x="33408" y="397"/>
                        <a:pt x="37337" y="-416"/>
                        <a:pt x="40552" y="1191"/>
                      </a:cubicBezTo>
                      <a:cubicBezTo>
                        <a:pt x="41674" y="1752"/>
                        <a:pt x="40145" y="3782"/>
                        <a:pt x="39361" y="4762"/>
                      </a:cubicBezTo>
                      <a:cubicBezTo>
                        <a:pt x="38467" y="5879"/>
                        <a:pt x="36980" y="6350"/>
                        <a:pt x="35789" y="7144"/>
                      </a:cubicBezTo>
                      <a:cubicBezTo>
                        <a:pt x="34995" y="8335"/>
                        <a:pt x="34048" y="9436"/>
                        <a:pt x="33408" y="10716"/>
                      </a:cubicBezTo>
                      <a:cubicBezTo>
                        <a:pt x="32847" y="11838"/>
                        <a:pt x="32987" y="13297"/>
                        <a:pt x="32217" y="14287"/>
                      </a:cubicBezTo>
                      <a:cubicBezTo>
                        <a:pt x="30150" y="16945"/>
                        <a:pt x="25074" y="21431"/>
                        <a:pt x="25074" y="21431"/>
                      </a:cubicBezTo>
                      <a:cubicBezTo>
                        <a:pt x="21654" y="35108"/>
                        <a:pt x="26890" y="18706"/>
                        <a:pt x="20311" y="28575"/>
                      </a:cubicBezTo>
                      <a:cubicBezTo>
                        <a:pt x="11533" y="41742"/>
                        <a:pt x="25299" y="27159"/>
                        <a:pt x="16739" y="35719"/>
                      </a:cubicBezTo>
                      <a:cubicBezTo>
                        <a:pt x="15945" y="37703"/>
                        <a:pt x="15034" y="39645"/>
                        <a:pt x="14358" y="41672"/>
                      </a:cubicBezTo>
                      <a:cubicBezTo>
                        <a:pt x="13841" y="43224"/>
                        <a:pt x="14498" y="45483"/>
                        <a:pt x="13167" y="46434"/>
                      </a:cubicBezTo>
                      <a:cubicBezTo>
                        <a:pt x="11203" y="47837"/>
                        <a:pt x="8405" y="47228"/>
                        <a:pt x="6024" y="47625"/>
                      </a:cubicBezTo>
                      <a:cubicBezTo>
                        <a:pt x="4436" y="47228"/>
                        <a:pt x="2212" y="47766"/>
                        <a:pt x="1261" y="46434"/>
                      </a:cubicBezTo>
                      <a:cubicBezTo>
                        <a:pt x="-142" y="44470"/>
                        <a:pt x="-71" y="41701"/>
                        <a:pt x="71" y="39291"/>
                      </a:cubicBezTo>
                      <a:cubicBezTo>
                        <a:pt x="437" y="33069"/>
                        <a:pt x="1959" y="25990"/>
                        <a:pt x="4833" y="20241"/>
                      </a:cubicBezTo>
                      <a:cubicBezTo>
                        <a:pt x="5868" y="18171"/>
                        <a:pt x="7214" y="16272"/>
                        <a:pt x="8405" y="14287"/>
                      </a:cubicBezTo>
                      <a:lnTo>
                        <a:pt x="10786" y="4762"/>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2" name="任意多边形: 形状 1131">
                  <a:extLst>
                    <a:ext uri="{FF2B5EF4-FFF2-40B4-BE49-F238E27FC236}">
                      <a16:creationId xmlns:a16="http://schemas.microsoft.com/office/drawing/2014/main" id="{25E1B9CF-EBB5-C9A0-7A33-C53580B94BE2}"/>
                    </a:ext>
                  </a:extLst>
                </p:cNvPr>
                <p:cNvSpPr/>
                <p:nvPr/>
              </p:nvSpPr>
              <p:spPr>
                <a:xfrm>
                  <a:off x="561975" y="1211916"/>
                  <a:ext cx="58341" cy="44193"/>
                </a:xfrm>
                <a:custGeom>
                  <a:avLst/>
                  <a:gdLst>
                    <a:gd name="connsiteX0" fmla="*/ 20241 w 58341"/>
                    <a:gd name="connsiteY0" fmla="*/ 2522 h 44193"/>
                    <a:gd name="connsiteX1" fmla="*/ 20241 w 58341"/>
                    <a:gd name="connsiteY1" fmla="*/ 2522 h 44193"/>
                    <a:gd name="connsiteX2" fmla="*/ 34528 w 58341"/>
                    <a:gd name="connsiteY2" fmla="*/ 3712 h 44193"/>
                    <a:gd name="connsiteX3" fmla="*/ 38100 w 58341"/>
                    <a:gd name="connsiteY3" fmla="*/ 6093 h 44193"/>
                    <a:gd name="connsiteX4" fmla="*/ 41672 w 58341"/>
                    <a:gd name="connsiteY4" fmla="*/ 7284 h 44193"/>
                    <a:gd name="connsiteX5" fmla="*/ 58341 w 58341"/>
                    <a:gd name="connsiteY5" fmla="*/ 9665 h 44193"/>
                    <a:gd name="connsiteX6" fmla="*/ 54769 w 58341"/>
                    <a:gd name="connsiteY6" fmla="*/ 13237 h 44193"/>
                    <a:gd name="connsiteX7" fmla="*/ 46434 w 58341"/>
                    <a:gd name="connsiteY7" fmla="*/ 19190 h 44193"/>
                    <a:gd name="connsiteX8" fmla="*/ 40481 w 58341"/>
                    <a:gd name="connsiteY8" fmla="*/ 34668 h 44193"/>
                    <a:gd name="connsiteX9" fmla="*/ 38100 w 58341"/>
                    <a:gd name="connsiteY9" fmla="*/ 37050 h 44193"/>
                    <a:gd name="connsiteX10" fmla="*/ 29766 w 58341"/>
                    <a:gd name="connsiteY10" fmla="*/ 44193 h 44193"/>
                    <a:gd name="connsiteX11" fmla="*/ 16669 w 58341"/>
                    <a:gd name="connsiteY11" fmla="*/ 41812 h 44193"/>
                    <a:gd name="connsiteX12" fmla="*/ 13097 w 58341"/>
                    <a:gd name="connsiteY12" fmla="*/ 37050 h 44193"/>
                    <a:gd name="connsiteX13" fmla="*/ 0 w 58341"/>
                    <a:gd name="connsiteY13" fmla="*/ 33478 h 44193"/>
                    <a:gd name="connsiteX14" fmla="*/ 2381 w 58341"/>
                    <a:gd name="connsiteY14" fmla="*/ 27525 h 44193"/>
                    <a:gd name="connsiteX15" fmla="*/ 7144 w 58341"/>
                    <a:gd name="connsiteY15" fmla="*/ 26334 h 44193"/>
                    <a:gd name="connsiteX16" fmla="*/ 14288 w 58341"/>
                    <a:gd name="connsiteY16" fmla="*/ 25143 h 44193"/>
                    <a:gd name="connsiteX17" fmla="*/ 17859 w 58341"/>
                    <a:gd name="connsiteY17" fmla="*/ 21572 h 44193"/>
                    <a:gd name="connsiteX18" fmla="*/ 19050 w 58341"/>
                    <a:gd name="connsiteY18" fmla="*/ 16809 h 44193"/>
                    <a:gd name="connsiteX19" fmla="*/ 16669 w 58341"/>
                    <a:gd name="connsiteY19" fmla="*/ 140 h 44193"/>
                    <a:gd name="connsiteX20" fmla="*/ 20241 w 58341"/>
                    <a:gd name="connsiteY20" fmla="*/ 2522 h 4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41" h="44193">
                      <a:moveTo>
                        <a:pt x="20241" y="2522"/>
                      </a:moveTo>
                      <a:lnTo>
                        <a:pt x="20241" y="2522"/>
                      </a:lnTo>
                      <a:cubicBezTo>
                        <a:pt x="25003" y="2919"/>
                        <a:pt x="29842" y="2775"/>
                        <a:pt x="34528" y="3712"/>
                      </a:cubicBezTo>
                      <a:cubicBezTo>
                        <a:pt x="35931" y="3993"/>
                        <a:pt x="36820" y="5453"/>
                        <a:pt x="38100" y="6093"/>
                      </a:cubicBezTo>
                      <a:cubicBezTo>
                        <a:pt x="39223" y="6654"/>
                        <a:pt x="40436" y="7066"/>
                        <a:pt x="41672" y="7284"/>
                      </a:cubicBezTo>
                      <a:cubicBezTo>
                        <a:pt x="47199" y="8259"/>
                        <a:pt x="52785" y="8871"/>
                        <a:pt x="58341" y="9665"/>
                      </a:cubicBezTo>
                      <a:cubicBezTo>
                        <a:pt x="57150" y="10856"/>
                        <a:pt x="56116" y="12227"/>
                        <a:pt x="54769" y="13237"/>
                      </a:cubicBezTo>
                      <a:cubicBezTo>
                        <a:pt x="43697" y="21541"/>
                        <a:pt x="52469" y="13157"/>
                        <a:pt x="46434" y="19190"/>
                      </a:cubicBezTo>
                      <a:cubicBezTo>
                        <a:pt x="44432" y="26198"/>
                        <a:pt x="44322" y="28522"/>
                        <a:pt x="40481" y="34668"/>
                      </a:cubicBezTo>
                      <a:cubicBezTo>
                        <a:pt x="39886" y="35620"/>
                        <a:pt x="38831" y="36198"/>
                        <a:pt x="38100" y="37050"/>
                      </a:cubicBezTo>
                      <a:cubicBezTo>
                        <a:pt x="32000" y="44167"/>
                        <a:pt x="36022" y="42109"/>
                        <a:pt x="29766" y="44193"/>
                      </a:cubicBezTo>
                      <a:cubicBezTo>
                        <a:pt x="25400" y="43399"/>
                        <a:pt x="20748" y="43560"/>
                        <a:pt x="16669" y="41812"/>
                      </a:cubicBezTo>
                      <a:cubicBezTo>
                        <a:pt x="14845" y="41030"/>
                        <a:pt x="14798" y="38071"/>
                        <a:pt x="13097" y="37050"/>
                      </a:cubicBezTo>
                      <a:cubicBezTo>
                        <a:pt x="12079" y="36439"/>
                        <a:pt x="2531" y="34110"/>
                        <a:pt x="0" y="33478"/>
                      </a:cubicBezTo>
                      <a:cubicBezTo>
                        <a:pt x="794" y="31494"/>
                        <a:pt x="870" y="29036"/>
                        <a:pt x="2381" y="27525"/>
                      </a:cubicBezTo>
                      <a:cubicBezTo>
                        <a:pt x="3538" y="26368"/>
                        <a:pt x="5539" y="26655"/>
                        <a:pt x="7144" y="26334"/>
                      </a:cubicBezTo>
                      <a:cubicBezTo>
                        <a:pt x="9511" y="25860"/>
                        <a:pt x="11907" y="25540"/>
                        <a:pt x="14288" y="25143"/>
                      </a:cubicBezTo>
                      <a:cubicBezTo>
                        <a:pt x="15478" y="23953"/>
                        <a:pt x="17024" y="23034"/>
                        <a:pt x="17859" y="21572"/>
                      </a:cubicBezTo>
                      <a:cubicBezTo>
                        <a:pt x="18671" y="20151"/>
                        <a:pt x="19141" y="18443"/>
                        <a:pt x="19050" y="16809"/>
                      </a:cubicBezTo>
                      <a:cubicBezTo>
                        <a:pt x="18739" y="11205"/>
                        <a:pt x="17365" y="5709"/>
                        <a:pt x="16669" y="140"/>
                      </a:cubicBezTo>
                      <a:cubicBezTo>
                        <a:pt x="16571" y="-648"/>
                        <a:pt x="19646" y="2125"/>
                        <a:pt x="20241" y="25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3" name="任意多边形: 形状 1132">
                  <a:extLst>
                    <a:ext uri="{FF2B5EF4-FFF2-40B4-BE49-F238E27FC236}">
                      <a16:creationId xmlns:a16="http://schemas.microsoft.com/office/drawing/2014/main" id="{03A37EEA-F568-31FA-9D06-FC7678F42EDF}"/>
                    </a:ext>
                  </a:extLst>
                </p:cNvPr>
                <p:cNvSpPr/>
                <p:nvPr/>
              </p:nvSpPr>
              <p:spPr>
                <a:xfrm>
                  <a:off x="550059" y="1257300"/>
                  <a:ext cx="45304" cy="54769"/>
                </a:xfrm>
                <a:custGeom>
                  <a:avLst/>
                  <a:gdLst>
                    <a:gd name="connsiteX0" fmla="*/ 15488 w 45304"/>
                    <a:gd name="connsiteY0" fmla="*/ 0 h 54769"/>
                    <a:gd name="connsiteX1" fmla="*/ 15488 w 45304"/>
                    <a:gd name="connsiteY1" fmla="*/ 0 h 54769"/>
                    <a:gd name="connsiteX2" fmla="*/ 27394 w 45304"/>
                    <a:gd name="connsiteY2" fmla="*/ 4763 h 54769"/>
                    <a:gd name="connsiteX3" fmla="*/ 44063 w 45304"/>
                    <a:gd name="connsiteY3" fmla="*/ 5953 h 54769"/>
                    <a:gd name="connsiteX4" fmla="*/ 40491 w 45304"/>
                    <a:gd name="connsiteY4" fmla="*/ 27384 h 54769"/>
                    <a:gd name="connsiteX5" fmla="*/ 36919 w 45304"/>
                    <a:gd name="connsiteY5" fmla="*/ 32147 h 54769"/>
                    <a:gd name="connsiteX6" fmla="*/ 26204 w 45304"/>
                    <a:gd name="connsiteY6" fmla="*/ 46434 h 54769"/>
                    <a:gd name="connsiteX7" fmla="*/ 21441 w 45304"/>
                    <a:gd name="connsiteY7" fmla="*/ 47625 h 54769"/>
                    <a:gd name="connsiteX8" fmla="*/ 17869 w 45304"/>
                    <a:gd name="connsiteY8" fmla="*/ 52388 h 54769"/>
                    <a:gd name="connsiteX9" fmla="*/ 5963 w 45304"/>
                    <a:gd name="connsiteY9" fmla="*/ 54769 h 54769"/>
                    <a:gd name="connsiteX10" fmla="*/ 1200 w 45304"/>
                    <a:gd name="connsiteY10" fmla="*/ 52388 h 54769"/>
                    <a:gd name="connsiteX11" fmla="*/ 10 w 45304"/>
                    <a:gd name="connsiteY11" fmla="*/ 48816 h 54769"/>
                    <a:gd name="connsiteX12" fmla="*/ 1200 w 45304"/>
                    <a:gd name="connsiteY12" fmla="*/ 28575 h 54769"/>
                    <a:gd name="connsiteX13" fmla="*/ 9535 w 45304"/>
                    <a:gd name="connsiteY13" fmla="*/ 25003 h 54769"/>
                    <a:gd name="connsiteX14" fmla="*/ 13107 w 45304"/>
                    <a:gd name="connsiteY14" fmla="*/ 22622 h 54769"/>
                    <a:gd name="connsiteX15" fmla="*/ 16679 w 45304"/>
                    <a:gd name="connsiteY15" fmla="*/ 21431 h 54769"/>
                    <a:gd name="connsiteX16" fmla="*/ 14297 w 45304"/>
                    <a:gd name="connsiteY16" fmla="*/ 8334 h 54769"/>
                    <a:gd name="connsiteX17" fmla="*/ 10725 w 45304"/>
                    <a:gd name="connsiteY17" fmla="*/ 4763 h 54769"/>
                    <a:gd name="connsiteX18" fmla="*/ 15488 w 45304"/>
                    <a:gd name="connsiteY18" fmla="*/ 0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04" h="54769">
                      <a:moveTo>
                        <a:pt x="15488" y="0"/>
                      </a:moveTo>
                      <a:lnTo>
                        <a:pt x="15488" y="0"/>
                      </a:lnTo>
                      <a:cubicBezTo>
                        <a:pt x="19457" y="1588"/>
                        <a:pt x="23209" y="3891"/>
                        <a:pt x="27394" y="4763"/>
                      </a:cubicBezTo>
                      <a:cubicBezTo>
                        <a:pt x="32847" y="5899"/>
                        <a:pt x="41272" y="1132"/>
                        <a:pt x="44063" y="5953"/>
                      </a:cubicBezTo>
                      <a:cubicBezTo>
                        <a:pt x="47692" y="12221"/>
                        <a:pt x="42397" y="20397"/>
                        <a:pt x="40491" y="27384"/>
                      </a:cubicBezTo>
                      <a:cubicBezTo>
                        <a:pt x="39969" y="29299"/>
                        <a:pt x="37984" y="30473"/>
                        <a:pt x="36919" y="32147"/>
                      </a:cubicBezTo>
                      <a:cubicBezTo>
                        <a:pt x="33001" y="38305"/>
                        <a:pt x="32458" y="42264"/>
                        <a:pt x="26204" y="46434"/>
                      </a:cubicBezTo>
                      <a:cubicBezTo>
                        <a:pt x="24842" y="47342"/>
                        <a:pt x="23029" y="47228"/>
                        <a:pt x="21441" y="47625"/>
                      </a:cubicBezTo>
                      <a:cubicBezTo>
                        <a:pt x="20250" y="49213"/>
                        <a:pt x="19671" y="51556"/>
                        <a:pt x="17869" y="52388"/>
                      </a:cubicBezTo>
                      <a:cubicBezTo>
                        <a:pt x="14194" y="54084"/>
                        <a:pt x="5963" y="54769"/>
                        <a:pt x="5963" y="54769"/>
                      </a:cubicBezTo>
                      <a:cubicBezTo>
                        <a:pt x="4375" y="53975"/>
                        <a:pt x="2455" y="53643"/>
                        <a:pt x="1200" y="52388"/>
                      </a:cubicBezTo>
                      <a:cubicBezTo>
                        <a:pt x="313" y="51501"/>
                        <a:pt x="10" y="50071"/>
                        <a:pt x="10" y="48816"/>
                      </a:cubicBezTo>
                      <a:cubicBezTo>
                        <a:pt x="10" y="42057"/>
                        <a:pt x="-192" y="35189"/>
                        <a:pt x="1200" y="28575"/>
                      </a:cubicBezTo>
                      <a:cubicBezTo>
                        <a:pt x="1657" y="26406"/>
                        <a:pt x="8504" y="25261"/>
                        <a:pt x="9535" y="25003"/>
                      </a:cubicBezTo>
                      <a:cubicBezTo>
                        <a:pt x="10726" y="24209"/>
                        <a:pt x="11827" y="23262"/>
                        <a:pt x="13107" y="22622"/>
                      </a:cubicBezTo>
                      <a:cubicBezTo>
                        <a:pt x="14230" y="22061"/>
                        <a:pt x="16334" y="22638"/>
                        <a:pt x="16679" y="21431"/>
                      </a:cubicBezTo>
                      <a:cubicBezTo>
                        <a:pt x="16704" y="21343"/>
                        <a:pt x="14663" y="9065"/>
                        <a:pt x="14297" y="8334"/>
                      </a:cubicBezTo>
                      <a:cubicBezTo>
                        <a:pt x="13544" y="6828"/>
                        <a:pt x="11026" y="6419"/>
                        <a:pt x="10725" y="4763"/>
                      </a:cubicBezTo>
                      <a:cubicBezTo>
                        <a:pt x="10153" y="1615"/>
                        <a:pt x="14694" y="794"/>
                        <a:pt x="15488"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4" name="任意多边形: 形状 1133">
                  <a:extLst>
                    <a:ext uri="{FF2B5EF4-FFF2-40B4-BE49-F238E27FC236}">
                      <a16:creationId xmlns:a16="http://schemas.microsoft.com/office/drawing/2014/main" id="{10269799-E6ED-808A-BCE7-E65E6419F61A}"/>
                    </a:ext>
                  </a:extLst>
                </p:cNvPr>
                <p:cNvSpPr/>
                <p:nvPr/>
              </p:nvSpPr>
              <p:spPr>
                <a:xfrm>
                  <a:off x="642938" y="1129883"/>
                  <a:ext cx="54768" cy="42906"/>
                </a:xfrm>
                <a:custGeom>
                  <a:avLst/>
                  <a:gdLst>
                    <a:gd name="connsiteX0" fmla="*/ 53578 w 54768"/>
                    <a:gd name="connsiteY0" fmla="*/ 14308 h 42906"/>
                    <a:gd name="connsiteX1" fmla="*/ 53578 w 54768"/>
                    <a:gd name="connsiteY1" fmla="*/ 14308 h 42906"/>
                    <a:gd name="connsiteX2" fmla="*/ 26193 w 54768"/>
                    <a:gd name="connsiteY2" fmla="*/ 13117 h 42906"/>
                    <a:gd name="connsiteX3" fmla="*/ 21431 w 54768"/>
                    <a:gd name="connsiteY3" fmla="*/ 10736 h 42906"/>
                    <a:gd name="connsiteX4" fmla="*/ 16668 w 54768"/>
                    <a:gd name="connsiteY4" fmla="*/ 9545 h 42906"/>
                    <a:gd name="connsiteX5" fmla="*/ 10715 w 54768"/>
                    <a:gd name="connsiteY5" fmla="*/ 4783 h 42906"/>
                    <a:gd name="connsiteX6" fmla="*/ 7143 w 54768"/>
                    <a:gd name="connsiteY6" fmla="*/ 20 h 42906"/>
                    <a:gd name="connsiteX7" fmla="*/ 4762 w 54768"/>
                    <a:gd name="connsiteY7" fmla="*/ 3592 h 42906"/>
                    <a:gd name="connsiteX8" fmla="*/ 7143 w 54768"/>
                    <a:gd name="connsiteY8" fmla="*/ 14308 h 42906"/>
                    <a:gd name="connsiteX9" fmla="*/ 4762 w 54768"/>
                    <a:gd name="connsiteY9" fmla="*/ 27405 h 42906"/>
                    <a:gd name="connsiteX10" fmla="*/ 2381 w 54768"/>
                    <a:gd name="connsiteY10" fmla="*/ 32167 h 42906"/>
                    <a:gd name="connsiteX11" fmla="*/ 0 w 54768"/>
                    <a:gd name="connsiteY11" fmla="*/ 38120 h 42906"/>
                    <a:gd name="connsiteX12" fmla="*/ 1190 w 54768"/>
                    <a:gd name="connsiteY12" fmla="*/ 41692 h 42906"/>
                    <a:gd name="connsiteX13" fmla="*/ 26193 w 54768"/>
                    <a:gd name="connsiteY13" fmla="*/ 39311 h 42906"/>
                    <a:gd name="connsiteX14" fmla="*/ 29765 w 54768"/>
                    <a:gd name="connsiteY14" fmla="*/ 36930 h 42906"/>
                    <a:gd name="connsiteX15" fmla="*/ 34528 w 54768"/>
                    <a:gd name="connsiteY15" fmla="*/ 35739 h 42906"/>
                    <a:gd name="connsiteX16" fmla="*/ 42862 w 54768"/>
                    <a:gd name="connsiteY16" fmla="*/ 33358 h 42906"/>
                    <a:gd name="connsiteX17" fmla="*/ 47625 w 54768"/>
                    <a:gd name="connsiteY17" fmla="*/ 28595 h 42906"/>
                    <a:gd name="connsiteX18" fmla="*/ 52387 w 54768"/>
                    <a:gd name="connsiteY18" fmla="*/ 26214 h 42906"/>
                    <a:gd name="connsiteX19" fmla="*/ 54768 w 54768"/>
                    <a:gd name="connsiteY19" fmla="*/ 19070 h 42906"/>
                    <a:gd name="connsiteX20" fmla="*/ 53578 w 54768"/>
                    <a:gd name="connsiteY20" fmla="*/ 14308 h 4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68" h="42906">
                      <a:moveTo>
                        <a:pt x="53578" y="14308"/>
                      </a:moveTo>
                      <a:lnTo>
                        <a:pt x="53578" y="14308"/>
                      </a:lnTo>
                      <a:cubicBezTo>
                        <a:pt x="44450" y="13911"/>
                        <a:pt x="35274" y="14126"/>
                        <a:pt x="26193" y="13117"/>
                      </a:cubicBezTo>
                      <a:cubicBezTo>
                        <a:pt x="24429" y="12921"/>
                        <a:pt x="23093" y="11359"/>
                        <a:pt x="21431" y="10736"/>
                      </a:cubicBezTo>
                      <a:cubicBezTo>
                        <a:pt x="19899" y="10161"/>
                        <a:pt x="18256" y="9942"/>
                        <a:pt x="16668" y="9545"/>
                      </a:cubicBezTo>
                      <a:cubicBezTo>
                        <a:pt x="14684" y="7958"/>
                        <a:pt x="12512" y="6580"/>
                        <a:pt x="10715" y="4783"/>
                      </a:cubicBezTo>
                      <a:cubicBezTo>
                        <a:pt x="9312" y="3380"/>
                        <a:pt x="9089" y="409"/>
                        <a:pt x="7143" y="20"/>
                      </a:cubicBezTo>
                      <a:cubicBezTo>
                        <a:pt x="5740" y="-261"/>
                        <a:pt x="5556" y="2401"/>
                        <a:pt x="4762" y="3592"/>
                      </a:cubicBezTo>
                      <a:cubicBezTo>
                        <a:pt x="5882" y="6950"/>
                        <a:pt x="7353" y="10743"/>
                        <a:pt x="7143" y="14308"/>
                      </a:cubicBezTo>
                      <a:cubicBezTo>
                        <a:pt x="6882" y="18738"/>
                        <a:pt x="5905" y="23118"/>
                        <a:pt x="4762" y="27405"/>
                      </a:cubicBezTo>
                      <a:cubicBezTo>
                        <a:pt x="4305" y="29120"/>
                        <a:pt x="3102" y="30545"/>
                        <a:pt x="2381" y="32167"/>
                      </a:cubicBezTo>
                      <a:cubicBezTo>
                        <a:pt x="1513" y="34120"/>
                        <a:pt x="794" y="36136"/>
                        <a:pt x="0" y="38120"/>
                      </a:cubicBezTo>
                      <a:cubicBezTo>
                        <a:pt x="397" y="39311"/>
                        <a:pt x="100" y="41069"/>
                        <a:pt x="1190" y="41692"/>
                      </a:cubicBezTo>
                      <a:cubicBezTo>
                        <a:pt x="7432" y="45259"/>
                        <a:pt x="23293" y="39891"/>
                        <a:pt x="26193" y="39311"/>
                      </a:cubicBezTo>
                      <a:cubicBezTo>
                        <a:pt x="27384" y="38517"/>
                        <a:pt x="28450" y="37494"/>
                        <a:pt x="29765" y="36930"/>
                      </a:cubicBezTo>
                      <a:cubicBezTo>
                        <a:pt x="31269" y="36285"/>
                        <a:pt x="32954" y="36189"/>
                        <a:pt x="34528" y="35739"/>
                      </a:cubicBezTo>
                      <a:cubicBezTo>
                        <a:pt x="46455" y="32331"/>
                        <a:pt x="28014" y="37068"/>
                        <a:pt x="42862" y="33358"/>
                      </a:cubicBezTo>
                      <a:cubicBezTo>
                        <a:pt x="44450" y="31770"/>
                        <a:pt x="45829" y="29942"/>
                        <a:pt x="47625" y="28595"/>
                      </a:cubicBezTo>
                      <a:cubicBezTo>
                        <a:pt x="49045" y="27530"/>
                        <a:pt x="51322" y="27634"/>
                        <a:pt x="52387" y="26214"/>
                      </a:cubicBezTo>
                      <a:cubicBezTo>
                        <a:pt x="53893" y="24206"/>
                        <a:pt x="53974" y="21451"/>
                        <a:pt x="54768" y="19070"/>
                      </a:cubicBezTo>
                      <a:lnTo>
                        <a:pt x="53578" y="1430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5" name="任意多边形: 形状 1134">
                  <a:extLst>
                    <a:ext uri="{FF2B5EF4-FFF2-40B4-BE49-F238E27FC236}">
                      <a16:creationId xmlns:a16="http://schemas.microsoft.com/office/drawing/2014/main" id="{A2090884-AE05-A9C6-E96E-9D7B3DD9CB76}"/>
                    </a:ext>
                  </a:extLst>
                </p:cNvPr>
                <p:cNvSpPr/>
                <p:nvPr/>
              </p:nvSpPr>
              <p:spPr>
                <a:xfrm>
                  <a:off x="639852" y="1168002"/>
                  <a:ext cx="60244" cy="39291"/>
                </a:xfrm>
                <a:custGeom>
                  <a:avLst/>
                  <a:gdLst>
                    <a:gd name="connsiteX0" fmla="*/ 704 w 60244"/>
                    <a:gd name="connsiteY0" fmla="*/ 14288 h 39291"/>
                    <a:gd name="connsiteX1" fmla="*/ 704 w 60244"/>
                    <a:gd name="connsiteY1" fmla="*/ 14288 h 39291"/>
                    <a:gd name="connsiteX2" fmla="*/ 22136 w 60244"/>
                    <a:gd name="connsiteY2" fmla="*/ 11906 h 39291"/>
                    <a:gd name="connsiteX3" fmla="*/ 25707 w 60244"/>
                    <a:gd name="connsiteY3" fmla="*/ 9525 h 39291"/>
                    <a:gd name="connsiteX4" fmla="*/ 30470 w 60244"/>
                    <a:gd name="connsiteY4" fmla="*/ 7144 h 39291"/>
                    <a:gd name="connsiteX5" fmla="*/ 39995 w 60244"/>
                    <a:gd name="connsiteY5" fmla="*/ 3572 h 39291"/>
                    <a:gd name="connsiteX6" fmla="*/ 44757 w 60244"/>
                    <a:gd name="connsiteY6" fmla="*/ 2381 h 39291"/>
                    <a:gd name="connsiteX7" fmla="*/ 54282 w 60244"/>
                    <a:gd name="connsiteY7" fmla="*/ 0 h 39291"/>
                    <a:gd name="connsiteX8" fmla="*/ 60236 w 60244"/>
                    <a:gd name="connsiteY8" fmla="*/ 11906 h 39291"/>
                    <a:gd name="connsiteX9" fmla="*/ 53092 w 60244"/>
                    <a:gd name="connsiteY9" fmla="*/ 23813 h 39291"/>
                    <a:gd name="connsiteX10" fmla="*/ 44757 w 60244"/>
                    <a:gd name="connsiteY10" fmla="*/ 26194 h 39291"/>
                    <a:gd name="connsiteX11" fmla="*/ 38804 w 60244"/>
                    <a:gd name="connsiteY11" fmla="*/ 28575 h 39291"/>
                    <a:gd name="connsiteX12" fmla="*/ 32851 w 60244"/>
                    <a:gd name="connsiteY12" fmla="*/ 33338 h 39291"/>
                    <a:gd name="connsiteX13" fmla="*/ 25707 w 60244"/>
                    <a:gd name="connsiteY13" fmla="*/ 38100 h 39291"/>
                    <a:gd name="connsiteX14" fmla="*/ 17373 w 60244"/>
                    <a:gd name="connsiteY14" fmla="*/ 39291 h 39291"/>
                    <a:gd name="connsiteX15" fmla="*/ 13801 w 60244"/>
                    <a:gd name="connsiteY15" fmla="*/ 35719 h 39291"/>
                    <a:gd name="connsiteX16" fmla="*/ 704 w 60244"/>
                    <a:gd name="connsiteY16" fmla="*/ 28575 h 39291"/>
                    <a:gd name="connsiteX17" fmla="*/ 704 w 60244"/>
                    <a:gd name="connsiteY17" fmla="*/ 14288 h 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44" h="39291">
                      <a:moveTo>
                        <a:pt x="704" y="14288"/>
                      </a:moveTo>
                      <a:lnTo>
                        <a:pt x="704" y="14288"/>
                      </a:lnTo>
                      <a:cubicBezTo>
                        <a:pt x="7848" y="13494"/>
                        <a:pt x="15075" y="13251"/>
                        <a:pt x="22136" y="11906"/>
                      </a:cubicBezTo>
                      <a:cubicBezTo>
                        <a:pt x="23541" y="11638"/>
                        <a:pt x="24465" y="10235"/>
                        <a:pt x="25707" y="9525"/>
                      </a:cubicBezTo>
                      <a:cubicBezTo>
                        <a:pt x="27248" y="8644"/>
                        <a:pt x="28848" y="7865"/>
                        <a:pt x="30470" y="7144"/>
                      </a:cubicBezTo>
                      <a:cubicBezTo>
                        <a:pt x="32732" y="6139"/>
                        <a:pt x="37248" y="4357"/>
                        <a:pt x="39995" y="3572"/>
                      </a:cubicBezTo>
                      <a:cubicBezTo>
                        <a:pt x="41568" y="3122"/>
                        <a:pt x="43184" y="2830"/>
                        <a:pt x="44757" y="2381"/>
                      </a:cubicBezTo>
                      <a:cubicBezTo>
                        <a:pt x="53292" y="-57"/>
                        <a:pt x="42191" y="2419"/>
                        <a:pt x="54282" y="0"/>
                      </a:cubicBezTo>
                      <a:cubicBezTo>
                        <a:pt x="56267" y="3969"/>
                        <a:pt x="60457" y="7474"/>
                        <a:pt x="60236" y="11906"/>
                      </a:cubicBezTo>
                      <a:cubicBezTo>
                        <a:pt x="60005" y="16529"/>
                        <a:pt x="56493" y="20674"/>
                        <a:pt x="53092" y="23813"/>
                      </a:cubicBezTo>
                      <a:cubicBezTo>
                        <a:pt x="50969" y="25773"/>
                        <a:pt x="47498" y="25280"/>
                        <a:pt x="44757" y="26194"/>
                      </a:cubicBezTo>
                      <a:cubicBezTo>
                        <a:pt x="42729" y="26870"/>
                        <a:pt x="40716" y="27619"/>
                        <a:pt x="38804" y="28575"/>
                      </a:cubicBezTo>
                      <a:cubicBezTo>
                        <a:pt x="32971" y="31491"/>
                        <a:pt x="37285" y="30012"/>
                        <a:pt x="32851" y="33338"/>
                      </a:cubicBezTo>
                      <a:cubicBezTo>
                        <a:pt x="30562" y="35055"/>
                        <a:pt x="28378" y="37073"/>
                        <a:pt x="25707" y="38100"/>
                      </a:cubicBezTo>
                      <a:cubicBezTo>
                        <a:pt x="23088" y="39107"/>
                        <a:pt x="20151" y="38894"/>
                        <a:pt x="17373" y="39291"/>
                      </a:cubicBezTo>
                      <a:cubicBezTo>
                        <a:pt x="16182" y="38100"/>
                        <a:pt x="15095" y="36797"/>
                        <a:pt x="13801" y="35719"/>
                      </a:cubicBezTo>
                      <a:cubicBezTo>
                        <a:pt x="10540" y="33002"/>
                        <a:pt x="3410" y="29928"/>
                        <a:pt x="704" y="28575"/>
                      </a:cubicBezTo>
                      <a:cubicBezTo>
                        <a:pt x="-880" y="14309"/>
                        <a:pt x="704" y="16669"/>
                        <a:pt x="704" y="1428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6" name="任意多边形: 形状 1135">
                  <a:extLst>
                    <a:ext uri="{FF2B5EF4-FFF2-40B4-BE49-F238E27FC236}">
                      <a16:creationId xmlns:a16="http://schemas.microsoft.com/office/drawing/2014/main" id="{32543D1B-015E-D14F-9974-8C31D9EFB6E0}"/>
                    </a:ext>
                  </a:extLst>
                </p:cNvPr>
                <p:cNvSpPr/>
                <p:nvPr/>
              </p:nvSpPr>
              <p:spPr>
                <a:xfrm>
                  <a:off x="611981" y="1204913"/>
                  <a:ext cx="69189" cy="33237"/>
                </a:xfrm>
                <a:custGeom>
                  <a:avLst/>
                  <a:gdLst>
                    <a:gd name="connsiteX0" fmla="*/ 23813 w 69189"/>
                    <a:gd name="connsiteY0" fmla="*/ 4762 h 33237"/>
                    <a:gd name="connsiteX1" fmla="*/ 23813 w 69189"/>
                    <a:gd name="connsiteY1" fmla="*/ 4762 h 33237"/>
                    <a:gd name="connsiteX2" fmla="*/ 35719 w 69189"/>
                    <a:gd name="connsiteY2" fmla="*/ 7143 h 33237"/>
                    <a:gd name="connsiteX3" fmla="*/ 38100 w 69189"/>
                    <a:gd name="connsiteY3" fmla="*/ 10715 h 33237"/>
                    <a:gd name="connsiteX4" fmla="*/ 48816 w 69189"/>
                    <a:gd name="connsiteY4" fmla="*/ 7143 h 33237"/>
                    <a:gd name="connsiteX5" fmla="*/ 57150 w 69189"/>
                    <a:gd name="connsiteY5" fmla="*/ 3571 h 33237"/>
                    <a:gd name="connsiteX6" fmla="*/ 60722 w 69189"/>
                    <a:gd name="connsiteY6" fmla="*/ 1190 h 33237"/>
                    <a:gd name="connsiteX7" fmla="*/ 65485 w 69189"/>
                    <a:gd name="connsiteY7" fmla="*/ 0 h 33237"/>
                    <a:gd name="connsiteX8" fmla="*/ 69057 w 69189"/>
                    <a:gd name="connsiteY8" fmla="*/ 19050 h 33237"/>
                    <a:gd name="connsiteX9" fmla="*/ 61913 w 69189"/>
                    <a:gd name="connsiteY9" fmla="*/ 28575 h 33237"/>
                    <a:gd name="connsiteX10" fmla="*/ 55960 w 69189"/>
                    <a:gd name="connsiteY10" fmla="*/ 29765 h 33237"/>
                    <a:gd name="connsiteX11" fmla="*/ 1191 w 69189"/>
                    <a:gd name="connsiteY11" fmla="*/ 22621 h 33237"/>
                    <a:gd name="connsiteX12" fmla="*/ 0 w 69189"/>
                    <a:gd name="connsiteY12" fmla="*/ 16668 h 33237"/>
                    <a:gd name="connsiteX13" fmla="*/ 3572 w 69189"/>
                    <a:gd name="connsiteY13" fmla="*/ 5953 h 33237"/>
                    <a:gd name="connsiteX14" fmla="*/ 7144 w 69189"/>
                    <a:gd name="connsiteY14" fmla="*/ 4762 h 33237"/>
                    <a:gd name="connsiteX15" fmla="*/ 23813 w 69189"/>
                    <a:gd name="connsiteY15" fmla="*/ 4762 h 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89" h="33237">
                      <a:moveTo>
                        <a:pt x="23813" y="4762"/>
                      </a:moveTo>
                      <a:lnTo>
                        <a:pt x="23813" y="4762"/>
                      </a:lnTo>
                      <a:cubicBezTo>
                        <a:pt x="27782" y="5556"/>
                        <a:pt x="31983" y="5586"/>
                        <a:pt x="35719" y="7143"/>
                      </a:cubicBezTo>
                      <a:cubicBezTo>
                        <a:pt x="37040" y="7693"/>
                        <a:pt x="36669" y="10715"/>
                        <a:pt x="38100" y="10715"/>
                      </a:cubicBezTo>
                      <a:cubicBezTo>
                        <a:pt x="41865" y="10715"/>
                        <a:pt x="45291" y="8465"/>
                        <a:pt x="48816" y="7143"/>
                      </a:cubicBezTo>
                      <a:cubicBezTo>
                        <a:pt x="51646" y="6082"/>
                        <a:pt x="54447" y="4923"/>
                        <a:pt x="57150" y="3571"/>
                      </a:cubicBezTo>
                      <a:cubicBezTo>
                        <a:pt x="58430" y="2931"/>
                        <a:pt x="59407" y="1754"/>
                        <a:pt x="60722" y="1190"/>
                      </a:cubicBezTo>
                      <a:cubicBezTo>
                        <a:pt x="62226" y="546"/>
                        <a:pt x="63897" y="397"/>
                        <a:pt x="65485" y="0"/>
                      </a:cubicBezTo>
                      <a:cubicBezTo>
                        <a:pt x="66102" y="2467"/>
                        <a:pt x="69944" y="16213"/>
                        <a:pt x="69057" y="19050"/>
                      </a:cubicBezTo>
                      <a:cubicBezTo>
                        <a:pt x="67873" y="22838"/>
                        <a:pt x="64985" y="26062"/>
                        <a:pt x="61913" y="28575"/>
                      </a:cubicBezTo>
                      <a:cubicBezTo>
                        <a:pt x="60347" y="29856"/>
                        <a:pt x="57944" y="29368"/>
                        <a:pt x="55960" y="29765"/>
                      </a:cubicBezTo>
                      <a:cubicBezTo>
                        <a:pt x="41191" y="29414"/>
                        <a:pt x="10609" y="41459"/>
                        <a:pt x="1191" y="22621"/>
                      </a:cubicBezTo>
                      <a:cubicBezTo>
                        <a:pt x="286" y="20811"/>
                        <a:pt x="397" y="18652"/>
                        <a:pt x="0" y="16668"/>
                      </a:cubicBezTo>
                      <a:cubicBezTo>
                        <a:pt x="1191" y="13096"/>
                        <a:pt x="1635" y="9181"/>
                        <a:pt x="3572" y="5953"/>
                      </a:cubicBezTo>
                      <a:cubicBezTo>
                        <a:pt x="4218" y="4877"/>
                        <a:pt x="5890" y="4822"/>
                        <a:pt x="7144" y="4762"/>
                      </a:cubicBezTo>
                      <a:cubicBezTo>
                        <a:pt x="14280" y="4422"/>
                        <a:pt x="21035" y="4762"/>
                        <a:pt x="23813"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7" name="任意多边形: 形状 1136">
                  <a:extLst>
                    <a:ext uri="{FF2B5EF4-FFF2-40B4-BE49-F238E27FC236}">
                      <a16:creationId xmlns:a16="http://schemas.microsoft.com/office/drawing/2014/main" id="{B4BBEB4D-C491-EA87-3D0D-A885E639888E}"/>
                    </a:ext>
                  </a:extLst>
                </p:cNvPr>
                <p:cNvSpPr/>
                <p:nvPr/>
              </p:nvSpPr>
              <p:spPr>
                <a:xfrm>
                  <a:off x="598360" y="1238250"/>
                  <a:ext cx="62707" cy="38861"/>
                </a:xfrm>
                <a:custGeom>
                  <a:avLst/>
                  <a:gdLst>
                    <a:gd name="connsiteX0" fmla="*/ 16003 w 62707"/>
                    <a:gd name="connsiteY0" fmla="*/ 5953 h 38861"/>
                    <a:gd name="connsiteX1" fmla="*/ 16003 w 62707"/>
                    <a:gd name="connsiteY1" fmla="*/ 5953 h 38861"/>
                    <a:gd name="connsiteX2" fmla="*/ 11240 w 62707"/>
                    <a:gd name="connsiteY2" fmla="*/ 21431 h 38861"/>
                    <a:gd name="connsiteX3" fmla="*/ 7668 w 62707"/>
                    <a:gd name="connsiteY3" fmla="*/ 22622 h 38861"/>
                    <a:gd name="connsiteX4" fmla="*/ 5287 w 62707"/>
                    <a:gd name="connsiteY4" fmla="*/ 38100 h 38861"/>
                    <a:gd name="connsiteX5" fmla="*/ 44578 w 62707"/>
                    <a:gd name="connsiteY5" fmla="*/ 34528 h 38861"/>
                    <a:gd name="connsiteX6" fmla="*/ 51721 w 62707"/>
                    <a:gd name="connsiteY6" fmla="*/ 29766 h 38861"/>
                    <a:gd name="connsiteX7" fmla="*/ 55293 w 62707"/>
                    <a:gd name="connsiteY7" fmla="*/ 27384 h 38861"/>
                    <a:gd name="connsiteX8" fmla="*/ 61246 w 62707"/>
                    <a:gd name="connsiteY8" fmla="*/ 21431 h 38861"/>
                    <a:gd name="connsiteX9" fmla="*/ 61246 w 62707"/>
                    <a:gd name="connsiteY9" fmla="*/ 3572 h 38861"/>
                    <a:gd name="connsiteX10" fmla="*/ 45768 w 62707"/>
                    <a:gd name="connsiteY10" fmla="*/ 0 h 38861"/>
                    <a:gd name="connsiteX11" fmla="*/ 25528 w 62707"/>
                    <a:gd name="connsiteY11" fmla="*/ 2381 h 38861"/>
                    <a:gd name="connsiteX12" fmla="*/ 20765 w 62707"/>
                    <a:gd name="connsiteY12" fmla="*/ 7144 h 38861"/>
                    <a:gd name="connsiteX13" fmla="*/ 17193 w 62707"/>
                    <a:gd name="connsiteY13" fmla="*/ 8334 h 38861"/>
                    <a:gd name="connsiteX14" fmla="*/ 16003 w 62707"/>
                    <a:gd name="connsiteY14" fmla="*/ 5953 h 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07" h="38861">
                      <a:moveTo>
                        <a:pt x="16003" y="5953"/>
                      </a:moveTo>
                      <a:lnTo>
                        <a:pt x="16003" y="5953"/>
                      </a:lnTo>
                      <a:cubicBezTo>
                        <a:pt x="15603" y="7750"/>
                        <a:pt x="14109" y="18562"/>
                        <a:pt x="11240" y="21431"/>
                      </a:cubicBezTo>
                      <a:cubicBezTo>
                        <a:pt x="10353" y="22318"/>
                        <a:pt x="8859" y="22225"/>
                        <a:pt x="7668" y="22622"/>
                      </a:cubicBezTo>
                      <a:cubicBezTo>
                        <a:pt x="5933" y="24357"/>
                        <a:pt x="-7102" y="35549"/>
                        <a:pt x="5287" y="38100"/>
                      </a:cubicBezTo>
                      <a:cubicBezTo>
                        <a:pt x="18168" y="40752"/>
                        <a:pt x="31481" y="35719"/>
                        <a:pt x="44578" y="34528"/>
                      </a:cubicBezTo>
                      <a:cubicBezTo>
                        <a:pt x="50853" y="32437"/>
                        <a:pt x="45777" y="34720"/>
                        <a:pt x="51721" y="29766"/>
                      </a:cubicBezTo>
                      <a:cubicBezTo>
                        <a:pt x="52820" y="28850"/>
                        <a:pt x="54216" y="28326"/>
                        <a:pt x="55293" y="27384"/>
                      </a:cubicBezTo>
                      <a:cubicBezTo>
                        <a:pt x="57405" y="25536"/>
                        <a:pt x="59262" y="23415"/>
                        <a:pt x="61246" y="21431"/>
                      </a:cubicBezTo>
                      <a:cubicBezTo>
                        <a:pt x="62132" y="16115"/>
                        <a:pt x="64037" y="8689"/>
                        <a:pt x="61246" y="3572"/>
                      </a:cubicBezTo>
                      <a:cubicBezTo>
                        <a:pt x="59810" y="939"/>
                        <a:pt x="46203" y="54"/>
                        <a:pt x="45768" y="0"/>
                      </a:cubicBezTo>
                      <a:cubicBezTo>
                        <a:pt x="39021" y="794"/>
                        <a:pt x="32060" y="515"/>
                        <a:pt x="25528" y="2381"/>
                      </a:cubicBezTo>
                      <a:cubicBezTo>
                        <a:pt x="23369" y="2998"/>
                        <a:pt x="22592" y="5839"/>
                        <a:pt x="20765" y="7144"/>
                      </a:cubicBezTo>
                      <a:cubicBezTo>
                        <a:pt x="19744" y="7873"/>
                        <a:pt x="18384" y="7937"/>
                        <a:pt x="17193" y="8334"/>
                      </a:cubicBezTo>
                      <a:lnTo>
                        <a:pt x="16003" y="5953"/>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8" name="任意多边形: 形状 1137">
                  <a:extLst>
                    <a:ext uri="{FF2B5EF4-FFF2-40B4-BE49-F238E27FC236}">
                      <a16:creationId xmlns:a16="http://schemas.microsoft.com/office/drawing/2014/main" id="{71A3F98B-0C8E-9E02-FD12-EC3739D8091C}"/>
                    </a:ext>
                  </a:extLst>
                </p:cNvPr>
                <p:cNvSpPr/>
                <p:nvPr/>
              </p:nvSpPr>
              <p:spPr>
                <a:xfrm>
                  <a:off x="600075" y="1276465"/>
                  <a:ext cx="54769" cy="54812"/>
                </a:xfrm>
                <a:custGeom>
                  <a:avLst/>
                  <a:gdLst>
                    <a:gd name="connsiteX0" fmla="*/ 30956 w 54769"/>
                    <a:gd name="connsiteY0" fmla="*/ 1076 h 54812"/>
                    <a:gd name="connsiteX1" fmla="*/ 30956 w 54769"/>
                    <a:gd name="connsiteY1" fmla="*/ 1076 h 54812"/>
                    <a:gd name="connsiteX2" fmla="*/ 19050 w 54769"/>
                    <a:gd name="connsiteY2" fmla="*/ 2266 h 54812"/>
                    <a:gd name="connsiteX3" fmla="*/ 0 w 54769"/>
                    <a:gd name="connsiteY3" fmla="*/ 7029 h 54812"/>
                    <a:gd name="connsiteX4" fmla="*/ 10716 w 54769"/>
                    <a:gd name="connsiteY4" fmla="*/ 23698 h 54812"/>
                    <a:gd name="connsiteX5" fmla="*/ 16669 w 54769"/>
                    <a:gd name="connsiteY5" fmla="*/ 24888 h 54812"/>
                    <a:gd name="connsiteX6" fmla="*/ 17859 w 54769"/>
                    <a:gd name="connsiteY6" fmla="*/ 28460 h 54812"/>
                    <a:gd name="connsiteX7" fmla="*/ 19050 w 54769"/>
                    <a:gd name="connsiteY7" fmla="*/ 42748 h 54812"/>
                    <a:gd name="connsiteX8" fmla="*/ 21431 w 54769"/>
                    <a:gd name="connsiteY8" fmla="*/ 46319 h 54812"/>
                    <a:gd name="connsiteX9" fmla="*/ 27384 w 54769"/>
                    <a:gd name="connsiteY9" fmla="*/ 54654 h 54812"/>
                    <a:gd name="connsiteX10" fmla="*/ 50006 w 54769"/>
                    <a:gd name="connsiteY10" fmla="*/ 53463 h 54812"/>
                    <a:gd name="connsiteX11" fmla="*/ 52388 w 54769"/>
                    <a:gd name="connsiteY11" fmla="*/ 46319 h 54812"/>
                    <a:gd name="connsiteX12" fmla="*/ 54769 w 54769"/>
                    <a:gd name="connsiteY12" fmla="*/ 34413 h 54812"/>
                    <a:gd name="connsiteX13" fmla="*/ 52388 w 54769"/>
                    <a:gd name="connsiteY13" fmla="*/ 14173 h 54812"/>
                    <a:gd name="connsiteX14" fmla="*/ 48816 w 54769"/>
                    <a:gd name="connsiteY14" fmla="*/ 7029 h 54812"/>
                    <a:gd name="connsiteX15" fmla="*/ 44053 w 54769"/>
                    <a:gd name="connsiteY15" fmla="*/ 5838 h 54812"/>
                    <a:gd name="connsiteX16" fmla="*/ 40481 w 54769"/>
                    <a:gd name="connsiteY16" fmla="*/ 4648 h 54812"/>
                    <a:gd name="connsiteX17" fmla="*/ 30956 w 54769"/>
                    <a:gd name="connsiteY17" fmla="*/ 1076 h 5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69" h="54812">
                      <a:moveTo>
                        <a:pt x="30956" y="1076"/>
                      </a:moveTo>
                      <a:lnTo>
                        <a:pt x="30956" y="1076"/>
                      </a:lnTo>
                      <a:cubicBezTo>
                        <a:pt x="26987" y="1473"/>
                        <a:pt x="23038" y="2266"/>
                        <a:pt x="19050" y="2266"/>
                      </a:cubicBezTo>
                      <a:cubicBezTo>
                        <a:pt x="-1093" y="2266"/>
                        <a:pt x="2451" y="-5224"/>
                        <a:pt x="0" y="7029"/>
                      </a:cubicBezTo>
                      <a:cubicBezTo>
                        <a:pt x="3856" y="17631"/>
                        <a:pt x="1626" y="20062"/>
                        <a:pt x="10716" y="23698"/>
                      </a:cubicBezTo>
                      <a:cubicBezTo>
                        <a:pt x="12595" y="24449"/>
                        <a:pt x="14685" y="24491"/>
                        <a:pt x="16669" y="24888"/>
                      </a:cubicBezTo>
                      <a:cubicBezTo>
                        <a:pt x="17066" y="26079"/>
                        <a:pt x="17693" y="27216"/>
                        <a:pt x="17859" y="28460"/>
                      </a:cubicBezTo>
                      <a:cubicBezTo>
                        <a:pt x="18491" y="33197"/>
                        <a:pt x="18113" y="38062"/>
                        <a:pt x="19050" y="42748"/>
                      </a:cubicBezTo>
                      <a:cubicBezTo>
                        <a:pt x="19331" y="44151"/>
                        <a:pt x="20721" y="45077"/>
                        <a:pt x="21431" y="46319"/>
                      </a:cubicBezTo>
                      <a:cubicBezTo>
                        <a:pt x="25611" y="53633"/>
                        <a:pt x="21567" y="48835"/>
                        <a:pt x="27384" y="54654"/>
                      </a:cubicBezTo>
                      <a:cubicBezTo>
                        <a:pt x="34925" y="54257"/>
                        <a:pt x="42842" y="55851"/>
                        <a:pt x="50006" y="53463"/>
                      </a:cubicBezTo>
                      <a:cubicBezTo>
                        <a:pt x="52387" y="52669"/>
                        <a:pt x="51779" y="48754"/>
                        <a:pt x="52388" y="46319"/>
                      </a:cubicBezTo>
                      <a:cubicBezTo>
                        <a:pt x="53370" y="42393"/>
                        <a:pt x="54769" y="34413"/>
                        <a:pt x="54769" y="34413"/>
                      </a:cubicBezTo>
                      <a:cubicBezTo>
                        <a:pt x="53975" y="27666"/>
                        <a:pt x="53396" y="20891"/>
                        <a:pt x="52388" y="14173"/>
                      </a:cubicBezTo>
                      <a:cubicBezTo>
                        <a:pt x="52124" y="12413"/>
                        <a:pt x="50320" y="8032"/>
                        <a:pt x="48816" y="7029"/>
                      </a:cubicBezTo>
                      <a:cubicBezTo>
                        <a:pt x="47454" y="6121"/>
                        <a:pt x="45627" y="6288"/>
                        <a:pt x="44053" y="5838"/>
                      </a:cubicBezTo>
                      <a:cubicBezTo>
                        <a:pt x="42846" y="5493"/>
                        <a:pt x="41699" y="4952"/>
                        <a:pt x="40481" y="4648"/>
                      </a:cubicBezTo>
                      <a:cubicBezTo>
                        <a:pt x="34782" y="3223"/>
                        <a:pt x="32544" y="1671"/>
                        <a:pt x="30956" y="107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9" name="任意多边形: 形状 1138">
                  <a:extLst>
                    <a:ext uri="{FF2B5EF4-FFF2-40B4-BE49-F238E27FC236}">
                      <a16:creationId xmlns:a16="http://schemas.microsoft.com/office/drawing/2014/main" id="{382C506B-9EE1-4521-9B4A-71CBA1FBA74C}"/>
                    </a:ext>
                  </a:extLst>
                </p:cNvPr>
                <p:cNvSpPr/>
                <p:nvPr/>
              </p:nvSpPr>
              <p:spPr>
                <a:xfrm>
                  <a:off x="681038" y="1164431"/>
                  <a:ext cx="60762" cy="60722"/>
                </a:xfrm>
                <a:custGeom>
                  <a:avLst/>
                  <a:gdLst>
                    <a:gd name="connsiteX0" fmla="*/ 21431 w 60762"/>
                    <a:gd name="connsiteY0" fmla="*/ 0 h 60722"/>
                    <a:gd name="connsiteX1" fmla="*/ 21431 w 60762"/>
                    <a:gd name="connsiteY1" fmla="*/ 0 h 60722"/>
                    <a:gd name="connsiteX2" fmla="*/ 28575 w 60762"/>
                    <a:gd name="connsiteY2" fmla="*/ 9525 h 60722"/>
                    <a:gd name="connsiteX3" fmla="*/ 36909 w 60762"/>
                    <a:gd name="connsiteY3" fmla="*/ 28575 h 60722"/>
                    <a:gd name="connsiteX4" fmla="*/ 39290 w 60762"/>
                    <a:gd name="connsiteY4" fmla="*/ 32147 h 60722"/>
                    <a:gd name="connsiteX5" fmla="*/ 58340 w 60762"/>
                    <a:gd name="connsiteY5" fmla="*/ 35719 h 60722"/>
                    <a:gd name="connsiteX6" fmla="*/ 59531 w 60762"/>
                    <a:gd name="connsiteY6" fmla="*/ 41672 h 60722"/>
                    <a:gd name="connsiteX7" fmla="*/ 60721 w 60762"/>
                    <a:gd name="connsiteY7" fmla="*/ 45244 h 60722"/>
                    <a:gd name="connsiteX8" fmla="*/ 57150 w 60762"/>
                    <a:gd name="connsiteY8" fmla="*/ 52388 h 60722"/>
                    <a:gd name="connsiteX9" fmla="*/ 51196 w 60762"/>
                    <a:gd name="connsiteY9" fmla="*/ 55960 h 60722"/>
                    <a:gd name="connsiteX10" fmla="*/ 35718 w 60762"/>
                    <a:gd name="connsiteY10" fmla="*/ 60722 h 60722"/>
                    <a:gd name="connsiteX11" fmla="*/ 27384 w 60762"/>
                    <a:gd name="connsiteY11" fmla="*/ 59532 h 60722"/>
                    <a:gd name="connsiteX12" fmla="*/ 25003 w 60762"/>
                    <a:gd name="connsiteY12" fmla="*/ 57150 h 60722"/>
                    <a:gd name="connsiteX13" fmla="*/ 21431 w 60762"/>
                    <a:gd name="connsiteY13" fmla="*/ 55960 h 60722"/>
                    <a:gd name="connsiteX14" fmla="*/ 9525 w 60762"/>
                    <a:gd name="connsiteY14" fmla="*/ 53578 h 60722"/>
                    <a:gd name="connsiteX15" fmla="*/ 4762 w 60762"/>
                    <a:gd name="connsiteY15" fmla="*/ 47625 h 60722"/>
                    <a:gd name="connsiteX16" fmla="*/ 0 w 60762"/>
                    <a:gd name="connsiteY16" fmla="*/ 45244 h 60722"/>
                    <a:gd name="connsiteX17" fmla="*/ 1190 w 60762"/>
                    <a:gd name="connsiteY17" fmla="*/ 35719 h 60722"/>
                    <a:gd name="connsiteX18" fmla="*/ 5953 w 60762"/>
                    <a:gd name="connsiteY18" fmla="*/ 33338 h 60722"/>
                    <a:gd name="connsiteX19" fmla="*/ 14287 w 60762"/>
                    <a:gd name="connsiteY19" fmla="*/ 29766 h 60722"/>
                    <a:gd name="connsiteX20" fmla="*/ 17859 w 60762"/>
                    <a:gd name="connsiteY20" fmla="*/ 28575 h 60722"/>
                    <a:gd name="connsiteX21" fmla="*/ 22621 w 60762"/>
                    <a:gd name="connsiteY21" fmla="*/ 26194 h 60722"/>
                    <a:gd name="connsiteX22" fmla="*/ 23812 w 60762"/>
                    <a:gd name="connsiteY22" fmla="*/ 22622 h 60722"/>
                    <a:gd name="connsiteX23" fmla="*/ 19050 w 60762"/>
                    <a:gd name="connsiteY23" fmla="*/ 15478 h 60722"/>
                    <a:gd name="connsiteX24" fmla="*/ 21431 w 60762"/>
                    <a:gd name="connsiteY24" fmla="*/ 0 h 6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762" h="60722">
                      <a:moveTo>
                        <a:pt x="21431" y="0"/>
                      </a:moveTo>
                      <a:lnTo>
                        <a:pt x="21431" y="0"/>
                      </a:lnTo>
                      <a:cubicBezTo>
                        <a:pt x="23812" y="3175"/>
                        <a:pt x="26993" y="5885"/>
                        <a:pt x="28575" y="9525"/>
                      </a:cubicBezTo>
                      <a:cubicBezTo>
                        <a:pt x="37410" y="29847"/>
                        <a:pt x="26728" y="25183"/>
                        <a:pt x="36909" y="28575"/>
                      </a:cubicBezTo>
                      <a:cubicBezTo>
                        <a:pt x="37703" y="29766"/>
                        <a:pt x="38191" y="31231"/>
                        <a:pt x="39290" y="32147"/>
                      </a:cubicBezTo>
                      <a:cubicBezTo>
                        <a:pt x="44310" y="36330"/>
                        <a:pt x="53101" y="35282"/>
                        <a:pt x="58340" y="35719"/>
                      </a:cubicBezTo>
                      <a:cubicBezTo>
                        <a:pt x="58737" y="37703"/>
                        <a:pt x="59040" y="39709"/>
                        <a:pt x="59531" y="41672"/>
                      </a:cubicBezTo>
                      <a:cubicBezTo>
                        <a:pt x="59835" y="42890"/>
                        <a:pt x="60993" y="44019"/>
                        <a:pt x="60721" y="45244"/>
                      </a:cubicBezTo>
                      <a:cubicBezTo>
                        <a:pt x="60144" y="47843"/>
                        <a:pt x="58919" y="50398"/>
                        <a:pt x="57150" y="52388"/>
                      </a:cubicBezTo>
                      <a:cubicBezTo>
                        <a:pt x="55612" y="54118"/>
                        <a:pt x="53303" y="55002"/>
                        <a:pt x="51196" y="55960"/>
                      </a:cubicBezTo>
                      <a:cubicBezTo>
                        <a:pt x="48406" y="57228"/>
                        <a:pt x="38299" y="59985"/>
                        <a:pt x="35718" y="60722"/>
                      </a:cubicBezTo>
                      <a:cubicBezTo>
                        <a:pt x="32940" y="60325"/>
                        <a:pt x="30046" y="60419"/>
                        <a:pt x="27384" y="59532"/>
                      </a:cubicBezTo>
                      <a:cubicBezTo>
                        <a:pt x="26319" y="59177"/>
                        <a:pt x="25966" y="57728"/>
                        <a:pt x="25003" y="57150"/>
                      </a:cubicBezTo>
                      <a:cubicBezTo>
                        <a:pt x="23927" y="56504"/>
                        <a:pt x="22654" y="56242"/>
                        <a:pt x="21431" y="55960"/>
                      </a:cubicBezTo>
                      <a:cubicBezTo>
                        <a:pt x="17487" y="55050"/>
                        <a:pt x="13494" y="54372"/>
                        <a:pt x="9525" y="53578"/>
                      </a:cubicBezTo>
                      <a:cubicBezTo>
                        <a:pt x="8253" y="51671"/>
                        <a:pt x="6795" y="48980"/>
                        <a:pt x="4762" y="47625"/>
                      </a:cubicBezTo>
                      <a:cubicBezTo>
                        <a:pt x="3285" y="46640"/>
                        <a:pt x="1587" y="46038"/>
                        <a:pt x="0" y="45244"/>
                      </a:cubicBezTo>
                      <a:cubicBezTo>
                        <a:pt x="397" y="42069"/>
                        <a:pt x="-241" y="38581"/>
                        <a:pt x="1190" y="35719"/>
                      </a:cubicBezTo>
                      <a:cubicBezTo>
                        <a:pt x="1984" y="34131"/>
                        <a:pt x="4337" y="34072"/>
                        <a:pt x="5953" y="33338"/>
                      </a:cubicBezTo>
                      <a:cubicBezTo>
                        <a:pt x="8705" y="32087"/>
                        <a:pt x="11481" y="30889"/>
                        <a:pt x="14287" y="29766"/>
                      </a:cubicBezTo>
                      <a:cubicBezTo>
                        <a:pt x="15452" y="29300"/>
                        <a:pt x="16705" y="29069"/>
                        <a:pt x="17859" y="28575"/>
                      </a:cubicBezTo>
                      <a:cubicBezTo>
                        <a:pt x="19490" y="27876"/>
                        <a:pt x="21034" y="26988"/>
                        <a:pt x="22621" y="26194"/>
                      </a:cubicBezTo>
                      <a:cubicBezTo>
                        <a:pt x="23018" y="25003"/>
                        <a:pt x="24209" y="23813"/>
                        <a:pt x="23812" y="22622"/>
                      </a:cubicBezTo>
                      <a:cubicBezTo>
                        <a:pt x="22907" y="19907"/>
                        <a:pt x="19050" y="18340"/>
                        <a:pt x="19050" y="15478"/>
                      </a:cubicBezTo>
                      <a:lnTo>
                        <a:pt x="21431" y="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0" name="任意多边形: 形状 1139">
                  <a:extLst>
                    <a:ext uri="{FF2B5EF4-FFF2-40B4-BE49-F238E27FC236}">
                      <a16:creationId xmlns:a16="http://schemas.microsoft.com/office/drawing/2014/main" id="{0A35CC1D-5A77-3FC7-D2AC-453C2629C7A6}"/>
                    </a:ext>
                  </a:extLst>
                </p:cNvPr>
                <p:cNvSpPr/>
                <p:nvPr/>
              </p:nvSpPr>
              <p:spPr>
                <a:xfrm>
                  <a:off x="663789" y="1224540"/>
                  <a:ext cx="50645" cy="45857"/>
                </a:xfrm>
                <a:custGeom>
                  <a:avLst/>
                  <a:gdLst>
                    <a:gd name="connsiteX0" fmla="*/ 22011 w 50645"/>
                    <a:gd name="connsiteY0" fmla="*/ 5376 h 45857"/>
                    <a:gd name="connsiteX1" fmla="*/ 22011 w 50645"/>
                    <a:gd name="connsiteY1" fmla="*/ 5376 h 45857"/>
                    <a:gd name="connsiteX2" fmla="*/ 13677 w 50645"/>
                    <a:gd name="connsiteY2" fmla="*/ 14901 h 45857"/>
                    <a:gd name="connsiteX3" fmla="*/ 5342 w 50645"/>
                    <a:gd name="connsiteY3" fmla="*/ 24426 h 45857"/>
                    <a:gd name="connsiteX4" fmla="*/ 1770 w 50645"/>
                    <a:gd name="connsiteY4" fmla="*/ 25616 h 45857"/>
                    <a:gd name="connsiteX5" fmla="*/ 580 w 50645"/>
                    <a:gd name="connsiteY5" fmla="*/ 43476 h 45857"/>
                    <a:gd name="connsiteX6" fmla="*/ 7724 w 50645"/>
                    <a:gd name="connsiteY6" fmla="*/ 45857 h 45857"/>
                    <a:gd name="connsiteX7" fmla="*/ 33917 w 50645"/>
                    <a:gd name="connsiteY7" fmla="*/ 44666 h 45857"/>
                    <a:gd name="connsiteX8" fmla="*/ 38680 w 50645"/>
                    <a:gd name="connsiteY8" fmla="*/ 37523 h 45857"/>
                    <a:gd name="connsiteX9" fmla="*/ 42252 w 50645"/>
                    <a:gd name="connsiteY9" fmla="*/ 33951 h 45857"/>
                    <a:gd name="connsiteX10" fmla="*/ 44633 w 50645"/>
                    <a:gd name="connsiteY10" fmla="*/ 27998 h 45857"/>
                    <a:gd name="connsiteX11" fmla="*/ 45824 w 50645"/>
                    <a:gd name="connsiteY11" fmla="*/ 24426 h 45857"/>
                    <a:gd name="connsiteX12" fmla="*/ 49395 w 50645"/>
                    <a:gd name="connsiteY12" fmla="*/ 22044 h 45857"/>
                    <a:gd name="connsiteX13" fmla="*/ 50586 w 50645"/>
                    <a:gd name="connsiteY13" fmla="*/ 18473 h 45857"/>
                    <a:gd name="connsiteX14" fmla="*/ 45824 w 50645"/>
                    <a:gd name="connsiteY14" fmla="*/ 8948 h 45857"/>
                    <a:gd name="connsiteX15" fmla="*/ 39870 w 50645"/>
                    <a:gd name="connsiteY15" fmla="*/ 5376 h 45857"/>
                    <a:gd name="connsiteX16" fmla="*/ 30345 w 50645"/>
                    <a:gd name="connsiteY16" fmla="*/ 613 h 45857"/>
                    <a:gd name="connsiteX17" fmla="*/ 22011 w 50645"/>
                    <a:gd name="connsiteY17" fmla="*/ 5376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45" h="45857">
                      <a:moveTo>
                        <a:pt x="22011" y="5376"/>
                      </a:moveTo>
                      <a:lnTo>
                        <a:pt x="22011" y="5376"/>
                      </a:lnTo>
                      <a:cubicBezTo>
                        <a:pt x="19233" y="8551"/>
                        <a:pt x="16349" y="11636"/>
                        <a:pt x="13677" y="14901"/>
                      </a:cubicBezTo>
                      <a:cubicBezTo>
                        <a:pt x="11173" y="17961"/>
                        <a:pt x="9493" y="23043"/>
                        <a:pt x="5342" y="24426"/>
                      </a:cubicBezTo>
                      <a:lnTo>
                        <a:pt x="1770" y="25616"/>
                      </a:lnTo>
                      <a:cubicBezTo>
                        <a:pt x="1373" y="31569"/>
                        <a:pt x="-1104" y="37752"/>
                        <a:pt x="580" y="43476"/>
                      </a:cubicBezTo>
                      <a:cubicBezTo>
                        <a:pt x="1288" y="45884"/>
                        <a:pt x="5215" y="45767"/>
                        <a:pt x="7724" y="45857"/>
                      </a:cubicBezTo>
                      <a:lnTo>
                        <a:pt x="33917" y="44666"/>
                      </a:lnTo>
                      <a:cubicBezTo>
                        <a:pt x="35505" y="42285"/>
                        <a:pt x="36923" y="39782"/>
                        <a:pt x="38680" y="37523"/>
                      </a:cubicBezTo>
                      <a:cubicBezTo>
                        <a:pt x="39714" y="36194"/>
                        <a:pt x="41360" y="35379"/>
                        <a:pt x="42252" y="33951"/>
                      </a:cubicBezTo>
                      <a:cubicBezTo>
                        <a:pt x="43385" y="32139"/>
                        <a:pt x="43883" y="29999"/>
                        <a:pt x="44633" y="27998"/>
                      </a:cubicBezTo>
                      <a:cubicBezTo>
                        <a:pt x="45074" y="26823"/>
                        <a:pt x="45040" y="25406"/>
                        <a:pt x="45824" y="24426"/>
                      </a:cubicBezTo>
                      <a:cubicBezTo>
                        <a:pt x="46718" y="23309"/>
                        <a:pt x="48205" y="22838"/>
                        <a:pt x="49395" y="22044"/>
                      </a:cubicBezTo>
                      <a:cubicBezTo>
                        <a:pt x="49792" y="20854"/>
                        <a:pt x="50916" y="19684"/>
                        <a:pt x="50586" y="18473"/>
                      </a:cubicBezTo>
                      <a:cubicBezTo>
                        <a:pt x="49652" y="15048"/>
                        <a:pt x="48072" y="11695"/>
                        <a:pt x="45824" y="8948"/>
                      </a:cubicBezTo>
                      <a:cubicBezTo>
                        <a:pt x="44358" y="7157"/>
                        <a:pt x="41908" y="6473"/>
                        <a:pt x="39870" y="5376"/>
                      </a:cubicBezTo>
                      <a:cubicBezTo>
                        <a:pt x="36744" y="3693"/>
                        <a:pt x="33461" y="2313"/>
                        <a:pt x="30345" y="613"/>
                      </a:cubicBezTo>
                      <a:cubicBezTo>
                        <a:pt x="25536" y="-2011"/>
                        <a:pt x="23400" y="4582"/>
                        <a:pt x="22011" y="537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1" name="任意多边形: 形状 1140">
                  <a:extLst>
                    <a:ext uri="{FF2B5EF4-FFF2-40B4-BE49-F238E27FC236}">
                      <a16:creationId xmlns:a16="http://schemas.microsoft.com/office/drawing/2014/main" id="{E8B087F9-3D9D-1BDF-3C65-CC49EA72C2A3}"/>
                    </a:ext>
                  </a:extLst>
                </p:cNvPr>
                <p:cNvSpPr/>
                <p:nvPr/>
              </p:nvSpPr>
              <p:spPr>
                <a:xfrm>
                  <a:off x="654844" y="1272778"/>
                  <a:ext cx="43410" cy="40481"/>
                </a:xfrm>
                <a:custGeom>
                  <a:avLst/>
                  <a:gdLst>
                    <a:gd name="connsiteX0" fmla="*/ 0 w 43410"/>
                    <a:gd name="connsiteY0" fmla="*/ 0 h 40481"/>
                    <a:gd name="connsiteX1" fmla="*/ 0 w 43410"/>
                    <a:gd name="connsiteY1" fmla="*/ 0 h 40481"/>
                    <a:gd name="connsiteX2" fmla="*/ 16669 w 43410"/>
                    <a:gd name="connsiteY2" fmla="*/ 2381 h 40481"/>
                    <a:gd name="connsiteX3" fmla="*/ 40481 w 43410"/>
                    <a:gd name="connsiteY3" fmla="*/ 8335 h 40481"/>
                    <a:gd name="connsiteX4" fmla="*/ 42862 w 43410"/>
                    <a:gd name="connsiteY4" fmla="*/ 11906 h 40481"/>
                    <a:gd name="connsiteX5" fmla="*/ 41672 w 43410"/>
                    <a:gd name="connsiteY5" fmla="*/ 33338 h 40481"/>
                    <a:gd name="connsiteX6" fmla="*/ 25003 w 43410"/>
                    <a:gd name="connsiteY6" fmla="*/ 40481 h 40481"/>
                    <a:gd name="connsiteX7" fmla="*/ 8334 w 43410"/>
                    <a:gd name="connsiteY7" fmla="*/ 38100 h 40481"/>
                    <a:gd name="connsiteX8" fmla="*/ 9525 w 43410"/>
                    <a:gd name="connsiteY8" fmla="*/ 17860 h 40481"/>
                    <a:gd name="connsiteX9" fmla="*/ 4762 w 43410"/>
                    <a:gd name="connsiteY9" fmla="*/ 10716 h 40481"/>
                    <a:gd name="connsiteX10" fmla="*/ 3572 w 43410"/>
                    <a:gd name="connsiteY10" fmla="*/ 7144 h 40481"/>
                    <a:gd name="connsiteX11" fmla="*/ 0 w 43410"/>
                    <a:gd name="connsiteY11" fmla="*/ 4763 h 40481"/>
                    <a:gd name="connsiteX12" fmla="*/ 0 w 43410"/>
                    <a:gd name="connsiteY12" fmla="*/ 0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10" h="40481">
                      <a:moveTo>
                        <a:pt x="0" y="0"/>
                      </a:moveTo>
                      <a:lnTo>
                        <a:pt x="0" y="0"/>
                      </a:lnTo>
                      <a:cubicBezTo>
                        <a:pt x="5556" y="794"/>
                        <a:pt x="11133" y="1458"/>
                        <a:pt x="16669" y="2381"/>
                      </a:cubicBezTo>
                      <a:cubicBezTo>
                        <a:pt x="36164" y="5630"/>
                        <a:pt x="30298" y="3241"/>
                        <a:pt x="40481" y="8335"/>
                      </a:cubicBezTo>
                      <a:cubicBezTo>
                        <a:pt x="41275" y="9525"/>
                        <a:pt x="42794" y="10477"/>
                        <a:pt x="42862" y="11906"/>
                      </a:cubicBezTo>
                      <a:cubicBezTo>
                        <a:pt x="43202" y="19053"/>
                        <a:pt x="44381" y="26716"/>
                        <a:pt x="41672" y="33338"/>
                      </a:cubicBezTo>
                      <a:cubicBezTo>
                        <a:pt x="40743" y="35609"/>
                        <a:pt x="27848" y="39533"/>
                        <a:pt x="25003" y="40481"/>
                      </a:cubicBezTo>
                      <a:cubicBezTo>
                        <a:pt x="19447" y="39687"/>
                        <a:pt x="13004" y="41213"/>
                        <a:pt x="8334" y="38100"/>
                      </a:cubicBezTo>
                      <a:cubicBezTo>
                        <a:pt x="4356" y="35448"/>
                        <a:pt x="9119" y="19688"/>
                        <a:pt x="9525" y="17860"/>
                      </a:cubicBezTo>
                      <a:cubicBezTo>
                        <a:pt x="7937" y="15479"/>
                        <a:pt x="5667" y="13431"/>
                        <a:pt x="4762" y="10716"/>
                      </a:cubicBezTo>
                      <a:cubicBezTo>
                        <a:pt x="4365" y="9525"/>
                        <a:pt x="4356" y="8124"/>
                        <a:pt x="3572" y="7144"/>
                      </a:cubicBezTo>
                      <a:cubicBezTo>
                        <a:pt x="2678" y="6027"/>
                        <a:pt x="1191" y="5557"/>
                        <a:pt x="0" y="4763"/>
                      </a:cubicBezTo>
                      <a:lnTo>
                        <a:pt x="0" y="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2" name="任意多边形: 形状 1141">
                  <a:extLst>
                    <a:ext uri="{FF2B5EF4-FFF2-40B4-BE49-F238E27FC236}">
                      <a16:creationId xmlns:a16="http://schemas.microsoft.com/office/drawing/2014/main" id="{682F2C8D-1E77-99FB-C567-EAE9A24EFD35}"/>
                    </a:ext>
                  </a:extLst>
                </p:cNvPr>
                <p:cNvSpPr/>
                <p:nvPr/>
              </p:nvSpPr>
              <p:spPr>
                <a:xfrm>
                  <a:off x="703659" y="1229916"/>
                  <a:ext cx="25004" cy="63115"/>
                </a:xfrm>
                <a:custGeom>
                  <a:avLst/>
                  <a:gdLst>
                    <a:gd name="connsiteX0" fmla="*/ 25004 w 25004"/>
                    <a:gd name="connsiteY0" fmla="*/ 15478 h 63115"/>
                    <a:gd name="connsiteX1" fmla="*/ 25004 w 25004"/>
                    <a:gd name="connsiteY1" fmla="*/ 15478 h 63115"/>
                    <a:gd name="connsiteX2" fmla="*/ 23813 w 25004"/>
                    <a:gd name="connsiteY2" fmla="*/ 3572 h 63115"/>
                    <a:gd name="connsiteX3" fmla="*/ 22622 w 25004"/>
                    <a:gd name="connsiteY3" fmla="*/ 0 h 63115"/>
                    <a:gd name="connsiteX4" fmla="*/ 20241 w 25004"/>
                    <a:gd name="connsiteY4" fmla="*/ 3572 h 63115"/>
                    <a:gd name="connsiteX5" fmla="*/ 16669 w 25004"/>
                    <a:gd name="connsiteY5" fmla="*/ 19050 h 63115"/>
                    <a:gd name="connsiteX6" fmla="*/ 9525 w 25004"/>
                    <a:gd name="connsiteY6" fmla="*/ 26193 h 63115"/>
                    <a:gd name="connsiteX7" fmla="*/ 7144 w 25004"/>
                    <a:gd name="connsiteY7" fmla="*/ 30956 h 63115"/>
                    <a:gd name="connsiteX8" fmla="*/ 0 w 25004"/>
                    <a:gd name="connsiteY8" fmla="*/ 41672 h 63115"/>
                    <a:gd name="connsiteX9" fmla="*/ 1191 w 25004"/>
                    <a:gd name="connsiteY9" fmla="*/ 58340 h 63115"/>
                    <a:gd name="connsiteX10" fmla="*/ 4763 w 25004"/>
                    <a:gd name="connsiteY10" fmla="*/ 59531 h 63115"/>
                    <a:gd name="connsiteX11" fmla="*/ 10716 w 25004"/>
                    <a:gd name="connsiteY11" fmla="*/ 48815 h 63115"/>
                    <a:gd name="connsiteX12" fmla="*/ 25004 w 25004"/>
                    <a:gd name="connsiteY12" fmla="*/ 46434 h 63115"/>
                    <a:gd name="connsiteX13" fmla="*/ 22622 w 25004"/>
                    <a:gd name="connsiteY13" fmla="*/ 39290 h 63115"/>
                    <a:gd name="connsiteX14" fmla="*/ 19050 w 25004"/>
                    <a:gd name="connsiteY14" fmla="*/ 30956 h 63115"/>
                    <a:gd name="connsiteX15" fmla="*/ 25004 w 25004"/>
                    <a:gd name="connsiteY15" fmla="*/ 15478 h 6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04" h="63115">
                      <a:moveTo>
                        <a:pt x="25004" y="15478"/>
                      </a:moveTo>
                      <a:lnTo>
                        <a:pt x="25004" y="15478"/>
                      </a:lnTo>
                      <a:cubicBezTo>
                        <a:pt x="24607" y="11509"/>
                        <a:pt x="24420" y="7514"/>
                        <a:pt x="23813" y="3572"/>
                      </a:cubicBezTo>
                      <a:cubicBezTo>
                        <a:pt x="23622" y="2331"/>
                        <a:pt x="23877" y="0"/>
                        <a:pt x="22622" y="0"/>
                      </a:cubicBezTo>
                      <a:cubicBezTo>
                        <a:pt x="21191" y="0"/>
                        <a:pt x="21035" y="2381"/>
                        <a:pt x="20241" y="3572"/>
                      </a:cubicBezTo>
                      <a:cubicBezTo>
                        <a:pt x="19050" y="8731"/>
                        <a:pt x="18936" y="14265"/>
                        <a:pt x="16669" y="19050"/>
                      </a:cubicBezTo>
                      <a:cubicBezTo>
                        <a:pt x="15227" y="22093"/>
                        <a:pt x="9525" y="26193"/>
                        <a:pt x="9525" y="26193"/>
                      </a:cubicBezTo>
                      <a:cubicBezTo>
                        <a:pt x="8731" y="27781"/>
                        <a:pt x="8162" y="29502"/>
                        <a:pt x="7144" y="30956"/>
                      </a:cubicBezTo>
                      <a:cubicBezTo>
                        <a:pt x="-596" y="42015"/>
                        <a:pt x="2570" y="33965"/>
                        <a:pt x="0" y="41672"/>
                      </a:cubicBezTo>
                      <a:cubicBezTo>
                        <a:pt x="397" y="47228"/>
                        <a:pt x="576" y="52804"/>
                        <a:pt x="1191" y="58340"/>
                      </a:cubicBezTo>
                      <a:cubicBezTo>
                        <a:pt x="1926" y="64956"/>
                        <a:pt x="2176" y="64059"/>
                        <a:pt x="4763" y="59531"/>
                      </a:cubicBezTo>
                      <a:cubicBezTo>
                        <a:pt x="5628" y="58016"/>
                        <a:pt x="9556" y="49356"/>
                        <a:pt x="10716" y="48815"/>
                      </a:cubicBezTo>
                      <a:cubicBezTo>
                        <a:pt x="15091" y="46773"/>
                        <a:pt x="20241" y="47228"/>
                        <a:pt x="25004" y="46434"/>
                      </a:cubicBezTo>
                      <a:cubicBezTo>
                        <a:pt x="24210" y="44053"/>
                        <a:pt x="23523" y="41633"/>
                        <a:pt x="22622" y="39290"/>
                      </a:cubicBezTo>
                      <a:cubicBezTo>
                        <a:pt x="21537" y="36469"/>
                        <a:pt x="19273" y="33970"/>
                        <a:pt x="19050" y="30956"/>
                      </a:cubicBezTo>
                      <a:cubicBezTo>
                        <a:pt x="18114" y="18312"/>
                        <a:pt x="24012" y="18058"/>
                        <a:pt x="25004" y="1547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3" name="任意多边形: 形状 1142">
                  <a:extLst>
                    <a:ext uri="{FF2B5EF4-FFF2-40B4-BE49-F238E27FC236}">
                      <a16:creationId xmlns:a16="http://schemas.microsoft.com/office/drawing/2014/main" id="{A2BF2952-49BB-7762-1953-E62781A4C5B3}"/>
                    </a:ext>
                  </a:extLst>
                </p:cNvPr>
                <p:cNvSpPr/>
                <p:nvPr/>
              </p:nvSpPr>
              <p:spPr>
                <a:xfrm>
                  <a:off x="728547" y="1097724"/>
                  <a:ext cx="51989" cy="29937"/>
                </a:xfrm>
                <a:custGeom>
                  <a:avLst/>
                  <a:gdLst>
                    <a:gd name="connsiteX0" fmla="*/ 6069 w 51989"/>
                    <a:gd name="connsiteY0" fmla="*/ 32 h 29937"/>
                    <a:gd name="connsiteX1" fmla="*/ 6069 w 51989"/>
                    <a:gd name="connsiteY1" fmla="*/ 32 h 29937"/>
                    <a:gd name="connsiteX2" fmla="*/ 17975 w 51989"/>
                    <a:gd name="connsiteY2" fmla="*/ 1223 h 29937"/>
                    <a:gd name="connsiteX3" fmla="*/ 45359 w 51989"/>
                    <a:gd name="connsiteY3" fmla="*/ 3604 h 29937"/>
                    <a:gd name="connsiteX4" fmla="*/ 29881 w 51989"/>
                    <a:gd name="connsiteY4" fmla="*/ 27417 h 29937"/>
                    <a:gd name="connsiteX5" fmla="*/ 23928 w 51989"/>
                    <a:gd name="connsiteY5" fmla="*/ 29798 h 29937"/>
                    <a:gd name="connsiteX6" fmla="*/ 3687 w 51989"/>
                    <a:gd name="connsiteY6" fmla="*/ 27417 h 29937"/>
                    <a:gd name="connsiteX7" fmla="*/ 1306 w 51989"/>
                    <a:gd name="connsiteY7" fmla="*/ 23845 h 29937"/>
                    <a:gd name="connsiteX8" fmla="*/ 1306 w 51989"/>
                    <a:gd name="connsiteY8" fmla="*/ 8367 h 29937"/>
                    <a:gd name="connsiteX9" fmla="*/ 6069 w 51989"/>
                    <a:gd name="connsiteY9" fmla="*/ 32 h 2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9" h="29937">
                      <a:moveTo>
                        <a:pt x="6069" y="32"/>
                      </a:moveTo>
                      <a:lnTo>
                        <a:pt x="6069" y="32"/>
                      </a:lnTo>
                      <a:lnTo>
                        <a:pt x="17975" y="1223"/>
                      </a:lnTo>
                      <a:cubicBezTo>
                        <a:pt x="27100" y="2053"/>
                        <a:pt x="39396" y="-3353"/>
                        <a:pt x="45359" y="3604"/>
                      </a:cubicBezTo>
                      <a:cubicBezTo>
                        <a:pt x="64613" y="26067"/>
                        <a:pt x="36465" y="26594"/>
                        <a:pt x="29881" y="27417"/>
                      </a:cubicBezTo>
                      <a:cubicBezTo>
                        <a:pt x="27897" y="28211"/>
                        <a:pt x="26062" y="29680"/>
                        <a:pt x="23928" y="29798"/>
                      </a:cubicBezTo>
                      <a:cubicBezTo>
                        <a:pt x="14241" y="30336"/>
                        <a:pt x="11123" y="29275"/>
                        <a:pt x="3687" y="27417"/>
                      </a:cubicBezTo>
                      <a:cubicBezTo>
                        <a:pt x="2893" y="26226"/>
                        <a:pt x="1808" y="25185"/>
                        <a:pt x="1306" y="23845"/>
                      </a:cubicBezTo>
                      <a:cubicBezTo>
                        <a:pt x="-158" y="19940"/>
                        <a:pt x="-694" y="11700"/>
                        <a:pt x="1306" y="8367"/>
                      </a:cubicBezTo>
                      <a:cubicBezTo>
                        <a:pt x="8364" y="-3399"/>
                        <a:pt x="7259" y="13102"/>
                        <a:pt x="6069" y="3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4" name="任意多边形: 形状 1143">
                  <a:extLst>
                    <a:ext uri="{FF2B5EF4-FFF2-40B4-BE49-F238E27FC236}">
                      <a16:creationId xmlns:a16="http://schemas.microsoft.com/office/drawing/2014/main" id="{926EB1FB-D22D-B567-2835-69D629760BB0}"/>
                    </a:ext>
                  </a:extLst>
                </p:cNvPr>
                <p:cNvSpPr/>
                <p:nvPr/>
              </p:nvSpPr>
              <p:spPr>
                <a:xfrm rot="582595">
                  <a:off x="692923" y="1119188"/>
                  <a:ext cx="67886" cy="52387"/>
                </a:xfrm>
                <a:custGeom>
                  <a:avLst/>
                  <a:gdLst>
                    <a:gd name="connsiteX0" fmla="*/ 33358 w 67886"/>
                    <a:gd name="connsiteY0" fmla="*/ 13096 h 52387"/>
                    <a:gd name="connsiteX1" fmla="*/ 33358 w 67886"/>
                    <a:gd name="connsiteY1" fmla="*/ 13096 h 52387"/>
                    <a:gd name="connsiteX2" fmla="*/ 14308 w 67886"/>
                    <a:gd name="connsiteY2" fmla="*/ 11906 h 52387"/>
                    <a:gd name="connsiteX3" fmla="*/ 11927 w 67886"/>
                    <a:gd name="connsiteY3" fmla="*/ 5953 h 52387"/>
                    <a:gd name="connsiteX4" fmla="*/ 3593 w 67886"/>
                    <a:gd name="connsiteY4" fmla="*/ 0 h 52387"/>
                    <a:gd name="connsiteX5" fmla="*/ 21 w 67886"/>
                    <a:gd name="connsiteY5" fmla="*/ 3571 h 52387"/>
                    <a:gd name="connsiteX6" fmla="*/ 4783 w 67886"/>
                    <a:gd name="connsiteY6" fmla="*/ 15478 h 52387"/>
                    <a:gd name="connsiteX7" fmla="*/ 9546 w 67886"/>
                    <a:gd name="connsiteY7" fmla="*/ 28575 h 52387"/>
                    <a:gd name="connsiteX8" fmla="*/ 11927 w 67886"/>
                    <a:gd name="connsiteY8" fmla="*/ 36909 h 52387"/>
                    <a:gd name="connsiteX9" fmla="*/ 17880 w 67886"/>
                    <a:gd name="connsiteY9" fmla="*/ 52387 h 52387"/>
                    <a:gd name="connsiteX10" fmla="*/ 27405 w 67886"/>
                    <a:gd name="connsiteY10" fmla="*/ 46434 h 52387"/>
                    <a:gd name="connsiteX11" fmla="*/ 29786 w 67886"/>
                    <a:gd name="connsiteY11" fmla="*/ 42862 h 52387"/>
                    <a:gd name="connsiteX12" fmla="*/ 30977 w 67886"/>
                    <a:gd name="connsiteY12" fmla="*/ 39290 h 52387"/>
                    <a:gd name="connsiteX13" fmla="*/ 39311 w 67886"/>
                    <a:gd name="connsiteY13" fmla="*/ 36909 h 52387"/>
                    <a:gd name="connsiteX14" fmla="*/ 47646 w 67886"/>
                    <a:gd name="connsiteY14" fmla="*/ 38100 h 52387"/>
                    <a:gd name="connsiteX15" fmla="*/ 50027 w 67886"/>
                    <a:gd name="connsiteY15" fmla="*/ 41671 h 52387"/>
                    <a:gd name="connsiteX16" fmla="*/ 54790 w 67886"/>
                    <a:gd name="connsiteY16" fmla="*/ 42862 h 52387"/>
                    <a:gd name="connsiteX17" fmla="*/ 64315 w 67886"/>
                    <a:gd name="connsiteY17" fmla="*/ 39290 h 52387"/>
                    <a:gd name="connsiteX18" fmla="*/ 65505 w 67886"/>
                    <a:gd name="connsiteY18" fmla="*/ 34528 h 52387"/>
                    <a:gd name="connsiteX19" fmla="*/ 67886 w 67886"/>
                    <a:gd name="connsiteY19" fmla="*/ 23812 h 52387"/>
                    <a:gd name="connsiteX20" fmla="*/ 65505 w 67886"/>
                    <a:gd name="connsiteY20" fmla="*/ 11906 h 52387"/>
                    <a:gd name="connsiteX21" fmla="*/ 60743 w 67886"/>
                    <a:gd name="connsiteY21" fmla="*/ 10715 h 52387"/>
                    <a:gd name="connsiteX22" fmla="*/ 41693 w 67886"/>
                    <a:gd name="connsiteY22" fmla="*/ 13096 h 52387"/>
                    <a:gd name="connsiteX23" fmla="*/ 33358 w 67886"/>
                    <a:gd name="connsiteY23" fmla="*/ 13096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86" h="52387">
                      <a:moveTo>
                        <a:pt x="33358" y="13096"/>
                      </a:moveTo>
                      <a:lnTo>
                        <a:pt x="33358" y="13096"/>
                      </a:lnTo>
                      <a:lnTo>
                        <a:pt x="14308" y="11906"/>
                      </a:lnTo>
                      <a:cubicBezTo>
                        <a:pt x="12280" y="11230"/>
                        <a:pt x="13357" y="7542"/>
                        <a:pt x="11927" y="5953"/>
                      </a:cubicBezTo>
                      <a:cubicBezTo>
                        <a:pt x="9643" y="3415"/>
                        <a:pt x="6371" y="1984"/>
                        <a:pt x="3593" y="0"/>
                      </a:cubicBezTo>
                      <a:cubicBezTo>
                        <a:pt x="2402" y="1190"/>
                        <a:pt x="207" y="1898"/>
                        <a:pt x="21" y="3571"/>
                      </a:cubicBezTo>
                      <a:cubicBezTo>
                        <a:pt x="-322" y="6660"/>
                        <a:pt x="3603" y="12528"/>
                        <a:pt x="4783" y="15478"/>
                      </a:cubicBezTo>
                      <a:cubicBezTo>
                        <a:pt x="6508" y="19791"/>
                        <a:pt x="8077" y="24168"/>
                        <a:pt x="9546" y="28575"/>
                      </a:cubicBezTo>
                      <a:cubicBezTo>
                        <a:pt x="13308" y="39860"/>
                        <a:pt x="8479" y="27715"/>
                        <a:pt x="11927" y="36909"/>
                      </a:cubicBezTo>
                      <a:cubicBezTo>
                        <a:pt x="13868" y="42085"/>
                        <a:pt x="15896" y="47228"/>
                        <a:pt x="17880" y="52387"/>
                      </a:cubicBezTo>
                      <a:cubicBezTo>
                        <a:pt x="23783" y="50026"/>
                        <a:pt x="23593" y="51009"/>
                        <a:pt x="27405" y="46434"/>
                      </a:cubicBezTo>
                      <a:cubicBezTo>
                        <a:pt x="28321" y="45335"/>
                        <a:pt x="29146" y="44142"/>
                        <a:pt x="29786" y="42862"/>
                      </a:cubicBezTo>
                      <a:cubicBezTo>
                        <a:pt x="30347" y="41739"/>
                        <a:pt x="29913" y="39955"/>
                        <a:pt x="30977" y="39290"/>
                      </a:cubicBezTo>
                      <a:cubicBezTo>
                        <a:pt x="33427" y="37759"/>
                        <a:pt x="36533" y="37703"/>
                        <a:pt x="39311" y="36909"/>
                      </a:cubicBezTo>
                      <a:cubicBezTo>
                        <a:pt x="42089" y="37306"/>
                        <a:pt x="45081" y="36960"/>
                        <a:pt x="47646" y="38100"/>
                      </a:cubicBezTo>
                      <a:cubicBezTo>
                        <a:pt x="48953" y="38681"/>
                        <a:pt x="48837" y="40877"/>
                        <a:pt x="50027" y="41671"/>
                      </a:cubicBezTo>
                      <a:cubicBezTo>
                        <a:pt x="51389" y="42579"/>
                        <a:pt x="53202" y="42465"/>
                        <a:pt x="54790" y="42862"/>
                      </a:cubicBezTo>
                      <a:cubicBezTo>
                        <a:pt x="57965" y="41671"/>
                        <a:pt x="61638" y="41372"/>
                        <a:pt x="64315" y="39290"/>
                      </a:cubicBezTo>
                      <a:cubicBezTo>
                        <a:pt x="65606" y="38285"/>
                        <a:pt x="65150" y="36125"/>
                        <a:pt x="65505" y="34528"/>
                      </a:cubicBezTo>
                      <a:cubicBezTo>
                        <a:pt x="68530" y="20913"/>
                        <a:pt x="64982" y="35437"/>
                        <a:pt x="67886" y="23812"/>
                      </a:cubicBezTo>
                      <a:cubicBezTo>
                        <a:pt x="67092" y="19843"/>
                        <a:pt x="67443" y="15459"/>
                        <a:pt x="65505" y="11906"/>
                      </a:cubicBezTo>
                      <a:cubicBezTo>
                        <a:pt x="64722" y="10470"/>
                        <a:pt x="62377" y="10633"/>
                        <a:pt x="60743" y="10715"/>
                      </a:cubicBezTo>
                      <a:cubicBezTo>
                        <a:pt x="54352" y="11034"/>
                        <a:pt x="48043" y="12302"/>
                        <a:pt x="41693" y="13096"/>
                      </a:cubicBezTo>
                      <a:cubicBezTo>
                        <a:pt x="39031" y="15758"/>
                        <a:pt x="40434" y="15478"/>
                        <a:pt x="33358" y="1309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5" name="任意多边形: 形状 1144">
                  <a:extLst>
                    <a:ext uri="{FF2B5EF4-FFF2-40B4-BE49-F238E27FC236}">
                      <a16:creationId xmlns:a16="http://schemas.microsoft.com/office/drawing/2014/main" id="{AEDD71AC-D8F9-0AD5-AEC0-326B1532BA7F}"/>
                    </a:ext>
                  </a:extLst>
                </p:cNvPr>
                <p:cNvSpPr/>
                <p:nvPr/>
              </p:nvSpPr>
              <p:spPr>
                <a:xfrm>
                  <a:off x="778496" y="1057275"/>
                  <a:ext cx="25177" cy="72628"/>
                </a:xfrm>
                <a:custGeom>
                  <a:avLst/>
                  <a:gdLst>
                    <a:gd name="connsiteX0" fmla="*/ 25177 w 25177"/>
                    <a:gd name="connsiteY0" fmla="*/ 64294 h 72628"/>
                    <a:gd name="connsiteX1" fmla="*/ 25177 w 25177"/>
                    <a:gd name="connsiteY1" fmla="*/ 64294 h 72628"/>
                    <a:gd name="connsiteX2" fmla="*/ 19224 w 25177"/>
                    <a:gd name="connsiteY2" fmla="*/ 54769 h 72628"/>
                    <a:gd name="connsiteX3" fmla="*/ 18033 w 25177"/>
                    <a:gd name="connsiteY3" fmla="*/ 30956 h 72628"/>
                    <a:gd name="connsiteX4" fmla="*/ 16842 w 25177"/>
                    <a:gd name="connsiteY4" fmla="*/ 21431 h 72628"/>
                    <a:gd name="connsiteX5" fmla="*/ 14461 w 25177"/>
                    <a:gd name="connsiteY5" fmla="*/ 4763 h 72628"/>
                    <a:gd name="connsiteX6" fmla="*/ 1364 w 25177"/>
                    <a:gd name="connsiteY6" fmla="*/ 0 h 72628"/>
                    <a:gd name="connsiteX7" fmla="*/ 174 w 25177"/>
                    <a:gd name="connsiteY7" fmla="*/ 54769 h 72628"/>
                    <a:gd name="connsiteX8" fmla="*/ 1364 w 25177"/>
                    <a:gd name="connsiteY8" fmla="*/ 70247 h 72628"/>
                    <a:gd name="connsiteX9" fmla="*/ 7317 w 25177"/>
                    <a:gd name="connsiteY9" fmla="*/ 71438 h 72628"/>
                    <a:gd name="connsiteX10" fmla="*/ 15652 w 25177"/>
                    <a:gd name="connsiteY10" fmla="*/ 72628 h 72628"/>
                    <a:gd name="connsiteX11" fmla="*/ 25177 w 25177"/>
                    <a:gd name="connsiteY11" fmla="*/ 64294 h 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77" h="72628">
                      <a:moveTo>
                        <a:pt x="25177" y="64294"/>
                      </a:moveTo>
                      <a:lnTo>
                        <a:pt x="25177" y="64294"/>
                      </a:lnTo>
                      <a:cubicBezTo>
                        <a:pt x="23193" y="61119"/>
                        <a:pt x="20009" y="58430"/>
                        <a:pt x="19224" y="54769"/>
                      </a:cubicBezTo>
                      <a:cubicBezTo>
                        <a:pt x="17559" y="46998"/>
                        <a:pt x="18599" y="38883"/>
                        <a:pt x="18033" y="30956"/>
                      </a:cubicBezTo>
                      <a:cubicBezTo>
                        <a:pt x="17805" y="27764"/>
                        <a:pt x="17274" y="24601"/>
                        <a:pt x="16842" y="21431"/>
                      </a:cubicBezTo>
                      <a:cubicBezTo>
                        <a:pt x="16084" y="15870"/>
                        <a:pt x="19785" y="6538"/>
                        <a:pt x="14461" y="4763"/>
                      </a:cubicBezTo>
                      <a:cubicBezTo>
                        <a:pt x="5290" y="1705"/>
                        <a:pt x="9648" y="3313"/>
                        <a:pt x="1364" y="0"/>
                      </a:cubicBezTo>
                      <a:cubicBezTo>
                        <a:pt x="967" y="18256"/>
                        <a:pt x="174" y="36508"/>
                        <a:pt x="174" y="54769"/>
                      </a:cubicBezTo>
                      <a:cubicBezTo>
                        <a:pt x="174" y="59944"/>
                        <a:pt x="-674" y="65491"/>
                        <a:pt x="1364" y="70247"/>
                      </a:cubicBezTo>
                      <a:cubicBezTo>
                        <a:pt x="2161" y="72107"/>
                        <a:pt x="5321" y="71105"/>
                        <a:pt x="7317" y="71438"/>
                      </a:cubicBezTo>
                      <a:cubicBezTo>
                        <a:pt x="10085" y="71899"/>
                        <a:pt x="12874" y="72231"/>
                        <a:pt x="15652" y="72628"/>
                      </a:cubicBezTo>
                      <a:cubicBezTo>
                        <a:pt x="23637" y="69966"/>
                        <a:pt x="23589" y="65683"/>
                        <a:pt x="25177" y="6429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6" name="任意多边形: 形状 1145">
                  <a:extLst>
                    <a:ext uri="{FF2B5EF4-FFF2-40B4-BE49-F238E27FC236}">
                      <a16:creationId xmlns:a16="http://schemas.microsoft.com/office/drawing/2014/main" id="{D5BC6694-63CF-B0F3-250D-D38540011673}"/>
                    </a:ext>
                  </a:extLst>
                </p:cNvPr>
                <p:cNvSpPr/>
                <p:nvPr/>
              </p:nvSpPr>
              <p:spPr>
                <a:xfrm>
                  <a:off x="766749" y="1108472"/>
                  <a:ext cx="64325" cy="48815"/>
                </a:xfrm>
                <a:custGeom>
                  <a:avLst/>
                  <a:gdLst>
                    <a:gd name="connsiteX0" fmla="*/ 60734 w 64325"/>
                    <a:gd name="connsiteY0" fmla="*/ 0 h 48815"/>
                    <a:gd name="connsiteX1" fmla="*/ 60734 w 64325"/>
                    <a:gd name="connsiteY1" fmla="*/ 0 h 48815"/>
                    <a:gd name="connsiteX2" fmla="*/ 51209 w 64325"/>
                    <a:gd name="connsiteY2" fmla="*/ 7143 h 48815"/>
                    <a:gd name="connsiteX3" fmla="*/ 40494 w 64325"/>
                    <a:gd name="connsiteY3" fmla="*/ 10715 h 48815"/>
                    <a:gd name="connsiteX4" fmla="*/ 38112 w 64325"/>
                    <a:gd name="connsiteY4" fmla="*/ 21431 h 48815"/>
                    <a:gd name="connsiteX5" fmla="*/ 33350 w 64325"/>
                    <a:gd name="connsiteY5" fmla="*/ 22621 h 48815"/>
                    <a:gd name="connsiteX6" fmla="*/ 17872 w 64325"/>
                    <a:gd name="connsiteY6" fmla="*/ 23812 h 48815"/>
                    <a:gd name="connsiteX7" fmla="*/ 2394 w 64325"/>
                    <a:gd name="connsiteY7" fmla="*/ 21431 h 48815"/>
                    <a:gd name="connsiteX8" fmla="*/ 1203 w 64325"/>
                    <a:gd name="connsiteY8" fmla="*/ 34528 h 48815"/>
                    <a:gd name="connsiteX9" fmla="*/ 4775 w 64325"/>
                    <a:gd name="connsiteY9" fmla="*/ 38100 h 48815"/>
                    <a:gd name="connsiteX10" fmla="*/ 20253 w 64325"/>
                    <a:gd name="connsiteY10" fmla="*/ 48815 h 48815"/>
                    <a:gd name="connsiteX11" fmla="*/ 44066 w 64325"/>
                    <a:gd name="connsiteY11" fmla="*/ 45243 h 48815"/>
                    <a:gd name="connsiteX12" fmla="*/ 45256 w 64325"/>
                    <a:gd name="connsiteY12" fmla="*/ 41671 h 48815"/>
                    <a:gd name="connsiteX13" fmla="*/ 47637 w 64325"/>
                    <a:gd name="connsiteY13" fmla="*/ 35718 h 48815"/>
                    <a:gd name="connsiteX14" fmla="*/ 52400 w 64325"/>
                    <a:gd name="connsiteY14" fmla="*/ 32146 h 48815"/>
                    <a:gd name="connsiteX15" fmla="*/ 54781 w 64325"/>
                    <a:gd name="connsiteY15" fmla="*/ 28575 h 48815"/>
                    <a:gd name="connsiteX16" fmla="*/ 60734 w 64325"/>
                    <a:gd name="connsiteY16" fmla="*/ 23812 h 48815"/>
                    <a:gd name="connsiteX17" fmla="*/ 64306 w 64325"/>
                    <a:gd name="connsiteY17" fmla="*/ 13096 h 48815"/>
                    <a:gd name="connsiteX18" fmla="*/ 60734 w 64325"/>
                    <a:gd name="connsiteY18" fmla="*/ 0 h 4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25" h="48815">
                      <a:moveTo>
                        <a:pt x="60734" y="0"/>
                      </a:moveTo>
                      <a:lnTo>
                        <a:pt x="60734" y="0"/>
                      </a:lnTo>
                      <a:cubicBezTo>
                        <a:pt x="57559" y="2381"/>
                        <a:pt x="54716" y="5286"/>
                        <a:pt x="51209" y="7143"/>
                      </a:cubicBezTo>
                      <a:cubicBezTo>
                        <a:pt x="47882" y="8905"/>
                        <a:pt x="43038" y="7940"/>
                        <a:pt x="40494" y="10715"/>
                      </a:cubicBezTo>
                      <a:cubicBezTo>
                        <a:pt x="38021" y="13412"/>
                        <a:pt x="39995" y="18293"/>
                        <a:pt x="38112" y="21431"/>
                      </a:cubicBezTo>
                      <a:cubicBezTo>
                        <a:pt x="37270" y="22834"/>
                        <a:pt x="34975" y="22430"/>
                        <a:pt x="33350" y="22621"/>
                      </a:cubicBezTo>
                      <a:cubicBezTo>
                        <a:pt x="28211" y="23226"/>
                        <a:pt x="23031" y="23415"/>
                        <a:pt x="17872" y="23812"/>
                      </a:cubicBezTo>
                      <a:cubicBezTo>
                        <a:pt x="12713" y="23018"/>
                        <a:pt x="7513" y="20407"/>
                        <a:pt x="2394" y="21431"/>
                      </a:cubicBezTo>
                      <a:cubicBezTo>
                        <a:pt x="-1873" y="22284"/>
                        <a:pt x="776" y="33568"/>
                        <a:pt x="1203" y="34528"/>
                      </a:cubicBezTo>
                      <a:cubicBezTo>
                        <a:pt x="1887" y="36067"/>
                        <a:pt x="3666" y="36833"/>
                        <a:pt x="4775" y="38100"/>
                      </a:cubicBezTo>
                      <a:cubicBezTo>
                        <a:pt x="13084" y="47597"/>
                        <a:pt x="5514" y="42265"/>
                        <a:pt x="20253" y="48815"/>
                      </a:cubicBezTo>
                      <a:cubicBezTo>
                        <a:pt x="28191" y="47624"/>
                        <a:pt x="36348" y="47448"/>
                        <a:pt x="44066" y="45243"/>
                      </a:cubicBezTo>
                      <a:cubicBezTo>
                        <a:pt x="45273" y="44898"/>
                        <a:pt x="44815" y="42846"/>
                        <a:pt x="45256" y="41671"/>
                      </a:cubicBezTo>
                      <a:cubicBezTo>
                        <a:pt x="46006" y="39670"/>
                        <a:pt x="46355" y="37428"/>
                        <a:pt x="47637" y="35718"/>
                      </a:cubicBezTo>
                      <a:cubicBezTo>
                        <a:pt x="48828" y="34130"/>
                        <a:pt x="50997" y="33549"/>
                        <a:pt x="52400" y="32146"/>
                      </a:cubicBezTo>
                      <a:cubicBezTo>
                        <a:pt x="53412" y="31134"/>
                        <a:pt x="53769" y="29587"/>
                        <a:pt x="54781" y="28575"/>
                      </a:cubicBezTo>
                      <a:cubicBezTo>
                        <a:pt x="56578" y="26778"/>
                        <a:pt x="58750" y="25400"/>
                        <a:pt x="60734" y="23812"/>
                      </a:cubicBezTo>
                      <a:cubicBezTo>
                        <a:pt x="61724" y="21337"/>
                        <a:pt x="64129" y="16106"/>
                        <a:pt x="64306" y="13096"/>
                      </a:cubicBezTo>
                      <a:cubicBezTo>
                        <a:pt x="64609" y="7946"/>
                        <a:pt x="61329" y="2183"/>
                        <a:pt x="60734"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7" name="任意多边形: 形状 1146">
                  <a:extLst>
                    <a:ext uri="{FF2B5EF4-FFF2-40B4-BE49-F238E27FC236}">
                      <a16:creationId xmlns:a16="http://schemas.microsoft.com/office/drawing/2014/main" id="{A48605CF-7367-3F97-6A0D-94C51E6320A2}"/>
                    </a:ext>
                  </a:extLst>
                </p:cNvPr>
                <p:cNvSpPr/>
                <p:nvPr/>
              </p:nvSpPr>
              <p:spPr>
                <a:xfrm>
                  <a:off x="832888" y="1104900"/>
                  <a:ext cx="60380" cy="31397"/>
                </a:xfrm>
                <a:custGeom>
                  <a:avLst/>
                  <a:gdLst>
                    <a:gd name="connsiteX0" fmla="*/ 33886 w 60380"/>
                    <a:gd name="connsiteY0" fmla="*/ 2381 h 31397"/>
                    <a:gd name="connsiteX1" fmla="*/ 33886 w 60380"/>
                    <a:gd name="connsiteY1" fmla="*/ 2381 h 31397"/>
                    <a:gd name="connsiteX2" fmla="*/ 18408 w 60380"/>
                    <a:gd name="connsiteY2" fmla="*/ 1191 h 31397"/>
                    <a:gd name="connsiteX3" fmla="*/ 10073 w 60380"/>
                    <a:gd name="connsiteY3" fmla="*/ 0 h 31397"/>
                    <a:gd name="connsiteX4" fmla="*/ 2930 w 60380"/>
                    <a:gd name="connsiteY4" fmla="*/ 1191 h 31397"/>
                    <a:gd name="connsiteX5" fmla="*/ 548 w 60380"/>
                    <a:gd name="connsiteY5" fmla="*/ 29766 h 31397"/>
                    <a:gd name="connsiteX6" fmla="*/ 8883 w 60380"/>
                    <a:gd name="connsiteY6" fmla="*/ 30956 h 31397"/>
                    <a:gd name="connsiteX7" fmla="*/ 31505 w 60380"/>
                    <a:gd name="connsiteY7" fmla="*/ 29766 h 31397"/>
                    <a:gd name="connsiteX8" fmla="*/ 42220 w 60380"/>
                    <a:gd name="connsiteY8" fmla="*/ 25003 h 31397"/>
                    <a:gd name="connsiteX9" fmla="*/ 54127 w 60380"/>
                    <a:gd name="connsiteY9" fmla="*/ 16669 h 31397"/>
                    <a:gd name="connsiteX10" fmla="*/ 58889 w 60380"/>
                    <a:gd name="connsiteY10" fmla="*/ 11906 h 31397"/>
                    <a:gd name="connsiteX11" fmla="*/ 60080 w 60380"/>
                    <a:gd name="connsiteY11" fmla="*/ 5953 h 31397"/>
                    <a:gd name="connsiteX12" fmla="*/ 54127 w 60380"/>
                    <a:gd name="connsiteY12" fmla="*/ 3572 h 31397"/>
                    <a:gd name="connsiteX13" fmla="*/ 33886 w 60380"/>
                    <a:gd name="connsiteY13" fmla="*/ 2381 h 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80" h="31397">
                      <a:moveTo>
                        <a:pt x="33886" y="2381"/>
                      </a:moveTo>
                      <a:lnTo>
                        <a:pt x="33886" y="2381"/>
                      </a:lnTo>
                      <a:cubicBezTo>
                        <a:pt x="28727" y="1984"/>
                        <a:pt x="23557" y="1706"/>
                        <a:pt x="18408" y="1191"/>
                      </a:cubicBezTo>
                      <a:cubicBezTo>
                        <a:pt x="15615" y="912"/>
                        <a:pt x="12880" y="0"/>
                        <a:pt x="10073" y="0"/>
                      </a:cubicBezTo>
                      <a:cubicBezTo>
                        <a:pt x="7659" y="0"/>
                        <a:pt x="5311" y="794"/>
                        <a:pt x="2930" y="1191"/>
                      </a:cubicBezTo>
                      <a:cubicBezTo>
                        <a:pt x="2136" y="10716"/>
                        <a:pt x="-1326" y="20394"/>
                        <a:pt x="548" y="29766"/>
                      </a:cubicBezTo>
                      <a:cubicBezTo>
                        <a:pt x="1098" y="32518"/>
                        <a:pt x="6076" y="30956"/>
                        <a:pt x="8883" y="30956"/>
                      </a:cubicBezTo>
                      <a:cubicBezTo>
                        <a:pt x="16434" y="30956"/>
                        <a:pt x="23964" y="30163"/>
                        <a:pt x="31505" y="29766"/>
                      </a:cubicBezTo>
                      <a:cubicBezTo>
                        <a:pt x="35085" y="28333"/>
                        <a:pt x="38885" y="27004"/>
                        <a:pt x="42220" y="25003"/>
                      </a:cubicBezTo>
                      <a:cubicBezTo>
                        <a:pt x="44260" y="23779"/>
                        <a:pt x="51759" y="18741"/>
                        <a:pt x="54127" y="16669"/>
                      </a:cubicBezTo>
                      <a:cubicBezTo>
                        <a:pt x="55817" y="15191"/>
                        <a:pt x="57302" y="13494"/>
                        <a:pt x="58889" y="11906"/>
                      </a:cubicBezTo>
                      <a:cubicBezTo>
                        <a:pt x="59286" y="9922"/>
                        <a:pt x="61084" y="7710"/>
                        <a:pt x="60080" y="5953"/>
                      </a:cubicBezTo>
                      <a:cubicBezTo>
                        <a:pt x="59020" y="4097"/>
                        <a:pt x="56255" y="3765"/>
                        <a:pt x="54127" y="3572"/>
                      </a:cubicBezTo>
                      <a:cubicBezTo>
                        <a:pt x="47408" y="2961"/>
                        <a:pt x="37259" y="2579"/>
                        <a:pt x="33886" y="238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8" name="任意多边形: 形状 1147">
                  <a:extLst>
                    <a:ext uri="{FF2B5EF4-FFF2-40B4-BE49-F238E27FC236}">
                      <a16:creationId xmlns:a16="http://schemas.microsoft.com/office/drawing/2014/main" id="{BE856880-140D-8205-FB0C-C39D79248EC6}"/>
                    </a:ext>
                  </a:extLst>
                </p:cNvPr>
                <p:cNvSpPr/>
                <p:nvPr/>
              </p:nvSpPr>
              <p:spPr>
                <a:xfrm>
                  <a:off x="775529" y="1141809"/>
                  <a:ext cx="55527" cy="46820"/>
                </a:xfrm>
                <a:custGeom>
                  <a:avLst/>
                  <a:gdLst>
                    <a:gd name="connsiteX0" fmla="*/ 759 w 55527"/>
                    <a:gd name="connsiteY0" fmla="*/ 22622 h 46820"/>
                    <a:gd name="connsiteX1" fmla="*/ 759 w 55527"/>
                    <a:gd name="connsiteY1" fmla="*/ 22622 h 46820"/>
                    <a:gd name="connsiteX2" fmla="*/ 11474 w 55527"/>
                    <a:gd name="connsiteY2" fmla="*/ 20241 h 46820"/>
                    <a:gd name="connsiteX3" fmla="*/ 18618 w 55527"/>
                    <a:gd name="connsiteY3" fmla="*/ 17860 h 46820"/>
                    <a:gd name="connsiteX4" fmla="*/ 44812 w 55527"/>
                    <a:gd name="connsiteY4" fmla="*/ 16669 h 46820"/>
                    <a:gd name="connsiteX5" fmla="*/ 49574 w 55527"/>
                    <a:gd name="connsiteY5" fmla="*/ 11907 h 46820"/>
                    <a:gd name="connsiteX6" fmla="*/ 53146 w 55527"/>
                    <a:gd name="connsiteY6" fmla="*/ 2382 h 46820"/>
                    <a:gd name="connsiteX7" fmla="*/ 55527 w 55527"/>
                    <a:gd name="connsiteY7" fmla="*/ 0 h 46820"/>
                    <a:gd name="connsiteX8" fmla="*/ 54337 w 55527"/>
                    <a:gd name="connsiteY8" fmla="*/ 22622 h 46820"/>
                    <a:gd name="connsiteX9" fmla="*/ 53146 w 55527"/>
                    <a:gd name="connsiteY9" fmla="*/ 27385 h 46820"/>
                    <a:gd name="connsiteX10" fmla="*/ 48384 w 55527"/>
                    <a:gd name="connsiteY10" fmla="*/ 30957 h 46820"/>
                    <a:gd name="connsiteX11" fmla="*/ 47193 w 55527"/>
                    <a:gd name="connsiteY11" fmla="*/ 34529 h 46820"/>
                    <a:gd name="connsiteX12" fmla="*/ 37668 w 55527"/>
                    <a:gd name="connsiteY12" fmla="*/ 45244 h 46820"/>
                    <a:gd name="connsiteX13" fmla="*/ 3140 w 55527"/>
                    <a:gd name="connsiteY13" fmla="*/ 44054 h 46820"/>
                    <a:gd name="connsiteX14" fmla="*/ 759 w 55527"/>
                    <a:gd name="connsiteY14" fmla="*/ 22622 h 4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27" h="46820">
                      <a:moveTo>
                        <a:pt x="759" y="22622"/>
                      </a:moveTo>
                      <a:lnTo>
                        <a:pt x="759" y="22622"/>
                      </a:lnTo>
                      <a:cubicBezTo>
                        <a:pt x="4331" y="21828"/>
                        <a:pt x="7939" y="21184"/>
                        <a:pt x="11474" y="20241"/>
                      </a:cubicBezTo>
                      <a:cubicBezTo>
                        <a:pt x="13899" y="19594"/>
                        <a:pt x="16122" y="18127"/>
                        <a:pt x="18618" y="17860"/>
                      </a:cubicBezTo>
                      <a:cubicBezTo>
                        <a:pt x="27309" y="16929"/>
                        <a:pt x="36081" y="17066"/>
                        <a:pt x="44812" y="16669"/>
                      </a:cubicBezTo>
                      <a:cubicBezTo>
                        <a:pt x="46399" y="15082"/>
                        <a:pt x="48329" y="13775"/>
                        <a:pt x="49574" y="11907"/>
                      </a:cubicBezTo>
                      <a:cubicBezTo>
                        <a:pt x="60743" y="-4848"/>
                        <a:pt x="46392" y="13641"/>
                        <a:pt x="53146" y="2382"/>
                      </a:cubicBezTo>
                      <a:cubicBezTo>
                        <a:pt x="53724" y="1419"/>
                        <a:pt x="54733" y="794"/>
                        <a:pt x="55527" y="0"/>
                      </a:cubicBezTo>
                      <a:cubicBezTo>
                        <a:pt x="55130" y="7541"/>
                        <a:pt x="54991" y="15099"/>
                        <a:pt x="54337" y="22622"/>
                      </a:cubicBezTo>
                      <a:cubicBezTo>
                        <a:pt x="54195" y="24252"/>
                        <a:pt x="54097" y="26053"/>
                        <a:pt x="53146" y="27385"/>
                      </a:cubicBezTo>
                      <a:cubicBezTo>
                        <a:pt x="51993" y="29000"/>
                        <a:pt x="49971" y="29766"/>
                        <a:pt x="48384" y="30957"/>
                      </a:cubicBezTo>
                      <a:cubicBezTo>
                        <a:pt x="47987" y="32148"/>
                        <a:pt x="47889" y="33485"/>
                        <a:pt x="47193" y="34529"/>
                      </a:cubicBezTo>
                      <a:cubicBezTo>
                        <a:pt x="44381" y="38746"/>
                        <a:pt x="41139" y="41773"/>
                        <a:pt x="37668" y="45244"/>
                      </a:cubicBezTo>
                      <a:cubicBezTo>
                        <a:pt x="26159" y="44847"/>
                        <a:pt x="13159" y="49731"/>
                        <a:pt x="3140" y="44054"/>
                      </a:cubicBezTo>
                      <a:cubicBezTo>
                        <a:pt x="-2395" y="40917"/>
                        <a:pt x="1156" y="26194"/>
                        <a:pt x="759"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9" name="任意多边形: 形状 1148">
                  <a:extLst>
                    <a:ext uri="{FF2B5EF4-FFF2-40B4-BE49-F238E27FC236}">
                      <a16:creationId xmlns:a16="http://schemas.microsoft.com/office/drawing/2014/main" id="{425BDE71-118C-74EA-1333-DCFBF6BB5084}"/>
                    </a:ext>
                  </a:extLst>
                </p:cNvPr>
                <p:cNvSpPr/>
                <p:nvPr/>
              </p:nvSpPr>
              <p:spPr>
                <a:xfrm>
                  <a:off x="785045" y="1178719"/>
                  <a:ext cx="49610" cy="50768"/>
                </a:xfrm>
                <a:custGeom>
                  <a:avLst/>
                  <a:gdLst>
                    <a:gd name="connsiteX0" fmla="*/ 1958 w 49610"/>
                    <a:gd name="connsiteY0" fmla="*/ 14287 h 50768"/>
                    <a:gd name="connsiteX1" fmla="*/ 1958 w 49610"/>
                    <a:gd name="connsiteY1" fmla="*/ 14287 h 50768"/>
                    <a:gd name="connsiteX2" fmla="*/ 25771 w 49610"/>
                    <a:gd name="connsiteY2" fmla="*/ 13097 h 50768"/>
                    <a:gd name="connsiteX3" fmla="*/ 29343 w 49610"/>
                    <a:gd name="connsiteY3" fmla="*/ 10715 h 50768"/>
                    <a:gd name="connsiteX4" fmla="*/ 36486 w 49610"/>
                    <a:gd name="connsiteY4" fmla="*/ 7144 h 50768"/>
                    <a:gd name="connsiteX5" fmla="*/ 40058 w 49610"/>
                    <a:gd name="connsiteY5" fmla="*/ 3572 h 50768"/>
                    <a:gd name="connsiteX6" fmla="*/ 43630 w 49610"/>
                    <a:gd name="connsiteY6" fmla="*/ 2381 h 50768"/>
                    <a:gd name="connsiteX7" fmla="*/ 48393 w 49610"/>
                    <a:gd name="connsiteY7" fmla="*/ 0 h 50768"/>
                    <a:gd name="connsiteX8" fmla="*/ 49583 w 49610"/>
                    <a:gd name="connsiteY8" fmla="*/ 3572 h 50768"/>
                    <a:gd name="connsiteX9" fmla="*/ 42439 w 49610"/>
                    <a:gd name="connsiteY9" fmla="*/ 22622 h 50768"/>
                    <a:gd name="connsiteX10" fmla="*/ 37677 w 49610"/>
                    <a:gd name="connsiteY10" fmla="*/ 27384 h 50768"/>
                    <a:gd name="connsiteX11" fmla="*/ 35296 w 49610"/>
                    <a:gd name="connsiteY11" fmla="*/ 30956 h 50768"/>
                    <a:gd name="connsiteX12" fmla="*/ 38868 w 49610"/>
                    <a:gd name="connsiteY12" fmla="*/ 41672 h 50768"/>
                    <a:gd name="connsiteX13" fmla="*/ 9102 w 49610"/>
                    <a:gd name="connsiteY13" fmla="*/ 45244 h 50768"/>
                    <a:gd name="connsiteX14" fmla="*/ 7911 w 49610"/>
                    <a:gd name="connsiteY14" fmla="*/ 25003 h 50768"/>
                    <a:gd name="connsiteX15" fmla="*/ 5530 w 49610"/>
                    <a:gd name="connsiteY15" fmla="*/ 20240 h 50768"/>
                    <a:gd name="connsiteX16" fmla="*/ 1958 w 49610"/>
                    <a:gd name="connsiteY16" fmla="*/ 14287 h 5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10" h="50768">
                      <a:moveTo>
                        <a:pt x="1958" y="14287"/>
                      </a:moveTo>
                      <a:lnTo>
                        <a:pt x="1958" y="14287"/>
                      </a:lnTo>
                      <a:cubicBezTo>
                        <a:pt x="9896" y="13890"/>
                        <a:pt x="17890" y="14125"/>
                        <a:pt x="25771" y="13097"/>
                      </a:cubicBezTo>
                      <a:cubicBezTo>
                        <a:pt x="27190" y="12912"/>
                        <a:pt x="28092" y="11410"/>
                        <a:pt x="29343" y="10715"/>
                      </a:cubicBezTo>
                      <a:cubicBezTo>
                        <a:pt x="31670" y="9422"/>
                        <a:pt x="34105" y="8334"/>
                        <a:pt x="36486" y="7144"/>
                      </a:cubicBezTo>
                      <a:cubicBezTo>
                        <a:pt x="37677" y="5953"/>
                        <a:pt x="38657" y="4506"/>
                        <a:pt x="40058" y="3572"/>
                      </a:cubicBezTo>
                      <a:cubicBezTo>
                        <a:pt x="41102" y="2876"/>
                        <a:pt x="42476" y="2875"/>
                        <a:pt x="43630" y="2381"/>
                      </a:cubicBezTo>
                      <a:cubicBezTo>
                        <a:pt x="45261" y="1682"/>
                        <a:pt x="46805" y="794"/>
                        <a:pt x="48393" y="0"/>
                      </a:cubicBezTo>
                      <a:cubicBezTo>
                        <a:pt x="48790" y="1191"/>
                        <a:pt x="49789" y="2334"/>
                        <a:pt x="49583" y="3572"/>
                      </a:cubicBezTo>
                      <a:cubicBezTo>
                        <a:pt x="49206" y="5834"/>
                        <a:pt x="44162" y="19915"/>
                        <a:pt x="42439" y="22622"/>
                      </a:cubicBezTo>
                      <a:cubicBezTo>
                        <a:pt x="41234" y="24516"/>
                        <a:pt x="39138" y="25680"/>
                        <a:pt x="37677" y="27384"/>
                      </a:cubicBezTo>
                      <a:cubicBezTo>
                        <a:pt x="36746" y="28470"/>
                        <a:pt x="36090" y="29765"/>
                        <a:pt x="35296" y="30956"/>
                      </a:cubicBezTo>
                      <a:cubicBezTo>
                        <a:pt x="36487" y="34528"/>
                        <a:pt x="38370" y="37940"/>
                        <a:pt x="38868" y="41672"/>
                      </a:cubicBezTo>
                      <a:cubicBezTo>
                        <a:pt x="41167" y="58917"/>
                        <a:pt x="19915" y="46595"/>
                        <a:pt x="9102" y="45244"/>
                      </a:cubicBezTo>
                      <a:cubicBezTo>
                        <a:pt x="8705" y="38497"/>
                        <a:pt x="8867" y="31694"/>
                        <a:pt x="7911" y="25003"/>
                      </a:cubicBezTo>
                      <a:cubicBezTo>
                        <a:pt x="7660" y="23246"/>
                        <a:pt x="6984" y="21258"/>
                        <a:pt x="5530" y="20240"/>
                      </a:cubicBezTo>
                      <a:cubicBezTo>
                        <a:pt x="-4738" y="13052"/>
                        <a:pt x="2553" y="15279"/>
                        <a:pt x="1958" y="1428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0" name="任意多边形: 形状 1149">
                  <a:extLst>
                    <a:ext uri="{FF2B5EF4-FFF2-40B4-BE49-F238E27FC236}">
                      <a16:creationId xmlns:a16="http://schemas.microsoft.com/office/drawing/2014/main" id="{E51214CE-10B7-CC78-7365-43573AC7BFF3}"/>
                    </a:ext>
                  </a:extLst>
                </p:cNvPr>
                <p:cNvSpPr/>
                <p:nvPr/>
              </p:nvSpPr>
              <p:spPr>
                <a:xfrm>
                  <a:off x="832899" y="1140619"/>
                  <a:ext cx="61260" cy="27431"/>
                </a:xfrm>
                <a:custGeom>
                  <a:avLst/>
                  <a:gdLst>
                    <a:gd name="connsiteX0" fmla="*/ 4110 w 61260"/>
                    <a:gd name="connsiteY0" fmla="*/ 0 h 27431"/>
                    <a:gd name="connsiteX1" fmla="*/ 4110 w 61260"/>
                    <a:gd name="connsiteY1" fmla="*/ 0 h 27431"/>
                    <a:gd name="connsiteX2" fmla="*/ 14826 w 61260"/>
                    <a:gd name="connsiteY2" fmla="*/ 1190 h 27431"/>
                    <a:gd name="connsiteX3" fmla="*/ 42210 w 61260"/>
                    <a:gd name="connsiteY3" fmla="*/ 3572 h 27431"/>
                    <a:gd name="connsiteX4" fmla="*/ 48164 w 61260"/>
                    <a:gd name="connsiteY4" fmla="*/ 7144 h 27431"/>
                    <a:gd name="connsiteX5" fmla="*/ 54117 w 61260"/>
                    <a:gd name="connsiteY5" fmla="*/ 8334 h 27431"/>
                    <a:gd name="connsiteX6" fmla="*/ 61260 w 61260"/>
                    <a:gd name="connsiteY6" fmla="*/ 10715 h 27431"/>
                    <a:gd name="connsiteX7" fmla="*/ 56498 w 61260"/>
                    <a:gd name="connsiteY7" fmla="*/ 13097 h 27431"/>
                    <a:gd name="connsiteX8" fmla="*/ 42210 w 61260"/>
                    <a:gd name="connsiteY8" fmla="*/ 14287 h 27431"/>
                    <a:gd name="connsiteX9" fmla="*/ 41020 w 61260"/>
                    <a:gd name="connsiteY9" fmla="*/ 21431 h 27431"/>
                    <a:gd name="connsiteX10" fmla="*/ 36257 w 61260"/>
                    <a:gd name="connsiteY10" fmla="*/ 23812 h 27431"/>
                    <a:gd name="connsiteX11" fmla="*/ 33876 w 61260"/>
                    <a:gd name="connsiteY11" fmla="*/ 26194 h 27431"/>
                    <a:gd name="connsiteX12" fmla="*/ 7682 w 61260"/>
                    <a:gd name="connsiteY12" fmla="*/ 26194 h 27431"/>
                    <a:gd name="connsiteX13" fmla="*/ 539 w 61260"/>
                    <a:gd name="connsiteY13" fmla="*/ 23812 h 27431"/>
                    <a:gd name="connsiteX14" fmla="*/ 1729 w 61260"/>
                    <a:gd name="connsiteY14" fmla="*/ 8334 h 27431"/>
                    <a:gd name="connsiteX15" fmla="*/ 4110 w 61260"/>
                    <a:gd name="connsiteY15" fmla="*/ 0 h 2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60" h="27431">
                      <a:moveTo>
                        <a:pt x="4110" y="0"/>
                      </a:moveTo>
                      <a:lnTo>
                        <a:pt x="4110" y="0"/>
                      </a:lnTo>
                      <a:lnTo>
                        <a:pt x="14826" y="1190"/>
                      </a:lnTo>
                      <a:cubicBezTo>
                        <a:pt x="23948" y="2045"/>
                        <a:pt x="33190" y="1961"/>
                        <a:pt x="42210" y="3572"/>
                      </a:cubicBezTo>
                      <a:cubicBezTo>
                        <a:pt x="44488" y="3979"/>
                        <a:pt x="46015" y="6285"/>
                        <a:pt x="48164" y="7144"/>
                      </a:cubicBezTo>
                      <a:cubicBezTo>
                        <a:pt x="50043" y="7895"/>
                        <a:pt x="52165" y="7802"/>
                        <a:pt x="54117" y="8334"/>
                      </a:cubicBezTo>
                      <a:cubicBezTo>
                        <a:pt x="56538" y="8994"/>
                        <a:pt x="61260" y="10715"/>
                        <a:pt x="61260" y="10715"/>
                      </a:cubicBezTo>
                      <a:cubicBezTo>
                        <a:pt x="59673" y="11509"/>
                        <a:pt x="58242" y="12770"/>
                        <a:pt x="56498" y="13097"/>
                      </a:cubicBezTo>
                      <a:cubicBezTo>
                        <a:pt x="51801" y="13978"/>
                        <a:pt x="46418" y="12021"/>
                        <a:pt x="42210" y="14287"/>
                      </a:cubicBezTo>
                      <a:cubicBezTo>
                        <a:pt x="40084" y="15432"/>
                        <a:pt x="42299" y="19384"/>
                        <a:pt x="41020" y="21431"/>
                      </a:cubicBezTo>
                      <a:cubicBezTo>
                        <a:pt x="40079" y="22936"/>
                        <a:pt x="37845" y="23018"/>
                        <a:pt x="36257" y="23812"/>
                      </a:cubicBezTo>
                      <a:cubicBezTo>
                        <a:pt x="35463" y="24606"/>
                        <a:pt x="34927" y="25800"/>
                        <a:pt x="33876" y="26194"/>
                      </a:cubicBezTo>
                      <a:cubicBezTo>
                        <a:pt x="26850" y="28829"/>
                        <a:pt x="12290" y="26482"/>
                        <a:pt x="7682" y="26194"/>
                      </a:cubicBezTo>
                      <a:cubicBezTo>
                        <a:pt x="5301" y="25400"/>
                        <a:pt x="1333" y="26193"/>
                        <a:pt x="539" y="23812"/>
                      </a:cubicBezTo>
                      <a:cubicBezTo>
                        <a:pt x="-1097" y="18903"/>
                        <a:pt x="1483" y="13503"/>
                        <a:pt x="1729" y="8334"/>
                      </a:cubicBezTo>
                      <a:cubicBezTo>
                        <a:pt x="1880" y="5163"/>
                        <a:pt x="1729" y="1984"/>
                        <a:pt x="411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1" name="任意多边形: 形状 1150">
                  <a:extLst>
                    <a:ext uri="{FF2B5EF4-FFF2-40B4-BE49-F238E27FC236}">
                      <a16:creationId xmlns:a16="http://schemas.microsoft.com/office/drawing/2014/main" id="{96536348-7327-600B-59BC-E4681DA289EE}"/>
                    </a:ext>
                  </a:extLst>
                </p:cNvPr>
                <p:cNvSpPr/>
                <p:nvPr/>
              </p:nvSpPr>
              <p:spPr>
                <a:xfrm>
                  <a:off x="776326" y="1228019"/>
                  <a:ext cx="49981" cy="38806"/>
                </a:xfrm>
                <a:custGeom>
                  <a:avLst/>
                  <a:gdLst>
                    <a:gd name="connsiteX0" fmla="*/ 2343 w 49981"/>
                    <a:gd name="connsiteY0" fmla="*/ 7850 h 38806"/>
                    <a:gd name="connsiteX1" fmla="*/ 2343 w 49981"/>
                    <a:gd name="connsiteY1" fmla="*/ 7850 h 38806"/>
                    <a:gd name="connsiteX2" fmla="*/ 14249 w 49981"/>
                    <a:gd name="connsiteY2" fmla="*/ 706 h 38806"/>
                    <a:gd name="connsiteX3" fmla="*/ 39252 w 49981"/>
                    <a:gd name="connsiteY3" fmla="*/ 9040 h 38806"/>
                    <a:gd name="connsiteX4" fmla="*/ 44015 w 49981"/>
                    <a:gd name="connsiteY4" fmla="*/ 10231 h 38806"/>
                    <a:gd name="connsiteX5" fmla="*/ 48777 w 49981"/>
                    <a:gd name="connsiteY5" fmla="*/ 12612 h 38806"/>
                    <a:gd name="connsiteX6" fmla="*/ 49968 w 49981"/>
                    <a:gd name="connsiteY6" fmla="*/ 16184 h 38806"/>
                    <a:gd name="connsiteX7" fmla="*/ 38062 w 49981"/>
                    <a:gd name="connsiteY7" fmla="*/ 28090 h 38806"/>
                    <a:gd name="connsiteX8" fmla="*/ 33299 w 49981"/>
                    <a:gd name="connsiteY8" fmla="*/ 32853 h 38806"/>
                    <a:gd name="connsiteX9" fmla="*/ 28537 w 49981"/>
                    <a:gd name="connsiteY9" fmla="*/ 38806 h 38806"/>
                    <a:gd name="connsiteX10" fmla="*/ 21393 w 49981"/>
                    <a:gd name="connsiteY10" fmla="*/ 22137 h 38806"/>
                    <a:gd name="connsiteX11" fmla="*/ 16630 w 49981"/>
                    <a:gd name="connsiteY11" fmla="*/ 16184 h 38806"/>
                    <a:gd name="connsiteX12" fmla="*/ 15440 w 49981"/>
                    <a:gd name="connsiteY12" fmla="*/ 12612 h 38806"/>
                    <a:gd name="connsiteX13" fmla="*/ 10677 w 49981"/>
                    <a:gd name="connsiteY13" fmla="*/ 11422 h 38806"/>
                    <a:gd name="connsiteX14" fmla="*/ 4724 w 49981"/>
                    <a:gd name="connsiteY14" fmla="*/ 9040 h 38806"/>
                    <a:gd name="connsiteX15" fmla="*/ 1152 w 49981"/>
                    <a:gd name="connsiteY15" fmla="*/ 7850 h 38806"/>
                    <a:gd name="connsiteX16" fmla="*/ 2343 w 49981"/>
                    <a:gd name="connsiteY16" fmla="*/ 7850 h 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81" h="38806">
                      <a:moveTo>
                        <a:pt x="2343" y="7850"/>
                      </a:moveTo>
                      <a:lnTo>
                        <a:pt x="2343" y="7850"/>
                      </a:lnTo>
                      <a:cubicBezTo>
                        <a:pt x="6312" y="5469"/>
                        <a:pt x="9651" y="1237"/>
                        <a:pt x="14249" y="706"/>
                      </a:cubicBezTo>
                      <a:cubicBezTo>
                        <a:pt x="36255" y="-1833"/>
                        <a:pt x="28074" y="2830"/>
                        <a:pt x="39252" y="9040"/>
                      </a:cubicBezTo>
                      <a:cubicBezTo>
                        <a:pt x="40683" y="9835"/>
                        <a:pt x="42483" y="9656"/>
                        <a:pt x="44015" y="10231"/>
                      </a:cubicBezTo>
                      <a:cubicBezTo>
                        <a:pt x="45677" y="10854"/>
                        <a:pt x="47190" y="11818"/>
                        <a:pt x="48777" y="12612"/>
                      </a:cubicBezTo>
                      <a:cubicBezTo>
                        <a:pt x="49174" y="13803"/>
                        <a:pt x="50107" y="14937"/>
                        <a:pt x="49968" y="16184"/>
                      </a:cubicBezTo>
                      <a:cubicBezTo>
                        <a:pt x="48938" y="25459"/>
                        <a:pt x="46334" y="23954"/>
                        <a:pt x="38062" y="28090"/>
                      </a:cubicBezTo>
                      <a:cubicBezTo>
                        <a:pt x="36474" y="29678"/>
                        <a:pt x="34604" y="31026"/>
                        <a:pt x="33299" y="32853"/>
                      </a:cubicBezTo>
                      <a:cubicBezTo>
                        <a:pt x="28070" y="40173"/>
                        <a:pt x="37239" y="33004"/>
                        <a:pt x="28537" y="38806"/>
                      </a:cubicBezTo>
                      <a:cubicBezTo>
                        <a:pt x="16053" y="36309"/>
                        <a:pt x="26460" y="40377"/>
                        <a:pt x="21393" y="22137"/>
                      </a:cubicBezTo>
                      <a:cubicBezTo>
                        <a:pt x="20713" y="19688"/>
                        <a:pt x="18218" y="18168"/>
                        <a:pt x="16630" y="16184"/>
                      </a:cubicBezTo>
                      <a:cubicBezTo>
                        <a:pt x="16233" y="14993"/>
                        <a:pt x="16420" y="13396"/>
                        <a:pt x="15440" y="12612"/>
                      </a:cubicBezTo>
                      <a:cubicBezTo>
                        <a:pt x="14162" y="11590"/>
                        <a:pt x="12229" y="11939"/>
                        <a:pt x="10677" y="11422"/>
                      </a:cubicBezTo>
                      <a:cubicBezTo>
                        <a:pt x="8649" y="10746"/>
                        <a:pt x="6725" y="9790"/>
                        <a:pt x="4724" y="9040"/>
                      </a:cubicBezTo>
                      <a:cubicBezTo>
                        <a:pt x="3549" y="8599"/>
                        <a:pt x="2343" y="8247"/>
                        <a:pt x="1152" y="7850"/>
                      </a:cubicBezTo>
                      <a:cubicBezTo>
                        <a:pt x="-1939" y="1667"/>
                        <a:pt x="2145" y="7850"/>
                        <a:pt x="2343" y="785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2" name="任意多边形: 形状 1151">
                  <a:extLst>
                    <a:ext uri="{FF2B5EF4-FFF2-40B4-BE49-F238E27FC236}">
                      <a16:creationId xmlns:a16="http://schemas.microsoft.com/office/drawing/2014/main" id="{2A6D870E-63BC-1695-36C1-EAE24F650CEB}"/>
                    </a:ext>
                  </a:extLst>
                </p:cNvPr>
                <p:cNvSpPr/>
                <p:nvPr/>
              </p:nvSpPr>
              <p:spPr>
                <a:xfrm>
                  <a:off x="784622" y="1250631"/>
                  <a:ext cx="58341" cy="41197"/>
                </a:xfrm>
                <a:custGeom>
                  <a:avLst/>
                  <a:gdLst>
                    <a:gd name="connsiteX0" fmla="*/ 9525 w 58341"/>
                    <a:gd name="connsiteY0" fmla="*/ 12622 h 41197"/>
                    <a:gd name="connsiteX1" fmla="*/ 9525 w 58341"/>
                    <a:gd name="connsiteY1" fmla="*/ 12622 h 41197"/>
                    <a:gd name="connsiteX2" fmla="*/ 5953 w 58341"/>
                    <a:gd name="connsiteY2" fmla="*/ 9050 h 41197"/>
                    <a:gd name="connsiteX3" fmla="*/ 3572 w 58341"/>
                    <a:gd name="connsiteY3" fmla="*/ 12622 h 41197"/>
                    <a:gd name="connsiteX4" fmla="*/ 0 w 58341"/>
                    <a:gd name="connsiteY4" fmla="*/ 20957 h 41197"/>
                    <a:gd name="connsiteX5" fmla="*/ 2381 w 58341"/>
                    <a:gd name="connsiteY5" fmla="*/ 31672 h 41197"/>
                    <a:gd name="connsiteX6" fmla="*/ 4762 w 58341"/>
                    <a:gd name="connsiteY6" fmla="*/ 36435 h 41197"/>
                    <a:gd name="connsiteX7" fmla="*/ 5953 w 58341"/>
                    <a:gd name="connsiteY7" fmla="*/ 41197 h 41197"/>
                    <a:gd name="connsiteX8" fmla="*/ 22622 w 58341"/>
                    <a:gd name="connsiteY8" fmla="*/ 38816 h 41197"/>
                    <a:gd name="connsiteX9" fmla="*/ 45244 w 58341"/>
                    <a:gd name="connsiteY9" fmla="*/ 37625 h 41197"/>
                    <a:gd name="connsiteX10" fmla="*/ 48816 w 58341"/>
                    <a:gd name="connsiteY10" fmla="*/ 35244 h 41197"/>
                    <a:gd name="connsiteX11" fmla="*/ 58341 w 58341"/>
                    <a:gd name="connsiteY11" fmla="*/ 24528 h 41197"/>
                    <a:gd name="connsiteX12" fmla="*/ 55959 w 58341"/>
                    <a:gd name="connsiteY12" fmla="*/ 11432 h 41197"/>
                    <a:gd name="connsiteX13" fmla="*/ 41672 w 58341"/>
                    <a:gd name="connsiteY13" fmla="*/ 13813 h 41197"/>
                    <a:gd name="connsiteX14" fmla="*/ 38100 w 58341"/>
                    <a:gd name="connsiteY14" fmla="*/ 16194 h 41197"/>
                    <a:gd name="connsiteX15" fmla="*/ 32147 w 58341"/>
                    <a:gd name="connsiteY15" fmla="*/ 20957 h 41197"/>
                    <a:gd name="connsiteX16" fmla="*/ 21431 w 58341"/>
                    <a:gd name="connsiteY16" fmla="*/ 23338 h 41197"/>
                    <a:gd name="connsiteX17" fmla="*/ 15478 w 58341"/>
                    <a:gd name="connsiteY17" fmla="*/ 25719 h 41197"/>
                    <a:gd name="connsiteX18" fmla="*/ 10716 w 58341"/>
                    <a:gd name="connsiteY18" fmla="*/ 24528 h 41197"/>
                    <a:gd name="connsiteX19" fmla="*/ 8334 w 58341"/>
                    <a:gd name="connsiteY19" fmla="*/ 20957 h 41197"/>
                    <a:gd name="connsiteX20" fmla="*/ 5953 w 58341"/>
                    <a:gd name="connsiteY20" fmla="*/ 12622 h 41197"/>
                    <a:gd name="connsiteX21" fmla="*/ 9525 w 58341"/>
                    <a:gd name="connsiteY21" fmla="*/ 12622 h 4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41" h="41197">
                      <a:moveTo>
                        <a:pt x="9525" y="12622"/>
                      </a:moveTo>
                      <a:lnTo>
                        <a:pt x="9525" y="12622"/>
                      </a:lnTo>
                      <a:cubicBezTo>
                        <a:pt x="5475" y="-7628"/>
                        <a:pt x="8492" y="587"/>
                        <a:pt x="5953" y="9050"/>
                      </a:cubicBezTo>
                      <a:cubicBezTo>
                        <a:pt x="5542" y="10421"/>
                        <a:pt x="4282" y="11380"/>
                        <a:pt x="3572" y="12622"/>
                      </a:cubicBezTo>
                      <a:cubicBezTo>
                        <a:pt x="1219" y="16740"/>
                        <a:pt x="1336" y="16951"/>
                        <a:pt x="0" y="20957"/>
                      </a:cubicBezTo>
                      <a:cubicBezTo>
                        <a:pt x="794" y="24529"/>
                        <a:pt x="1305" y="28175"/>
                        <a:pt x="2381" y="31672"/>
                      </a:cubicBezTo>
                      <a:cubicBezTo>
                        <a:pt x="2903" y="33369"/>
                        <a:pt x="4139" y="34773"/>
                        <a:pt x="4762" y="36435"/>
                      </a:cubicBezTo>
                      <a:cubicBezTo>
                        <a:pt x="5337" y="37967"/>
                        <a:pt x="5556" y="39610"/>
                        <a:pt x="5953" y="41197"/>
                      </a:cubicBezTo>
                      <a:cubicBezTo>
                        <a:pt x="11509" y="40403"/>
                        <a:pt x="17032" y="39324"/>
                        <a:pt x="22622" y="38816"/>
                      </a:cubicBezTo>
                      <a:cubicBezTo>
                        <a:pt x="30142" y="38132"/>
                        <a:pt x="37762" y="38645"/>
                        <a:pt x="45244" y="37625"/>
                      </a:cubicBezTo>
                      <a:cubicBezTo>
                        <a:pt x="46662" y="37432"/>
                        <a:pt x="47747" y="36195"/>
                        <a:pt x="48816" y="35244"/>
                      </a:cubicBezTo>
                      <a:cubicBezTo>
                        <a:pt x="55486" y="29315"/>
                        <a:pt x="54722" y="29955"/>
                        <a:pt x="58341" y="24528"/>
                      </a:cubicBezTo>
                      <a:cubicBezTo>
                        <a:pt x="57547" y="20163"/>
                        <a:pt x="59691" y="13831"/>
                        <a:pt x="55959" y="11432"/>
                      </a:cubicBezTo>
                      <a:cubicBezTo>
                        <a:pt x="51898" y="8821"/>
                        <a:pt x="46337" y="12569"/>
                        <a:pt x="41672" y="13813"/>
                      </a:cubicBezTo>
                      <a:cubicBezTo>
                        <a:pt x="40289" y="14182"/>
                        <a:pt x="39245" y="15335"/>
                        <a:pt x="38100" y="16194"/>
                      </a:cubicBezTo>
                      <a:cubicBezTo>
                        <a:pt x="36067" y="17719"/>
                        <a:pt x="34369" y="19723"/>
                        <a:pt x="32147" y="20957"/>
                      </a:cubicBezTo>
                      <a:cubicBezTo>
                        <a:pt x="31077" y="21551"/>
                        <a:pt x="21994" y="23169"/>
                        <a:pt x="21431" y="23338"/>
                      </a:cubicBezTo>
                      <a:cubicBezTo>
                        <a:pt x="19384" y="23952"/>
                        <a:pt x="17462" y="24925"/>
                        <a:pt x="15478" y="25719"/>
                      </a:cubicBezTo>
                      <a:cubicBezTo>
                        <a:pt x="13891" y="25322"/>
                        <a:pt x="12077" y="25436"/>
                        <a:pt x="10716" y="24528"/>
                      </a:cubicBezTo>
                      <a:cubicBezTo>
                        <a:pt x="9525" y="23734"/>
                        <a:pt x="8974" y="22237"/>
                        <a:pt x="8334" y="20957"/>
                      </a:cubicBezTo>
                      <a:cubicBezTo>
                        <a:pt x="7701" y="19691"/>
                        <a:pt x="6048" y="13571"/>
                        <a:pt x="5953" y="12622"/>
                      </a:cubicBezTo>
                      <a:cubicBezTo>
                        <a:pt x="5716" y="10252"/>
                        <a:pt x="8930" y="12622"/>
                        <a:pt x="9525" y="1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3" name="任意多边形: 形状 1152">
                  <a:extLst>
                    <a:ext uri="{FF2B5EF4-FFF2-40B4-BE49-F238E27FC236}">
                      <a16:creationId xmlns:a16="http://schemas.microsoft.com/office/drawing/2014/main" id="{CD587371-DB3C-7E50-EB91-F7132F333953}"/>
                    </a:ext>
                  </a:extLst>
                </p:cNvPr>
                <p:cNvSpPr/>
                <p:nvPr/>
              </p:nvSpPr>
              <p:spPr>
                <a:xfrm>
                  <a:off x="830554" y="1167936"/>
                  <a:ext cx="64796" cy="34595"/>
                </a:xfrm>
                <a:custGeom>
                  <a:avLst/>
                  <a:gdLst>
                    <a:gd name="connsiteX0" fmla="*/ 14790 w 64796"/>
                    <a:gd name="connsiteY0" fmla="*/ 13164 h 34595"/>
                    <a:gd name="connsiteX1" fmla="*/ 14790 w 64796"/>
                    <a:gd name="connsiteY1" fmla="*/ 13164 h 34595"/>
                    <a:gd name="connsiteX2" fmla="*/ 40984 w 64796"/>
                    <a:gd name="connsiteY2" fmla="*/ 10783 h 34595"/>
                    <a:gd name="connsiteX3" fmla="*/ 44555 w 64796"/>
                    <a:gd name="connsiteY3" fmla="*/ 9592 h 34595"/>
                    <a:gd name="connsiteX4" fmla="*/ 49318 w 64796"/>
                    <a:gd name="connsiteY4" fmla="*/ 67 h 34595"/>
                    <a:gd name="connsiteX5" fmla="*/ 58843 w 64796"/>
                    <a:gd name="connsiteY5" fmla="*/ 1258 h 34595"/>
                    <a:gd name="connsiteX6" fmla="*/ 64796 w 64796"/>
                    <a:gd name="connsiteY6" fmla="*/ 19117 h 34595"/>
                    <a:gd name="connsiteX7" fmla="*/ 62415 w 64796"/>
                    <a:gd name="connsiteY7" fmla="*/ 29833 h 34595"/>
                    <a:gd name="connsiteX8" fmla="*/ 46937 w 64796"/>
                    <a:gd name="connsiteY8" fmla="*/ 31023 h 34595"/>
                    <a:gd name="connsiteX9" fmla="*/ 42174 w 64796"/>
                    <a:gd name="connsiteY9" fmla="*/ 32214 h 34595"/>
                    <a:gd name="connsiteX10" fmla="*/ 30268 w 64796"/>
                    <a:gd name="connsiteY10" fmla="*/ 34595 h 34595"/>
                    <a:gd name="connsiteX11" fmla="*/ 4074 w 64796"/>
                    <a:gd name="connsiteY11" fmla="*/ 33405 h 34595"/>
                    <a:gd name="connsiteX12" fmla="*/ 502 w 64796"/>
                    <a:gd name="connsiteY12" fmla="*/ 29833 h 34595"/>
                    <a:gd name="connsiteX13" fmla="*/ 1693 w 64796"/>
                    <a:gd name="connsiteY13" fmla="*/ 7211 h 34595"/>
                    <a:gd name="connsiteX14" fmla="*/ 7646 w 64796"/>
                    <a:gd name="connsiteY14" fmla="*/ 6020 h 34595"/>
                    <a:gd name="connsiteX15" fmla="*/ 14790 w 64796"/>
                    <a:gd name="connsiteY15" fmla="*/ 13164 h 3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96" h="34595">
                      <a:moveTo>
                        <a:pt x="14790" y="13164"/>
                      </a:moveTo>
                      <a:lnTo>
                        <a:pt x="14790" y="13164"/>
                      </a:lnTo>
                      <a:cubicBezTo>
                        <a:pt x="23521" y="12370"/>
                        <a:pt x="32279" y="11828"/>
                        <a:pt x="40984" y="10783"/>
                      </a:cubicBezTo>
                      <a:cubicBezTo>
                        <a:pt x="42230" y="10633"/>
                        <a:pt x="43994" y="10714"/>
                        <a:pt x="44555" y="9592"/>
                      </a:cubicBezTo>
                      <a:cubicBezTo>
                        <a:pt x="50027" y="-1353"/>
                        <a:pt x="41249" y="2758"/>
                        <a:pt x="49318" y="67"/>
                      </a:cubicBezTo>
                      <a:cubicBezTo>
                        <a:pt x="52493" y="464"/>
                        <a:pt x="56484" y="-904"/>
                        <a:pt x="58843" y="1258"/>
                      </a:cubicBezTo>
                      <a:cubicBezTo>
                        <a:pt x="62217" y="4351"/>
                        <a:pt x="63779" y="14035"/>
                        <a:pt x="64796" y="19117"/>
                      </a:cubicBezTo>
                      <a:cubicBezTo>
                        <a:pt x="64002" y="22689"/>
                        <a:pt x="65460" y="27803"/>
                        <a:pt x="62415" y="29833"/>
                      </a:cubicBezTo>
                      <a:cubicBezTo>
                        <a:pt x="58110" y="32703"/>
                        <a:pt x="52076" y="30418"/>
                        <a:pt x="46937" y="31023"/>
                      </a:cubicBezTo>
                      <a:cubicBezTo>
                        <a:pt x="45312" y="31214"/>
                        <a:pt x="43774" y="31871"/>
                        <a:pt x="42174" y="32214"/>
                      </a:cubicBezTo>
                      <a:cubicBezTo>
                        <a:pt x="38217" y="33062"/>
                        <a:pt x="30268" y="34595"/>
                        <a:pt x="30268" y="34595"/>
                      </a:cubicBezTo>
                      <a:cubicBezTo>
                        <a:pt x="21537" y="34198"/>
                        <a:pt x="12705" y="34786"/>
                        <a:pt x="4074" y="33405"/>
                      </a:cubicBezTo>
                      <a:cubicBezTo>
                        <a:pt x="2411" y="33139"/>
                        <a:pt x="654" y="31510"/>
                        <a:pt x="502" y="29833"/>
                      </a:cubicBezTo>
                      <a:cubicBezTo>
                        <a:pt x="-182" y="22313"/>
                        <a:pt x="-477" y="14444"/>
                        <a:pt x="1693" y="7211"/>
                      </a:cubicBezTo>
                      <a:cubicBezTo>
                        <a:pt x="2275" y="5273"/>
                        <a:pt x="5662" y="6417"/>
                        <a:pt x="7646" y="6020"/>
                      </a:cubicBezTo>
                      <a:cubicBezTo>
                        <a:pt x="19123" y="7660"/>
                        <a:pt x="13599" y="11973"/>
                        <a:pt x="14790" y="1316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4" name="任意多边形: 形状 1153">
                  <a:extLst>
                    <a:ext uri="{FF2B5EF4-FFF2-40B4-BE49-F238E27FC236}">
                      <a16:creationId xmlns:a16="http://schemas.microsoft.com/office/drawing/2014/main" id="{55A9D1E0-38F6-228E-F7AC-6E15510FA29B}"/>
                    </a:ext>
                  </a:extLst>
                </p:cNvPr>
                <p:cNvSpPr/>
                <p:nvPr/>
              </p:nvSpPr>
              <p:spPr>
                <a:xfrm>
                  <a:off x="825103" y="1207294"/>
                  <a:ext cx="48816" cy="57150"/>
                </a:xfrm>
                <a:custGeom>
                  <a:avLst/>
                  <a:gdLst>
                    <a:gd name="connsiteX0" fmla="*/ 9525 w 48816"/>
                    <a:gd name="connsiteY0" fmla="*/ 9525 h 57150"/>
                    <a:gd name="connsiteX1" fmla="*/ 9525 w 48816"/>
                    <a:gd name="connsiteY1" fmla="*/ 9525 h 57150"/>
                    <a:gd name="connsiteX2" fmla="*/ 5953 w 48816"/>
                    <a:gd name="connsiteY2" fmla="*/ 19050 h 57150"/>
                    <a:gd name="connsiteX3" fmla="*/ 0 w 48816"/>
                    <a:gd name="connsiteY3" fmla="*/ 27384 h 57150"/>
                    <a:gd name="connsiteX4" fmla="*/ 5953 w 48816"/>
                    <a:gd name="connsiteY4" fmla="*/ 33337 h 57150"/>
                    <a:gd name="connsiteX5" fmla="*/ 5953 w 48816"/>
                    <a:gd name="connsiteY5" fmla="*/ 47625 h 57150"/>
                    <a:gd name="connsiteX6" fmla="*/ 23813 w 48816"/>
                    <a:gd name="connsiteY6" fmla="*/ 53578 h 57150"/>
                    <a:gd name="connsiteX7" fmla="*/ 25003 w 48816"/>
                    <a:gd name="connsiteY7" fmla="*/ 57150 h 57150"/>
                    <a:gd name="connsiteX8" fmla="*/ 35719 w 48816"/>
                    <a:gd name="connsiteY8" fmla="*/ 54769 h 57150"/>
                    <a:gd name="connsiteX9" fmla="*/ 41672 w 48816"/>
                    <a:gd name="connsiteY9" fmla="*/ 45244 h 57150"/>
                    <a:gd name="connsiteX10" fmla="*/ 42863 w 48816"/>
                    <a:gd name="connsiteY10" fmla="*/ 41672 h 57150"/>
                    <a:gd name="connsiteX11" fmla="*/ 45244 w 48816"/>
                    <a:gd name="connsiteY11" fmla="*/ 36909 h 57150"/>
                    <a:gd name="connsiteX12" fmla="*/ 46435 w 48816"/>
                    <a:gd name="connsiteY12" fmla="*/ 32147 h 57150"/>
                    <a:gd name="connsiteX13" fmla="*/ 48816 w 48816"/>
                    <a:gd name="connsiteY13" fmla="*/ 26194 h 57150"/>
                    <a:gd name="connsiteX14" fmla="*/ 47625 w 48816"/>
                    <a:gd name="connsiteY14" fmla="*/ 9525 h 57150"/>
                    <a:gd name="connsiteX15" fmla="*/ 41672 w 48816"/>
                    <a:gd name="connsiteY15" fmla="*/ 3572 h 57150"/>
                    <a:gd name="connsiteX16" fmla="*/ 26194 w 48816"/>
                    <a:gd name="connsiteY16" fmla="*/ 0 h 57150"/>
                    <a:gd name="connsiteX17" fmla="*/ 9525 w 48816"/>
                    <a:gd name="connsiteY17" fmla="*/ 952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6" h="57150">
                      <a:moveTo>
                        <a:pt x="9525" y="9525"/>
                      </a:moveTo>
                      <a:lnTo>
                        <a:pt x="9525" y="9525"/>
                      </a:lnTo>
                      <a:cubicBezTo>
                        <a:pt x="8334" y="12700"/>
                        <a:pt x="7662" y="16121"/>
                        <a:pt x="5953" y="19050"/>
                      </a:cubicBezTo>
                      <a:cubicBezTo>
                        <a:pt x="-2837" y="34119"/>
                        <a:pt x="3657" y="16416"/>
                        <a:pt x="0" y="27384"/>
                      </a:cubicBezTo>
                      <a:cubicBezTo>
                        <a:pt x="1984" y="29368"/>
                        <a:pt x="4269" y="31092"/>
                        <a:pt x="5953" y="33337"/>
                      </a:cubicBezTo>
                      <a:cubicBezTo>
                        <a:pt x="8656" y="36941"/>
                        <a:pt x="6208" y="45333"/>
                        <a:pt x="5953" y="47625"/>
                      </a:cubicBezTo>
                      <a:cubicBezTo>
                        <a:pt x="17627" y="49421"/>
                        <a:pt x="19966" y="45883"/>
                        <a:pt x="23813" y="53578"/>
                      </a:cubicBezTo>
                      <a:cubicBezTo>
                        <a:pt x="24374" y="54701"/>
                        <a:pt x="24606" y="55959"/>
                        <a:pt x="25003" y="57150"/>
                      </a:cubicBezTo>
                      <a:cubicBezTo>
                        <a:pt x="28575" y="56356"/>
                        <a:pt x="32280" y="56020"/>
                        <a:pt x="35719" y="54769"/>
                      </a:cubicBezTo>
                      <a:cubicBezTo>
                        <a:pt x="38315" y="53825"/>
                        <a:pt x="41551" y="45517"/>
                        <a:pt x="41672" y="45244"/>
                      </a:cubicBezTo>
                      <a:cubicBezTo>
                        <a:pt x="42182" y="44097"/>
                        <a:pt x="42369" y="42826"/>
                        <a:pt x="42863" y="41672"/>
                      </a:cubicBezTo>
                      <a:cubicBezTo>
                        <a:pt x="43562" y="40041"/>
                        <a:pt x="44621" y="38571"/>
                        <a:pt x="45244" y="36909"/>
                      </a:cubicBezTo>
                      <a:cubicBezTo>
                        <a:pt x="45819" y="35377"/>
                        <a:pt x="45918" y="33699"/>
                        <a:pt x="46435" y="32147"/>
                      </a:cubicBezTo>
                      <a:cubicBezTo>
                        <a:pt x="47111" y="30120"/>
                        <a:pt x="48022" y="28178"/>
                        <a:pt x="48816" y="26194"/>
                      </a:cubicBezTo>
                      <a:cubicBezTo>
                        <a:pt x="48419" y="20638"/>
                        <a:pt x="49302" y="14837"/>
                        <a:pt x="47625" y="9525"/>
                      </a:cubicBezTo>
                      <a:cubicBezTo>
                        <a:pt x="46780" y="6849"/>
                        <a:pt x="44039" y="5079"/>
                        <a:pt x="41672" y="3572"/>
                      </a:cubicBezTo>
                      <a:cubicBezTo>
                        <a:pt x="37885" y="1162"/>
                        <a:pt x="30284" y="584"/>
                        <a:pt x="26194" y="0"/>
                      </a:cubicBezTo>
                      <a:cubicBezTo>
                        <a:pt x="2385" y="1322"/>
                        <a:pt x="12303" y="7938"/>
                        <a:pt x="9525" y="9525"/>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5" name="任意多边形: 形状 1154">
                  <a:extLst>
                    <a:ext uri="{FF2B5EF4-FFF2-40B4-BE49-F238E27FC236}">
                      <a16:creationId xmlns:a16="http://schemas.microsoft.com/office/drawing/2014/main" id="{8F172A09-9032-DDB6-7DE7-5F2055FF2B07}"/>
                    </a:ext>
                  </a:extLst>
                </p:cNvPr>
                <p:cNvSpPr/>
                <p:nvPr/>
              </p:nvSpPr>
              <p:spPr>
                <a:xfrm>
                  <a:off x="877490" y="1195387"/>
                  <a:ext cx="30957" cy="33337"/>
                </a:xfrm>
                <a:custGeom>
                  <a:avLst/>
                  <a:gdLst>
                    <a:gd name="connsiteX0" fmla="*/ 19050 w 30957"/>
                    <a:gd name="connsiteY0" fmla="*/ 1190 h 33337"/>
                    <a:gd name="connsiteX1" fmla="*/ 19050 w 30957"/>
                    <a:gd name="connsiteY1" fmla="*/ 1190 h 33337"/>
                    <a:gd name="connsiteX2" fmla="*/ 10716 w 30957"/>
                    <a:gd name="connsiteY2" fmla="*/ 7144 h 33337"/>
                    <a:gd name="connsiteX3" fmla="*/ 0 w 30957"/>
                    <a:gd name="connsiteY3" fmla="*/ 14287 h 33337"/>
                    <a:gd name="connsiteX4" fmla="*/ 3572 w 30957"/>
                    <a:gd name="connsiteY4" fmla="*/ 28575 h 33337"/>
                    <a:gd name="connsiteX5" fmla="*/ 9525 w 30957"/>
                    <a:gd name="connsiteY5" fmla="*/ 32147 h 33337"/>
                    <a:gd name="connsiteX6" fmla="*/ 17860 w 30957"/>
                    <a:gd name="connsiteY6" fmla="*/ 33337 h 33337"/>
                    <a:gd name="connsiteX7" fmla="*/ 25003 w 30957"/>
                    <a:gd name="connsiteY7" fmla="*/ 30956 h 33337"/>
                    <a:gd name="connsiteX8" fmla="*/ 29766 w 30957"/>
                    <a:gd name="connsiteY8" fmla="*/ 19050 h 33337"/>
                    <a:gd name="connsiteX9" fmla="*/ 30957 w 30957"/>
                    <a:gd name="connsiteY9" fmla="*/ 14287 h 33337"/>
                    <a:gd name="connsiteX10" fmla="*/ 29766 w 30957"/>
                    <a:gd name="connsiteY10" fmla="*/ 4762 h 33337"/>
                    <a:gd name="connsiteX11" fmla="*/ 22622 w 30957"/>
                    <a:gd name="connsiteY11" fmla="*/ 3572 h 33337"/>
                    <a:gd name="connsiteX12" fmla="*/ 16669 w 30957"/>
                    <a:gd name="connsiteY12" fmla="*/ 0 h 33337"/>
                    <a:gd name="connsiteX13" fmla="*/ 19050 w 30957"/>
                    <a:gd name="connsiteY13" fmla="*/ 119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7" h="33337">
                      <a:moveTo>
                        <a:pt x="19050" y="1190"/>
                      </a:moveTo>
                      <a:lnTo>
                        <a:pt x="19050" y="1190"/>
                      </a:lnTo>
                      <a:cubicBezTo>
                        <a:pt x="16272" y="3175"/>
                        <a:pt x="13770" y="5617"/>
                        <a:pt x="10716" y="7144"/>
                      </a:cubicBezTo>
                      <a:cubicBezTo>
                        <a:pt x="-760" y="12883"/>
                        <a:pt x="4556" y="5178"/>
                        <a:pt x="0" y="14287"/>
                      </a:cubicBezTo>
                      <a:cubicBezTo>
                        <a:pt x="259" y="15841"/>
                        <a:pt x="1826" y="27527"/>
                        <a:pt x="3572" y="28575"/>
                      </a:cubicBezTo>
                      <a:cubicBezTo>
                        <a:pt x="5556" y="29766"/>
                        <a:pt x="7330" y="31415"/>
                        <a:pt x="9525" y="32147"/>
                      </a:cubicBezTo>
                      <a:cubicBezTo>
                        <a:pt x="12188" y="33034"/>
                        <a:pt x="15082" y="32940"/>
                        <a:pt x="17860" y="33337"/>
                      </a:cubicBezTo>
                      <a:cubicBezTo>
                        <a:pt x="20241" y="32543"/>
                        <a:pt x="22915" y="32348"/>
                        <a:pt x="25003" y="30956"/>
                      </a:cubicBezTo>
                      <a:cubicBezTo>
                        <a:pt x="29539" y="27932"/>
                        <a:pt x="28838" y="23687"/>
                        <a:pt x="29766" y="19050"/>
                      </a:cubicBezTo>
                      <a:cubicBezTo>
                        <a:pt x="30087" y="17445"/>
                        <a:pt x="30560" y="15875"/>
                        <a:pt x="30957" y="14287"/>
                      </a:cubicBezTo>
                      <a:cubicBezTo>
                        <a:pt x="30560" y="11112"/>
                        <a:pt x="31731" y="7288"/>
                        <a:pt x="29766" y="4762"/>
                      </a:cubicBezTo>
                      <a:cubicBezTo>
                        <a:pt x="28284" y="2856"/>
                        <a:pt x="24891" y="4397"/>
                        <a:pt x="22622" y="3572"/>
                      </a:cubicBezTo>
                      <a:cubicBezTo>
                        <a:pt x="20447" y="2781"/>
                        <a:pt x="18653" y="1191"/>
                        <a:pt x="16669" y="0"/>
                      </a:cubicBezTo>
                      <a:lnTo>
                        <a:pt x="19050" y="119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29E9D6C2-8E72-1908-3D57-CB8AE9847E19}"/>
                  </a:ext>
                </a:extLst>
              </p:cNvPr>
              <p:cNvGrpSpPr/>
              <p:nvPr/>
            </p:nvGrpSpPr>
            <p:grpSpPr>
              <a:xfrm>
                <a:off x="473027" y="561086"/>
                <a:ext cx="310630" cy="149594"/>
                <a:chOff x="396446" y="1047450"/>
                <a:chExt cx="607325" cy="292477"/>
              </a:xfrm>
            </p:grpSpPr>
            <p:sp>
              <p:nvSpPr>
                <p:cNvPr id="48" name="任意多边形: 形状 47">
                  <a:extLst>
                    <a:ext uri="{FF2B5EF4-FFF2-40B4-BE49-F238E27FC236}">
                      <a16:creationId xmlns:a16="http://schemas.microsoft.com/office/drawing/2014/main" id="{EA8DF805-0704-EBA7-CFA2-BD0DBFE2C095}"/>
                    </a:ext>
                  </a:extLst>
                </p:cNvPr>
                <p:cNvSpPr/>
                <p:nvPr/>
              </p:nvSpPr>
              <p:spPr>
                <a:xfrm flipV="1">
                  <a:off x="443915" y="1056444"/>
                  <a:ext cx="48186" cy="45719"/>
                </a:xfrm>
                <a:custGeom>
                  <a:avLst/>
                  <a:gdLst>
                    <a:gd name="connsiteX0" fmla="*/ 24563 w 50760"/>
                    <a:gd name="connsiteY0" fmla="*/ 10716 h 44053"/>
                    <a:gd name="connsiteX1" fmla="*/ 24563 w 50760"/>
                    <a:gd name="connsiteY1" fmla="*/ 10716 h 44053"/>
                    <a:gd name="connsiteX2" fmla="*/ 11466 w 50760"/>
                    <a:gd name="connsiteY2" fmla="*/ 11907 h 44053"/>
                    <a:gd name="connsiteX3" fmla="*/ 750 w 50760"/>
                    <a:gd name="connsiteY3" fmla="*/ 13097 h 44053"/>
                    <a:gd name="connsiteX4" fmla="*/ 10275 w 50760"/>
                    <a:gd name="connsiteY4" fmla="*/ 41672 h 44053"/>
                    <a:gd name="connsiteX5" fmla="*/ 17419 w 50760"/>
                    <a:gd name="connsiteY5" fmla="*/ 44053 h 44053"/>
                    <a:gd name="connsiteX6" fmla="*/ 31706 w 50760"/>
                    <a:gd name="connsiteY6" fmla="*/ 42863 h 44053"/>
                    <a:gd name="connsiteX7" fmla="*/ 40041 w 50760"/>
                    <a:gd name="connsiteY7" fmla="*/ 39291 h 44053"/>
                    <a:gd name="connsiteX8" fmla="*/ 47185 w 50760"/>
                    <a:gd name="connsiteY8" fmla="*/ 34528 h 44053"/>
                    <a:gd name="connsiteX9" fmla="*/ 48375 w 50760"/>
                    <a:gd name="connsiteY9" fmla="*/ 29766 h 44053"/>
                    <a:gd name="connsiteX10" fmla="*/ 50756 w 50760"/>
                    <a:gd name="connsiteY10" fmla="*/ 26194 h 44053"/>
                    <a:gd name="connsiteX11" fmla="*/ 45994 w 50760"/>
                    <a:gd name="connsiteY11" fmla="*/ 0 h 44053"/>
                    <a:gd name="connsiteX12" fmla="*/ 31706 w 50760"/>
                    <a:gd name="connsiteY12" fmla="*/ 1191 h 44053"/>
                    <a:gd name="connsiteX13" fmla="*/ 26944 w 50760"/>
                    <a:gd name="connsiteY13" fmla="*/ 5953 h 44053"/>
                    <a:gd name="connsiteX14" fmla="*/ 24563 w 50760"/>
                    <a:gd name="connsiteY14" fmla="*/ 10716 h 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60" h="44053">
                      <a:moveTo>
                        <a:pt x="24563" y="10716"/>
                      </a:moveTo>
                      <a:lnTo>
                        <a:pt x="24563" y="10716"/>
                      </a:lnTo>
                      <a:lnTo>
                        <a:pt x="11466" y="11907"/>
                      </a:lnTo>
                      <a:cubicBezTo>
                        <a:pt x="7890" y="12265"/>
                        <a:pt x="2270" y="9840"/>
                        <a:pt x="750" y="13097"/>
                      </a:cubicBezTo>
                      <a:cubicBezTo>
                        <a:pt x="-2466" y="19987"/>
                        <a:pt x="5398" y="36795"/>
                        <a:pt x="10275" y="41672"/>
                      </a:cubicBezTo>
                      <a:cubicBezTo>
                        <a:pt x="12050" y="43447"/>
                        <a:pt x="15038" y="43259"/>
                        <a:pt x="17419" y="44053"/>
                      </a:cubicBezTo>
                      <a:cubicBezTo>
                        <a:pt x="22181" y="43656"/>
                        <a:pt x="27030" y="43847"/>
                        <a:pt x="31706" y="42863"/>
                      </a:cubicBezTo>
                      <a:cubicBezTo>
                        <a:pt x="34664" y="42240"/>
                        <a:pt x="37289" y="40542"/>
                        <a:pt x="40041" y="39291"/>
                      </a:cubicBezTo>
                      <a:cubicBezTo>
                        <a:pt x="45327" y="36888"/>
                        <a:pt x="43852" y="37861"/>
                        <a:pt x="47185" y="34528"/>
                      </a:cubicBezTo>
                      <a:cubicBezTo>
                        <a:pt x="47582" y="32941"/>
                        <a:pt x="47731" y="31270"/>
                        <a:pt x="48375" y="29766"/>
                      </a:cubicBezTo>
                      <a:cubicBezTo>
                        <a:pt x="48939" y="28451"/>
                        <a:pt x="50870" y="27620"/>
                        <a:pt x="50756" y="26194"/>
                      </a:cubicBezTo>
                      <a:cubicBezTo>
                        <a:pt x="50048" y="17348"/>
                        <a:pt x="47581" y="8731"/>
                        <a:pt x="45994" y="0"/>
                      </a:cubicBezTo>
                      <a:cubicBezTo>
                        <a:pt x="41231" y="397"/>
                        <a:pt x="36268" y="-234"/>
                        <a:pt x="31706" y="1191"/>
                      </a:cubicBezTo>
                      <a:cubicBezTo>
                        <a:pt x="29563" y="1861"/>
                        <a:pt x="28422" y="4264"/>
                        <a:pt x="26944" y="5953"/>
                      </a:cubicBezTo>
                      <a:cubicBezTo>
                        <a:pt x="25637" y="7447"/>
                        <a:pt x="23372" y="10716"/>
                        <a:pt x="24563"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形状 48">
                  <a:extLst>
                    <a:ext uri="{FF2B5EF4-FFF2-40B4-BE49-F238E27FC236}">
                      <a16:creationId xmlns:a16="http://schemas.microsoft.com/office/drawing/2014/main" id="{89FE6C2B-0B58-D2FC-3D0F-1E64474379D3}"/>
                    </a:ext>
                  </a:extLst>
                </p:cNvPr>
                <p:cNvSpPr/>
                <p:nvPr/>
              </p:nvSpPr>
              <p:spPr>
                <a:xfrm rot="18466162">
                  <a:off x="438388" y="1294633"/>
                  <a:ext cx="54879" cy="31277"/>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形状 49">
                  <a:extLst>
                    <a:ext uri="{FF2B5EF4-FFF2-40B4-BE49-F238E27FC236}">
                      <a16:creationId xmlns:a16="http://schemas.microsoft.com/office/drawing/2014/main" id="{9A419881-AA83-EC83-928E-D7DED5E80692}"/>
                    </a:ext>
                  </a:extLst>
                </p:cNvPr>
                <p:cNvSpPr/>
                <p:nvPr/>
              </p:nvSpPr>
              <p:spPr>
                <a:xfrm>
                  <a:off x="731548" y="1240726"/>
                  <a:ext cx="50283" cy="54769"/>
                </a:xfrm>
                <a:custGeom>
                  <a:avLst/>
                  <a:gdLst>
                    <a:gd name="connsiteX0" fmla="*/ 25520 w 50283"/>
                    <a:gd name="connsiteY0" fmla="*/ 10716 h 54769"/>
                    <a:gd name="connsiteX1" fmla="*/ 25520 w 50283"/>
                    <a:gd name="connsiteY1" fmla="*/ 10716 h 54769"/>
                    <a:gd name="connsiteX2" fmla="*/ 1707 w 50283"/>
                    <a:gd name="connsiteY2" fmla="*/ 11907 h 54769"/>
                    <a:gd name="connsiteX3" fmla="*/ 517 w 50283"/>
                    <a:gd name="connsiteY3" fmla="*/ 17860 h 54769"/>
                    <a:gd name="connsiteX4" fmla="*/ 4088 w 50283"/>
                    <a:gd name="connsiteY4" fmla="*/ 42863 h 54769"/>
                    <a:gd name="connsiteX5" fmla="*/ 5279 w 50283"/>
                    <a:gd name="connsiteY5" fmla="*/ 48816 h 54769"/>
                    <a:gd name="connsiteX6" fmla="*/ 10042 w 50283"/>
                    <a:gd name="connsiteY6" fmla="*/ 51197 h 54769"/>
                    <a:gd name="connsiteX7" fmla="*/ 23138 w 50283"/>
                    <a:gd name="connsiteY7" fmla="*/ 54769 h 54769"/>
                    <a:gd name="connsiteX8" fmla="*/ 37426 w 50283"/>
                    <a:gd name="connsiteY8" fmla="*/ 53578 h 54769"/>
                    <a:gd name="connsiteX9" fmla="*/ 38617 w 50283"/>
                    <a:gd name="connsiteY9" fmla="*/ 50007 h 54769"/>
                    <a:gd name="connsiteX10" fmla="*/ 42188 w 50283"/>
                    <a:gd name="connsiteY10" fmla="*/ 40482 h 54769"/>
                    <a:gd name="connsiteX11" fmla="*/ 46951 w 50283"/>
                    <a:gd name="connsiteY11" fmla="*/ 32147 h 54769"/>
                    <a:gd name="connsiteX12" fmla="*/ 49332 w 50283"/>
                    <a:gd name="connsiteY12" fmla="*/ 26194 h 54769"/>
                    <a:gd name="connsiteX13" fmla="*/ 40998 w 50283"/>
                    <a:gd name="connsiteY13" fmla="*/ 1191 h 54769"/>
                    <a:gd name="connsiteX14" fmla="*/ 35045 w 50283"/>
                    <a:gd name="connsiteY14" fmla="*/ 0 h 54769"/>
                    <a:gd name="connsiteX15" fmla="*/ 30282 w 50283"/>
                    <a:gd name="connsiteY15" fmla="*/ 8335 h 54769"/>
                    <a:gd name="connsiteX16" fmla="*/ 27901 w 50283"/>
                    <a:gd name="connsiteY16" fmla="*/ 13097 h 54769"/>
                    <a:gd name="connsiteX17" fmla="*/ 23138 w 50283"/>
                    <a:gd name="connsiteY17" fmla="*/ 15478 h 54769"/>
                    <a:gd name="connsiteX18" fmla="*/ 25520 w 50283"/>
                    <a:gd name="connsiteY18" fmla="*/ 1071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83" h="54769">
                      <a:moveTo>
                        <a:pt x="25520" y="10716"/>
                      </a:moveTo>
                      <a:lnTo>
                        <a:pt x="25520" y="10716"/>
                      </a:lnTo>
                      <a:cubicBezTo>
                        <a:pt x="17582" y="11113"/>
                        <a:pt x="9349" y="9724"/>
                        <a:pt x="1707" y="11907"/>
                      </a:cubicBezTo>
                      <a:cubicBezTo>
                        <a:pt x="-239" y="12463"/>
                        <a:pt x="517" y="15836"/>
                        <a:pt x="517" y="17860"/>
                      </a:cubicBezTo>
                      <a:cubicBezTo>
                        <a:pt x="517" y="38815"/>
                        <a:pt x="-2007" y="33719"/>
                        <a:pt x="4088" y="42863"/>
                      </a:cubicBezTo>
                      <a:cubicBezTo>
                        <a:pt x="4485" y="44847"/>
                        <a:pt x="4103" y="47169"/>
                        <a:pt x="5279" y="48816"/>
                      </a:cubicBezTo>
                      <a:cubicBezTo>
                        <a:pt x="6311" y="50260"/>
                        <a:pt x="8394" y="50538"/>
                        <a:pt x="10042" y="51197"/>
                      </a:cubicBezTo>
                      <a:cubicBezTo>
                        <a:pt x="16084" y="53614"/>
                        <a:pt x="17160" y="53573"/>
                        <a:pt x="23138" y="54769"/>
                      </a:cubicBezTo>
                      <a:cubicBezTo>
                        <a:pt x="27901" y="54372"/>
                        <a:pt x="32858" y="54983"/>
                        <a:pt x="37426" y="53578"/>
                      </a:cubicBezTo>
                      <a:cubicBezTo>
                        <a:pt x="38625" y="53209"/>
                        <a:pt x="38313" y="51224"/>
                        <a:pt x="38617" y="50007"/>
                      </a:cubicBezTo>
                      <a:cubicBezTo>
                        <a:pt x="40677" y="41766"/>
                        <a:pt x="38267" y="46362"/>
                        <a:pt x="42188" y="40482"/>
                      </a:cubicBezTo>
                      <a:cubicBezTo>
                        <a:pt x="44937" y="29488"/>
                        <a:pt x="41039" y="41606"/>
                        <a:pt x="46951" y="32147"/>
                      </a:cubicBezTo>
                      <a:cubicBezTo>
                        <a:pt x="48084" y="30335"/>
                        <a:pt x="48538" y="28178"/>
                        <a:pt x="49332" y="26194"/>
                      </a:cubicBezTo>
                      <a:cubicBezTo>
                        <a:pt x="47984" y="-784"/>
                        <a:pt x="55993" y="3918"/>
                        <a:pt x="40998" y="1191"/>
                      </a:cubicBezTo>
                      <a:cubicBezTo>
                        <a:pt x="39007" y="829"/>
                        <a:pt x="37029" y="397"/>
                        <a:pt x="35045" y="0"/>
                      </a:cubicBezTo>
                      <a:cubicBezTo>
                        <a:pt x="33457" y="2778"/>
                        <a:pt x="31814" y="5526"/>
                        <a:pt x="30282" y="8335"/>
                      </a:cubicBezTo>
                      <a:cubicBezTo>
                        <a:pt x="29432" y="9893"/>
                        <a:pt x="29156" y="11842"/>
                        <a:pt x="27901" y="13097"/>
                      </a:cubicBezTo>
                      <a:cubicBezTo>
                        <a:pt x="26646" y="14352"/>
                        <a:pt x="24679" y="14597"/>
                        <a:pt x="23138" y="15478"/>
                      </a:cubicBezTo>
                      <a:cubicBezTo>
                        <a:pt x="21896" y="16188"/>
                        <a:pt x="25123" y="11510"/>
                        <a:pt x="25520"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a:extLst>
                    <a:ext uri="{FF2B5EF4-FFF2-40B4-BE49-F238E27FC236}">
                      <a16:creationId xmlns:a16="http://schemas.microsoft.com/office/drawing/2014/main" id="{FE2A13E2-C9A1-8501-2DAE-C5D8BDEDDC32}"/>
                    </a:ext>
                  </a:extLst>
                </p:cNvPr>
                <p:cNvSpPr/>
                <p:nvPr/>
              </p:nvSpPr>
              <p:spPr>
                <a:xfrm rot="19897983">
                  <a:off x="429027" y="1119265"/>
                  <a:ext cx="71438" cy="36916"/>
                </a:xfrm>
                <a:custGeom>
                  <a:avLst/>
                  <a:gdLst>
                    <a:gd name="connsiteX0" fmla="*/ 0 w 71438"/>
                    <a:gd name="connsiteY0" fmla="*/ 22622 h 36916"/>
                    <a:gd name="connsiteX1" fmla="*/ 0 w 71438"/>
                    <a:gd name="connsiteY1" fmla="*/ 22622 h 36916"/>
                    <a:gd name="connsiteX2" fmla="*/ 11906 w 71438"/>
                    <a:gd name="connsiteY2" fmla="*/ 5954 h 36916"/>
                    <a:gd name="connsiteX3" fmla="*/ 17859 w 71438"/>
                    <a:gd name="connsiteY3" fmla="*/ 0 h 36916"/>
                    <a:gd name="connsiteX4" fmla="*/ 70247 w 71438"/>
                    <a:gd name="connsiteY4" fmla="*/ 20241 h 36916"/>
                    <a:gd name="connsiteX5" fmla="*/ 71438 w 71438"/>
                    <a:gd name="connsiteY5" fmla="*/ 25004 h 36916"/>
                    <a:gd name="connsiteX6" fmla="*/ 66675 w 71438"/>
                    <a:gd name="connsiteY6" fmla="*/ 30957 h 36916"/>
                    <a:gd name="connsiteX7" fmla="*/ 54769 w 71438"/>
                    <a:gd name="connsiteY7" fmla="*/ 35719 h 36916"/>
                    <a:gd name="connsiteX8" fmla="*/ 47625 w 71438"/>
                    <a:gd name="connsiteY8" fmla="*/ 36910 h 36916"/>
                    <a:gd name="connsiteX9" fmla="*/ 0 w 71438"/>
                    <a:gd name="connsiteY9" fmla="*/ 22622 h 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8" h="36916">
                      <a:moveTo>
                        <a:pt x="0" y="22622"/>
                      </a:moveTo>
                      <a:lnTo>
                        <a:pt x="0" y="22622"/>
                      </a:lnTo>
                      <a:cubicBezTo>
                        <a:pt x="4061" y="16532"/>
                        <a:pt x="7122" y="11270"/>
                        <a:pt x="11906" y="5954"/>
                      </a:cubicBezTo>
                      <a:cubicBezTo>
                        <a:pt x="13783" y="3868"/>
                        <a:pt x="17859" y="0"/>
                        <a:pt x="17859" y="0"/>
                      </a:cubicBezTo>
                      <a:cubicBezTo>
                        <a:pt x="58797" y="9211"/>
                        <a:pt x="60421" y="-3339"/>
                        <a:pt x="70247" y="20241"/>
                      </a:cubicBezTo>
                      <a:cubicBezTo>
                        <a:pt x="70877" y="21752"/>
                        <a:pt x="71041" y="23416"/>
                        <a:pt x="71438" y="25004"/>
                      </a:cubicBezTo>
                      <a:cubicBezTo>
                        <a:pt x="69850" y="26988"/>
                        <a:pt x="68813" y="29583"/>
                        <a:pt x="66675" y="30957"/>
                      </a:cubicBezTo>
                      <a:cubicBezTo>
                        <a:pt x="63079" y="33268"/>
                        <a:pt x="58849" y="34444"/>
                        <a:pt x="54769" y="35719"/>
                      </a:cubicBezTo>
                      <a:cubicBezTo>
                        <a:pt x="52465" y="36439"/>
                        <a:pt x="50038" y="36839"/>
                        <a:pt x="47625" y="36910"/>
                      </a:cubicBezTo>
                      <a:cubicBezTo>
                        <a:pt x="36517" y="37237"/>
                        <a:pt x="7937" y="25003"/>
                        <a:pt x="0"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形状 51">
                  <a:extLst>
                    <a:ext uri="{FF2B5EF4-FFF2-40B4-BE49-F238E27FC236}">
                      <a16:creationId xmlns:a16="http://schemas.microsoft.com/office/drawing/2014/main" id="{146FEC4C-0430-6C78-FA54-A80BA0D3AC43}"/>
                    </a:ext>
                  </a:extLst>
                </p:cNvPr>
                <p:cNvSpPr/>
                <p:nvPr/>
              </p:nvSpPr>
              <p:spPr>
                <a:xfrm rot="18001178">
                  <a:off x="478971" y="1067868"/>
                  <a:ext cx="57573" cy="34528"/>
                </a:xfrm>
                <a:custGeom>
                  <a:avLst/>
                  <a:gdLst>
                    <a:gd name="connsiteX0" fmla="*/ 2797 w 57573"/>
                    <a:gd name="connsiteY0" fmla="*/ 17860 h 34528"/>
                    <a:gd name="connsiteX1" fmla="*/ 2797 w 57573"/>
                    <a:gd name="connsiteY1" fmla="*/ 17860 h 34528"/>
                    <a:gd name="connsiteX2" fmla="*/ 17084 w 57573"/>
                    <a:gd name="connsiteY2" fmla="*/ 7144 h 34528"/>
                    <a:gd name="connsiteX3" fmla="*/ 25419 w 57573"/>
                    <a:gd name="connsiteY3" fmla="*/ 1191 h 34528"/>
                    <a:gd name="connsiteX4" fmla="*/ 31372 w 57573"/>
                    <a:gd name="connsiteY4" fmla="*/ 0 h 34528"/>
                    <a:gd name="connsiteX5" fmla="*/ 55184 w 57573"/>
                    <a:gd name="connsiteY5" fmla="*/ 2381 h 34528"/>
                    <a:gd name="connsiteX6" fmla="*/ 57566 w 57573"/>
                    <a:gd name="connsiteY6" fmla="*/ 7144 h 34528"/>
                    <a:gd name="connsiteX7" fmla="*/ 53994 w 57573"/>
                    <a:gd name="connsiteY7" fmla="*/ 25003 h 34528"/>
                    <a:gd name="connsiteX8" fmla="*/ 45659 w 57573"/>
                    <a:gd name="connsiteY8" fmla="*/ 26194 h 34528"/>
                    <a:gd name="connsiteX9" fmla="*/ 26609 w 57573"/>
                    <a:gd name="connsiteY9" fmla="*/ 28575 h 34528"/>
                    <a:gd name="connsiteX10" fmla="*/ 20656 w 57573"/>
                    <a:gd name="connsiteY10" fmla="*/ 30956 h 34528"/>
                    <a:gd name="connsiteX11" fmla="*/ 18275 w 57573"/>
                    <a:gd name="connsiteY11" fmla="*/ 33338 h 34528"/>
                    <a:gd name="connsiteX12" fmla="*/ 12322 w 57573"/>
                    <a:gd name="connsiteY12" fmla="*/ 34528 h 34528"/>
                    <a:gd name="connsiteX13" fmla="*/ 5178 w 57573"/>
                    <a:gd name="connsiteY13" fmla="*/ 33338 h 34528"/>
                    <a:gd name="connsiteX14" fmla="*/ 1606 w 57573"/>
                    <a:gd name="connsiteY14" fmla="*/ 27385 h 34528"/>
                    <a:gd name="connsiteX15" fmla="*/ 2797 w 57573"/>
                    <a:gd name="connsiteY15" fmla="*/ 17860 h 3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73" h="34528">
                      <a:moveTo>
                        <a:pt x="2797" y="17860"/>
                      </a:moveTo>
                      <a:lnTo>
                        <a:pt x="2797" y="17860"/>
                      </a:lnTo>
                      <a:cubicBezTo>
                        <a:pt x="7559" y="14288"/>
                        <a:pt x="12436" y="10863"/>
                        <a:pt x="17084" y="7144"/>
                      </a:cubicBezTo>
                      <a:cubicBezTo>
                        <a:pt x="21857" y="3326"/>
                        <a:pt x="19207" y="3262"/>
                        <a:pt x="25419" y="1191"/>
                      </a:cubicBezTo>
                      <a:cubicBezTo>
                        <a:pt x="27339" y="551"/>
                        <a:pt x="29388" y="397"/>
                        <a:pt x="31372" y="0"/>
                      </a:cubicBezTo>
                      <a:cubicBezTo>
                        <a:pt x="39309" y="794"/>
                        <a:pt x="47488" y="282"/>
                        <a:pt x="55184" y="2381"/>
                      </a:cubicBezTo>
                      <a:cubicBezTo>
                        <a:pt x="56897" y="2848"/>
                        <a:pt x="57659" y="5371"/>
                        <a:pt x="57566" y="7144"/>
                      </a:cubicBezTo>
                      <a:cubicBezTo>
                        <a:pt x="57247" y="13207"/>
                        <a:pt x="57212" y="19855"/>
                        <a:pt x="53994" y="25003"/>
                      </a:cubicBezTo>
                      <a:cubicBezTo>
                        <a:pt x="52506" y="27383"/>
                        <a:pt x="48442" y="25831"/>
                        <a:pt x="45659" y="26194"/>
                      </a:cubicBezTo>
                      <a:lnTo>
                        <a:pt x="26609" y="28575"/>
                      </a:lnTo>
                      <a:cubicBezTo>
                        <a:pt x="24625" y="29369"/>
                        <a:pt x="22512" y="29896"/>
                        <a:pt x="20656" y="30956"/>
                      </a:cubicBezTo>
                      <a:cubicBezTo>
                        <a:pt x="19681" y="31513"/>
                        <a:pt x="19307" y="32896"/>
                        <a:pt x="18275" y="33338"/>
                      </a:cubicBezTo>
                      <a:cubicBezTo>
                        <a:pt x="16415" y="34135"/>
                        <a:pt x="14306" y="34131"/>
                        <a:pt x="12322" y="34528"/>
                      </a:cubicBezTo>
                      <a:cubicBezTo>
                        <a:pt x="9941" y="34131"/>
                        <a:pt x="7187" y="34677"/>
                        <a:pt x="5178" y="33338"/>
                      </a:cubicBezTo>
                      <a:cubicBezTo>
                        <a:pt x="3252" y="32054"/>
                        <a:pt x="2995" y="29236"/>
                        <a:pt x="1606" y="27385"/>
                      </a:cubicBezTo>
                      <a:cubicBezTo>
                        <a:pt x="-2527" y="21874"/>
                        <a:pt x="2598" y="19448"/>
                        <a:pt x="2797" y="1786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a:extLst>
                    <a:ext uri="{FF2B5EF4-FFF2-40B4-BE49-F238E27FC236}">
                      <a16:creationId xmlns:a16="http://schemas.microsoft.com/office/drawing/2014/main" id="{24BBE254-906E-1ADE-8157-8DA021A24D06}"/>
                    </a:ext>
                  </a:extLst>
                </p:cNvPr>
                <p:cNvSpPr/>
                <p:nvPr/>
              </p:nvSpPr>
              <p:spPr>
                <a:xfrm>
                  <a:off x="478745" y="1303623"/>
                  <a:ext cx="72629" cy="28594"/>
                </a:xfrm>
                <a:custGeom>
                  <a:avLst/>
                  <a:gdLst>
                    <a:gd name="connsiteX0" fmla="*/ 0 w 72629"/>
                    <a:gd name="connsiteY0" fmla="*/ 16688 h 28594"/>
                    <a:gd name="connsiteX1" fmla="*/ 0 w 72629"/>
                    <a:gd name="connsiteY1" fmla="*/ 16688 h 28594"/>
                    <a:gd name="connsiteX2" fmla="*/ 32147 w 72629"/>
                    <a:gd name="connsiteY2" fmla="*/ 4781 h 28594"/>
                    <a:gd name="connsiteX3" fmla="*/ 40482 w 72629"/>
                    <a:gd name="connsiteY3" fmla="*/ 19 h 28594"/>
                    <a:gd name="connsiteX4" fmla="*/ 57150 w 72629"/>
                    <a:gd name="connsiteY4" fmla="*/ 3591 h 28594"/>
                    <a:gd name="connsiteX5" fmla="*/ 72629 w 72629"/>
                    <a:gd name="connsiteY5" fmla="*/ 22641 h 28594"/>
                    <a:gd name="connsiteX6" fmla="*/ 67866 w 72629"/>
                    <a:gd name="connsiteY6" fmla="*/ 26213 h 28594"/>
                    <a:gd name="connsiteX7" fmla="*/ 58341 w 72629"/>
                    <a:gd name="connsiteY7" fmla="*/ 28594 h 28594"/>
                    <a:gd name="connsiteX8" fmla="*/ 2382 w 72629"/>
                    <a:gd name="connsiteY8" fmla="*/ 27403 h 28594"/>
                    <a:gd name="connsiteX9" fmla="*/ 0 w 72629"/>
                    <a:gd name="connsiteY9" fmla="*/ 16688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9" h="28594">
                      <a:moveTo>
                        <a:pt x="0" y="16688"/>
                      </a:moveTo>
                      <a:lnTo>
                        <a:pt x="0" y="16688"/>
                      </a:lnTo>
                      <a:cubicBezTo>
                        <a:pt x="10716" y="12719"/>
                        <a:pt x="21581" y="9132"/>
                        <a:pt x="32147" y="4781"/>
                      </a:cubicBezTo>
                      <a:cubicBezTo>
                        <a:pt x="35106" y="3563"/>
                        <a:pt x="37286" y="171"/>
                        <a:pt x="40482" y="19"/>
                      </a:cubicBezTo>
                      <a:cubicBezTo>
                        <a:pt x="46158" y="-251"/>
                        <a:pt x="51594" y="2400"/>
                        <a:pt x="57150" y="3591"/>
                      </a:cubicBezTo>
                      <a:cubicBezTo>
                        <a:pt x="70941" y="21142"/>
                        <a:pt x="65251" y="15263"/>
                        <a:pt x="72629" y="22641"/>
                      </a:cubicBezTo>
                      <a:cubicBezTo>
                        <a:pt x="71041" y="23832"/>
                        <a:pt x="69698" y="25450"/>
                        <a:pt x="67866" y="26213"/>
                      </a:cubicBezTo>
                      <a:cubicBezTo>
                        <a:pt x="64845" y="27472"/>
                        <a:pt x="61613" y="28535"/>
                        <a:pt x="58341" y="28594"/>
                      </a:cubicBezTo>
                      <a:lnTo>
                        <a:pt x="2382" y="27403"/>
                      </a:lnTo>
                      <a:lnTo>
                        <a:pt x="0" y="1668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a:extLst>
                    <a:ext uri="{FF2B5EF4-FFF2-40B4-BE49-F238E27FC236}">
                      <a16:creationId xmlns:a16="http://schemas.microsoft.com/office/drawing/2014/main" id="{E92FE6C3-C634-4EB5-0A07-82599DA7F318}"/>
                    </a:ext>
                  </a:extLst>
                </p:cNvPr>
                <p:cNvSpPr/>
                <p:nvPr/>
              </p:nvSpPr>
              <p:spPr>
                <a:xfrm rot="2831295">
                  <a:off x="399240" y="1053634"/>
                  <a:ext cx="45719" cy="51308"/>
                </a:xfrm>
                <a:custGeom>
                  <a:avLst/>
                  <a:gdLst>
                    <a:gd name="connsiteX0" fmla="*/ 47660 w 67900"/>
                    <a:gd name="connsiteY0" fmla="*/ 76200 h 76200"/>
                    <a:gd name="connsiteX1" fmla="*/ 47660 w 67900"/>
                    <a:gd name="connsiteY1" fmla="*/ 76200 h 76200"/>
                    <a:gd name="connsiteX2" fmla="*/ 16703 w 67900"/>
                    <a:gd name="connsiteY2" fmla="*/ 47625 h 76200"/>
                    <a:gd name="connsiteX3" fmla="*/ 1225 w 67900"/>
                    <a:gd name="connsiteY3" fmla="*/ 32147 h 76200"/>
                    <a:gd name="connsiteX4" fmla="*/ 35 w 67900"/>
                    <a:gd name="connsiteY4" fmla="*/ 21431 h 76200"/>
                    <a:gd name="connsiteX5" fmla="*/ 13131 w 67900"/>
                    <a:gd name="connsiteY5" fmla="*/ 3572 h 76200"/>
                    <a:gd name="connsiteX6" fmla="*/ 20275 w 67900"/>
                    <a:gd name="connsiteY6" fmla="*/ 0 h 76200"/>
                    <a:gd name="connsiteX7" fmla="*/ 44088 w 67900"/>
                    <a:gd name="connsiteY7" fmla="*/ 2381 h 76200"/>
                    <a:gd name="connsiteX8" fmla="*/ 53613 w 67900"/>
                    <a:gd name="connsiteY8" fmla="*/ 15478 h 76200"/>
                    <a:gd name="connsiteX9" fmla="*/ 61947 w 67900"/>
                    <a:gd name="connsiteY9" fmla="*/ 35719 h 76200"/>
                    <a:gd name="connsiteX10" fmla="*/ 66710 w 67900"/>
                    <a:gd name="connsiteY10" fmla="*/ 44053 h 76200"/>
                    <a:gd name="connsiteX11" fmla="*/ 61947 w 67900"/>
                    <a:gd name="connsiteY11" fmla="*/ 61912 h 76200"/>
                    <a:gd name="connsiteX12" fmla="*/ 54803 w 67900"/>
                    <a:gd name="connsiteY12" fmla="*/ 64294 h 76200"/>
                    <a:gd name="connsiteX13" fmla="*/ 47660 w 67900"/>
                    <a:gd name="connsiteY13"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00" h="76200">
                      <a:moveTo>
                        <a:pt x="47660" y="76200"/>
                      </a:moveTo>
                      <a:lnTo>
                        <a:pt x="47660" y="76200"/>
                      </a:lnTo>
                      <a:cubicBezTo>
                        <a:pt x="25382" y="53922"/>
                        <a:pt x="59735" y="87966"/>
                        <a:pt x="16703" y="47625"/>
                      </a:cubicBezTo>
                      <a:cubicBezTo>
                        <a:pt x="11380" y="42635"/>
                        <a:pt x="6384" y="37306"/>
                        <a:pt x="1225" y="32147"/>
                      </a:cubicBezTo>
                      <a:cubicBezTo>
                        <a:pt x="828" y="28575"/>
                        <a:pt x="-204" y="25017"/>
                        <a:pt x="35" y="21431"/>
                      </a:cubicBezTo>
                      <a:cubicBezTo>
                        <a:pt x="564" y="13496"/>
                        <a:pt x="7581" y="8012"/>
                        <a:pt x="13131" y="3572"/>
                      </a:cubicBezTo>
                      <a:cubicBezTo>
                        <a:pt x="15210" y="1909"/>
                        <a:pt x="17894" y="1191"/>
                        <a:pt x="20275" y="0"/>
                      </a:cubicBezTo>
                      <a:cubicBezTo>
                        <a:pt x="28213" y="794"/>
                        <a:pt x="36853" y="-978"/>
                        <a:pt x="44088" y="2381"/>
                      </a:cubicBezTo>
                      <a:cubicBezTo>
                        <a:pt x="48984" y="4654"/>
                        <a:pt x="53613" y="15478"/>
                        <a:pt x="53613" y="15478"/>
                      </a:cubicBezTo>
                      <a:cubicBezTo>
                        <a:pt x="60029" y="39002"/>
                        <a:pt x="53353" y="19961"/>
                        <a:pt x="61947" y="35719"/>
                      </a:cubicBezTo>
                      <a:cubicBezTo>
                        <a:pt x="66982" y="44950"/>
                        <a:pt x="61642" y="38987"/>
                        <a:pt x="66710" y="44053"/>
                      </a:cubicBezTo>
                      <a:cubicBezTo>
                        <a:pt x="67942" y="52683"/>
                        <a:pt x="70037" y="54557"/>
                        <a:pt x="61947" y="61912"/>
                      </a:cubicBezTo>
                      <a:cubicBezTo>
                        <a:pt x="60090" y="63601"/>
                        <a:pt x="57184" y="63500"/>
                        <a:pt x="54803" y="64294"/>
                      </a:cubicBezTo>
                      <a:cubicBezTo>
                        <a:pt x="53439" y="71117"/>
                        <a:pt x="48851" y="74216"/>
                        <a:pt x="47660" y="7620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形状 54">
                  <a:extLst>
                    <a:ext uri="{FF2B5EF4-FFF2-40B4-BE49-F238E27FC236}">
                      <a16:creationId xmlns:a16="http://schemas.microsoft.com/office/drawing/2014/main" id="{B9D34096-2DBD-9D1D-DF75-93F6AE39C8F8}"/>
                    </a:ext>
                  </a:extLst>
                </p:cNvPr>
                <p:cNvSpPr/>
                <p:nvPr/>
              </p:nvSpPr>
              <p:spPr>
                <a:xfrm rot="13406602">
                  <a:off x="716364" y="1272855"/>
                  <a:ext cx="67960" cy="67072"/>
                </a:xfrm>
                <a:custGeom>
                  <a:avLst/>
                  <a:gdLst>
                    <a:gd name="connsiteX0" fmla="*/ 0 w 53612"/>
                    <a:gd name="connsiteY0" fmla="*/ 39291 h 54728"/>
                    <a:gd name="connsiteX1" fmla="*/ 0 w 53612"/>
                    <a:gd name="connsiteY1" fmla="*/ 39291 h 54728"/>
                    <a:gd name="connsiteX2" fmla="*/ 7144 w 53612"/>
                    <a:gd name="connsiteY2" fmla="*/ 21431 h 54728"/>
                    <a:gd name="connsiteX3" fmla="*/ 9525 w 53612"/>
                    <a:gd name="connsiteY3" fmla="*/ 15478 h 54728"/>
                    <a:gd name="connsiteX4" fmla="*/ 27384 w 53612"/>
                    <a:gd name="connsiteY4" fmla="*/ 3572 h 54728"/>
                    <a:gd name="connsiteX5" fmla="*/ 33337 w 53612"/>
                    <a:gd name="connsiteY5" fmla="*/ 0 h 54728"/>
                    <a:gd name="connsiteX6" fmla="*/ 41672 w 53612"/>
                    <a:gd name="connsiteY6" fmla="*/ 3572 h 54728"/>
                    <a:gd name="connsiteX7" fmla="*/ 48816 w 53612"/>
                    <a:gd name="connsiteY7" fmla="*/ 9525 h 54728"/>
                    <a:gd name="connsiteX8" fmla="*/ 50006 w 53612"/>
                    <a:gd name="connsiteY8" fmla="*/ 16669 h 54728"/>
                    <a:gd name="connsiteX9" fmla="*/ 53578 w 53612"/>
                    <a:gd name="connsiteY9" fmla="*/ 20241 h 54728"/>
                    <a:gd name="connsiteX10" fmla="*/ 41672 w 53612"/>
                    <a:gd name="connsiteY10" fmla="*/ 28575 h 54728"/>
                    <a:gd name="connsiteX11" fmla="*/ 22622 w 53612"/>
                    <a:gd name="connsiteY11" fmla="*/ 36909 h 54728"/>
                    <a:gd name="connsiteX12" fmla="*/ 21431 w 53612"/>
                    <a:gd name="connsiteY12" fmla="*/ 53578 h 54728"/>
                    <a:gd name="connsiteX13" fmla="*/ 9525 w 53612"/>
                    <a:gd name="connsiteY13" fmla="*/ 51197 h 54728"/>
                    <a:gd name="connsiteX14" fmla="*/ 0 w 53612"/>
                    <a:gd name="connsiteY14" fmla="*/ 39291 h 5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2" h="54728">
                      <a:moveTo>
                        <a:pt x="0" y="39291"/>
                      </a:moveTo>
                      <a:lnTo>
                        <a:pt x="0" y="39291"/>
                      </a:lnTo>
                      <a:cubicBezTo>
                        <a:pt x="6273" y="20472"/>
                        <a:pt x="574" y="35886"/>
                        <a:pt x="7144" y="21431"/>
                      </a:cubicBezTo>
                      <a:cubicBezTo>
                        <a:pt x="8028" y="19485"/>
                        <a:pt x="8172" y="17132"/>
                        <a:pt x="9525" y="15478"/>
                      </a:cubicBezTo>
                      <a:cubicBezTo>
                        <a:pt x="15409" y="8287"/>
                        <a:pt x="19578" y="7775"/>
                        <a:pt x="27384" y="3572"/>
                      </a:cubicBezTo>
                      <a:cubicBezTo>
                        <a:pt x="29422" y="2475"/>
                        <a:pt x="31353" y="1191"/>
                        <a:pt x="33337" y="0"/>
                      </a:cubicBezTo>
                      <a:cubicBezTo>
                        <a:pt x="36115" y="1191"/>
                        <a:pt x="39018" y="2125"/>
                        <a:pt x="41672" y="3572"/>
                      </a:cubicBezTo>
                      <a:cubicBezTo>
                        <a:pt x="44781" y="5268"/>
                        <a:pt x="46474" y="7184"/>
                        <a:pt x="48816" y="9525"/>
                      </a:cubicBezTo>
                      <a:cubicBezTo>
                        <a:pt x="49213" y="11906"/>
                        <a:pt x="49026" y="14463"/>
                        <a:pt x="50006" y="16669"/>
                      </a:cubicBezTo>
                      <a:cubicBezTo>
                        <a:pt x="50690" y="18208"/>
                        <a:pt x="53986" y="18607"/>
                        <a:pt x="53578" y="20241"/>
                      </a:cubicBezTo>
                      <a:cubicBezTo>
                        <a:pt x="52281" y="25429"/>
                        <a:pt x="45534" y="26886"/>
                        <a:pt x="41672" y="28575"/>
                      </a:cubicBezTo>
                      <a:cubicBezTo>
                        <a:pt x="19792" y="38147"/>
                        <a:pt x="36075" y="31528"/>
                        <a:pt x="22622" y="36909"/>
                      </a:cubicBezTo>
                      <a:cubicBezTo>
                        <a:pt x="22225" y="42465"/>
                        <a:pt x="25195" y="49472"/>
                        <a:pt x="21431" y="53578"/>
                      </a:cubicBezTo>
                      <a:cubicBezTo>
                        <a:pt x="18696" y="56561"/>
                        <a:pt x="13145" y="53007"/>
                        <a:pt x="9525" y="51197"/>
                      </a:cubicBezTo>
                      <a:cubicBezTo>
                        <a:pt x="5902" y="49385"/>
                        <a:pt x="1588" y="41275"/>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形状 55">
                  <a:extLst>
                    <a:ext uri="{FF2B5EF4-FFF2-40B4-BE49-F238E27FC236}">
                      <a16:creationId xmlns:a16="http://schemas.microsoft.com/office/drawing/2014/main" id="{CB12CD73-607F-2E1E-A410-BC6B846EE0B4}"/>
                    </a:ext>
                  </a:extLst>
                </p:cNvPr>
                <p:cNvSpPr/>
                <p:nvPr/>
              </p:nvSpPr>
              <p:spPr>
                <a:xfrm rot="3704190">
                  <a:off x="633692" y="1084458"/>
                  <a:ext cx="63103" cy="55346"/>
                </a:xfrm>
                <a:custGeom>
                  <a:avLst/>
                  <a:gdLst>
                    <a:gd name="connsiteX0" fmla="*/ 1191 w 63103"/>
                    <a:gd name="connsiteY0" fmla="*/ 19050 h 55346"/>
                    <a:gd name="connsiteX1" fmla="*/ 1191 w 63103"/>
                    <a:gd name="connsiteY1" fmla="*/ 19050 h 55346"/>
                    <a:gd name="connsiteX2" fmla="*/ 17860 w 63103"/>
                    <a:gd name="connsiteY2" fmla="*/ 10716 h 55346"/>
                    <a:gd name="connsiteX3" fmla="*/ 25003 w 63103"/>
                    <a:gd name="connsiteY3" fmla="*/ 5953 h 55346"/>
                    <a:gd name="connsiteX4" fmla="*/ 32147 w 63103"/>
                    <a:gd name="connsiteY4" fmla="*/ 3572 h 55346"/>
                    <a:gd name="connsiteX5" fmla="*/ 45244 w 63103"/>
                    <a:gd name="connsiteY5" fmla="*/ 0 h 55346"/>
                    <a:gd name="connsiteX6" fmla="*/ 61913 w 63103"/>
                    <a:gd name="connsiteY6" fmla="*/ 13097 h 55346"/>
                    <a:gd name="connsiteX7" fmla="*/ 63103 w 63103"/>
                    <a:gd name="connsiteY7" fmla="*/ 17860 h 55346"/>
                    <a:gd name="connsiteX8" fmla="*/ 59532 w 63103"/>
                    <a:gd name="connsiteY8" fmla="*/ 30956 h 55346"/>
                    <a:gd name="connsiteX9" fmla="*/ 53578 w 63103"/>
                    <a:gd name="connsiteY9" fmla="*/ 34528 h 55346"/>
                    <a:gd name="connsiteX10" fmla="*/ 41672 w 63103"/>
                    <a:gd name="connsiteY10" fmla="*/ 38100 h 55346"/>
                    <a:gd name="connsiteX11" fmla="*/ 34528 w 63103"/>
                    <a:gd name="connsiteY11" fmla="*/ 40481 h 55346"/>
                    <a:gd name="connsiteX12" fmla="*/ 29766 w 63103"/>
                    <a:gd name="connsiteY12" fmla="*/ 45244 h 55346"/>
                    <a:gd name="connsiteX13" fmla="*/ 23813 w 63103"/>
                    <a:gd name="connsiteY13" fmla="*/ 54769 h 55346"/>
                    <a:gd name="connsiteX14" fmla="*/ 3572 w 63103"/>
                    <a:gd name="connsiteY14" fmla="*/ 53578 h 55346"/>
                    <a:gd name="connsiteX15" fmla="*/ 1191 w 63103"/>
                    <a:gd name="connsiteY15" fmla="*/ 41672 h 55346"/>
                    <a:gd name="connsiteX16" fmla="*/ 0 w 63103"/>
                    <a:gd name="connsiteY16" fmla="*/ 38100 h 55346"/>
                    <a:gd name="connsiteX17" fmla="*/ 1191 w 63103"/>
                    <a:gd name="connsiteY17" fmla="*/ 19050 h 5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03" h="55346">
                      <a:moveTo>
                        <a:pt x="1191" y="19050"/>
                      </a:moveTo>
                      <a:lnTo>
                        <a:pt x="1191" y="19050"/>
                      </a:lnTo>
                      <a:cubicBezTo>
                        <a:pt x="6747" y="16272"/>
                        <a:pt x="12417" y="13710"/>
                        <a:pt x="17860" y="10716"/>
                      </a:cubicBezTo>
                      <a:cubicBezTo>
                        <a:pt x="20368" y="9337"/>
                        <a:pt x="22443" y="7233"/>
                        <a:pt x="25003" y="5953"/>
                      </a:cubicBezTo>
                      <a:cubicBezTo>
                        <a:pt x="27248" y="4830"/>
                        <a:pt x="29748" y="4310"/>
                        <a:pt x="32147" y="3572"/>
                      </a:cubicBezTo>
                      <a:cubicBezTo>
                        <a:pt x="38270" y="1688"/>
                        <a:pt x="39822" y="1356"/>
                        <a:pt x="45244" y="0"/>
                      </a:cubicBezTo>
                      <a:cubicBezTo>
                        <a:pt x="55862" y="5792"/>
                        <a:pt x="57881" y="4025"/>
                        <a:pt x="61913" y="13097"/>
                      </a:cubicBezTo>
                      <a:cubicBezTo>
                        <a:pt x="62578" y="14592"/>
                        <a:pt x="62706" y="16272"/>
                        <a:pt x="63103" y="17860"/>
                      </a:cubicBezTo>
                      <a:cubicBezTo>
                        <a:pt x="61913" y="22225"/>
                        <a:pt x="61777" y="27027"/>
                        <a:pt x="59532" y="30956"/>
                      </a:cubicBezTo>
                      <a:cubicBezTo>
                        <a:pt x="58384" y="32965"/>
                        <a:pt x="55727" y="33668"/>
                        <a:pt x="53578" y="34528"/>
                      </a:cubicBezTo>
                      <a:cubicBezTo>
                        <a:pt x="49731" y="36067"/>
                        <a:pt x="45627" y="36864"/>
                        <a:pt x="41672" y="38100"/>
                      </a:cubicBezTo>
                      <a:cubicBezTo>
                        <a:pt x="39276" y="38849"/>
                        <a:pt x="36909" y="39687"/>
                        <a:pt x="34528" y="40481"/>
                      </a:cubicBezTo>
                      <a:cubicBezTo>
                        <a:pt x="32941" y="42069"/>
                        <a:pt x="30921" y="43319"/>
                        <a:pt x="29766" y="45244"/>
                      </a:cubicBezTo>
                      <a:cubicBezTo>
                        <a:pt x="23156" y="56263"/>
                        <a:pt x="31627" y="49561"/>
                        <a:pt x="23813" y="54769"/>
                      </a:cubicBezTo>
                      <a:cubicBezTo>
                        <a:pt x="17066" y="54372"/>
                        <a:pt x="9421" y="56964"/>
                        <a:pt x="3572" y="53578"/>
                      </a:cubicBezTo>
                      <a:cubicBezTo>
                        <a:pt x="69" y="51550"/>
                        <a:pt x="2471" y="45511"/>
                        <a:pt x="1191" y="41672"/>
                      </a:cubicBezTo>
                      <a:lnTo>
                        <a:pt x="0" y="38100"/>
                      </a:lnTo>
                      <a:cubicBezTo>
                        <a:pt x="1228" y="19681"/>
                        <a:pt x="993" y="22225"/>
                        <a:pt x="1191" y="1905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形状 56">
                  <a:extLst>
                    <a:ext uri="{FF2B5EF4-FFF2-40B4-BE49-F238E27FC236}">
                      <a16:creationId xmlns:a16="http://schemas.microsoft.com/office/drawing/2014/main" id="{0629CE69-467F-3613-148E-38C2645F10E0}"/>
                    </a:ext>
                  </a:extLst>
                </p:cNvPr>
                <p:cNvSpPr/>
                <p:nvPr/>
              </p:nvSpPr>
              <p:spPr>
                <a:xfrm rot="15557690">
                  <a:off x="723935" y="1151798"/>
                  <a:ext cx="45719" cy="60306"/>
                </a:xfrm>
                <a:custGeom>
                  <a:avLst/>
                  <a:gdLst>
                    <a:gd name="connsiteX0" fmla="*/ 30956 w 76200"/>
                    <a:gd name="connsiteY0" fmla="*/ 4762 h 107156"/>
                    <a:gd name="connsiteX1" fmla="*/ 30956 w 76200"/>
                    <a:gd name="connsiteY1" fmla="*/ 4762 h 107156"/>
                    <a:gd name="connsiteX2" fmla="*/ 21431 w 76200"/>
                    <a:gd name="connsiteY2" fmla="*/ 46434 h 107156"/>
                    <a:gd name="connsiteX3" fmla="*/ 11906 w 76200"/>
                    <a:gd name="connsiteY3" fmla="*/ 50006 h 107156"/>
                    <a:gd name="connsiteX4" fmla="*/ 0 w 76200"/>
                    <a:gd name="connsiteY4" fmla="*/ 52387 h 107156"/>
                    <a:gd name="connsiteX5" fmla="*/ 1190 w 76200"/>
                    <a:gd name="connsiteY5" fmla="*/ 59531 h 107156"/>
                    <a:gd name="connsiteX6" fmla="*/ 13097 w 76200"/>
                    <a:gd name="connsiteY6" fmla="*/ 70247 h 107156"/>
                    <a:gd name="connsiteX7" fmla="*/ 14287 w 76200"/>
                    <a:gd name="connsiteY7" fmla="*/ 90487 h 107156"/>
                    <a:gd name="connsiteX8" fmla="*/ 22622 w 76200"/>
                    <a:gd name="connsiteY8" fmla="*/ 96440 h 107156"/>
                    <a:gd name="connsiteX9" fmla="*/ 50006 w 76200"/>
                    <a:gd name="connsiteY9" fmla="*/ 107156 h 107156"/>
                    <a:gd name="connsiteX10" fmla="*/ 54769 w 76200"/>
                    <a:gd name="connsiteY10" fmla="*/ 105965 h 107156"/>
                    <a:gd name="connsiteX11" fmla="*/ 55959 w 76200"/>
                    <a:gd name="connsiteY11" fmla="*/ 102393 h 107156"/>
                    <a:gd name="connsiteX12" fmla="*/ 57150 w 76200"/>
                    <a:gd name="connsiteY12" fmla="*/ 96440 h 107156"/>
                    <a:gd name="connsiteX13" fmla="*/ 60722 w 76200"/>
                    <a:gd name="connsiteY13" fmla="*/ 41672 h 107156"/>
                    <a:gd name="connsiteX14" fmla="*/ 64294 w 76200"/>
                    <a:gd name="connsiteY14" fmla="*/ 35718 h 107156"/>
                    <a:gd name="connsiteX15" fmla="*/ 65484 w 76200"/>
                    <a:gd name="connsiteY15" fmla="*/ 30956 h 107156"/>
                    <a:gd name="connsiteX16" fmla="*/ 76200 w 76200"/>
                    <a:gd name="connsiteY16" fmla="*/ 19050 h 107156"/>
                    <a:gd name="connsiteX17" fmla="*/ 71437 w 76200"/>
                    <a:gd name="connsiteY17" fmla="*/ 7143 h 107156"/>
                    <a:gd name="connsiteX18" fmla="*/ 61912 w 76200"/>
                    <a:gd name="connsiteY18" fmla="*/ 4762 h 107156"/>
                    <a:gd name="connsiteX19" fmla="*/ 38100 w 76200"/>
                    <a:gd name="connsiteY19" fmla="*/ 0 h 107156"/>
                    <a:gd name="connsiteX20" fmla="*/ 34528 w 76200"/>
                    <a:gd name="connsiteY20" fmla="*/ 1190 h 107156"/>
                    <a:gd name="connsiteX21" fmla="*/ 30956 w 76200"/>
                    <a:gd name="connsiteY21" fmla="*/ 476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107156">
                      <a:moveTo>
                        <a:pt x="30956" y="4762"/>
                      </a:moveTo>
                      <a:lnTo>
                        <a:pt x="30956" y="4762"/>
                      </a:lnTo>
                      <a:cubicBezTo>
                        <a:pt x="23977" y="52218"/>
                        <a:pt x="38019" y="40401"/>
                        <a:pt x="21431" y="46434"/>
                      </a:cubicBezTo>
                      <a:cubicBezTo>
                        <a:pt x="18244" y="47593"/>
                        <a:pt x="15173" y="49098"/>
                        <a:pt x="11906" y="50006"/>
                      </a:cubicBezTo>
                      <a:cubicBezTo>
                        <a:pt x="8006" y="51089"/>
                        <a:pt x="3969" y="51593"/>
                        <a:pt x="0" y="52387"/>
                      </a:cubicBezTo>
                      <a:cubicBezTo>
                        <a:pt x="397" y="54768"/>
                        <a:pt x="-238" y="57584"/>
                        <a:pt x="1190" y="59531"/>
                      </a:cubicBezTo>
                      <a:cubicBezTo>
                        <a:pt x="4348" y="63837"/>
                        <a:pt x="11016" y="65329"/>
                        <a:pt x="13097" y="70247"/>
                      </a:cubicBezTo>
                      <a:cubicBezTo>
                        <a:pt x="15730" y="76471"/>
                        <a:pt x="11977" y="84136"/>
                        <a:pt x="14287" y="90487"/>
                      </a:cubicBezTo>
                      <a:cubicBezTo>
                        <a:pt x="15454" y="93696"/>
                        <a:pt x="19756" y="94585"/>
                        <a:pt x="22622" y="96440"/>
                      </a:cubicBezTo>
                      <a:cubicBezTo>
                        <a:pt x="37211" y="105880"/>
                        <a:pt x="32143" y="103034"/>
                        <a:pt x="50006" y="107156"/>
                      </a:cubicBezTo>
                      <a:cubicBezTo>
                        <a:pt x="51594" y="106759"/>
                        <a:pt x="53491" y="106987"/>
                        <a:pt x="54769" y="105965"/>
                      </a:cubicBezTo>
                      <a:cubicBezTo>
                        <a:pt x="55749" y="105181"/>
                        <a:pt x="55655" y="103611"/>
                        <a:pt x="55959" y="102393"/>
                      </a:cubicBezTo>
                      <a:cubicBezTo>
                        <a:pt x="56450" y="100430"/>
                        <a:pt x="56753" y="98424"/>
                        <a:pt x="57150" y="96440"/>
                      </a:cubicBezTo>
                      <a:cubicBezTo>
                        <a:pt x="54992" y="72714"/>
                        <a:pt x="54506" y="77191"/>
                        <a:pt x="60722" y="41672"/>
                      </a:cubicBezTo>
                      <a:cubicBezTo>
                        <a:pt x="61121" y="39392"/>
                        <a:pt x="63103" y="37703"/>
                        <a:pt x="64294" y="35718"/>
                      </a:cubicBezTo>
                      <a:cubicBezTo>
                        <a:pt x="64691" y="34131"/>
                        <a:pt x="64689" y="32386"/>
                        <a:pt x="65484" y="30956"/>
                      </a:cubicBezTo>
                      <a:cubicBezTo>
                        <a:pt x="67519" y="27293"/>
                        <a:pt x="73398" y="21852"/>
                        <a:pt x="76200" y="19050"/>
                      </a:cubicBezTo>
                      <a:cubicBezTo>
                        <a:pt x="74612" y="15081"/>
                        <a:pt x="74460" y="10166"/>
                        <a:pt x="71437" y="7143"/>
                      </a:cubicBezTo>
                      <a:cubicBezTo>
                        <a:pt x="69123" y="4829"/>
                        <a:pt x="65103" y="5487"/>
                        <a:pt x="61912" y="4762"/>
                      </a:cubicBezTo>
                      <a:cubicBezTo>
                        <a:pt x="46950" y="1361"/>
                        <a:pt x="49121" y="1836"/>
                        <a:pt x="38100" y="0"/>
                      </a:cubicBezTo>
                      <a:cubicBezTo>
                        <a:pt x="36909" y="397"/>
                        <a:pt x="35151" y="100"/>
                        <a:pt x="34528" y="1190"/>
                      </a:cubicBezTo>
                      <a:cubicBezTo>
                        <a:pt x="33330" y="3286"/>
                        <a:pt x="31551" y="4167"/>
                        <a:pt x="30956"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形状 57">
                  <a:extLst>
                    <a:ext uri="{FF2B5EF4-FFF2-40B4-BE49-F238E27FC236}">
                      <a16:creationId xmlns:a16="http://schemas.microsoft.com/office/drawing/2014/main" id="{C893EF64-1B7D-D5C6-0872-D1F42B7D7205}"/>
                    </a:ext>
                  </a:extLst>
                </p:cNvPr>
                <p:cNvSpPr/>
                <p:nvPr/>
              </p:nvSpPr>
              <p:spPr>
                <a:xfrm>
                  <a:off x="952919" y="1054126"/>
                  <a:ext cx="45719" cy="67603"/>
                </a:xfrm>
                <a:custGeom>
                  <a:avLst/>
                  <a:gdLst>
                    <a:gd name="connsiteX0" fmla="*/ 13097 w 49440"/>
                    <a:gd name="connsiteY0" fmla="*/ 10716 h 107156"/>
                    <a:gd name="connsiteX1" fmla="*/ 13097 w 49440"/>
                    <a:gd name="connsiteY1" fmla="*/ 10716 h 107156"/>
                    <a:gd name="connsiteX2" fmla="*/ 19050 w 49440"/>
                    <a:gd name="connsiteY2" fmla="*/ 23812 h 107156"/>
                    <a:gd name="connsiteX3" fmla="*/ 9525 w 49440"/>
                    <a:gd name="connsiteY3" fmla="*/ 48816 h 107156"/>
                    <a:gd name="connsiteX4" fmla="*/ 4763 w 49440"/>
                    <a:gd name="connsiteY4" fmla="*/ 55959 h 107156"/>
                    <a:gd name="connsiteX5" fmla="*/ 3572 w 49440"/>
                    <a:gd name="connsiteY5" fmla="*/ 60722 h 107156"/>
                    <a:gd name="connsiteX6" fmla="*/ 1191 w 49440"/>
                    <a:gd name="connsiteY6" fmla="*/ 66675 h 107156"/>
                    <a:gd name="connsiteX7" fmla="*/ 0 w 49440"/>
                    <a:gd name="connsiteY7" fmla="*/ 76200 h 107156"/>
                    <a:gd name="connsiteX8" fmla="*/ 2382 w 49440"/>
                    <a:gd name="connsiteY8" fmla="*/ 84534 h 107156"/>
                    <a:gd name="connsiteX9" fmla="*/ 7144 w 49440"/>
                    <a:gd name="connsiteY9" fmla="*/ 88106 h 107156"/>
                    <a:gd name="connsiteX10" fmla="*/ 10716 w 49440"/>
                    <a:gd name="connsiteY10" fmla="*/ 92869 h 107156"/>
                    <a:gd name="connsiteX11" fmla="*/ 30957 w 49440"/>
                    <a:gd name="connsiteY11" fmla="*/ 103584 h 107156"/>
                    <a:gd name="connsiteX12" fmla="*/ 35719 w 49440"/>
                    <a:gd name="connsiteY12" fmla="*/ 107156 h 107156"/>
                    <a:gd name="connsiteX13" fmla="*/ 40482 w 49440"/>
                    <a:gd name="connsiteY13" fmla="*/ 104775 h 107156"/>
                    <a:gd name="connsiteX14" fmla="*/ 41672 w 49440"/>
                    <a:gd name="connsiteY14" fmla="*/ 98822 h 107156"/>
                    <a:gd name="connsiteX15" fmla="*/ 42863 w 49440"/>
                    <a:gd name="connsiteY15" fmla="*/ 95250 h 107156"/>
                    <a:gd name="connsiteX16" fmla="*/ 41672 w 49440"/>
                    <a:gd name="connsiteY16" fmla="*/ 17859 h 107156"/>
                    <a:gd name="connsiteX17" fmla="*/ 35719 w 49440"/>
                    <a:gd name="connsiteY17" fmla="*/ 14287 h 107156"/>
                    <a:gd name="connsiteX18" fmla="*/ 29766 w 49440"/>
                    <a:gd name="connsiteY18" fmla="*/ 5953 h 107156"/>
                    <a:gd name="connsiteX19" fmla="*/ 27385 w 49440"/>
                    <a:gd name="connsiteY19" fmla="*/ 2381 h 107156"/>
                    <a:gd name="connsiteX20" fmla="*/ 21432 w 49440"/>
                    <a:gd name="connsiteY20" fmla="*/ 0 h 107156"/>
                    <a:gd name="connsiteX21" fmla="*/ 19050 w 49440"/>
                    <a:gd name="connsiteY21" fmla="*/ 9525 h 107156"/>
                    <a:gd name="connsiteX22" fmla="*/ 13097 w 49440"/>
                    <a:gd name="connsiteY22" fmla="*/ 10716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40" h="107156">
                      <a:moveTo>
                        <a:pt x="13097" y="10716"/>
                      </a:moveTo>
                      <a:lnTo>
                        <a:pt x="13097" y="10716"/>
                      </a:lnTo>
                      <a:cubicBezTo>
                        <a:pt x="15081" y="15081"/>
                        <a:pt x="18455" y="19054"/>
                        <a:pt x="19050" y="23812"/>
                      </a:cubicBezTo>
                      <a:cubicBezTo>
                        <a:pt x="20765" y="37535"/>
                        <a:pt x="16228" y="39432"/>
                        <a:pt x="9525" y="48816"/>
                      </a:cubicBezTo>
                      <a:cubicBezTo>
                        <a:pt x="7862" y="51145"/>
                        <a:pt x="6350" y="53578"/>
                        <a:pt x="4763" y="55959"/>
                      </a:cubicBezTo>
                      <a:cubicBezTo>
                        <a:pt x="4366" y="57547"/>
                        <a:pt x="4090" y="59169"/>
                        <a:pt x="3572" y="60722"/>
                      </a:cubicBezTo>
                      <a:cubicBezTo>
                        <a:pt x="2896" y="62749"/>
                        <a:pt x="1672" y="64593"/>
                        <a:pt x="1191" y="66675"/>
                      </a:cubicBezTo>
                      <a:cubicBezTo>
                        <a:pt x="471" y="69793"/>
                        <a:pt x="397" y="73025"/>
                        <a:pt x="0" y="76200"/>
                      </a:cubicBezTo>
                      <a:cubicBezTo>
                        <a:pt x="794" y="78978"/>
                        <a:pt x="895" y="82057"/>
                        <a:pt x="2382" y="84534"/>
                      </a:cubicBezTo>
                      <a:cubicBezTo>
                        <a:pt x="3403" y="86235"/>
                        <a:pt x="5741" y="86703"/>
                        <a:pt x="7144" y="88106"/>
                      </a:cubicBezTo>
                      <a:cubicBezTo>
                        <a:pt x="8547" y="89509"/>
                        <a:pt x="9143" y="91659"/>
                        <a:pt x="10716" y="92869"/>
                      </a:cubicBezTo>
                      <a:cubicBezTo>
                        <a:pt x="24318" y="103332"/>
                        <a:pt x="18954" y="97036"/>
                        <a:pt x="30957" y="103584"/>
                      </a:cubicBezTo>
                      <a:cubicBezTo>
                        <a:pt x="32699" y="104534"/>
                        <a:pt x="34132" y="105965"/>
                        <a:pt x="35719" y="107156"/>
                      </a:cubicBezTo>
                      <a:cubicBezTo>
                        <a:pt x="37307" y="106362"/>
                        <a:pt x="39450" y="106219"/>
                        <a:pt x="40482" y="104775"/>
                      </a:cubicBezTo>
                      <a:cubicBezTo>
                        <a:pt x="41658" y="103128"/>
                        <a:pt x="41181" y="100785"/>
                        <a:pt x="41672" y="98822"/>
                      </a:cubicBezTo>
                      <a:cubicBezTo>
                        <a:pt x="41976" y="97604"/>
                        <a:pt x="42466" y="96441"/>
                        <a:pt x="42863" y="95250"/>
                      </a:cubicBezTo>
                      <a:cubicBezTo>
                        <a:pt x="42954" y="93484"/>
                        <a:pt x="58377" y="36421"/>
                        <a:pt x="41672" y="17859"/>
                      </a:cubicBezTo>
                      <a:cubicBezTo>
                        <a:pt x="40124" y="16139"/>
                        <a:pt x="37703" y="15478"/>
                        <a:pt x="35719" y="14287"/>
                      </a:cubicBezTo>
                      <a:cubicBezTo>
                        <a:pt x="30099" y="5858"/>
                        <a:pt x="37162" y="16308"/>
                        <a:pt x="29766" y="5953"/>
                      </a:cubicBezTo>
                      <a:cubicBezTo>
                        <a:pt x="28934" y="4789"/>
                        <a:pt x="28549" y="3213"/>
                        <a:pt x="27385" y="2381"/>
                      </a:cubicBezTo>
                      <a:cubicBezTo>
                        <a:pt x="25646" y="1139"/>
                        <a:pt x="23416" y="794"/>
                        <a:pt x="21432" y="0"/>
                      </a:cubicBezTo>
                      <a:cubicBezTo>
                        <a:pt x="18712" y="8156"/>
                        <a:pt x="21920" y="-1955"/>
                        <a:pt x="19050" y="9525"/>
                      </a:cubicBezTo>
                      <a:cubicBezTo>
                        <a:pt x="18746" y="10743"/>
                        <a:pt x="14089" y="10518"/>
                        <a:pt x="13097"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形状 58">
                  <a:extLst>
                    <a:ext uri="{FF2B5EF4-FFF2-40B4-BE49-F238E27FC236}">
                      <a16:creationId xmlns:a16="http://schemas.microsoft.com/office/drawing/2014/main" id="{64B63376-1A97-ECDC-2F64-3A97DD3ED484}"/>
                    </a:ext>
                  </a:extLst>
                </p:cNvPr>
                <p:cNvSpPr/>
                <p:nvPr/>
              </p:nvSpPr>
              <p:spPr>
                <a:xfrm rot="21202582">
                  <a:off x="518791" y="1052994"/>
                  <a:ext cx="57607" cy="45719"/>
                </a:xfrm>
                <a:custGeom>
                  <a:avLst/>
                  <a:gdLst>
                    <a:gd name="connsiteX0" fmla="*/ 3572 w 89920"/>
                    <a:gd name="connsiteY0" fmla="*/ 34528 h 47633"/>
                    <a:gd name="connsiteX1" fmla="*/ 3572 w 89920"/>
                    <a:gd name="connsiteY1" fmla="*/ 34528 h 47633"/>
                    <a:gd name="connsiteX2" fmla="*/ 22622 w 89920"/>
                    <a:gd name="connsiteY2" fmla="*/ 17859 h 47633"/>
                    <a:gd name="connsiteX3" fmla="*/ 27385 w 89920"/>
                    <a:gd name="connsiteY3" fmla="*/ 8334 h 47633"/>
                    <a:gd name="connsiteX4" fmla="*/ 36910 w 89920"/>
                    <a:gd name="connsiteY4" fmla="*/ 0 h 47633"/>
                    <a:gd name="connsiteX5" fmla="*/ 89297 w 89920"/>
                    <a:gd name="connsiteY5" fmla="*/ 5953 h 47633"/>
                    <a:gd name="connsiteX6" fmla="*/ 83344 w 89920"/>
                    <a:gd name="connsiteY6" fmla="*/ 11906 h 47633"/>
                    <a:gd name="connsiteX7" fmla="*/ 77391 w 89920"/>
                    <a:gd name="connsiteY7" fmla="*/ 15478 h 47633"/>
                    <a:gd name="connsiteX8" fmla="*/ 70247 w 89920"/>
                    <a:gd name="connsiteY8" fmla="*/ 20240 h 47633"/>
                    <a:gd name="connsiteX9" fmla="*/ 69057 w 89920"/>
                    <a:gd name="connsiteY9" fmla="*/ 25003 h 47633"/>
                    <a:gd name="connsiteX10" fmla="*/ 61913 w 89920"/>
                    <a:gd name="connsiteY10" fmla="*/ 33337 h 47633"/>
                    <a:gd name="connsiteX11" fmla="*/ 53578 w 89920"/>
                    <a:gd name="connsiteY11" fmla="*/ 34528 h 47633"/>
                    <a:gd name="connsiteX12" fmla="*/ 39291 w 89920"/>
                    <a:gd name="connsiteY12" fmla="*/ 35719 h 47633"/>
                    <a:gd name="connsiteX13" fmla="*/ 35719 w 89920"/>
                    <a:gd name="connsiteY13" fmla="*/ 41672 h 47633"/>
                    <a:gd name="connsiteX14" fmla="*/ 26194 w 89920"/>
                    <a:gd name="connsiteY14" fmla="*/ 45244 h 47633"/>
                    <a:gd name="connsiteX15" fmla="*/ 22622 w 89920"/>
                    <a:gd name="connsiteY15" fmla="*/ 47625 h 47633"/>
                    <a:gd name="connsiteX16" fmla="*/ 3572 w 89920"/>
                    <a:gd name="connsiteY16" fmla="*/ 45244 h 47633"/>
                    <a:gd name="connsiteX17" fmla="*/ 0 w 89920"/>
                    <a:gd name="connsiteY17" fmla="*/ 36909 h 47633"/>
                    <a:gd name="connsiteX18" fmla="*/ 1191 w 89920"/>
                    <a:gd name="connsiteY18" fmla="*/ 33337 h 47633"/>
                    <a:gd name="connsiteX19" fmla="*/ 3572 w 89920"/>
                    <a:gd name="connsiteY19" fmla="*/ 34528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920" h="47633">
                      <a:moveTo>
                        <a:pt x="3572" y="34528"/>
                      </a:moveTo>
                      <a:lnTo>
                        <a:pt x="3572" y="34528"/>
                      </a:lnTo>
                      <a:cubicBezTo>
                        <a:pt x="9922" y="28972"/>
                        <a:pt x="16497" y="23662"/>
                        <a:pt x="22622" y="17859"/>
                      </a:cubicBezTo>
                      <a:cubicBezTo>
                        <a:pt x="31938" y="9034"/>
                        <a:pt x="21786" y="17293"/>
                        <a:pt x="27385" y="8334"/>
                      </a:cubicBezTo>
                      <a:cubicBezTo>
                        <a:pt x="29199" y="5432"/>
                        <a:pt x="34198" y="2034"/>
                        <a:pt x="36910" y="0"/>
                      </a:cubicBezTo>
                      <a:cubicBezTo>
                        <a:pt x="50398" y="899"/>
                        <a:pt x="79946" y="2446"/>
                        <a:pt x="89297" y="5953"/>
                      </a:cubicBezTo>
                      <a:cubicBezTo>
                        <a:pt x="91925" y="6938"/>
                        <a:pt x="85535" y="10153"/>
                        <a:pt x="83344" y="11906"/>
                      </a:cubicBezTo>
                      <a:cubicBezTo>
                        <a:pt x="81537" y="13352"/>
                        <a:pt x="79343" y="14236"/>
                        <a:pt x="77391" y="15478"/>
                      </a:cubicBezTo>
                      <a:cubicBezTo>
                        <a:pt x="74977" y="17014"/>
                        <a:pt x="72628" y="18653"/>
                        <a:pt x="70247" y="20240"/>
                      </a:cubicBezTo>
                      <a:cubicBezTo>
                        <a:pt x="69850" y="21828"/>
                        <a:pt x="69936" y="23622"/>
                        <a:pt x="69057" y="25003"/>
                      </a:cubicBezTo>
                      <a:cubicBezTo>
                        <a:pt x="67093" y="28090"/>
                        <a:pt x="65029" y="31419"/>
                        <a:pt x="61913" y="33337"/>
                      </a:cubicBezTo>
                      <a:cubicBezTo>
                        <a:pt x="59523" y="34808"/>
                        <a:pt x="56369" y="34234"/>
                        <a:pt x="53578" y="34528"/>
                      </a:cubicBezTo>
                      <a:cubicBezTo>
                        <a:pt x="48825" y="35028"/>
                        <a:pt x="44053" y="35322"/>
                        <a:pt x="39291" y="35719"/>
                      </a:cubicBezTo>
                      <a:cubicBezTo>
                        <a:pt x="38100" y="37703"/>
                        <a:pt x="37225" y="39915"/>
                        <a:pt x="35719" y="41672"/>
                      </a:cubicBezTo>
                      <a:cubicBezTo>
                        <a:pt x="33182" y="44631"/>
                        <a:pt x="29705" y="44542"/>
                        <a:pt x="26194" y="45244"/>
                      </a:cubicBezTo>
                      <a:cubicBezTo>
                        <a:pt x="25003" y="46038"/>
                        <a:pt x="24048" y="47506"/>
                        <a:pt x="22622" y="47625"/>
                      </a:cubicBezTo>
                      <a:cubicBezTo>
                        <a:pt x="20733" y="47782"/>
                        <a:pt x="6393" y="45647"/>
                        <a:pt x="3572" y="45244"/>
                      </a:cubicBezTo>
                      <a:cubicBezTo>
                        <a:pt x="543" y="42214"/>
                        <a:pt x="0" y="42551"/>
                        <a:pt x="0" y="36909"/>
                      </a:cubicBezTo>
                      <a:cubicBezTo>
                        <a:pt x="0" y="35654"/>
                        <a:pt x="187" y="34090"/>
                        <a:pt x="1191" y="33337"/>
                      </a:cubicBezTo>
                      <a:cubicBezTo>
                        <a:pt x="2144" y="32623"/>
                        <a:pt x="3175" y="34329"/>
                        <a:pt x="3572" y="345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形状 59">
                  <a:extLst>
                    <a:ext uri="{FF2B5EF4-FFF2-40B4-BE49-F238E27FC236}">
                      <a16:creationId xmlns:a16="http://schemas.microsoft.com/office/drawing/2014/main" id="{A8A56961-55C4-5778-9E6D-1B6FF623DBE5}"/>
                    </a:ext>
                  </a:extLst>
                </p:cNvPr>
                <p:cNvSpPr/>
                <p:nvPr/>
              </p:nvSpPr>
              <p:spPr>
                <a:xfrm rot="822117">
                  <a:off x="792800" y="1283972"/>
                  <a:ext cx="48991" cy="45719"/>
                </a:xfrm>
                <a:custGeom>
                  <a:avLst/>
                  <a:gdLst>
                    <a:gd name="connsiteX0" fmla="*/ 22622 w 75009"/>
                    <a:gd name="connsiteY0" fmla="*/ 17860 h 62107"/>
                    <a:gd name="connsiteX1" fmla="*/ 22622 w 75009"/>
                    <a:gd name="connsiteY1" fmla="*/ 17860 h 62107"/>
                    <a:gd name="connsiteX2" fmla="*/ 45244 w 75009"/>
                    <a:gd name="connsiteY2" fmla="*/ 8335 h 62107"/>
                    <a:gd name="connsiteX3" fmla="*/ 63103 w 75009"/>
                    <a:gd name="connsiteY3" fmla="*/ 0 h 62107"/>
                    <a:gd name="connsiteX4" fmla="*/ 69056 w 75009"/>
                    <a:gd name="connsiteY4" fmla="*/ 5953 h 62107"/>
                    <a:gd name="connsiteX5" fmla="*/ 73819 w 75009"/>
                    <a:gd name="connsiteY5" fmla="*/ 45244 h 62107"/>
                    <a:gd name="connsiteX6" fmla="*/ 75009 w 75009"/>
                    <a:gd name="connsiteY6" fmla="*/ 51197 h 62107"/>
                    <a:gd name="connsiteX7" fmla="*/ 59531 w 75009"/>
                    <a:gd name="connsiteY7" fmla="*/ 54769 h 62107"/>
                    <a:gd name="connsiteX8" fmla="*/ 42863 w 75009"/>
                    <a:gd name="connsiteY8" fmla="*/ 57150 h 62107"/>
                    <a:gd name="connsiteX9" fmla="*/ 22622 w 75009"/>
                    <a:gd name="connsiteY9" fmla="*/ 61913 h 62107"/>
                    <a:gd name="connsiteX10" fmla="*/ 2381 w 75009"/>
                    <a:gd name="connsiteY10" fmla="*/ 52388 h 62107"/>
                    <a:gd name="connsiteX11" fmla="*/ 0 w 75009"/>
                    <a:gd name="connsiteY11" fmla="*/ 48816 h 62107"/>
                    <a:gd name="connsiteX12" fmla="*/ 1191 w 75009"/>
                    <a:gd name="connsiteY12" fmla="*/ 32147 h 62107"/>
                    <a:gd name="connsiteX13" fmla="*/ 2381 w 75009"/>
                    <a:gd name="connsiteY13" fmla="*/ 27385 h 62107"/>
                    <a:gd name="connsiteX14" fmla="*/ 11906 w 75009"/>
                    <a:gd name="connsiteY14" fmla="*/ 17860 h 62107"/>
                    <a:gd name="connsiteX15" fmla="*/ 22622 w 75009"/>
                    <a:gd name="connsiteY15" fmla="*/ 13097 h 62107"/>
                    <a:gd name="connsiteX16" fmla="*/ 22622 w 75009"/>
                    <a:gd name="connsiteY16" fmla="*/ 17860 h 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09" h="62107">
                      <a:moveTo>
                        <a:pt x="22622" y="17860"/>
                      </a:moveTo>
                      <a:lnTo>
                        <a:pt x="22622" y="17860"/>
                      </a:lnTo>
                      <a:cubicBezTo>
                        <a:pt x="30163" y="14685"/>
                        <a:pt x="37981" y="12101"/>
                        <a:pt x="45244" y="8335"/>
                      </a:cubicBezTo>
                      <a:cubicBezTo>
                        <a:pt x="64268" y="-1529"/>
                        <a:pt x="45711" y="2485"/>
                        <a:pt x="63103" y="0"/>
                      </a:cubicBezTo>
                      <a:cubicBezTo>
                        <a:pt x="65087" y="1984"/>
                        <a:pt x="67585" y="3563"/>
                        <a:pt x="69056" y="5953"/>
                      </a:cubicBezTo>
                      <a:cubicBezTo>
                        <a:pt x="75903" y="17080"/>
                        <a:pt x="73111" y="34626"/>
                        <a:pt x="73819" y="45244"/>
                      </a:cubicBezTo>
                      <a:cubicBezTo>
                        <a:pt x="73954" y="47263"/>
                        <a:pt x="74612" y="49213"/>
                        <a:pt x="75009" y="51197"/>
                      </a:cubicBezTo>
                      <a:cubicBezTo>
                        <a:pt x="69850" y="52388"/>
                        <a:pt x="64732" y="53778"/>
                        <a:pt x="59531" y="54769"/>
                      </a:cubicBezTo>
                      <a:cubicBezTo>
                        <a:pt x="46945" y="57167"/>
                        <a:pt x="53665" y="54750"/>
                        <a:pt x="42863" y="57150"/>
                      </a:cubicBezTo>
                      <a:cubicBezTo>
                        <a:pt x="6202" y="65296"/>
                        <a:pt x="41802" y="58076"/>
                        <a:pt x="22622" y="61913"/>
                      </a:cubicBezTo>
                      <a:cubicBezTo>
                        <a:pt x="-4540" y="60215"/>
                        <a:pt x="6815" y="67167"/>
                        <a:pt x="2381" y="52388"/>
                      </a:cubicBezTo>
                      <a:cubicBezTo>
                        <a:pt x="1970" y="51017"/>
                        <a:pt x="794" y="50007"/>
                        <a:pt x="0" y="48816"/>
                      </a:cubicBezTo>
                      <a:cubicBezTo>
                        <a:pt x="397" y="43260"/>
                        <a:pt x="576" y="37683"/>
                        <a:pt x="1191" y="32147"/>
                      </a:cubicBezTo>
                      <a:cubicBezTo>
                        <a:pt x="1372" y="30521"/>
                        <a:pt x="1399" y="28694"/>
                        <a:pt x="2381" y="27385"/>
                      </a:cubicBezTo>
                      <a:cubicBezTo>
                        <a:pt x="5075" y="23793"/>
                        <a:pt x="8731" y="21035"/>
                        <a:pt x="11906" y="17860"/>
                      </a:cubicBezTo>
                      <a:cubicBezTo>
                        <a:pt x="16893" y="12873"/>
                        <a:pt x="14236" y="14146"/>
                        <a:pt x="22622" y="13097"/>
                      </a:cubicBezTo>
                      <a:cubicBezTo>
                        <a:pt x="23410" y="12999"/>
                        <a:pt x="22622" y="17066"/>
                        <a:pt x="22622" y="1786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60">
                  <a:extLst>
                    <a:ext uri="{FF2B5EF4-FFF2-40B4-BE49-F238E27FC236}">
                      <a16:creationId xmlns:a16="http://schemas.microsoft.com/office/drawing/2014/main" id="{E69396D3-78CC-5F12-EA8E-EFE70C6FB640}"/>
                    </a:ext>
                  </a:extLst>
                </p:cNvPr>
                <p:cNvSpPr/>
                <p:nvPr/>
              </p:nvSpPr>
              <p:spPr>
                <a:xfrm rot="21395135">
                  <a:off x="411227" y="1089321"/>
                  <a:ext cx="50334" cy="45719"/>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61">
                  <a:extLst>
                    <a:ext uri="{FF2B5EF4-FFF2-40B4-BE49-F238E27FC236}">
                      <a16:creationId xmlns:a16="http://schemas.microsoft.com/office/drawing/2014/main" id="{3F84934F-42EC-77CF-C476-1A7DE184F2F6}"/>
                    </a:ext>
                  </a:extLst>
                </p:cNvPr>
                <p:cNvSpPr/>
                <p:nvPr/>
              </p:nvSpPr>
              <p:spPr>
                <a:xfrm rot="20503735">
                  <a:off x="903754" y="1158806"/>
                  <a:ext cx="50283" cy="54769"/>
                </a:xfrm>
                <a:custGeom>
                  <a:avLst/>
                  <a:gdLst>
                    <a:gd name="connsiteX0" fmla="*/ 25520 w 50283"/>
                    <a:gd name="connsiteY0" fmla="*/ 10716 h 54769"/>
                    <a:gd name="connsiteX1" fmla="*/ 25520 w 50283"/>
                    <a:gd name="connsiteY1" fmla="*/ 10716 h 54769"/>
                    <a:gd name="connsiteX2" fmla="*/ 1707 w 50283"/>
                    <a:gd name="connsiteY2" fmla="*/ 11907 h 54769"/>
                    <a:gd name="connsiteX3" fmla="*/ 517 w 50283"/>
                    <a:gd name="connsiteY3" fmla="*/ 17860 h 54769"/>
                    <a:gd name="connsiteX4" fmla="*/ 4088 w 50283"/>
                    <a:gd name="connsiteY4" fmla="*/ 42863 h 54769"/>
                    <a:gd name="connsiteX5" fmla="*/ 5279 w 50283"/>
                    <a:gd name="connsiteY5" fmla="*/ 48816 h 54769"/>
                    <a:gd name="connsiteX6" fmla="*/ 10042 w 50283"/>
                    <a:gd name="connsiteY6" fmla="*/ 51197 h 54769"/>
                    <a:gd name="connsiteX7" fmla="*/ 23138 w 50283"/>
                    <a:gd name="connsiteY7" fmla="*/ 54769 h 54769"/>
                    <a:gd name="connsiteX8" fmla="*/ 37426 w 50283"/>
                    <a:gd name="connsiteY8" fmla="*/ 53578 h 54769"/>
                    <a:gd name="connsiteX9" fmla="*/ 38617 w 50283"/>
                    <a:gd name="connsiteY9" fmla="*/ 50007 h 54769"/>
                    <a:gd name="connsiteX10" fmla="*/ 42188 w 50283"/>
                    <a:gd name="connsiteY10" fmla="*/ 40482 h 54769"/>
                    <a:gd name="connsiteX11" fmla="*/ 46951 w 50283"/>
                    <a:gd name="connsiteY11" fmla="*/ 32147 h 54769"/>
                    <a:gd name="connsiteX12" fmla="*/ 49332 w 50283"/>
                    <a:gd name="connsiteY12" fmla="*/ 26194 h 54769"/>
                    <a:gd name="connsiteX13" fmla="*/ 40998 w 50283"/>
                    <a:gd name="connsiteY13" fmla="*/ 1191 h 54769"/>
                    <a:gd name="connsiteX14" fmla="*/ 35045 w 50283"/>
                    <a:gd name="connsiteY14" fmla="*/ 0 h 54769"/>
                    <a:gd name="connsiteX15" fmla="*/ 30282 w 50283"/>
                    <a:gd name="connsiteY15" fmla="*/ 8335 h 54769"/>
                    <a:gd name="connsiteX16" fmla="*/ 27901 w 50283"/>
                    <a:gd name="connsiteY16" fmla="*/ 13097 h 54769"/>
                    <a:gd name="connsiteX17" fmla="*/ 23138 w 50283"/>
                    <a:gd name="connsiteY17" fmla="*/ 15478 h 54769"/>
                    <a:gd name="connsiteX18" fmla="*/ 25520 w 50283"/>
                    <a:gd name="connsiteY18" fmla="*/ 1071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83" h="54769">
                      <a:moveTo>
                        <a:pt x="25520" y="10716"/>
                      </a:moveTo>
                      <a:lnTo>
                        <a:pt x="25520" y="10716"/>
                      </a:lnTo>
                      <a:cubicBezTo>
                        <a:pt x="17582" y="11113"/>
                        <a:pt x="9349" y="9724"/>
                        <a:pt x="1707" y="11907"/>
                      </a:cubicBezTo>
                      <a:cubicBezTo>
                        <a:pt x="-239" y="12463"/>
                        <a:pt x="517" y="15836"/>
                        <a:pt x="517" y="17860"/>
                      </a:cubicBezTo>
                      <a:cubicBezTo>
                        <a:pt x="517" y="38815"/>
                        <a:pt x="-2007" y="33719"/>
                        <a:pt x="4088" y="42863"/>
                      </a:cubicBezTo>
                      <a:cubicBezTo>
                        <a:pt x="4485" y="44847"/>
                        <a:pt x="4103" y="47169"/>
                        <a:pt x="5279" y="48816"/>
                      </a:cubicBezTo>
                      <a:cubicBezTo>
                        <a:pt x="6311" y="50260"/>
                        <a:pt x="8394" y="50538"/>
                        <a:pt x="10042" y="51197"/>
                      </a:cubicBezTo>
                      <a:cubicBezTo>
                        <a:pt x="16084" y="53614"/>
                        <a:pt x="17160" y="53573"/>
                        <a:pt x="23138" y="54769"/>
                      </a:cubicBezTo>
                      <a:cubicBezTo>
                        <a:pt x="27901" y="54372"/>
                        <a:pt x="32858" y="54983"/>
                        <a:pt x="37426" y="53578"/>
                      </a:cubicBezTo>
                      <a:cubicBezTo>
                        <a:pt x="38625" y="53209"/>
                        <a:pt x="38313" y="51224"/>
                        <a:pt x="38617" y="50007"/>
                      </a:cubicBezTo>
                      <a:cubicBezTo>
                        <a:pt x="40677" y="41766"/>
                        <a:pt x="38267" y="46362"/>
                        <a:pt x="42188" y="40482"/>
                      </a:cubicBezTo>
                      <a:cubicBezTo>
                        <a:pt x="44937" y="29488"/>
                        <a:pt x="41039" y="41606"/>
                        <a:pt x="46951" y="32147"/>
                      </a:cubicBezTo>
                      <a:cubicBezTo>
                        <a:pt x="48084" y="30335"/>
                        <a:pt x="48538" y="28178"/>
                        <a:pt x="49332" y="26194"/>
                      </a:cubicBezTo>
                      <a:cubicBezTo>
                        <a:pt x="47984" y="-784"/>
                        <a:pt x="55993" y="3918"/>
                        <a:pt x="40998" y="1191"/>
                      </a:cubicBezTo>
                      <a:cubicBezTo>
                        <a:pt x="39007" y="829"/>
                        <a:pt x="37029" y="397"/>
                        <a:pt x="35045" y="0"/>
                      </a:cubicBezTo>
                      <a:cubicBezTo>
                        <a:pt x="33457" y="2778"/>
                        <a:pt x="31814" y="5526"/>
                        <a:pt x="30282" y="8335"/>
                      </a:cubicBezTo>
                      <a:cubicBezTo>
                        <a:pt x="29432" y="9893"/>
                        <a:pt x="29156" y="11842"/>
                        <a:pt x="27901" y="13097"/>
                      </a:cubicBezTo>
                      <a:cubicBezTo>
                        <a:pt x="26646" y="14352"/>
                        <a:pt x="24679" y="14597"/>
                        <a:pt x="23138" y="15478"/>
                      </a:cubicBezTo>
                      <a:cubicBezTo>
                        <a:pt x="21896" y="16188"/>
                        <a:pt x="25123" y="11510"/>
                        <a:pt x="25520"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62">
                  <a:extLst>
                    <a:ext uri="{FF2B5EF4-FFF2-40B4-BE49-F238E27FC236}">
                      <a16:creationId xmlns:a16="http://schemas.microsoft.com/office/drawing/2014/main" id="{F6F2BDF4-88B8-1A8B-7187-FDCE8EF66041}"/>
                    </a:ext>
                  </a:extLst>
                </p:cNvPr>
                <p:cNvSpPr/>
                <p:nvPr/>
              </p:nvSpPr>
              <p:spPr>
                <a:xfrm rot="20937857">
                  <a:off x="643067" y="1051833"/>
                  <a:ext cx="71438" cy="36916"/>
                </a:xfrm>
                <a:custGeom>
                  <a:avLst/>
                  <a:gdLst>
                    <a:gd name="connsiteX0" fmla="*/ 0 w 71438"/>
                    <a:gd name="connsiteY0" fmla="*/ 22622 h 36916"/>
                    <a:gd name="connsiteX1" fmla="*/ 0 w 71438"/>
                    <a:gd name="connsiteY1" fmla="*/ 22622 h 36916"/>
                    <a:gd name="connsiteX2" fmla="*/ 11906 w 71438"/>
                    <a:gd name="connsiteY2" fmla="*/ 5954 h 36916"/>
                    <a:gd name="connsiteX3" fmla="*/ 17859 w 71438"/>
                    <a:gd name="connsiteY3" fmla="*/ 0 h 36916"/>
                    <a:gd name="connsiteX4" fmla="*/ 70247 w 71438"/>
                    <a:gd name="connsiteY4" fmla="*/ 20241 h 36916"/>
                    <a:gd name="connsiteX5" fmla="*/ 71438 w 71438"/>
                    <a:gd name="connsiteY5" fmla="*/ 25004 h 36916"/>
                    <a:gd name="connsiteX6" fmla="*/ 66675 w 71438"/>
                    <a:gd name="connsiteY6" fmla="*/ 30957 h 36916"/>
                    <a:gd name="connsiteX7" fmla="*/ 54769 w 71438"/>
                    <a:gd name="connsiteY7" fmla="*/ 35719 h 36916"/>
                    <a:gd name="connsiteX8" fmla="*/ 47625 w 71438"/>
                    <a:gd name="connsiteY8" fmla="*/ 36910 h 36916"/>
                    <a:gd name="connsiteX9" fmla="*/ 0 w 71438"/>
                    <a:gd name="connsiteY9" fmla="*/ 22622 h 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8" h="36916">
                      <a:moveTo>
                        <a:pt x="0" y="22622"/>
                      </a:moveTo>
                      <a:lnTo>
                        <a:pt x="0" y="22622"/>
                      </a:lnTo>
                      <a:cubicBezTo>
                        <a:pt x="4061" y="16532"/>
                        <a:pt x="7122" y="11270"/>
                        <a:pt x="11906" y="5954"/>
                      </a:cubicBezTo>
                      <a:cubicBezTo>
                        <a:pt x="13783" y="3868"/>
                        <a:pt x="17859" y="0"/>
                        <a:pt x="17859" y="0"/>
                      </a:cubicBezTo>
                      <a:cubicBezTo>
                        <a:pt x="58797" y="9211"/>
                        <a:pt x="60421" y="-3339"/>
                        <a:pt x="70247" y="20241"/>
                      </a:cubicBezTo>
                      <a:cubicBezTo>
                        <a:pt x="70877" y="21752"/>
                        <a:pt x="71041" y="23416"/>
                        <a:pt x="71438" y="25004"/>
                      </a:cubicBezTo>
                      <a:cubicBezTo>
                        <a:pt x="69850" y="26988"/>
                        <a:pt x="68813" y="29583"/>
                        <a:pt x="66675" y="30957"/>
                      </a:cubicBezTo>
                      <a:cubicBezTo>
                        <a:pt x="63079" y="33268"/>
                        <a:pt x="58849" y="34444"/>
                        <a:pt x="54769" y="35719"/>
                      </a:cubicBezTo>
                      <a:cubicBezTo>
                        <a:pt x="52465" y="36439"/>
                        <a:pt x="50038" y="36839"/>
                        <a:pt x="47625" y="36910"/>
                      </a:cubicBezTo>
                      <a:cubicBezTo>
                        <a:pt x="36517" y="37237"/>
                        <a:pt x="7937" y="25003"/>
                        <a:pt x="0"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 name="任意多边形: 形状 1023">
                  <a:extLst>
                    <a:ext uri="{FF2B5EF4-FFF2-40B4-BE49-F238E27FC236}">
                      <a16:creationId xmlns:a16="http://schemas.microsoft.com/office/drawing/2014/main" id="{9881B055-23B9-8A90-0AC8-E823633A84E2}"/>
                    </a:ext>
                  </a:extLst>
                </p:cNvPr>
                <p:cNvSpPr/>
                <p:nvPr/>
              </p:nvSpPr>
              <p:spPr>
                <a:xfrm>
                  <a:off x="845441" y="1303336"/>
                  <a:ext cx="72629" cy="28594"/>
                </a:xfrm>
                <a:custGeom>
                  <a:avLst/>
                  <a:gdLst>
                    <a:gd name="connsiteX0" fmla="*/ 0 w 72629"/>
                    <a:gd name="connsiteY0" fmla="*/ 16688 h 28594"/>
                    <a:gd name="connsiteX1" fmla="*/ 0 w 72629"/>
                    <a:gd name="connsiteY1" fmla="*/ 16688 h 28594"/>
                    <a:gd name="connsiteX2" fmla="*/ 32147 w 72629"/>
                    <a:gd name="connsiteY2" fmla="*/ 4781 h 28594"/>
                    <a:gd name="connsiteX3" fmla="*/ 40482 w 72629"/>
                    <a:gd name="connsiteY3" fmla="*/ 19 h 28594"/>
                    <a:gd name="connsiteX4" fmla="*/ 57150 w 72629"/>
                    <a:gd name="connsiteY4" fmla="*/ 3591 h 28594"/>
                    <a:gd name="connsiteX5" fmla="*/ 72629 w 72629"/>
                    <a:gd name="connsiteY5" fmla="*/ 22641 h 28594"/>
                    <a:gd name="connsiteX6" fmla="*/ 67866 w 72629"/>
                    <a:gd name="connsiteY6" fmla="*/ 26213 h 28594"/>
                    <a:gd name="connsiteX7" fmla="*/ 58341 w 72629"/>
                    <a:gd name="connsiteY7" fmla="*/ 28594 h 28594"/>
                    <a:gd name="connsiteX8" fmla="*/ 2382 w 72629"/>
                    <a:gd name="connsiteY8" fmla="*/ 27403 h 28594"/>
                    <a:gd name="connsiteX9" fmla="*/ 0 w 72629"/>
                    <a:gd name="connsiteY9" fmla="*/ 16688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29" h="28594">
                      <a:moveTo>
                        <a:pt x="0" y="16688"/>
                      </a:moveTo>
                      <a:lnTo>
                        <a:pt x="0" y="16688"/>
                      </a:lnTo>
                      <a:cubicBezTo>
                        <a:pt x="10716" y="12719"/>
                        <a:pt x="21581" y="9132"/>
                        <a:pt x="32147" y="4781"/>
                      </a:cubicBezTo>
                      <a:cubicBezTo>
                        <a:pt x="35106" y="3563"/>
                        <a:pt x="37286" y="171"/>
                        <a:pt x="40482" y="19"/>
                      </a:cubicBezTo>
                      <a:cubicBezTo>
                        <a:pt x="46158" y="-251"/>
                        <a:pt x="51594" y="2400"/>
                        <a:pt x="57150" y="3591"/>
                      </a:cubicBezTo>
                      <a:cubicBezTo>
                        <a:pt x="70941" y="21142"/>
                        <a:pt x="65251" y="15263"/>
                        <a:pt x="72629" y="22641"/>
                      </a:cubicBezTo>
                      <a:cubicBezTo>
                        <a:pt x="71041" y="23832"/>
                        <a:pt x="69698" y="25450"/>
                        <a:pt x="67866" y="26213"/>
                      </a:cubicBezTo>
                      <a:cubicBezTo>
                        <a:pt x="64845" y="27472"/>
                        <a:pt x="61613" y="28535"/>
                        <a:pt x="58341" y="28594"/>
                      </a:cubicBezTo>
                      <a:lnTo>
                        <a:pt x="2382" y="27403"/>
                      </a:lnTo>
                      <a:lnTo>
                        <a:pt x="0" y="1668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5" name="任意多边形: 形状 1024">
                  <a:extLst>
                    <a:ext uri="{FF2B5EF4-FFF2-40B4-BE49-F238E27FC236}">
                      <a16:creationId xmlns:a16="http://schemas.microsoft.com/office/drawing/2014/main" id="{06483AFA-36C0-F128-D0DB-A68136DFD48C}"/>
                    </a:ext>
                  </a:extLst>
                </p:cNvPr>
                <p:cNvSpPr/>
                <p:nvPr/>
              </p:nvSpPr>
              <p:spPr>
                <a:xfrm>
                  <a:off x="736228" y="1197145"/>
                  <a:ext cx="53612" cy="54728"/>
                </a:xfrm>
                <a:custGeom>
                  <a:avLst/>
                  <a:gdLst>
                    <a:gd name="connsiteX0" fmla="*/ 0 w 53612"/>
                    <a:gd name="connsiteY0" fmla="*/ 39291 h 54728"/>
                    <a:gd name="connsiteX1" fmla="*/ 0 w 53612"/>
                    <a:gd name="connsiteY1" fmla="*/ 39291 h 54728"/>
                    <a:gd name="connsiteX2" fmla="*/ 7144 w 53612"/>
                    <a:gd name="connsiteY2" fmla="*/ 21431 h 54728"/>
                    <a:gd name="connsiteX3" fmla="*/ 9525 w 53612"/>
                    <a:gd name="connsiteY3" fmla="*/ 15478 h 54728"/>
                    <a:gd name="connsiteX4" fmla="*/ 27384 w 53612"/>
                    <a:gd name="connsiteY4" fmla="*/ 3572 h 54728"/>
                    <a:gd name="connsiteX5" fmla="*/ 33337 w 53612"/>
                    <a:gd name="connsiteY5" fmla="*/ 0 h 54728"/>
                    <a:gd name="connsiteX6" fmla="*/ 41672 w 53612"/>
                    <a:gd name="connsiteY6" fmla="*/ 3572 h 54728"/>
                    <a:gd name="connsiteX7" fmla="*/ 48816 w 53612"/>
                    <a:gd name="connsiteY7" fmla="*/ 9525 h 54728"/>
                    <a:gd name="connsiteX8" fmla="*/ 50006 w 53612"/>
                    <a:gd name="connsiteY8" fmla="*/ 16669 h 54728"/>
                    <a:gd name="connsiteX9" fmla="*/ 53578 w 53612"/>
                    <a:gd name="connsiteY9" fmla="*/ 20241 h 54728"/>
                    <a:gd name="connsiteX10" fmla="*/ 41672 w 53612"/>
                    <a:gd name="connsiteY10" fmla="*/ 28575 h 54728"/>
                    <a:gd name="connsiteX11" fmla="*/ 22622 w 53612"/>
                    <a:gd name="connsiteY11" fmla="*/ 36909 h 54728"/>
                    <a:gd name="connsiteX12" fmla="*/ 21431 w 53612"/>
                    <a:gd name="connsiteY12" fmla="*/ 53578 h 54728"/>
                    <a:gd name="connsiteX13" fmla="*/ 9525 w 53612"/>
                    <a:gd name="connsiteY13" fmla="*/ 51197 h 54728"/>
                    <a:gd name="connsiteX14" fmla="*/ 0 w 53612"/>
                    <a:gd name="connsiteY14" fmla="*/ 39291 h 5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2" h="54728">
                      <a:moveTo>
                        <a:pt x="0" y="39291"/>
                      </a:moveTo>
                      <a:lnTo>
                        <a:pt x="0" y="39291"/>
                      </a:lnTo>
                      <a:cubicBezTo>
                        <a:pt x="6273" y="20472"/>
                        <a:pt x="574" y="35886"/>
                        <a:pt x="7144" y="21431"/>
                      </a:cubicBezTo>
                      <a:cubicBezTo>
                        <a:pt x="8028" y="19485"/>
                        <a:pt x="8172" y="17132"/>
                        <a:pt x="9525" y="15478"/>
                      </a:cubicBezTo>
                      <a:cubicBezTo>
                        <a:pt x="15409" y="8287"/>
                        <a:pt x="19578" y="7775"/>
                        <a:pt x="27384" y="3572"/>
                      </a:cubicBezTo>
                      <a:cubicBezTo>
                        <a:pt x="29422" y="2475"/>
                        <a:pt x="31353" y="1191"/>
                        <a:pt x="33337" y="0"/>
                      </a:cubicBezTo>
                      <a:cubicBezTo>
                        <a:pt x="36115" y="1191"/>
                        <a:pt x="39018" y="2125"/>
                        <a:pt x="41672" y="3572"/>
                      </a:cubicBezTo>
                      <a:cubicBezTo>
                        <a:pt x="44781" y="5268"/>
                        <a:pt x="46474" y="7184"/>
                        <a:pt x="48816" y="9525"/>
                      </a:cubicBezTo>
                      <a:cubicBezTo>
                        <a:pt x="49213" y="11906"/>
                        <a:pt x="49026" y="14463"/>
                        <a:pt x="50006" y="16669"/>
                      </a:cubicBezTo>
                      <a:cubicBezTo>
                        <a:pt x="50690" y="18208"/>
                        <a:pt x="53986" y="18607"/>
                        <a:pt x="53578" y="20241"/>
                      </a:cubicBezTo>
                      <a:cubicBezTo>
                        <a:pt x="52281" y="25429"/>
                        <a:pt x="45534" y="26886"/>
                        <a:pt x="41672" y="28575"/>
                      </a:cubicBezTo>
                      <a:cubicBezTo>
                        <a:pt x="19792" y="38147"/>
                        <a:pt x="36075" y="31528"/>
                        <a:pt x="22622" y="36909"/>
                      </a:cubicBezTo>
                      <a:cubicBezTo>
                        <a:pt x="22225" y="42465"/>
                        <a:pt x="25195" y="49472"/>
                        <a:pt x="21431" y="53578"/>
                      </a:cubicBezTo>
                      <a:cubicBezTo>
                        <a:pt x="18696" y="56561"/>
                        <a:pt x="13145" y="53007"/>
                        <a:pt x="9525" y="51197"/>
                      </a:cubicBezTo>
                      <a:cubicBezTo>
                        <a:pt x="5902" y="49385"/>
                        <a:pt x="1588" y="41275"/>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7" name="任意多边形: 形状 1026">
                  <a:extLst>
                    <a:ext uri="{FF2B5EF4-FFF2-40B4-BE49-F238E27FC236}">
                      <a16:creationId xmlns:a16="http://schemas.microsoft.com/office/drawing/2014/main" id="{2241B3A8-1A3A-821A-2D39-E06C841B14D1}"/>
                    </a:ext>
                  </a:extLst>
                </p:cNvPr>
                <p:cNvSpPr/>
                <p:nvPr/>
              </p:nvSpPr>
              <p:spPr>
                <a:xfrm rot="21297020">
                  <a:off x="556697" y="1092008"/>
                  <a:ext cx="59927" cy="80386"/>
                </a:xfrm>
                <a:custGeom>
                  <a:avLst/>
                  <a:gdLst>
                    <a:gd name="connsiteX0" fmla="*/ 30956 w 76200"/>
                    <a:gd name="connsiteY0" fmla="*/ 4762 h 107156"/>
                    <a:gd name="connsiteX1" fmla="*/ 30956 w 76200"/>
                    <a:gd name="connsiteY1" fmla="*/ 4762 h 107156"/>
                    <a:gd name="connsiteX2" fmla="*/ 21431 w 76200"/>
                    <a:gd name="connsiteY2" fmla="*/ 46434 h 107156"/>
                    <a:gd name="connsiteX3" fmla="*/ 11906 w 76200"/>
                    <a:gd name="connsiteY3" fmla="*/ 50006 h 107156"/>
                    <a:gd name="connsiteX4" fmla="*/ 0 w 76200"/>
                    <a:gd name="connsiteY4" fmla="*/ 52387 h 107156"/>
                    <a:gd name="connsiteX5" fmla="*/ 1190 w 76200"/>
                    <a:gd name="connsiteY5" fmla="*/ 59531 h 107156"/>
                    <a:gd name="connsiteX6" fmla="*/ 13097 w 76200"/>
                    <a:gd name="connsiteY6" fmla="*/ 70247 h 107156"/>
                    <a:gd name="connsiteX7" fmla="*/ 14287 w 76200"/>
                    <a:gd name="connsiteY7" fmla="*/ 90487 h 107156"/>
                    <a:gd name="connsiteX8" fmla="*/ 22622 w 76200"/>
                    <a:gd name="connsiteY8" fmla="*/ 96440 h 107156"/>
                    <a:gd name="connsiteX9" fmla="*/ 50006 w 76200"/>
                    <a:gd name="connsiteY9" fmla="*/ 107156 h 107156"/>
                    <a:gd name="connsiteX10" fmla="*/ 54769 w 76200"/>
                    <a:gd name="connsiteY10" fmla="*/ 105965 h 107156"/>
                    <a:gd name="connsiteX11" fmla="*/ 55959 w 76200"/>
                    <a:gd name="connsiteY11" fmla="*/ 102393 h 107156"/>
                    <a:gd name="connsiteX12" fmla="*/ 57150 w 76200"/>
                    <a:gd name="connsiteY12" fmla="*/ 96440 h 107156"/>
                    <a:gd name="connsiteX13" fmla="*/ 60722 w 76200"/>
                    <a:gd name="connsiteY13" fmla="*/ 41672 h 107156"/>
                    <a:gd name="connsiteX14" fmla="*/ 64294 w 76200"/>
                    <a:gd name="connsiteY14" fmla="*/ 35718 h 107156"/>
                    <a:gd name="connsiteX15" fmla="*/ 65484 w 76200"/>
                    <a:gd name="connsiteY15" fmla="*/ 30956 h 107156"/>
                    <a:gd name="connsiteX16" fmla="*/ 76200 w 76200"/>
                    <a:gd name="connsiteY16" fmla="*/ 19050 h 107156"/>
                    <a:gd name="connsiteX17" fmla="*/ 71437 w 76200"/>
                    <a:gd name="connsiteY17" fmla="*/ 7143 h 107156"/>
                    <a:gd name="connsiteX18" fmla="*/ 61912 w 76200"/>
                    <a:gd name="connsiteY18" fmla="*/ 4762 h 107156"/>
                    <a:gd name="connsiteX19" fmla="*/ 38100 w 76200"/>
                    <a:gd name="connsiteY19" fmla="*/ 0 h 107156"/>
                    <a:gd name="connsiteX20" fmla="*/ 34528 w 76200"/>
                    <a:gd name="connsiteY20" fmla="*/ 1190 h 107156"/>
                    <a:gd name="connsiteX21" fmla="*/ 30956 w 76200"/>
                    <a:gd name="connsiteY21" fmla="*/ 476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107156">
                      <a:moveTo>
                        <a:pt x="30956" y="4762"/>
                      </a:moveTo>
                      <a:lnTo>
                        <a:pt x="30956" y="4762"/>
                      </a:lnTo>
                      <a:cubicBezTo>
                        <a:pt x="23977" y="52218"/>
                        <a:pt x="38019" y="40401"/>
                        <a:pt x="21431" y="46434"/>
                      </a:cubicBezTo>
                      <a:cubicBezTo>
                        <a:pt x="18244" y="47593"/>
                        <a:pt x="15173" y="49098"/>
                        <a:pt x="11906" y="50006"/>
                      </a:cubicBezTo>
                      <a:cubicBezTo>
                        <a:pt x="8006" y="51089"/>
                        <a:pt x="3969" y="51593"/>
                        <a:pt x="0" y="52387"/>
                      </a:cubicBezTo>
                      <a:cubicBezTo>
                        <a:pt x="397" y="54768"/>
                        <a:pt x="-238" y="57584"/>
                        <a:pt x="1190" y="59531"/>
                      </a:cubicBezTo>
                      <a:cubicBezTo>
                        <a:pt x="4348" y="63837"/>
                        <a:pt x="11016" y="65329"/>
                        <a:pt x="13097" y="70247"/>
                      </a:cubicBezTo>
                      <a:cubicBezTo>
                        <a:pt x="15730" y="76471"/>
                        <a:pt x="11977" y="84136"/>
                        <a:pt x="14287" y="90487"/>
                      </a:cubicBezTo>
                      <a:cubicBezTo>
                        <a:pt x="15454" y="93696"/>
                        <a:pt x="19756" y="94585"/>
                        <a:pt x="22622" y="96440"/>
                      </a:cubicBezTo>
                      <a:cubicBezTo>
                        <a:pt x="37211" y="105880"/>
                        <a:pt x="32143" y="103034"/>
                        <a:pt x="50006" y="107156"/>
                      </a:cubicBezTo>
                      <a:cubicBezTo>
                        <a:pt x="51594" y="106759"/>
                        <a:pt x="53491" y="106987"/>
                        <a:pt x="54769" y="105965"/>
                      </a:cubicBezTo>
                      <a:cubicBezTo>
                        <a:pt x="55749" y="105181"/>
                        <a:pt x="55655" y="103611"/>
                        <a:pt x="55959" y="102393"/>
                      </a:cubicBezTo>
                      <a:cubicBezTo>
                        <a:pt x="56450" y="100430"/>
                        <a:pt x="56753" y="98424"/>
                        <a:pt x="57150" y="96440"/>
                      </a:cubicBezTo>
                      <a:cubicBezTo>
                        <a:pt x="54992" y="72714"/>
                        <a:pt x="54506" y="77191"/>
                        <a:pt x="60722" y="41672"/>
                      </a:cubicBezTo>
                      <a:cubicBezTo>
                        <a:pt x="61121" y="39392"/>
                        <a:pt x="63103" y="37703"/>
                        <a:pt x="64294" y="35718"/>
                      </a:cubicBezTo>
                      <a:cubicBezTo>
                        <a:pt x="64691" y="34131"/>
                        <a:pt x="64689" y="32386"/>
                        <a:pt x="65484" y="30956"/>
                      </a:cubicBezTo>
                      <a:cubicBezTo>
                        <a:pt x="67519" y="27293"/>
                        <a:pt x="73398" y="21852"/>
                        <a:pt x="76200" y="19050"/>
                      </a:cubicBezTo>
                      <a:cubicBezTo>
                        <a:pt x="74612" y="15081"/>
                        <a:pt x="74460" y="10166"/>
                        <a:pt x="71437" y="7143"/>
                      </a:cubicBezTo>
                      <a:cubicBezTo>
                        <a:pt x="69123" y="4829"/>
                        <a:pt x="65103" y="5487"/>
                        <a:pt x="61912" y="4762"/>
                      </a:cubicBezTo>
                      <a:cubicBezTo>
                        <a:pt x="46950" y="1361"/>
                        <a:pt x="49121" y="1836"/>
                        <a:pt x="38100" y="0"/>
                      </a:cubicBezTo>
                      <a:cubicBezTo>
                        <a:pt x="36909" y="397"/>
                        <a:pt x="35151" y="100"/>
                        <a:pt x="34528" y="1190"/>
                      </a:cubicBezTo>
                      <a:cubicBezTo>
                        <a:pt x="33330" y="3286"/>
                        <a:pt x="31551" y="4167"/>
                        <a:pt x="30956"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9" name="任意多边形: 形状 1028">
                  <a:extLst>
                    <a:ext uri="{FF2B5EF4-FFF2-40B4-BE49-F238E27FC236}">
                      <a16:creationId xmlns:a16="http://schemas.microsoft.com/office/drawing/2014/main" id="{6F69D47A-58D5-F374-EAE8-220A9C7C9928}"/>
                    </a:ext>
                  </a:extLst>
                </p:cNvPr>
                <p:cNvSpPr/>
                <p:nvPr/>
              </p:nvSpPr>
              <p:spPr>
                <a:xfrm rot="21367699">
                  <a:off x="868605" y="1054126"/>
                  <a:ext cx="89920" cy="47633"/>
                </a:xfrm>
                <a:custGeom>
                  <a:avLst/>
                  <a:gdLst>
                    <a:gd name="connsiteX0" fmla="*/ 3572 w 89920"/>
                    <a:gd name="connsiteY0" fmla="*/ 34528 h 47633"/>
                    <a:gd name="connsiteX1" fmla="*/ 3572 w 89920"/>
                    <a:gd name="connsiteY1" fmla="*/ 34528 h 47633"/>
                    <a:gd name="connsiteX2" fmla="*/ 22622 w 89920"/>
                    <a:gd name="connsiteY2" fmla="*/ 17859 h 47633"/>
                    <a:gd name="connsiteX3" fmla="*/ 27385 w 89920"/>
                    <a:gd name="connsiteY3" fmla="*/ 8334 h 47633"/>
                    <a:gd name="connsiteX4" fmla="*/ 36910 w 89920"/>
                    <a:gd name="connsiteY4" fmla="*/ 0 h 47633"/>
                    <a:gd name="connsiteX5" fmla="*/ 89297 w 89920"/>
                    <a:gd name="connsiteY5" fmla="*/ 5953 h 47633"/>
                    <a:gd name="connsiteX6" fmla="*/ 83344 w 89920"/>
                    <a:gd name="connsiteY6" fmla="*/ 11906 h 47633"/>
                    <a:gd name="connsiteX7" fmla="*/ 77391 w 89920"/>
                    <a:gd name="connsiteY7" fmla="*/ 15478 h 47633"/>
                    <a:gd name="connsiteX8" fmla="*/ 70247 w 89920"/>
                    <a:gd name="connsiteY8" fmla="*/ 20240 h 47633"/>
                    <a:gd name="connsiteX9" fmla="*/ 69057 w 89920"/>
                    <a:gd name="connsiteY9" fmla="*/ 25003 h 47633"/>
                    <a:gd name="connsiteX10" fmla="*/ 61913 w 89920"/>
                    <a:gd name="connsiteY10" fmla="*/ 33337 h 47633"/>
                    <a:gd name="connsiteX11" fmla="*/ 53578 w 89920"/>
                    <a:gd name="connsiteY11" fmla="*/ 34528 h 47633"/>
                    <a:gd name="connsiteX12" fmla="*/ 39291 w 89920"/>
                    <a:gd name="connsiteY12" fmla="*/ 35719 h 47633"/>
                    <a:gd name="connsiteX13" fmla="*/ 35719 w 89920"/>
                    <a:gd name="connsiteY13" fmla="*/ 41672 h 47633"/>
                    <a:gd name="connsiteX14" fmla="*/ 26194 w 89920"/>
                    <a:gd name="connsiteY14" fmla="*/ 45244 h 47633"/>
                    <a:gd name="connsiteX15" fmla="*/ 22622 w 89920"/>
                    <a:gd name="connsiteY15" fmla="*/ 47625 h 47633"/>
                    <a:gd name="connsiteX16" fmla="*/ 3572 w 89920"/>
                    <a:gd name="connsiteY16" fmla="*/ 45244 h 47633"/>
                    <a:gd name="connsiteX17" fmla="*/ 0 w 89920"/>
                    <a:gd name="connsiteY17" fmla="*/ 36909 h 47633"/>
                    <a:gd name="connsiteX18" fmla="*/ 1191 w 89920"/>
                    <a:gd name="connsiteY18" fmla="*/ 33337 h 47633"/>
                    <a:gd name="connsiteX19" fmla="*/ 3572 w 89920"/>
                    <a:gd name="connsiteY19" fmla="*/ 34528 h 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920" h="47633">
                      <a:moveTo>
                        <a:pt x="3572" y="34528"/>
                      </a:moveTo>
                      <a:lnTo>
                        <a:pt x="3572" y="34528"/>
                      </a:lnTo>
                      <a:cubicBezTo>
                        <a:pt x="9922" y="28972"/>
                        <a:pt x="16497" y="23662"/>
                        <a:pt x="22622" y="17859"/>
                      </a:cubicBezTo>
                      <a:cubicBezTo>
                        <a:pt x="31938" y="9034"/>
                        <a:pt x="21786" y="17293"/>
                        <a:pt x="27385" y="8334"/>
                      </a:cubicBezTo>
                      <a:cubicBezTo>
                        <a:pt x="29199" y="5432"/>
                        <a:pt x="34198" y="2034"/>
                        <a:pt x="36910" y="0"/>
                      </a:cubicBezTo>
                      <a:cubicBezTo>
                        <a:pt x="50398" y="899"/>
                        <a:pt x="79946" y="2446"/>
                        <a:pt x="89297" y="5953"/>
                      </a:cubicBezTo>
                      <a:cubicBezTo>
                        <a:pt x="91925" y="6938"/>
                        <a:pt x="85535" y="10153"/>
                        <a:pt x="83344" y="11906"/>
                      </a:cubicBezTo>
                      <a:cubicBezTo>
                        <a:pt x="81537" y="13352"/>
                        <a:pt x="79343" y="14236"/>
                        <a:pt x="77391" y="15478"/>
                      </a:cubicBezTo>
                      <a:cubicBezTo>
                        <a:pt x="74977" y="17014"/>
                        <a:pt x="72628" y="18653"/>
                        <a:pt x="70247" y="20240"/>
                      </a:cubicBezTo>
                      <a:cubicBezTo>
                        <a:pt x="69850" y="21828"/>
                        <a:pt x="69936" y="23622"/>
                        <a:pt x="69057" y="25003"/>
                      </a:cubicBezTo>
                      <a:cubicBezTo>
                        <a:pt x="67093" y="28090"/>
                        <a:pt x="65029" y="31419"/>
                        <a:pt x="61913" y="33337"/>
                      </a:cubicBezTo>
                      <a:cubicBezTo>
                        <a:pt x="59523" y="34808"/>
                        <a:pt x="56369" y="34234"/>
                        <a:pt x="53578" y="34528"/>
                      </a:cubicBezTo>
                      <a:cubicBezTo>
                        <a:pt x="48825" y="35028"/>
                        <a:pt x="44053" y="35322"/>
                        <a:pt x="39291" y="35719"/>
                      </a:cubicBezTo>
                      <a:cubicBezTo>
                        <a:pt x="38100" y="37703"/>
                        <a:pt x="37225" y="39915"/>
                        <a:pt x="35719" y="41672"/>
                      </a:cubicBezTo>
                      <a:cubicBezTo>
                        <a:pt x="33182" y="44631"/>
                        <a:pt x="29705" y="44542"/>
                        <a:pt x="26194" y="45244"/>
                      </a:cubicBezTo>
                      <a:cubicBezTo>
                        <a:pt x="25003" y="46038"/>
                        <a:pt x="24048" y="47506"/>
                        <a:pt x="22622" y="47625"/>
                      </a:cubicBezTo>
                      <a:cubicBezTo>
                        <a:pt x="20733" y="47782"/>
                        <a:pt x="6393" y="45647"/>
                        <a:pt x="3572" y="45244"/>
                      </a:cubicBezTo>
                      <a:cubicBezTo>
                        <a:pt x="543" y="42214"/>
                        <a:pt x="0" y="42551"/>
                        <a:pt x="0" y="36909"/>
                      </a:cubicBezTo>
                      <a:cubicBezTo>
                        <a:pt x="0" y="35654"/>
                        <a:pt x="187" y="34090"/>
                        <a:pt x="1191" y="33337"/>
                      </a:cubicBezTo>
                      <a:cubicBezTo>
                        <a:pt x="2144" y="32623"/>
                        <a:pt x="3175" y="34329"/>
                        <a:pt x="3572" y="345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0" name="任意多边形: 形状 1029">
                  <a:extLst>
                    <a:ext uri="{FF2B5EF4-FFF2-40B4-BE49-F238E27FC236}">
                      <a16:creationId xmlns:a16="http://schemas.microsoft.com/office/drawing/2014/main" id="{00ED1104-5DD4-3439-6C32-B6A453929A5F}"/>
                    </a:ext>
                  </a:extLst>
                </p:cNvPr>
                <p:cNvSpPr/>
                <p:nvPr/>
              </p:nvSpPr>
              <p:spPr>
                <a:xfrm>
                  <a:off x="953747" y="1175515"/>
                  <a:ext cx="50024" cy="72701"/>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任意多边形: 形状 1030">
                  <a:extLst>
                    <a:ext uri="{FF2B5EF4-FFF2-40B4-BE49-F238E27FC236}">
                      <a16:creationId xmlns:a16="http://schemas.microsoft.com/office/drawing/2014/main" id="{19062633-07ED-C53B-27D0-43261FAE6591}"/>
                    </a:ext>
                  </a:extLst>
                </p:cNvPr>
                <p:cNvSpPr/>
                <p:nvPr/>
              </p:nvSpPr>
              <p:spPr>
                <a:xfrm rot="18742071" flipH="1">
                  <a:off x="418361" y="1138160"/>
                  <a:ext cx="45719" cy="72702"/>
                </a:xfrm>
                <a:custGeom>
                  <a:avLst/>
                  <a:gdLst>
                    <a:gd name="connsiteX0" fmla="*/ 13097 w 49440"/>
                    <a:gd name="connsiteY0" fmla="*/ 10716 h 107156"/>
                    <a:gd name="connsiteX1" fmla="*/ 13097 w 49440"/>
                    <a:gd name="connsiteY1" fmla="*/ 10716 h 107156"/>
                    <a:gd name="connsiteX2" fmla="*/ 19050 w 49440"/>
                    <a:gd name="connsiteY2" fmla="*/ 23812 h 107156"/>
                    <a:gd name="connsiteX3" fmla="*/ 9525 w 49440"/>
                    <a:gd name="connsiteY3" fmla="*/ 48816 h 107156"/>
                    <a:gd name="connsiteX4" fmla="*/ 4763 w 49440"/>
                    <a:gd name="connsiteY4" fmla="*/ 55959 h 107156"/>
                    <a:gd name="connsiteX5" fmla="*/ 3572 w 49440"/>
                    <a:gd name="connsiteY5" fmla="*/ 60722 h 107156"/>
                    <a:gd name="connsiteX6" fmla="*/ 1191 w 49440"/>
                    <a:gd name="connsiteY6" fmla="*/ 66675 h 107156"/>
                    <a:gd name="connsiteX7" fmla="*/ 0 w 49440"/>
                    <a:gd name="connsiteY7" fmla="*/ 76200 h 107156"/>
                    <a:gd name="connsiteX8" fmla="*/ 2382 w 49440"/>
                    <a:gd name="connsiteY8" fmla="*/ 84534 h 107156"/>
                    <a:gd name="connsiteX9" fmla="*/ 7144 w 49440"/>
                    <a:gd name="connsiteY9" fmla="*/ 88106 h 107156"/>
                    <a:gd name="connsiteX10" fmla="*/ 10716 w 49440"/>
                    <a:gd name="connsiteY10" fmla="*/ 92869 h 107156"/>
                    <a:gd name="connsiteX11" fmla="*/ 30957 w 49440"/>
                    <a:gd name="connsiteY11" fmla="*/ 103584 h 107156"/>
                    <a:gd name="connsiteX12" fmla="*/ 35719 w 49440"/>
                    <a:gd name="connsiteY12" fmla="*/ 107156 h 107156"/>
                    <a:gd name="connsiteX13" fmla="*/ 40482 w 49440"/>
                    <a:gd name="connsiteY13" fmla="*/ 104775 h 107156"/>
                    <a:gd name="connsiteX14" fmla="*/ 41672 w 49440"/>
                    <a:gd name="connsiteY14" fmla="*/ 98822 h 107156"/>
                    <a:gd name="connsiteX15" fmla="*/ 42863 w 49440"/>
                    <a:gd name="connsiteY15" fmla="*/ 95250 h 107156"/>
                    <a:gd name="connsiteX16" fmla="*/ 41672 w 49440"/>
                    <a:gd name="connsiteY16" fmla="*/ 17859 h 107156"/>
                    <a:gd name="connsiteX17" fmla="*/ 35719 w 49440"/>
                    <a:gd name="connsiteY17" fmla="*/ 14287 h 107156"/>
                    <a:gd name="connsiteX18" fmla="*/ 29766 w 49440"/>
                    <a:gd name="connsiteY18" fmla="*/ 5953 h 107156"/>
                    <a:gd name="connsiteX19" fmla="*/ 27385 w 49440"/>
                    <a:gd name="connsiteY19" fmla="*/ 2381 h 107156"/>
                    <a:gd name="connsiteX20" fmla="*/ 21432 w 49440"/>
                    <a:gd name="connsiteY20" fmla="*/ 0 h 107156"/>
                    <a:gd name="connsiteX21" fmla="*/ 19050 w 49440"/>
                    <a:gd name="connsiteY21" fmla="*/ 9525 h 107156"/>
                    <a:gd name="connsiteX22" fmla="*/ 13097 w 49440"/>
                    <a:gd name="connsiteY22" fmla="*/ 10716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40" h="107156">
                      <a:moveTo>
                        <a:pt x="13097" y="10716"/>
                      </a:moveTo>
                      <a:lnTo>
                        <a:pt x="13097" y="10716"/>
                      </a:lnTo>
                      <a:cubicBezTo>
                        <a:pt x="15081" y="15081"/>
                        <a:pt x="18455" y="19054"/>
                        <a:pt x="19050" y="23812"/>
                      </a:cubicBezTo>
                      <a:cubicBezTo>
                        <a:pt x="20765" y="37535"/>
                        <a:pt x="16228" y="39432"/>
                        <a:pt x="9525" y="48816"/>
                      </a:cubicBezTo>
                      <a:cubicBezTo>
                        <a:pt x="7862" y="51145"/>
                        <a:pt x="6350" y="53578"/>
                        <a:pt x="4763" y="55959"/>
                      </a:cubicBezTo>
                      <a:cubicBezTo>
                        <a:pt x="4366" y="57547"/>
                        <a:pt x="4090" y="59169"/>
                        <a:pt x="3572" y="60722"/>
                      </a:cubicBezTo>
                      <a:cubicBezTo>
                        <a:pt x="2896" y="62749"/>
                        <a:pt x="1672" y="64593"/>
                        <a:pt x="1191" y="66675"/>
                      </a:cubicBezTo>
                      <a:cubicBezTo>
                        <a:pt x="471" y="69793"/>
                        <a:pt x="397" y="73025"/>
                        <a:pt x="0" y="76200"/>
                      </a:cubicBezTo>
                      <a:cubicBezTo>
                        <a:pt x="794" y="78978"/>
                        <a:pt x="895" y="82057"/>
                        <a:pt x="2382" y="84534"/>
                      </a:cubicBezTo>
                      <a:cubicBezTo>
                        <a:pt x="3403" y="86235"/>
                        <a:pt x="5741" y="86703"/>
                        <a:pt x="7144" y="88106"/>
                      </a:cubicBezTo>
                      <a:cubicBezTo>
                        <a:pt x="8547" y="89509"/>
                        <a:pt x="9143" y="91659"/>
                        <a:pt x="10716" y="92869"/>
                      </a:cubicBezTo>
                      <a:cubicBezTo>
                        <a:pt x="24318" y="103332"/>
                        <a:pt x="18954" y="97036"/>
                        <a:pt x="30957" y="103584"/>
                      </a:cubicBezTo>
                      <a:cubicBezTo>
                        <a:pt x="32699" y="104534"/>
                        <a:pt x="34132" y="105965"/>
                        <a:pt x="35719" y="107156"/>
                      </a:cubicBezTo>
                      <a:cubicBezTo>
                        <a:pt x="37307" y="106362"/>
                        <a:pt x="39450" y="106219"/>
                        <a:pt x="40482" y="104775"/>
                      </a:cubicBezTo>
                      <a:cubicBezTo>
                        <a:pt x="41658" y="103128"/>
                        <a:pt x="41181" y="100785"/>
                        <a:pt x="41672" y="98822"/>
                      </a:cubicBezTo>
                      <a:cubicBezTo>
                        <a:pt x="41976" y="97604"/>
                        <a:pt x="42466" y="96441"/>
                        <a:pt x="42863" y="95250"/>
                      </a:cubicBezTo>
                      <a:cubicBezTo>
                        <a:pt x="42954" y="93484"/>
                        <a:pt x="58377" y="36421"/>
                        <a:pt x="41672" y="17859"/>
                      </a:cubicBezTo>
                      <a:cubicBezTo>
                        <a:pt x="40124" y="16139"/>
                        <a:pt x="37703" y="15478"/>
                        <a:pt x="35719" y="14287"/>
                      </a:cubicBezTo>
                      <a:cubicBezTo>
                        <a:pt x="30099" y="5858"/>
                        <a:pt x="37162" y="16308"/>
                        <a:pt x="29766" y="5953"/>
                      </a:cubicBezTo>
                      <a:cubicBezTo>
                        <a:pt x="28934" y="4789"/>
                        <a:pt x="28549" y="3213"/>
                        <a:pt x="27385" y="2381"/>
                      </a:cubicBezTo>
                      <a:cubicBezTo>
                        <a:pt x="25646" y="1139"/>
                        <a:pt x="23416" y="794"/>
                        <a:pt x="21432" y="0"/>
                      </a:cubicBezTo>
                      <a:cubicBezTo>
                        <a:pt x="18712" y="8156"/>
                        <a:pt x="21920" y="-1955"/>
                        <a:pt x="19050" y="9525"/>
                      </a:cubicBezTo>
                      <a:cubicBezTo>
                        <a:pt x="18746" y="10743"/>
                        <a:pt x="14089" y="10518"/>
                        <a:pt x="13097"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2" name="任意多边形: 形状 1031">
                  <a:extLst>
                    <a:ext uri="{FF2B5EF4-FFF2-40B4-BE49-F238E27FC236}">
                      <a16:creationId xmlns:a16="http://schemas.microsoft.com/office/drawing/2014/main" id="{ED457590-E3C5-B0F2-67A1-FDD235031075}"/>
                    </a:ext>
                  </a:extLst>
                </p:cNvPr>
                <p:cNvSpPr/>
                <p:nvPr/>
              </p:nvSpPr>
              <p:spPr>
                <a:xfrm rot="20194932">
                  <a:off x="875530" y="1097186"/>
                  <a:ext cx="81244" cy="3929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3" name="任意多边形: 形状 1032">
                  <a:extLst>
                    <a:ext uri="{FF2B5EF4-FFF2-40B4-BE49-F238E27FC236}">
                      <a16:creationId xmlns:a16="http://schemas.microsoft.com/office/drawing/2014/main" id="{39FD4CB0-C49D-C494-31B8-0BF6FD88C6D6}"/>
                    </a:ext>
                  </a:extLst>
                </p:cNvPr>
                <p:cNvSpPr/>
                <p:nvPr/>
              </p:nvSpPr>
              <p:spPr>
                <a:xfrm>
                  <a:off x="471244" y="1150164"/>
                  <a:ext cx="45719" cy="49569"/>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5" name="任意多边形: 形状 1034">
                  <a:extLst>
                    <a:ext uri="{FF2B5EF4-FFF2-40B4-BE49-F238E27FC236}">
                      <a16:creationId xmlns:a16="http://schemas.microsoft.com/office/drawing/2014/main" id="{2D16BCA4-5F75-B6EA-2DF6-5E3C4B852309}"/>
                    </a:ext>
                  </a:extLst>
                </p:cNvPr>
                <p:cNvSpPr/>
                <p:nvPr/>
              </p:nvSpPr>
              <p:spPr>
                <a:xfrm>
                  <a:off x="607140" y="1109245"/>
                  <a:ext cx="39290" cy="63103"/>
                </a:xfrm>
                <a:custGeom>
                  <a:avLst/>
                  <a:gdLst>
                    <a:gd name="connsiteX0" fmla="*/ 38100 w 39290"/>
                    <a:gd name="connsiteY0" fmla="*/ 0 h 63103"/>
                    <a:gd name="connsiteX1" fmla="*/ 38100 w 39290"/>
                    <a:gd name="connsiteY1" fmla="*/ 0 h 63103"/>
                    <a:gd name="connsiteX2" fmla="*/ 2381 w 39290"/>
                    <a:gd name="connsiteY2" fmla="*/ 9525 h 63103"/>
                    <a:gd name="connsiteX3" fmla="*/ 0 w 39290"/>
                    <a:gd name="connsiteY3" fmla="*/ 16669 h 63103"/>
                    <a:gd name="connsiteX4" fmla="*/ 9525 w 39290"/>
                    <a:gd name="connsiteY4" fmla="*/ 60722 h 63103"/>
                    <a:gd name="connsiteX5" fmla="*/ 13096 w 39290"/>
                    <a:gd name="connsiteY5" fmla="*/ 63103 h 63103"/>
                    <a:gd name="connsiteX6" fmla="*/ 29765 w 39290"/>
                    <a:gd name="connsiteY6" fmla="*/ 55960 h 63103"/>
                    <a:gd name="connsiteX7" fmla="*/ 33337 w 39290"/>
                    <a:gd name="connsiteY7" fmla="*/ 47625 h 63103"/>
                    <a:gd name="connsiteX8" fmla="*/ 38100 w 39290"/>
                    <a:gd name="connsiteY8" fmla="*/ 40481 h 63103"/>
                    <a:gd name="connsiteX9" fmla="*/ 39290 w 39290"/>
                    <a:gd name="connsiteY9" fmla="*/ 36910 h 63103"/>
                    <a:gd name="connsiteX10" fmla="*/ 38100 w 39290"/>
                    <a:gd name="connsiteY10" fmla="*/ 29766 h 63103"/>
                    <a:gd name="connsiteX11" fmla="*/ 36909 w 39290"/>
                    <a:gd name="connsiteY11" fmla="*/ 11906 h 63103"/>
                    <a:gd name="connsiteX12" fmla="*/ 32146 w 39290"/>
                    <a:gd name="connsiteY12" fmla="*/ 10716 h 63103"/>
                    <a:gd name="connsiteX13" fmla="*/ 38100 w 39290"/>
                    <a:gd name="connsiteY13" fmla="*/ 0 h 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 h="63103">
                      <a:moveTo>
                        <a:pt x="38100" y="0"/>
                      </a:moveTo>
                      <a:lnTo>
                        <a:pt x="38100" y="0"/>
                      </a:lnTo>
                      <a:cubicBezTo>
                        <a:pt x="21615" y="19233"/>
                        <a:pt x="42785" y="-1353"/>
                        <a:pt x="2381" y="9525"/>
                      </a:cubicBezTo>
                      <a:cubicBezTo>
                        <a:pt x="-43" y="10178"/>
                        <a:pt x="0" y="16669"/>
                        <a:pt x="0" y="16669"/>
                      </a:cubicBezTo>
                      <a:cubicBezTo>
                        <a:pt x="1976" y="45320"/>
                        <a:pt x="-4308" y="45352"/>
                        <a:pt x="9525" y="60722"/>
                      </a:cubicBezTo>
                      <a:cubicBezTo>
                        <a:pt x="10482" y="61785"/>
                        <a:pt x="11906" y="62309"/>
                        <a:pt x="13096" y="63103"/>
                      </a:cubicBezTo>
                      <a:cubicBezTo>
                        <a:pt x="18652" y="60722"/>
                        <a:pt x="24963" y="59632"/>
                        <a:pt x="29765" y="55960"/>
                      </a:cubicBezTo>
                      <a:cubicBezTo>
                        <a:pt x="32166" y="54124"/>
                        <a:pt x="31904" y="50286"/>
                        <a:pt x="33337" y="47625"/>
                      </a:cubicBezTo>
                      <a:cubicBezTo>
                        <a:pt x="34694" y="45105"/>
                        <a:pt x="36512" y="42862"/>
                        <a:pt x="38100" y="40481"/>
                      </a:cubicBezTo>
                      <a:cubicBezTo>
                        <a:pt x="38497" y="39291"/>
                        <a:pt x="39290" y="38165"/>
                        <a:pt x="39290" y="36910"/>
                      </a:cubicBezTo>
                      <a:cubicBezTo>
                        <a:pt x="39290" y="34496"/>
                        <a:pt x="38329" y="32169"/>
                        <a:pt x="38100" y="29766"/>
                      </a:cubicBezTo>
                      <a:cubicBezTo>
                        <a:pt x="37534" y="23826"/>
                        <a:pt x="38689" y="17601"/>
                        <a:pt x="36909" y="11906"/>
                      </a:cubicBezTo>
                      <a:cubicBezTo>
                        <a:pt x="36421" y="10344"/>
                        <a:pt x="33054" y="12078"/>
                        <a:pt x="32146" y="10716"/>
                      </a:cubicBezTo>
                      <a:cubicBezTo>
                        <a:pt x="31045" y="9065"/>
                        <a:pt x="37108" y="1786"/>
                        <a:pt x="3810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6" name="任意多边形: 形状 1035">
                  <a:extLst>
                    <a:ext uri="{FF2B5EF4-FFF2-40B4-BE49-F238E27FC236}">
                      <a16:creationId xmlns:a16="http://schemas.microsoft.com/office/drawing/2014/main" id="{8EEADD02-3463-7C56-15F0-F34FA9E7A4EC}"/>
                    </a:ext>
                  </a:extLst>
                </p:cNvPr>
                <p:cNvSpPr/>
                <p:nvPr/>
              </p:nvSpPr>
              <p:spPr>
                <a:xfrm>
                  <a:off x="497211" y="1102154"/>
                  <a:ext cx="71634" cy="48858"/>
                </a:xfrm>
                <a:custGeom>
                  <a:avLst/>
                  <a:gdLst>
                    <a:gd name="connsiteX0" fmla="*/ 44084 w 71634"/>
                    <a:gd name="connsiteY0" fmla="*/ 42 h 48858"/>
                    <a:gd name="connsiteX1" fmla="*/ 44084 w 71634"/>
                    <a:gd name="connsiteY1" fmla="*/ 42 h 48858"/>
                    <a:gd name="connsiteX2" fmla="*/ 30987 w 71634"/>
                    <a:gd name="connsiteY2" fmla="*/ 8377 h 48858"/>
                    <a:gd name="connsiteX3" fmla="*/ 21462 w 71634"/>
                    <a:gd name="connsiteY3" fmla="*/ 11948 h 48858"/>
                    <a:gd name="connsiteX4" fmla="*/ 17890 w 71634"/>
                    <a:gd name="connsiteY4" fmla="*/ 15520 h 48858"/>
                    <a:gd name="connsiteX5" fmla="*/ 14318 w 71634"/>
                    <a:gd name="connsiteY5" fmla="*/ 17902 h 48858"/>
                    <a:gd name="connsiteX6" fmla="*/ 16699 w 71634"/>
                    <a:gd name="connsiteY6" fmla="*/ 22664 h 48858"/>
                    <a:gd name="connsiteX7" fmla="*/ 3602 w 71634"/>
                    <a:gd name="connsiteY7" fmla="*/ 30998 h 48858"/>
                    <a:gd name="connsiteX8" fmla="*/ 1221 w 71634"/>
                    <a:gd name="connsiteY8" fmla="*/ 33380 h 48858"/>
                    <a:gd name="connsiteX9" fmla="*/ 2412 w 71634"/>
                    <a:gd name="connsiteY9" fmla="*/ 42905 h 48858"/>
                    <a:gd name="connsiteX10" fmla="*/ 10746 w 71634"/>
                    <a:gd name="connsiteY10" fmla="*/ 46477 h 48858"/>
                    <a:gd name="connsiteX11" fmla="*/ 20271 w 71634"/>
                    <a:gd name="connsiteY11" fmla="*/ 48858 h 48858"/>
                    <a:gd name="connsiteX12" fmla="*/ 35749 w 71634"/>
                    <a:gd name="connsiteY12" fmla="*/ 40523 h 48858"/>
                    <a:gd name="connsiteX13" fmla="*/ 36940 w 71634"/>
                    <a:gd name="connsiteY13" fmla="*/ 35761 h 48858"/>
                    <a:gd name="connsiteX14" fmla="*/ 44084 w 71634"/>
                    <a:gd name="connsiteY14" fmla="*/ 17902 h 48858"/>
                    <a:gd name="connsiteX15" fmla="*/ 59562 w 71634"/>
                    <a:gd name="connsiteY15" fmla="*/ 11948 h 48858"/>
                    <a:gd name="connsiteX16" fmla="*/ 65515 w 71634"/>
                    <a:gd name="connsiteY16" fmla="*/ 10758 h 48858"/>
                    <a:gd name="connsiteX17" fmla="*/ 71468 w 71634"/>
                    <a:gd name="connsiteY17" fmla="*/ 4805 h 48858"/>
                    <a:gd name="connsiteX18" fmla="*/ 65515 w 71634"/>
                    <a:gd name="connsiteY18" fmla="*/ 3614 h 48858"/>
                    <a:gd name="connsiteX19" fmla="*/ 54799 w 71634"/>
                    <a:gd name="connsiteY19" fmla="*/ 7186 h 48858"/>
                    <a:gd name="connsiteX20" fmla="*/ 48846 w 71634"/>
                    <a:gd name="connsiteY20" fmla="*/ 42 h 48858"/>
                    <a:gd name="connsiteX21" fmla="*/ 44084 w 71634"/>
                    <a:gd name="connsiteY21" fmla="*/ 4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34" h="48858">
                      <a:moveTo>
                        <a:pt x="44084" y="42"/>
                      </a:moveTo>
                      <a:lnTo>
                        <a:pt x="44084" y="42"/>
                      </a:lnTo>
                      <a:cubicBezTo>
                        <a:pt x="39718" y="2820"/>
                        <a:pt x="35553" y="5942"/>
                        <a:pt x="30987" y="8377"/>
                      </a:cubicBezTo>
                      <a:cubicBezTo>
                        <a:pt x="21143" y="13627"/>
                        <a:pt x="31331" y="4899"/>
                        <a:pt x="21462" y="11948"/>
                      </a:cubicBezTo>
                      <a:cubicBezTo>
                        <a:pt x="20092" y="12927"/>
                        <a:pt x="19184" y="14442"/>
                        <a:pt x="17890" y="15520"/>
                      </a:cubicBezTo>
                      <a:cubicBezTo>
                        <a:pt x="16791" y="16436"/>
                        <a:pt x="15509" y="17108"/>
                        <a:pt x="14318" y="17902"/>
                      </a:cubicBezTo>
                      <a:cubicBezTo>
                        <a:pt x="15112" y="19489"/>
                        <a:pt x="16448" y="20907"/>
                        <a:pt x="16699" y="22664"/>
                      </a:cubicBezTo>
                      <a:cubicBezTo>
                        <a:pt x="17593" y="28918"/>
                        <a:pt x="4975" y="30449"/>
                        <a:pt x="3602" y="30998"/>
                      </a:cubicBezTo>
                      <a:cubicBezTo>
                        <a:pt x="2808" y="31792"/>
                        <a:pt x="1799" y="32417"/>
                        <a:pt x="1221" y="33380"/>
                      </a:cubicBezTo>
                      <a:cubicBezTo>
                        <a:pt x="-565" y="36358"/>
                        <a:pt x="-574" y="40251"/>
                        <a:pt x="2412" y="42905"/>
                      </a:cubicBezTo>
                      <a:cubicBezTo>
                        <a:pt x="4671" y="44913"/>
                        <a:pt x="7940" y="45355"/>
                        <a:pt x="10746" y="46477"/>
                      </a:cubicBezTo>
                      <a:cubicBezTo>
                        <a:pt x="14402" y="47939"/>
                        <a:pt x="16048" y="48013"/>
                        <a:pt x="20271" y="48858"/>
                      </a:cubicBezTo>
                      <a:cubicBezTo>
                        <a:pt x="25430" y="46080"/>
                        <a:pt x="31141" y="44143"/>
                        <a:pt x="35749" y="40523"/>
                      </a:cubicBezTo>
                      <a:cubicBezTo>
                        <a:pt x="37036" y="39512"/>
                        <a:pt x="36423" y="37313"/>
                        <a:pt x="36940" y="35761"/>
                      </a:cubicBezTo>
                      <a:cubicBezTo>
                        <a:pt x="37187" y="35021"/>
                        <a:pt x="43086" y="19000"/>
                        <a:pt x="44084" y="17902"/>
                      </a:cubicBezTo>
                      <a:cubicBezTo>
                        <a:pt x="48735" y="12786"/>
                        <a:pt x="53622" y="13028"/>
                        <a:pt x="59562" y="11948"/>
                      </a:cubicBezTo>
                      <a:cubicBezTo>
                        <a:pt x="61553" y="11586"/>
                        <a:pt x="63531" y="11155"/>
                        <a:pt x="65515" y="10758"/>
                      </a:cubicBezTo>
                      <a:cubicBezTo>
                        <a:pt x="65780" y="10582"/>
                        <a:pt x="72791" y="6569"/>
                        <a:pt x="71468" y="4805"/>
                      </a:cubicBezTo>
                      <a:cubicBezTo>
                        <a:pt x="70254" y="3186"/>
                        <a:pt x="67499" y="4011"/>
                        <a:pt x="65515" y="3614"/>
                      </a:cubicBezTo>
                      <a:cubicBezTo>
                        <a:pt x="61943" y="4805"/>
                        <a:pt x="56197" y="10682"/>
                        <a:pt x="54799" y="7186"/>
                      </a:cubicBezTo>
                      <a:cubicBezTo>
                        <a:pt x="52305" y="951"/>
                        <a:pt x="54238" y="1390"/>
                        <a:pt x="48846" y="42"/>
                      </a:cubicBezTo>
                      <a:cubicBezTo>
                        <a:pt x="48461" y="-54"/>
                        <a:pt x="44878" y="42"/>
                        <a:pt x="44084" y="4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7" name="任意多边形: 形状 1036">
                  <a:extLst>
                    <a:ext uri="{FF2B5EF4-FFF2-40B4-BE49-F238E27FC236}">
                      <a16:creationId xmlns:a16="http://schemas.microsoft.com/office/drawing/2014/main" id="{14A532DA-936B-4286-8529-AF54905830DC}"/>
                    </a:ext>
                  </a:extLst>
                </p:cNvPr>
                <p:cNvSpPr/>
                <p:nvPr/>
              </p:nvSpPr>
              <p:spPr>
                <a:xfrm rot="935222">
                  <a:off x="570471" y="1047450"/>
                  <a:ext cx="71124" cy="4571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8" name="任意多边形: 形状 1037">
                  <a:extLst>
                    <a:ext uri="{FF2B5EF4-FFF2-40B4-BE49-F238E27FC236}">
                      <a16:creationId xmlns:a16="http://schemas.microsoft.com/office/drawing/2014/main" id="{73315866-9AF3-0C30-2B6D-AE7ABD2DDE6D}"/>
                    </a:ext>
                  </a:extLst>
                </p:cNvPr>
                <p:cNvSpPr/>
                <p:nvPr/>
              </p:nvSpPr>
              <p:spPr>
                <a:xfrm>
                  <a:off x="409182" y="1281283"/>
                  <a:ext cx="45719" cy="45719"/>
                </a:xfrm>
                <a:custGeom>
                  <a:avLst/>
                  <a:gdLst>
                    <a:gd name="connsiteX0" fmla="*/ 44054 w 50024"/>
                    <a:gd name="connsiteY0" fmla="*/ 9598 h 72701"/>
                    <a:gd name="connsiteX1" fmla="*/ 44054 w 50024"/>
                    <a:gd name="connsiteY1" fmla="*/ 9598 h 72701"/>
                    <a:gd name="connsiteX2" fmla="*/ 10716 w 50024"/>
                    <a:gd name="connsiteY2" fmla="*/ 73 h 72701"/>
                    <a:gd name="connsiteX3" fmla="*/ 7144 w 50024"/>
                    <a:gd name="connsiteY3" fmla="*/ 1263 h 72701"/>
                    <a:gd name="connsiteX4" fmla="*/ 2382 w 50024"/>
                    <a:gd name="connsiteY4" fmla="*/ 9598 h 72701"/>
                    <a:gd name="connsiteX5" fmla="*/ 0 w 50024"/>
                    <a:gd name="connsiteY5" fmla="*/ 16742 h 72701"/>
                    <a:gd name="connsiteX6" fmla="*/ 2382 w 50024"/>
                    <a:gd name="connsiteY6" fmla="*/ 31029 h 72701"/>
                    <a:gd name="connsiteX7" fmla="*/ 0 w 50024"/>
                    <a:gd name="connsiteY7" fmla="*/ 52460 h 72701"/>
                    <a:gd name="connsiteX8" fmla="*/ 4763 w 50024"/>
                    <a:gd name="connsiteY8" fmla="*/ 67938 h 72701"/>
                    <a:gd name="connsiteX9" fmla="*/ 21432 w 50024"/>
                    <a:gd name="connsiteY9" fmla="*/ 72701 h 72701"/>
                    <a:gd name="connsiteX10" fmla="*/ 32147 w 50024"/>
                    <a:gd name="connsiteY10" fmla="*/ 71510 h 72701"/>
                    <a:gd name="connsiteX11" fmla="*/ 34529 w 50024"/>
                    <a:gd name="connsiteY11" fmla="*/ 64367 h 72701"/>
                    <a:gd name="connsiteX12" fmla="*/ 38100 w 50024"/>
                    <a:gd name="connsiteY12" fmla="*/ 54842 h 72701"/>
                    <a:gd name="connsiteX13" fmla="*/ 40482 w 50024"/>
                    <a:gd name="connsiteY13" fmla="*/ 42935 h 72701"/>
                    <a:gd name="connsiteX14" fmla="*/ 46435 w 50024"/>
                    <a:gd name="connsiteY14" fmla="*/ 35792 h 72701"/>
                    <a:gd name="connsiteX15" fmla="*/ 50007 w 50024"/>
                    <a:gd name="connsiteY15" fmla="*/ 25076 h 72701"/>
                    <a:gd name="connsiteX16" fmla="*/ 48816 w 50024"/>
                    <a:gd name="connsiteY16" fmla="*/ 17932 h 72701"/>
                    <a:gd name="connsiteX17" fmla="*/ 44054 w 50024"/>
                    <a:gd name="connsiteY17" fmla="*/ 9598 h 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24" h="72701">
                      <a:moveTo>
                        <a:pt x="44054" y="9598"/>
                      </a:moveTo>
                      <a:lnTo>
                        <a:pt x="44054" y="9598"/>
                      </a:lnTo>
                      <a:cubicBezTo>
                        <a:pt x="32941" y="6423"/>
                        <a:pt x="21989" y="2619"/>
                        <a:pt x="10716" y="73"/>
                      </a:cubicBezTo>
                      <a:cubicBezTo>
                        <a:pt x="9492" y="-203"/>
                        <a:pt x="7970" y="318"/>
                        <a:pt x="7144" y="1263"/>
                      </a:cubicBezTo>
                      <a:cubicBezTo>
                        <a:pt x="5037" y="3671"/>
                        <a:pt x="3723" y="6693"/>
                        <a:pt x="2382" y="9598"/>
                      </a:cubicBezTo>
                      <a:cubicBezTo>
                        <a:pt x="1330" y="11877"/>
                        <a:pt x="794" y="14361"/>
                        <a:pt x="0" y="16742"/>
                      </a:cubicBezTo>
                      <a:cubicBezTo>
                        <a:pt x="794" y="21504"/>
                        <a:pt x="2172" y="26205"/>
                        <a:pt x="2382" y="31029"/>
                      </a:cubicBezTo>
                      <a:cubicBezTo>
                        <a:pt x="2575" y="35460"/>
                        <a:pt x="763" y="47123"/>
                        <a:pt x="0" y="52460"/>
                      </a:cubicBezTo>
                      <a:cubicBezTo>
                        <a:pt x="1588" y="57619"/>
                        <a:pt x="1524" y="63620"/>
                        <a:pt x="4763" y="67938"/>
                      </a:cubicBezTo>
                      <a:cubicBezTo>
                        <a:pt x="6867" y="70744"/>
                        <a:pt x="17836" y="72101"/>
                        <a:pt x="21432" y="72701"/>
                      </a:cubicBezTo>
                      <a:cubicBezTo>
                        <a:pt x="25004" y="72304"/>
                        <a:pt x="29115" y="73439"/>
                        <a:pt x="32147" y="71510"/>
                      </a:cubicBezTo>
                      <a:cubicBezTo>
                        <a:pt x="34265" y="70163"/>
                        <a:pt x="33685" y="66731"/>
                        <a:pt x="34529" y="64367"/>
                      </a:cubicBezTo>
                      <a:cubicBezTo>
                        <a:pt x="35669" y="61174"/>
                        <a:pt x="37193" y="58109"/>
                        <a:pt x="38100" y="54842"/>
                      </a:cubicBezTo>
                      <a:cubicBezTo>
                        <a:pt x="39183" y="50942"/>
                        <a:pt x="38860" y="46643"/>
                        <a:pt x="40482" y="42935"/>
                      </a:cubicBezTo>
                      <a:cubicBezTo>
                        <a:pt x="41724" y="40095"/>
                        <a:pt x="44451" y="38173"/>
                        <a:pt x="46435" y="35792"/>
                      </a:cubicBezTo>
                      <a:cubicBezTo>
                        <a:pt x="47190" y="33904"/>
                        <a:pt x="50007" y="27636"/>
                        <a:pt x="50007" y="25076"/>
                      </a:cubicBezTo>
                      <a:cubicBezTo>
                        <a:pt x="50007" y="22662"/>
                        <a:pt x="50265" y="19863"/>
                        <a:pt x="48816" y="17932"/>
                      </a:cubicBezTo>
                      <a:cubicBezTo>
                        <a:pt x="46809" y="15256"/>
                        <a:pt x="44848" y="10987"/>
                        <a:pt x="44054" y="959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任意多边形: 形状 1038">
                  <a:extLst>
                    <a:ext uri="{FF2B5EF4-FFF2-40B4-BE49-F238E27FC236}">
                      <a16:creationId xmlns:a16="http://schemas.microsoft.com/office/drawing/2014/main" id="{FFB2B865-795D-C934-947D-54C88880A187}"/>
                    </a:ext>
                  </a:extLst>
                </p:cNvPr>
                <p:cNvSpPr/>
                <p:nvPr/>
              </p:nvSpPr>
              <p:spPr>
                <a:xfrm>
                  <a:off x="526576" y="1140646"/>
                  <a:ext cx="39290" cy="63103"/>
                </a:xfrm>
                <a:custGeom>
                  <a:avLst/>
                  <a:gdLst>
                    <a:gd name="connsiteX0" fmla="*/ 38100 w 39290"/>
                    <a:gd name="connsiteY0" fmla="*/ 0 h 63103"/>
                    <a:gd name="connsiteX1" fmla="*/ 38100 w 39290"/>
                    <a:gd name="connsiteY1" fmla="*/ 0 h 63103"/>
                    <a:gd name="connsiteX2" fmla="*/ 2381 w 39290"/>
                    <a:gd name="connsiteY2" fmla="*/ 9525 h 63103"/>
                    <a:gd name="connsiteX3" fmla="*/ 0 w 39290"/>
                    <a:gd name="connsiteY3" fmla="*/ 16669 h 63103"/>
                    <a:gd name="connsiteX4" fmla="*/ 9525 w 39290"/>
                    <a:gd name="connsiteY4" fmla="*/ 60722 h 63103"/>
                    <a:gd name="connsiteX5" fmla="*/ 13096 w 39290"/>
                    <a:gd name="connsiteY5" fmla="*/ 63103 h 63103"/>
                    <a:gd name="connsiteX6" fmla="*/ 29765 w 39290"/>
                    <a:gd name="connsiteY6" fmla="*/ 55960 h 63103"/>
                    <a:gd name="connsiteX7" fmla="*/ 33337 w 39290"/>
                    <a:gd name="connsiteY7" fmla="*/ 47625 h 63103"/>
                    <a:gd name="connsiteX8" fmla="*/ 38100 w 39290"/>
                    <a:gd name="connsiteY8" fmla="*/ 40481 h 63103"/>
                    <a:gd name="connsiteX9" fmla="*/ 39290 w 39290"/>
                    <a:gd name="connsiteY9" fmla="*/ 36910 h 63103"/>
                    <a:gd name="connsiteX10" fmla="*/ 38100 w 39290"/>
                    <a:gd name="connsiteY10" fmla="*/ 29766 h 63103"/>
                    <a:gd name="connsiteX11" fmla="*/ 36909 w 39290"/>
                    <a:gd name="connsiteY11" fmla="*/ 11906 h 63103"/>
                    <a:gd name="connsiteX12" fmla="*/ 32146 w 39290"/>
                    <a:gd name="connsiteY12" fmla="*/ 10716 h 63103"/>
                    <a:gd name="connsiteX13" fmla="*/ 38100 w 39290"/>
                    <a:gd name="connsiteY13" fmla="*/ 0 h 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90" h="63103">
                      <a:moveTo>
                        <a:pt x="38100" y="0"/>
                      </a:moveTo>
                      <a:lnTo>
                        <a:pt x="38100" y="0"/>
                      </a:lnTo>
                      <a:cubicBezTo>
                        <a:pt x="21615" y="19233"/>
                        <a:pt x="42785" y="-1353"/>
                        <a:pt x="2381" y="9525"/>
                      </a:cubicBezTo>
                      <a:cubicBezTo>
                        <a:pt x="-43" y="10178"/>
                        <a:pt x="0" y="16669"/>
                        <a:pt x="0" y="16669"/>
                      </a:cubicBezTo>
                      <a:cubicBezTo>
                        <a:pt x="1976" y="45320"/>
                        <a:pt x="-4308" y="45352"/>
                        <a:pt x="9525" y="60722"/>
                      </a:cubicBezTo>
                      <a:cubicBezTo>
                        <a:pt x="10482" y="61785"/>
                        <a:pt x="11906" y="62309"/>
                        <a:pt x="13096" y="63103"/>
                      </a:cubicBezTo>
                      <a:cubicBezTo>
                        <a:pt x="18652" y="60722"/>
                        <a:pt x="24963" y="59632"/>
                        <a:pt x="29765" y="55960"/>
                      </a:cubicBezTo>
                      <a:cubicBezTo>
                        <a:pt x="32166" y="54124"/>
                        <a:pt x="31904" y="50286"/>
                        <a:pt x="33337" y="47625"/>
                      </a:cubicBezTo>
                      <a:cubicBezTo>
                        <a:pt x="34694" y="45105"/>
                        <a:pt x="36512" y="42862"/>
                        <a:pt x="38100" y="40481"/>
                      </a:cubicBezTo>
                      <a:cubicBezTo>
                        <a:pt x="38497" y="39291"/>
                        <a:pt x="39290" y="38165"/>
                        <a:pt x="39290" y="36910"/>
                      </a:cubicBezTo>
                      <a:cubicBezTo>
                        <a:pt x="39290" y="34496"/>
                        <a:pt x="38329" y="32169"/>
                        <a:pt x="38100" y="29766"/>
                      </a:cubicBezTo>
                      <a:cubicBezTo>
                        <a:pt x="37534" y="23826"/>
                        <a:pt x="38689" y="17601"/>
                        <a:pt x="36909" y="11906"/>
                      </a:cubicBezTo>
                      <a:cubicBezTo>
                        <a:pt x="36421" y="10344"/>
                        <a:pt x="33054" y="12078"/>
                        <a:pt x="32146" y="10716"/>
                      </a:cubicBezTo>
                      <a:cubicBezTo>
                        <a:pt x="31045" y="9065"/>
                        <a:pt x="37108" y="1786"/>
                        <a:pt x="3810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0" name="任意多边形: 形状 1039">
                  <a:extLst>
                    <a:ext uri="{FF2B5EF4-FFF2-40B4-BE49-F238E27FC236}">
                      <a16:creationId xmlns:a16="http://schemas.microsoft.com/office/drawing/2014/main" id="{B7A027B5-1D73-4FFC-FF15-0C47A5116235}"/>
                    </a:ext>
                  </a:extLst>
                </p:cNvPr>
                <p:cNvSpPr/>
                <p:nvPr/>
              </p:nvSpPr>
              <p:spPr>
                <a:xfrm>
                  <a:off x="889188" y="1127861"/>
                  <a:ext cx="71634" cy="48858"/>
                </a:xfrm>
                <a:custGeom>
                  <a:avLst/>
                  <a:gdLst>
                    <a:gd name="connsiteX0" fmla="*/ 44084 w 71634"/>
                    <a:gd name="connsiteY0" fmla="*/ 42 h 48858"/>
                    <a:gd name="connsiteX1" fmla="*/ 44084 w 71634"/>
                    <a:gd name="connsiteY1" fmla="*/ 42 h 48858"/>
                    <a:gd name="connsiteX2" fmla="*/ 30987 w 71634"/>
                    <a:gd name="connsiteY2" fmla="*/ 8377 h 48858"/>
                    <a:gd name="connsiteX3" fmla="*/ 21462 w 71634"/>
                    <a:gd name="connsiteY3" fmla="*/ 11948 h 48858"/>
                    <a:gd name="connsiteX4" fmla="*/ 17890 w 71634"/>
                    <a:gd name="connsiteY4" fmla="*/ 15520 h 48858"/>
                    <a:gd name="connsiteX5" fmla="*/ 14318 w 71634"/>
                    <a:gd name="connsiteY5" fmla="*/ 17902 h 48858"/>
                    <a:gd name="connsiteX6" fmla="*/ 16699 w 71634"/>
                    <a:gd name="connsiteY6" fmla="*/ 22664 h 48858"/>
                    <a:gd name="connsiteX7" fmla="*/ 3602 w 71634"/>
                    <a:gd name="connsiteY7" fmla="*/ 30998 h 48858"/>
                    <a:gd name="connsiteX8" fmla="*/ 1221 w 71634"/>
                    <a:gd name="connsiteY8" fmla="*/ 33380 h 48858"/>
                    <a:gd name="connsiteX9" fmla="*/ 2412 w 71634"/>
                    <a:gd name="connsiteY9" fmla="*/ 42905 h 48858"/>
                    <a:gd name="connsiteX10" fmla="*/ 10746 w 71634"/>
                    <a:gd name="connsiteY10" fmla="*/ 46477 h 48858"/>
                    <a:gd name="connsiteX11" fmla="*/ 20271 w 71634"/>
                    <a:gd name="connsiteY11" fmla="*/ 48858 h 48858"/>
                    <a:gd name="connsiteX12" fmla="*/ 35749 w 71634"/>
                    <a:gd name="connsiteY12" fmla="*/ 40523 h 48858"/>
                    <a:gd name="connsiteX13" fmla="*/ 36940 w 71634"/>
                    <a:gd name="connsiteY13" fmla="*/ 35761 h 48858"/>
                    <a:gd name="connsiteX14" fmla="*/ 44084 w 71634"/>
                    <a:gd name="connsiteY14" fmla="*/ 17902 h 48858"/>
                    <a:gd name="connsiteX15" fmla="*/ 59562 w 71634"/>
                    <a:gd name="connsiteY15" fmla="*/ 11948 h 48858"/>
                    <a:gd name="connsiteX16" fmla="*/ 65515 w 71634"/>
                    <a:gd name="connsiteY16" fmla="*/ 10758 h 48858"/>
                    <a:gd name="connsiteX17" fmla="*/ 71468 w 71634"/>
                    <a:gd name="connsiteY17" fmla="*/ 4805 h 48858"/>
                    <a:gd name="connsiteX18" fmla="*/ 65515 w 71634"/>
                    <a:gd name="connsiteY18" fmla="*/ 3614 h 48858"/>
                    <a:gd name="connsiteX19" fmla="*/ 54799 w 71634"/>
                    <a:gd name="connsiteY19" fmla="*/ 7186 h 48858"/>
                    <a:gd name="connsiteX20" fmla="*/ 48846 w 71634"/>
                    <a:gd name="connsiteY20" fmla="*/ 42 h 48858"/>
                    <a:gd name="connsiteX21" fmla="*/ 44084 w 71634"/>
                    <a:gd name="connsiteY21" fmla="*/ 42 h 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34" h="48858">
                      <a:moveTo>
                        <a:pt x="44084" y="42"/>
                      </a:moveTo>
                      <a:lnTo>
                        <a:pt x="44084" y="42"/>
                      </a:lnTo>
                      <a:cubicBezTo>
                        <a:pt x="39718" y="2820"/>
                        <a:pt x="35553" y="5942"/>
                        <a:pt x="30987" y="8377"/>
                      </a:cubicBezTo>
                      <a:cubicBezTo>
                        <a:pt x="21143" y="13627"/>
                        <a:pt x="31331" y="4899"/>
                        <a:pt x="21462" y="11948"/>
                      </a:cubicBezTo>
                      <a:cubicBezTo>
                        <a:pt x="20092" y="12927"/>
                        <a:pt x="19184" y="14442"/>
                        <a:pt x="17890" y="15520"/>
                      </a:cubicBezTo>
                      <a:cubicBezTo>
                        <a:pt x="16791" y="16436"/>
                        <a:pt x="15509" y="17108"/>
                        <a:pt x="14318" y="17902"/>
                      </a:cubicBezTo>
                      <a:cubicBezTo>
                        <a:pt x="15112" y="19489"/>
                        <a:pt x="16448" y="20907"/>
                        <a:pt x="16699" y="22664"/>
                      </a:cubicBezTo>
                      <a:cubicBezTo>
                        <a:pt x="17593" y="28918"/>
                        <a:pt x="4975" y="30449"/>
                        <a:pt x="3602" y="30998"/>
                      </a:cubicBezTo>
                      <a:cubicBezTo>
                        <a:pt x="2808" y="31792"/>
                        <a:pt x="1799" y="32417"/>
                        <a:pt x="1221" y="33380"/>
                      </a:cubicBezTo>
                      <a:cubicBezTo>
                        <a:pt x="-565" y="36358"/>
                        <a:pt x="-574" y="40251"/>
                        <a:pt x="2412" y="42905"/>
                      </a:cubicBezTo>
                      <a:cubicBezTo>
                        <a:pt x="4671" y="44913"/>
                        <a:pt x="7940" y="45355"/>
                        <a:pt x="10746" y="46477"/>
                      </a:cubicBezTo>
                      <a:cubicBezTo>
                        <a:pt x="14402" y="47939"/>
                        <a:pt x="16048" y="48013"/>
                        <a:pt x="20271" y="48858"/>
                      </a:cubicBezTo>
                      <a:cubicBezTo>
                        <a:pt x="25430" y="46080"/>
                        <a:pt x="31141" y="44143"/>
                        <a:pt x="35749" y="40523"/>
                      </a:cubicBezTo>
                      <a:cubicBezTo>
                        <a:pt x="37036" y="39512"/>
                        <a:pt x="36423" y="37313"/>
                        <a:pt x="36940" y="35761"/>
                      </a:cubicBezTo>
                      <a:cubicBezTo>
                        <a:pt x="37187" y="35021"/>
                        <a:pt x="43086" y="19000"/>
                        <a:pt x="44084" y="17902"/>
                      </a:cubicBezTo>
                      <a:cubicBezTo>
                        <a:pt x="48735" y="12786"/>
                        <a:pt x="53622" y="13028"/>
                        <a:pt x="59562" y="11948"/>
                      </a:cubicBezTo>
                      <a:cubicBezTo>
                        <a:pt x="61553" y="11586"/>
                        <a:pt x="63531" y="11155"/>
                        <a:pt x="65515" y="10758"/>
                      </a:cubicBezTo>
                      <a:cubicBezTo>
                        <a:pt x="65780" y="10582"/>
                        <a:pt x="72791" y="6569"/>
                        <a:pt x="71468" y="4805"/>
                      </a:cubicBezTo>
                      <a:cubicBezTo>
                        <a:pt x="70254" y="3186"/>
                        <a:pt x="67499" y="4011"/>
                        <a:pt x="65515" y="3614"/>
                      </a:cubicBezTo>
                      <a:cubicBezTo>
                        <a:pt x="61943" y="4805"/>
                        <a:pt x="56197" y="10682"/>
                        <a:pt x="54799" y="7186"/>
                      </a:cubicBezTo>
                      <a:cubicBezTo>
                        <a:pt x="52305" y="951"/>
                        <a:pt x="54238" y="1390"/>
                        <a:pt x="48846" y="42"/>
                      </a:cubicBezTo>
                      <a:cubicBezTo>
                        <a:pt x="48461" y="-54"/>
                        <a:pt x="44878" y="42"/>
                        <a:pt x="44084" y="4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1" name="任意多边形: 形状 1040">
                  <a:extLst>
                    <a:ext uri="{FF2B5EF4-FFF2-40B4-BE49-F238E27FC236}">
                      <a16:creationId xmlns:a16="http://schemas.microsoft.com/office/drawing/2014/main" id="{28FCD0C5-6C01-2B0C-9FE2-D32A5749CF3D}"/>
                    </a:ext>
                  </a:extLst>
                </p:cNvPr>
                <p:cNvSpPr/>
                <p:nvPr/>
              </p:nvSpPr>
              <p:spPr>
                <a:xfrm>
                  <a:off x="947136" y="1125216"/>
                  <a:ext cx="53613" cy="45719"/>
                </a:xfrm>
                <a:custGeom>
                  <a:avLst/>
                  <a:gdLst>
                    <a:gd name="connsiteX0" fmla="*/ 61003 w 81244"/>
                    <a:gd name="connsiteY0" fmla="*/ 0 h 39299"/>
                    <a:gd name="connsiteX1" fmla="*/ 61003 w 81244"/>
                    <a:gd name="connsiteY1" fmla="*/ 0 h 39299"/>
                    <a:gd name="connsiteX2" fmla="*/ 46716 w 81244"/>
                    <a:gd name="connsiteY2" fmla="*/ 4762 h 39299"/>
                    <a:gd name="connsiteX3" fmla="*/ 28856 w 81244"/>
                    <a:gd name="connsiteY3" fmla="*/ 8334 h 39299"/>
                    <a:gd name="connsiteX4" fmla="*/ 8616 w 81244"/>
                    <a:gd name="connsiteY4" fmla="*/ 14287 h 39299"/>
                    <a:gd name="connsiteX5" fmla="*/ 1472 w 81244"/>
                    <a:gd name="connsiteY5" fmla="*/ 21431 h 39299"/>
                    <a:gd name="connsiteX6" fmla="*/ 281 w 81244"/>
                    <a:gd name="connsiteY6" fmla="*/ 26194 h 39299"/>
                    <a:gd name="connsiteX7" fmla="*/ 7425 w 81244"/>
                    <a:gd name="connsiteY7" fmla="*/ 32147 h 39299"/>
                    <a:gd name="connsiteX8" fmla="*/ 26475 w 81244"/>
                    <a:gd name="connsiteY8" fmla="*/ 36909 h 39299"/>
                    <a:gd name="connsiteX9" fmla="*/ 49097 w 81244"/>
                    <a:gd name="connsiteY9" fmla="*/ 33337 h 39299"/>
                    <a:gd name="connsiteX10" fmla="*/ 57431 w 81244"/>
                    <a:gd name="connsiteY10" fmla="*/ 34528 h 39299"/>
                    <a:gd name="connsiteX11" fmla="*/ 71719 w 81244"/>
                    <a:gd name="connsiteY11" fmla="*/ 36909 h 39299"/>
                    <a:gd name="connsiteX12" fmla="*/ 78863 w 81244"/>
                    <a:gd name="connsiteY12" fmla="*/ 33337 h 39299"/>
                    <a:gd name="connsiteX13" fmla="*/ 81244 w 81244"/>
                    <a:gd name="connsiteY13" fmla="*/ 4762 h 39299"/>
                    <a:gd name="connsiteX14" fmla="*/ 80053 w 81244"/>
                    <a:gd name="connsiteY14" fmla="*/ 1191 h 39299"/>
                    <a:gd name="connsiteX15" fmla="*/ 66956 w 81244"/>
                    <a:gd name="connsiteY15" fmla="*/ 3572 h 39299"/>
                    <a:gd name="connsiteX16" fmla="*/ 61003 w 81244"/>
                    <a:gd name="connsiteY16" fmla="*/ 0 h 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44" h="39299">
                      <a:moveTo>
                        <a:pt x="61003" y="0"/>
                      </a:moveTo>
                      <a:lnTo>
                        <a:pt x="61003" y="0"/>
                      </a:lnTo>
                      <a:cubicBezTo>
                        <a:pt x="56241" y="1587"/>
                        <a:pt x="51575" y="3502"/>
                        <a:pt x="46716" y="4762"/>
                      </a:cubicBezTo>
                      <a:cubicBezTo>
                        <a:pt x="40839" y="6286"/>
                        <a:pt x="34789" y="7044"/>
                        <a:pt x="28856" y="8334"/>
                      </a:cubicBezTo>
                      <a:cubicBezTo>
                        <a:pt x="19394" y="10391"/>
                        <a:pt x="18163" y="11105"/>
                        <a:pt x="8616" y="14287"/>
                      </a:cubicBezTo>
                      <a:cubicBezTo>
                        <a:pt x="6235" y="16668"/>
                        <a:pt x="3403" y="18672"/>
                        <a:pt x="1472" y="21431"/>
                      </a:cubicBezTo>
                      <a:cubicBezTo>
                        <a:pt x="533" y="22772"/>
                        <a:pt x="-514" y="24763"/>
                        <a:pt x="281" y="26194"/>
                      </a:cubicBezTo>
                      <a:cubicBezTo>
                        <a:pt x="1786" y="28904"/>
                        <a:pt x="4785" y="30523"/>
                        <a:pt x="7425" y="32147"/>
                      </a:cubicBezTo>
                      <a:cubicBezTo>
                        <a:pt x="14752" y="36656"/>
                        <a:pt x="17881" y="35955"/>
                        <a:pt x="26475" y="36909"/>
                      </a:cubicBezTo>
                      <a:cubicBezTo>
                        <a:pt x="41664" y="41973"/>
                        <a:pt x="25108" y="38135"/>
                        <a:pt x="49097" y="33337"/>
                      </a:cubicBezTo>
                      <a:cubicBezTo>
                        <a:pt x="51849" y="32787"/>
                        <a:pt x="54653" y="34131"/>
                        <a:pt x="57431" y="34528"/>
                      </a:cubicBezTo>
                      <a:cubicBezTo>
                        <a:pt x="62225" y="36126"/>
                        <a:pt x="66020" y="37669"/>
                        <a:pt x="71719" y="36909"/>
                      </a:cubicBezTo>
                      <a:cubicBezTo>
                        <a:pt x="74358" y="36557"/>
                        <a:pt x="76482" y="34528"/>
                        <a:pt x="78863" y="33337"/>
                      </a:cubicBezTo>
                      <a:cubicBezTo>
                        <a:pt x="80445" y="22255"/>
                        <a:pt x="81244" y="18309"/>
                        <a:pt x="81244" y="4762"/>
                      </a:cubicBezTo>
                      <a:cubicBezTo>
                        <a:pt x="81244" y="3507"/>
                        <a:pt x="80450" y="2381"/>
                        <a:pt x="80053" y="1191"/>
                      </a:cubicBezTo>
                      <a:cubicBezTo>
                        <a:pt x="75687" y="1985"/>
                        <a:pt x="71295" y="2642"/>
                        <a:pt x="66956" y="3572"/>
                      </a:cubicBezTo>
                      <a:cubicBezTo>
                        <a:pt x="65729" y="3835"/>
                        <a:pt x="61995" y="595"/>
                        <a:pt x="61003"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2" name="任意多边形: 形状 1041">
                  <a:extLst>
                    <a:ext uri="{FF2B5EF4-FFF2-40B4-BE49-F238E27FC236}">
                      <a16:creationId xmlns:a16="http://schemas.microsoft.com/office/drawing/2014/main" id="{195C91B4-0C4F-2DB0-3E77-8C934160EE99}"/>
                    </a:ext>
                  </a:extLst>
                </p:cNvPr>
                <p:cNvSpPr/>
                <p:nvPr/>
              </p:nvSpPr>
              <p:spPr>
                <a:xfrm rot="18466162">
                  <a:off x="481580" y="1199133"/>
                  <a:ext cx="54879" cy="31277"/>
                </a:xfrm>
                <a:custGeom>
                  <a:avLst/>
                  <a:gdLst>
                    <a:gd name="connsiteX0" fmla="*/ 0 w 54879"/>
                    <a:gd name="connsiteY0" fmla="*/ 13097 h 31277"/>
                    <a:gd name="connsiteX1" fmla="*/ 0 w 54879"/>
                    <a:gd name="connsiteY1" fmla="*/ 13097 h 31277"/>
                    <a:gd name="connsiteX2" fmla="*/ 29766 w 54879"/>
                    <a:gd name="connsiteY2" fmla="*/ 8334 h 31277"/>
                    <a:gd name="connsiteX3" fmla="*/ 34529 w 54879"/>
                    <a:gd name="connsiteY3" fmla="*/ 5953 h 31277"/>
                    <a:gd name="connsiteX4" fmla="*/ 42863 w 54879"/>
                    <a:gd name="connsiteY4" fmla="*/ 1191 h 31277"/>
                    <a:gd name="connsiteX5" fmla="*/ 48816 w 54879"/>
                    <a:gd name="connsiteY5" fmla="*/ 0 h 31277"/>
                    <a:gd name="connsiteX6" fmla="*/ 53579 w 54879"/>
                    <a:gd name="connsiteY6" fmla="*/ 3572 h 31277"/>
                    <a:gd name="connsiteX7" fmla="*/ 53579 w 54879"/>
                    <a:gd name="connsiteY7" fmla="*/ 21431 h 31277"/>
                    <a:gd name="connsiteX8" fmla="*/ 19050 w 54879"/>
                    <a:gd name="connsiteY8" fmla="*/ 26194 h 31277"/>
                    <a:gd name="connsiteX9" fmla="*/ 15479 w 54879"/>
                    <a:gd name="connsiteY9" fmla="*/ 29766 h 31277"/>
                    <a:gd name="connsiteX10" fmla="*/ 11907 w 54879"/>
                    <a:gd name="connsiteY10" fmla="*/ 30956 h 31277"/>
                    <a:gd name="connsiteX11" fmla="*/ 0 w 54879"/>
                    <a:gd name="connsiteY11" fmla="*/ 13097 h 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79" h="31277">
                      <a:moveTo>
                        <a:pt x="0" y="13097"/>
                      </a:moveTo>
                      <a:lnTo>
                        <a:pt x="0" y="13097"/>
                      </a:lnTo>
                      <a:cubicBezTo>
                        <a:pt x="9922" y="11509"/>
                        <a:pt x="20778" y="12827"/>
                        <a:pt x="29766" y="8334"/>
                      </a:cubicBezTo>
                      <a:cubicBezTo>
                        <a:pt x="31354" y="7540"/>
                        <a:pt x="32971" y="6803"/>
                        <a:pt x="34529" y="5953"/>
                      </a:cubicBezTo>
                      <a:cubicBezTo>
                        <a:pt x="37338" y="4421"/>
                        <a:pt x="39910" y="2422"/>
                        <a:pt x="42863" y="1191"/>
                      </a:cubicBezTo>
                      <a:cubicBezTo>
                        <a:pt x="44731" y="413"/>
                        <a:pt x="46832" y="397"/>
                        <a:pt x="48816" y="0"/>
                      </a:cubicBezTo>
                      <a:cubicBezTo>
                        <a:pt x="50404" y="1191"/>
                        <a:pt x="52615" y="1837"/>
                        <a:pt x="53579" y="3572"/>
                      </a:cubicBezTo>
                      <a:cubicBezTo>
                        <a:pt x="54955" y="6050"/>
                        <a:pt x="55637" y="20539"/>
                        <a:pt x="53579" y="21431"/>
                      </a:cubicBezTo>
                      <a:cubicBezTo>
                        <a:pt x="42918" y="26051"/>
                        <a:pt x="30560" y="24606"/>
                        <a:pt x="19050" y="26194"/>
                      </a:cubicBezTo>
                      <a:cubicBezTo>
                        <a:pt x="17860" y="27385"/>
                        <a:pt x="16880" y="28832"/>
                        <a:pt x="15479" y="29766"/>
                      </a:cubicBezTo>
                      <a:cubicBezTo>
                        <a:pt x="14435" y="30462"/>
                        <a:pt x="12794" y="30069"/>
                        <a:pt x="11907" y="30956"/>
                      </a:cubicBezTo>
                      <a:cubicBezTo>
                        <a:pt x="8992" y="33870"/>
                        <a:pt x="1984" y="16073"/>
                        <a:pt x="0" y="1309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3" name="任意多边形: 形状 1042">
                  <a:extLst>
                    <a:ext uri="{FF2B5EF4-FFF2-40B4-BE49-F238E27FC236}">
                      <a16:creationId xmlns:a16="http://schemas.microsoft.com/office/drawing/2014/main" id="{654C2295-6C69-4046-CF07-94FB38D6576C}"/>
                    </a:ext>
                  </a:extLst>
                </p:cNvPr>
                <p:cNvSpPr/>
                <p:nvPr/>
              </p:nvSpPr>
              <p:spPr>
                <a:xfrm>
                  <a:off x="409566" y="1191091"/>
                  <a:ext cx="42770" cy="57971"/>
                </a:xfrm>
                <a:custGeom>
                  <a:avLst/>
                  <a:gdLst>
                    <a:gd name="connsiteX0" fmla="*/ 1868 w 42770"/>
                    <a:gd name="connsiteY0" fmla="*/ 821 h 57971"/>
                    <a:gd name="connsiteX1" fmla="*/ 1868 w 42770"/>
                    <a:gd name="connsiteY1" fmla="*/ 821 h 57971"/>
                    <a:gd name="connsiteX2" fmla="*/ 14965 w 42770"/>
                    <a:gd name="connsiteY2" fmla="*/ 2012 h 57971"/>
                    <a:gd name="connsiteX3" fmla="*/ 16155 w 42770"/>
                    <a:gd name="connsiteY3" fmla="*/ 30587 h 57971"/>
                    <a:gd name="connsiteX4" fmla="*/ 35205 w 42770"/>
                    <a:gd name="connsiteY4" fmla="*/ 40112 h 57971"/>
                    <a:gd name="connsiteX5" fmla="*/ 38777 w 42770"/>
                    <a:gd name="connsiteY5" fmla="*/ 55590 h 57971"/>
                    <a:gd name="connsiteX6" fmla="*/ 31633 w 42770"/>
                    <a:gd name="connsiteY6" fmla="*/ 57971 h 57971"/>
                    <a:gd name="connsiteX7" fmla="*/ 11393 w 42770"/>
                    <a:gd name="connsiteY7" fmla="*/ 56781 h 57971"/>
                    <a:gd name="connsiteX8" fmla="*/ 9011 w 42770"/>
                    <a:gd name="connsiteY8" fmla="*/ 50827 h 57971"/>
                    <a:gd name="connsiteX9" fmla="*/ 7821 w 42770"/>
                    <a:gd name="connsiteY9" fmla="*/ 40112 h 57971"/>
                    <a:gd name="connsiteX10" fmla="*/ 5440 w 42770"/>
                    <a:gd name="connsiteY10" fmla="*/ 49637 h 57971"/>
                    <a:gd name="connsiteX11" fmla="*/ 677 w 42770"/>
                    <a:gd name="connsiteY11" fmla="*/ 53209 h 57971"/>
                    <a:gd name="connsiteX12" fmla="*/ 1868 w 42770"/>
                    <a:gd name="connsiteY12" fmla="*/ 821 h 5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70" h="57971">
                      <a:moveTo>
                        <a:pt x="1868" y="821"/>
                      </a:moveTo>
                      <a:lnTo>
                        <a:pt x="1868" y="821"/>
                      </a:lnTo>
                      <a:cubicBezTo>
                        <a:pt x="6234" y="1218"/>
                        <a:pt x="13068" y="-1940"/>
                        <a:pt x="14965" y="2012"/>
                      </a:cubicBezTo>
                      <a:cubicBezTo>
                        <a:pt x="19090" y="10607"/>
                        <a:pt x="14588" y="21183"/>
                        <a:pt x="16155" y="30587"/>
                      </a:cubicBezTo>
                      <a:cubicBezTo>
                        <a:pt x="17806" y="40493"/>
                        <a:pt x="28157" y="39329"/>
                        <a:pt x="35205" y="40112"/>
                      </a:cubicBezTo>
                      <a:cubicBezTo>
                        <a:pt x="42586" y="41956"/>
                        <a:pt x="46000" y="41144"/>
                        <a:pt x="38777" y="55590"/>
                      </a:cubicBezTo>
                      <a:cubicBezTo>
                        <a:pt x="37654" y="57835"/>
                        <a:pt x="31633" y="57971"/>
                        <a:pt x="31633" y="57971"/>
                      </a:cubicBezTo>
                      <a:lnTo>
                        <a:pt x="11393" y="56781"/>
                      </a:lnTo>
                      <a:cubicBezTo>
                        <a:pt x="9355" y="56137"/>
                        <a:pt x="9459" y="52917"/>
                        <a:pt x="9011" y="50827"/>
                      </a:cubicBezTo>
                      <a:cubicBezTo>
                        <a:pt x="8258" y="47313"/>
                        <a:pt x="8218" y="43684"/>
                        <a:pt x="7821" y="40112"/>
                      </a:cubicBezTo>
                      <a:cubicBezTo>
                        <a:pt x="7783" y="40301"/>
                        <a:pt x="6402" y="48483"/>
                        <a:pt x="5440" y="49637"/>
                      </a:cubicBezTo>
                      <a:cubicBezTo>
                        <a:pt x="4170" y="51162"/>
                        <a:pt x="1778" y="54860"/>
                        <a:pt x="677" y="53209"/>
                      </a:cubicBezTo>
                      <a:cubicBezTo>
                        <a:pt x="-1304" y="50237"/>
                        <a:pt x="1670" y="9552"/>
                        <a:pt x="1868" y="82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4" name="任意多边形: 形状 1043">
                  <a:extLst>
                    <a:ext uri="{FF2B5EF4-FFF2-40B4-BE49-F238E27FC236}">
                      <a16:creationId xmlns:a16="http://schemas.microsoft.com/office/drawing/2014/main" id="{960C87B3-7541-B6BA-BEF2-2C1852D7D657}"/>
                    </a:ext>
                  </a:extLst>
                </p:cNvPr>
                <p:cNvSpPr/>
                <p:nvPr/>
              </p:nvSpPr>
              <p:spPr>
                <a:xfrm rot="18589928">
                  <a:off x="937521" y="1253877"/>
                  <a:ext cx="58339" cy="46435"/>
                </a:xfrm>
                <a:custGeom>
                  <a:avLst/>
                  <a:gdLst>
                    <a:gd name="connsiteX0" fmla="*/ 10715 w 58340"/>
                    <a:gd name="connsiteY0" fmla="*/ 10716 h 46434"/>
                    <a:gd name="connsiteX1" fmla="*/ 10715 w 58340"/>
                    <a:gd name="connsiteY1" fmla="*/ 10716 h 46434"/>
                    <a:gd name="connsiteX2" fmla="*/ 38100 w 58340"/>
                    <a:gd name="connsiteY2" fmla="*/ 8334 h 46434"/>
                    <a:gd name="connsiteX3" fmla="*/ 42862 w 58340"/>
                    <a:gd name="connsiteY3" fmla="*/ 4763 h 46434"/>
                    <a:gd name="connsiteX4" fmla="*/ 50006 w 58340"/>
                    <a:gd name="connsiteY4" fmla="*/ 0 h 46434"/>
                    <a:gd name="connsiteX5" fmla="*/ 55959 w 58340"/>
                    <a:gd name="connsiteY5" fmla="*/ 2381 h 46434"/>
                    <a:gd name="connsiteX6" fmla="*/ 57150 w 58340"/>
                    <a:gd name="connsiteY6" fmla="*/ 7144 h 46434"/>
                    <a:gd name="connsiteX7" fmla="*/ 58340 w 58340"/>
                    <a:gd name="connsiteY7" fmla="*/ 10716 h 46434"/>
                    <a:gd name="connsiteX8" fmla="*/ 57150 w 58340"/>
                    <a:gd name="connsiteY8" fmla="*/ 33338 h 46434"/>
                    <a:gd name="connsiteX9" fmla="*/ 55959 w 58340"/>
                    <a:gd name="connsiteY9" fmla="*/ 39291 h 46434"/>
                    <a:gd name="connsiteX10" fmla="*/ 52387 w 58340"/>
                    <a:gd name="connsiteY10" fmla="*/ 42863 h 46434"/>
                    <a:gd name="connsiteX11" fmla="*/ 44053 w 58340"/>
                    <a:gd name="connsiteY11" fmla="*/ 46434 h 46434"/>
                    <a:gd name="connsiteX12" fmla="*/ 3572 w 58340"/>
                    <a:gd name="connsiteY12" fmla="*/ 45244 h 46434"/>
                    <a:gd name="connsiteX13" fmla="*/ 1190 w 58340"/>
                    <a:gd name="connsiteY13" fmla="*/ 42863 h 46434"/>
                    <a:gd name="connsiteX14" fmla="*/ 0 w 58340"/>
                    <a:gd name="connsiteY14" fmla="*/ 36909 h 46434"/>
                    <a:gd name="connsiteX15" fmla="*/ 8334 w 58340"/>
                    <a:gd name="connsiteY15" fmla="*/ 17859 h 46434"/>
                    <a:gd name="connsiteX16" fmla="*/ 11906 w 58340"/>
                    <a:gd name="connsiteY16" fmla="*/ 16669 h 46434"/>
                    <a:gd name="connsiteX17" fmla="*/ 16668 w 58340"/>
                    <a:gd name="connsiteY17" fmla="*/ 13097 h 46434"/>
                    <a:gd name="connsiteX18" fmla="*/ 20240 w 58340"/>
                    <a:gd name="connsiteY18" fmla="*/ 10716 h 46434"/>
                    <a:gd name="connsiteX19" fmla="*/ 10715 w 58340"/>
                    <a:gd name="connsiteY19" fmla="*/ 10716 h 4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340" h="46434">
                      <a:moveTo>
                        <a:pt x="10715" y="10716"/>
                      </a:moveTo>
                      <a:lnTo>
                        <a:pt x="10715" y="10716"/>
                      </a:lnTo>
                      <a:cubicBezTo>
                        <a:pt x="19843" y="9922"/>
                        <a:pt x="30769" y="13831"/>
                        <a:pt x="38100" y="8334"/>
                      </a:cubicBezTo>
                      <a:cubicBezTo>
                        <a:pt x="39687" y="7144"/>
                        <a:pt x="41237" y="5901"/>
                        <a:pt x="42862" y="4763"/>
                      </a:cubicBezTo>
                      <a:cubicBezTo>
                        <a:pt x="45207" y="3122"/>
                        <a:pt x="50006" y="0"/>
                        <a:pt x="50006" y="0"/>
                      </a:cubicBezTo>
                      <a:cubicBezTo>
                        <a:pt x="51990" y="794"/>
                        <a:pt x="54448" y="870"/>
                        <a:pt x="55959" y="2381"/>
                      </a:cubicBezTo>
                      <a:cubicBezTo>
                        <a:pt x="57116" y="3538"/>
                        <a:pt x="56700" y="5570"/>
                        <a:pt x="57150" y="7144"/>
                      </a:cubicBezTo>
                      <a:cubicBezTo>
                        <a:pt x="57495" y="8351"/>
                        <a:pt x="57943" y="9525"/>
                        <a:pt x="58340" y="10716"/>
                      </a:cubicBezTo>
                      <a:cubicBezTo>
                        <a:pt x="57943" y="18257"/>
                        <a:pt x="57777" y="25813"/>
                        <a:pt x="57150" y="33338"/>
                      </a:cubicBezTo>
                      <a:cubicBezTo>
                        <a:pt x="56982" y="35355"/>
                        <a:pt x="56864" y="37481"/>
                        <a:pt x="55959" y="39291"/>
                      </a:cubicBezTo>
                      <a:cubicBezTo>
                        <a:pt x="55206" y="40797"/>
                        <a:pt x="53757" y="41884"/>
                        <a:pt x="52387" y="42863"/>
                      </a:cubicBezTo>
                      <a:cubicBezTo>
                        <a:pt x="49811" y="44703"/>
                        <a:pt x="46969" y="45463"/>
                        <a:pt x="44053" y="46434"/>
                      </a:cubicBezTo>
                      <a:cubicBezTo>
                        <a:pt x="30559" y="46037"/>
                        <a:pt x="17025" y="46365"/>
                        <a:pt x="3572" y="45244"/>
                      </a:cubicBezTo>
                      <a:cubicBezTo>
                        <a:pt x="2453" y="45151"/>
                        <a:pt x="1632" y="43895"/>
                        <a:pt x="1190" y="42863"/>
                      </a:cubicBezTo>
                      <a:cubicBezTo>
                        <a:pt x="393" y="41003"/>
                        <a:pt x="397" y="38894"/>
                        <a:pt x="0" y="36909"/>
                      </a:cubicBezTo>
                      <a:cubicBezTo>
                        <a:pt x="2197" y="23726"/>
                        <a:pt x="-1072" y="23738"/>
                        <a:pt x="8334" y="17859"/>
                      </a:cubicBezTo>
                      <a:cubicBezTo>
                        <a:pt x="9398" y="17194"/>
                        <a:pt x="10715" y="17066"/>
                        <a:pt x="11906" y="16669"/>
                      </a:cubicBezTo>
                      <a:cubicBezTo>
                        <a:pt x="13493" y="15478"/>
                        <a:pt x="15053" y="14250"/>
                        <a:pt x="16668" y="13097"/>
                      </a:cubicBezTo>
                      <a:cubicBezTo>
                        <a:pt x="17832" y="12265"/>
                        <a:pt x="20880" y="11996"/>
                        <a:pt x="20240" y="10716"/>
                      </a:cubicBezTo>
                      <a:cubicBezTo>
                        <a:pt x="19530" y="9296"/>
                        <a:pt x="12302" y="10716"/>
                        <a:pt x="10715"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5" name="任意多边形: 形状 1044">
                  <a:extLst>
                    <a:ext uri="{FF2B5EF4-FFF2-40B4-BE49-F238E27FC236}">
                      <a16:creationId xmlns:a16="http://schemas.microsoft.com/office/drawing/2014/main" id="{2A0A9043-6F29-1C91-449D-FDE63BCDDB39}"/>
                    </a:ext>
                  </a:extLst>
                </p:cNvPr>
                <p:cNvSpPr/>
                <p:nvPr/>
              </p:nvSpPr>
              <p:spPr>
                <a:xfrm>
                  <a:off x="435255" y="1200103"/>
                  <a:ext cx="61196" cy="33338"/>
                </a:xfrm>
                <a:custGeom>
                  <a:avLst/>
                  <a:gdLst>
                    <a:gd name="connsiteX0" fmla="*/ 31599 w 61196"/>
                    <a:gd name="connsiteY0" fmla="*/ 10716 h 33338"/>
                    <a:gd name="connsiteX1" fmla="*/ 31599 w 61196"/>
                    <a:gd name="connsiteY1" fmla="*/ 10716 h 33338"/>
                    <a:gd name="connsiteX2" fmla="*/ 23265 w 61196"/>
                    <a:gd name="connsiteY2" fmla="*/ 17859 h 33338"/>
                    <a:gd name="connsiteX3" fmla="*/ 7787 w 61196"/>
                    <a:gd name="connsiteY3" fmla="*/ 13097 h 33338"/>
                    <a:gd name="connsiteX4" fmla="*/ 3024 w 61196"/>
                    <a:gd name="connsiteY4" fmla="*/ 21431 h 33338"/>
                    <a:gd name="connsiteX5" fmla="*/ 10168 w 61196"/>
                    <a:gd name="connsiteY5" fmla="*/ 22622 h 33338"/>
                    <a:gd name="connsiteX6" fmla="*/ 13740 w 61196"/>
                    <a:gd name="connsiteY6" fmla="*/ 23813 h 33338"/>
                    <a:gd name="connsiteX7" fmla="*/ 17312 w 61196"/>
                    <a:gd name="connsiteY7" fmla="*/ 30956 h 33338"/>
                    <a:gd name="connsiteX8" fmla="*/ 29218 w 61196"/>
                    <a:gd name="connsiteY8" fmla="*/ 33338 h 33338"/>
                    <a:gd name="connsiteX9" fmla="*/ 38743 w 61196"/>
                    <a:gd name="connsiteY9" fmla="*/ 32147 h 33338"/>
                    <a:gd name="connsiteX10" fmla="*/ 41124 w 61196"/>
                    <a:gd name="connsiteY10" fmla="*/ 28575 h 33338"/>
                    <a:gd name="connsiteX11" fmla="*/ 44696 w 61196"/>
                    <a:gd name="connsiteY11" fmla="*/ 23813 h 33338"/>
                    <a:gd name="connsiteX12" fmla="*/ 49458 w 61196"/>
                    <a:gd name="connsiteY12" fmla="*/ 21431 h 33338"/>
                    <a:gd name="connsiteX13" fmla="*/ 55412 w 61196"/>
                    <a:gd name="connsiteY13" fmla="*/ 17859 h 33338"/>
                    <a:gd name="connsiteX14" fmla="*/ 58983 w 61196"/>
                    <a:gd name="connsiteY14" fmla="*/ 2381 h 33338"/>
                    <a:gd name="connsiteX15" fmla="*/ 48268 w 61196"/>
                    <a:gd name="connsiteY15" fmla="*/ 1191 h 33338"/>
                    <a:gd name="connsiteX16" fmla="*/ 41124 w 61196"/>
                    <a:gd name="connsiteY16" fmla="*/ 0 h 33338"/>
                    <a:gd name="connsiteX17" fmla="*/ 31599 w 61196"/>
                    <a:gd name="connsiteY17" fmla="*/ 10716 h 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6" h="33338">
                      <a:moveTo>
                        <a:pt x="31599" y="10716"/>
                      </a:moveTo>
                      <a:lnTo>
                        <a:pt x="31599" y="10716"/>
                      </a:lnTo>
                      <a:cubicBezTo>
                        <a:pt x="28821" y="13097"/>
                        <a:pt x="26757" y="16768"/>
                        <a:pt x="23265" y="17859"/>
                      </a:cubicBezTo>
                      <a:cubicBezTo>
                        <a:pt x="15634" y="20244"/>
                        <a:pt x="12632" y="16731"/>
                        <a:pt x="7787" y="13097"/>
                      </a:cubicBezTo>
                      <a:cubicBezTo>
                        <a:pt x="4788" y="13697"/>
                        <a:pt x="-4847" y="13561"/>
                        <a:pt x="3024" y="21431"/>
                      </a:cubicBezTo>
                      <a:cubicBezTo>
                        <a:pt x="4731" y="23138"/>
                        <a:pt x="7811" y="22098"/>
                        <a:pt x="10168" y="22622"/>
                      </a:cubicBezTo>
                      <a:cubicBezTo>
                        <a:pt x="11393" y="22894"/>
                        <a:pt x="12549" y="23416"/>
                        <a:pt x="13740" y="23813"/>
                      </a:cubicBezTo>
                      <a:cubicBezTo>
                        <a:pt x="14252" y="25348"/>
                        <a:pt x="15524" y="30211"/>
                        <a:pt x="17312" y="30956"/>
                      </a:cubicBezTo>
                      <a:cubicBezTo>
                        <a:pt x="21048" y="32513"/>
                        <a:pt x="29218" y="33338"/>
                        <a:pt x="29218" y="33338"/>
                      </a:cubicBezTo>
                      <a:cubicBezTo>
                        <a:pt x="32393" y="32941"/>
                        <a:pt x="35772" y="33335"/>
                        <a:pt x="38743" y="32147"/>
                      </a:cubicBezTo>
                      <a:cubicBezTo>
                        <a:pt x="40072" y="31616"/>
                        <a:pt x="40292" y="29739"/>
                        <a:pt x="41124" y="28575"/>
                      </a:cubicBezTo>
                      <a:cubicBezTo>
                        <a:pt x="42277" y="26960"/>
                        <a:pt x="43189" y="25104"/>
                        <a:pt x="44696" y="23813"/>
                      </a:cubicBezTo>
                      <a:cubicBezTo>
                        <a:pt x="46044" y="22658"/>
                        <a:pt x="47907" y="22293"/>
                        <a:pt x="49458" y="21431"/>
                      </a:cubicBezTo>
                      <a:cubicBezTo>
                        <a:pt x="51481" y="20307"/>
                        <a:pt x="53427" y="19050"/>
                        <a:pt x="55412" y="17859"/>
                      </a:cubicBezTo>
                      <a:cubicBezTo>
                        <a:pt x="57346" y="14958"/>
                        <a:pt x="64879" y="7098"/>
                        <a:pt x="58983" y="2381"/>
                      </a:cubicBezTo>
                      <a:cubicBezTo>
                        <a:pt x="56177" y="136"/>
                        <a:pt x="51830" y="1666"/>
                        <a:pt x="48268" y="1191"/>
                      </a:cubicBezTo>
                      <a:cubicBezTo>
                        <a:pt x="45875" y="872"/>
                        <a:pt x="43505" y="397"/>
                        <a:pt x="41124" y="0"/>
                      </a:cubicBezTo>
                      <a:cubicBezTo>
                        <a:pt x="27696" y="2984"/>
                        <a:pt x="33186" y="8930"/>
                        <a:pt x="31599" y="1071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6" name="任意多边形: 形状 1045">
                  <a:extLst>
                    <a:ext uri="{FF2B5EF4-FFF2-40B4-BE49-F238E27FC236}">
                      <a16:creationId xmlns:a16="http://schemas.microsoft.com/office/drawing/2014/main" id="{630CE147-A60F-D10D-6F89-75DB99C5B89D}"/>
                    </a:ext>
                  </a:extLst>
                </p:cNvPr>
                <p:cNvSpPr/>
                <p:nvPr/>
              </p:nvSpPr>
              <p:spPr>
                <a:xfrm>
                  <a:off x="890588" y="1242696"/>
                  <a:ext cx="66192" cy="87499"/>
                </a:xfrm>
                <a:custGeom>
                  <a:avLst/>
                  <a:gdLst>
                    <a:gd name="connsiteX0" fmla="*/ 0 w 66192"/>
                    <a:gd name="connsiteY0" fmla="*/ 50323 h 87499"/>
                    <a:gd name="connsiteX1" fmla="*/ 0 w 66192"/>
                    <a:gd name="connsiteY1" fmla="*/ 50323 h 87499"/>
                    <a:gd name="connsiteX2" fmla="*/ 9525 w 66192"/>
                    <a:gd name="connsiteY2" fmla="*/ 56276 h 87499"/>
                    <a:gd name="connsiteX3" fmla="*/ 17859 w 66192"/>
                    <a:gd name="connsiteY3" fmla="*/ 57467 h 87499"/>
                    <a:gd name="connsiteX4" fmla="*/ 23812 w 66192"/>
                    <a:gd name="connsiteY4" fmla="*/ 68182 h 87499"/>
                    <a:gd name="connsiteX5" fmla="*/ 30956 w 66192"/>
                    <a:gd name="connsiteY5" fmla="*/ 76517 h 87499"/>
                    <a:gd name="connsiteX6" fmla="*/ 33337 w 66192"/>
                    <a:gd name="connsiteY6" fmla="*/ 81279 h 87499"/>
                    <a:gd name="connsiteX7" fmla="*/ 38100 w 66192"/>
                    <a:gd name="connsiteY7" fmla="*/ 82470 h 87499"/>
                    <a:gd name="connsiteX8" fmla="*/ 39290 w 66192"/>
                    <a:gd name="connsiteY8" fmla="*/ 87232 h 87499"/>
                    <a:gd name="connsiteX9" fmla="*/ 54768 w 66192"/>
                    <a:gd name="connsiteY9" fmla="*/ 84851 h 87499"/>
                    <a:gd name="connsiteX10" fmla="*/ 48815 w 66192"/>
                    <a:gd name="connsiteY10" fmla="*/ 82470 h 87499"/>
                    <a:gd name="connsiteX11" fmla="*/ 45243 w 66192"/>
                    <a:gd name="connsiteY11" fmla="*/ 76517 h 87499"/>
                    <a:gd name="connsiteX12" fmla="*/ 42862 w 66192"/>
                    <a:gd name="connsiteY12" fmla="*/ 74135 h 87499"/>
                    <a:gd name="connsiteX13" fmla="*/ 50006 w 66192"/>
                    <a:gd name="connsiteY13" fmla="*/ 53895 h 87499"/>
                    <a:gd name="connsiteX14" fmla="*/ 55959 w 66192"/>
                    <a:gd name="connsiteY14" fmla="*/ 52704 h 87499"/>
                    <a:gd name="connsiteX15" fmla="*/ 60721 w 66192"/>
                    <a:gd name="connsiteY15" fmla="*/ 49132 h 87499"/>
                    <a:gd name="connsiteX16" fmla="*/ 57150 w 66192"/>
                    <a:gd name="connsiteY16" fmla="*/ 41988 h 87499"/>
                    <a:gd name="connsiteX17" fmla="*/ 38100 w 66192"/>
                    <a:gd name="connsiteY17" fmla="*/ 38417 h 87499"/>
                    <a:gd name="connsiteX18" fmla="*/ 39290 w 66192"/>
                    <a:gd name="connsiteY18" fmla="*/ 27701 h 87499"/>
                    <a:gd name="connsiteX19" fmla="*/ 42862 w 66192"/>
                    <a:gd name="connsiteY19" fmla="*/ 25320 h 87499"/>
                    <a:gd name="connsiteX20" fmla="*/ 47625 w 66192"/>
                    <a:gd name="connsiteY20" fmla="*/ 19367 h 87499"/>
                    <a:gd name="connsiteX21" fmla="*/ 59531 w 66192"/>
                    <a:gd name="connsiteY21" fmla="*/ 14604 h 87499"/>
                    <a:gd name="connsiteX22" fmla="*/ 64293 w 66192"/>
                    <a:gd name="connsiteY22" fmla="*/ 6270 h 87499"/>
                    <a:gd name="connsiteX23" fmla="*/ 65484 w 66192"/>
                    <a:gd name="connsiteY23" fmla="*/ 317 h 87499"/>
                    <a:gd name="connsiteX24" fmla="*/ 48815 w 66192"/>
                    <a:gd name="connsiteY24" fmla="*/ 2698 h 87499"/>
                    <a:gd name="connsiteX25" fmla="*/ 42862 w 66192"/>
                    <a:gd name="connsiteY25" fmla="*/ 6270 h 87499"/>
                    <a:gd name="connsiteX26" fmla="*/ 35718 w 66192"/>
                    <a:gd name="connsiteY26" fmla="*/ 14604 h 87499"/>
                    <a:gd name="connsiteX27" fmla="*/ 32146 w 66192"/>
                    <a:gd name="connsiteY27" fmla="*/ 19367 h 87499"/>
                    <a:gd name="connsiteX28" fmla="*/ 30956 w 66192"/>
                    <a:gd name="connsiteY28" fmla="*/ 24129 h 87499"/>
                    <a:gd name="connsiteX29" fmla="*/ 27384 w 66192"/>
                    <a:gd name="connsiteY29" fmla="*/ 28892 h 87499"/>
                    <a:gd name="connsiteX30" fmla="*/ 25003 w 66192"/>
                    <a:gd name="connsiteY30" fmla="*/ 32463 h 87499"/>
                    <a:gd name="connsiteX31" fmla="*/ 21431 w 66192"/>
                    <a:gd name="connsiteY31" fmla="*/ 34845 h 87499"/>
                    <a:gd name="connsiteX32" fmla="*/ 16668 w 66192"/>
                    <a:gd name="connsiteY32" fmla="*/ 37226 h 87499"/>
                    <a:gd name="connsiteX33" fmla="*/ 11906 w 66192"/>
                    <a:gd name="connsiteY33" fmla="*/ 38417 h 87499"/>
                    <a:gd name="connsiteX34" fmla="*/ 8334 w 66192"/>
                    <a:gd name="connsiteY34" fmla="*/ 39607 h 87499"/>
                    <a:gd name="connsiteX35" fmla="*/ 7143 w 66192"/>
                    <a:gd name="connsiteY35" fmla="*/ 43179 h 87499"/>
                    <a:gd name="connsiteX36" fmla="*/ 0 w 66192"/>
                    <a:gd name="connsiteY36" fmla="*/ 50323 h 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92" h="87499">
                      <a:moveTo>
                        <a:pt x="0" y="50323"/>
                      </a:moveTo>
                      <a:lnTo>
                        <a:pt x="0" y="50323"/>
                      </a:lnTo>
                      <a:cubicBezTo>
                        <a:pt x="3175" y="52307"/>
                        <a:pt x="6049" y="54885"/>
                        <a:pt x="9525" y="56276"/>
                      </a:cubicBezTo>
                      <a:cubicBezTo>
                        <a:pt x="12130" y="57318"/>
                        <a:pt x="15492" y="55960"/>
                        <a:pt x="17859" y="57467"/>
                      </a:cubicBezTo>
                      <a:cubicBezTo>
                        <a:pt x="24445" y="61658"/>
                        <a:pt x="21221" y="63648"/>
                        <a:pt x="23812" y="68182"/>
                      </a:cubicBezTo>
                      <a:cubicBezTo>
                        <a:pt x="29642" y="78384"/>
                        <a:pt x="24922" y="68070"/>
                        <a:pt x="30956" y="76517"/>
                      </a:cubicBezTo>
                      <a:cubicBezTo>
                        <a:pt x="31988" y="77961"/>
                        <a:pt x="31974" y="80143"/>
                        <a:pt x="33337" y="81279"/>
                      </a:cubicBezTo>
                      <a:cubicBezTo>
                        <a:pt x="34594" y="82327"/>
                        <a:pt x="36512" y="82073"/>
                        <a:pt x="38100" y="82470"/>
                      </a:cubicBezTo>
                      <a:cubicBezTo>
                        <a:pt x="38497" y="84057"/>
                        <a:pt x="37670" y="87001"/>
                        <a:pt x="39290" y="87232"/>
                      </a:cubicBezTo>
                      <a:cubicBezTo>
                        <a:pt x="44458" y="87970"/>
                        <a:pt x="50099" y="87185"/>
                        <a:pt x="54768" y="84851"/>
                      </a:cubicBezTo>
                      <a:cubicBezTo>
                        <a:pt x="56680" y="83895"/>
                        <a:pt x="50799" y="83264"/>
                        <a:pt x="48815" y="82470"/>
                      </a:cubicBezTo>
                      <a:cubicBezTo>
                        <a:pt x="42781" y="76434"/>
                        <a:pt x="49880" y="84245"/>
                        <a:pt x="45243" y="76517"/>
                      </a:cubicBezTo>
                      <a:cubicBezTo>
                        <a:pt x="44665" y="75554"/>
                        <a:pt x="43656" y="74929"/>
                        <a:pt x="42862" y="74135"/>
                      </a:cubicBezTo>
                      <a:cubicBezTo>
                        <a:pt x="44681" y="60494"/>
                        <a:pt x="40107" y="57195"/>
                        <a:pt x="50006" y="53895"/>
                      </a:cubicBezTo>
                      <a:cubicBezTo>
                        <a:pt x="51926" y="53255"/>
                        <a:pt x="53975" y="53101"/>
                        <a:pt x="55959" y="52704"/>
                      </a:cubicBezTo>
                      <a:cubicBezTo>
                        <a:pt x="57546" y="51513"/>
                        <a:pt x="60502" y="51104"/>
                        <a:pt x="60721" y="49132"/>
                      </a:cubicBezTo>
                      <a:cubicBezTo>
                        <a:pt x="61015" y="46486"/>
                        <a:pt x="58903" y="43992"/>
                        <a:pt x="57150" y="41988"/>
                      </a:cubicBezTo>
                      <a:cubicBezTo>
                        <a:pt x="53597" y="37927"/>
                        <a:pt x="39390" y="38524"/>
                        <a:pt x="38100" y="38417"/>
                      </a:cubicBezTo>
                      <a:cubicBezTo>
                        <a:pt x="38497" y="34845"/>
                        <a:pt x="38062" y="31079"/>
                        <a:pt x="39290" y="27701"/>
                      </a:cubicBezTo>
                      <a:cubicBezTo>
                        <a:pt x="39779" y="26356"/>
                        <a:pt x="41850" y="26332"/>
                        <a:pt x="42862" y="25320"/>
                      </a:cubicBezTo>
                      <a:cubicBezTo>
                        <a:pt x="46053" y="22129"/>
                        <a:pt x="44084" y="21728"/>
                        <a:pt x="47625" y="19367"/>
                      </a:cubicBezTo>
                      <a:cubicBezTo>
                        <a:pt x="51133" y="17028"/>
                        <a:pt x="55652" y="15897"/>
                        <a:pt x="59531" y="14604"/>
                      </a:cubicBezTo>
                      <a:cubicBezTo>
                        <a:pt x="64026" y="10109"/>
                        <a:pt x="62922" y="12438"/>
                        <a:pt x="64293" y="6270"/>
                      </a:cubicBezTo>
                      <a:cubicBezTo>
                        <a:pt x="64732" y="4295"/>
                        <a:pt x="67456" y="772"/>
                        <a:pt x="65484" y="317"/>
                      </a:cubicBezTo>
                      <a:cubicBezTo>
                        <a:pt x="60015" y="-945"/>
                        <a:pt x="54371" y="1904"/>
                        <a:pt x="48815" y="2698"/>
                      </a:cubicBezTo>
                      <a:cubicBezTo>
                        <a:pt x="46831" y="3889"/>
                        <a:pt x="44498" y="4634"/>
                        <a:pt x="42862" y="6270"/>
                      </a:cubicBezTo>
                      <a:cubicBezTo>
                        <a:pt x="29941" y="19191"/>
                        <a:pt x="46541" y="7389"/>
                        <a:pt x="35718" y="14604"/>
                      </a:cubicBezTo>
                      <a:cubicBezTo>
                        <a:pt x="34527" y="16192"/>
                        <a:pt x="33033" y="17592"/>
                        <a:pt x="32146" y="19367"/>
                      </a:cubicBezTo>
                      <a:cubicBezTo>
                        <a:pt x="31414" y="20830"/>
                        <a:pt x="31688" y="22666"/>
                        <a:pt x="30956" y="24129"/>
                      </a:cubicBezTo>
                      <a:cubicBezTo>
                        <a:pt x="30069" y="25904"/>
                        <a:pt x="28538" y="27277"/>
                        <a:pt x="27384" y="28892"/>
                      </a:cubicBezTo>
                      <a:cubicBezTo>
                        <a:pt x="26552" y="30056"/>
                        <a:pt x="26015" y="31451"/>
                        <a:pt x="25003" y="32463"/>
                      </a:cubicBezTo>
                      <a:cubicBezTo>
                        <a:pt x="23991" y="33475"/>
                        <a:pt x="22674" y="34135"/>
                        <a:pt x="21431" y="34845"/>
                      </a:cubicBezTo>
                      <a:cubicBezTo>
                        <a:pt x="19890" y="35726"/>
                        <a:pt x="18330" y="36603"/>
                        <a:pt x="16668" y="37226"/>
                      </a:cubicBezTo>
                      <a:cubicBezTo>
                        <a:pt x="15136" y="37801"/>
                        <a:pt x="13479" y="37968"/>
                        <a:pt x="11906" y="38417"/>
                      </a:cubicBezTo>
                      <a:cubicBezTo>
                        <a:pt x="10699" y="38762"/>
                        <a:pt x="9525" y="39210"/>
                        <a:pt x="8334" y="39607"/>
                      </a:cubicBezTo>
                      <a:cubicBezTo>
                        <a:pt x="7937" y="40798"/>
                        <a:pt x="7927" y="42199"/>
                        <a:pt x="7143" y="43179"/>
                      </a:cubicBezTo>
                      <a:cubicBezTo>
                        <a:pt x="6186" y="44375"/>
                        <a:pt x="1190" y="49132"/>
                        <a:pt x="0" y="50323"/>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任意多边形: 形状 1046">
                  <a:extLst>
                    <a:ext uri="{FF2B5EF4-FFF2-40B4-BE49-F238E27FC236}">
                      <a16:creationId xmlns:a16="http://schemas.microsoft.com/office/drawing/2014/main" id="{BD0ECDEA-440E-4DBB-782A-F5B2B1CAEE59}"/>
                    </a:ext>
                  </a:extLst>
                </p:cNvPr>
                <p:cNvSpPr/>
                <p:nvPr/>
              </p:nvSpPr>
              <p:spPr>
                <a:xfrm>
                  <a:off x="408180" y="1251081"/>
                  <a:ext cx="61808" cy="37175"/>
                </a:xfrm>
                <a:custGeom>
                  <a:avLst/>
                  <a:gdLst>
                    <a:gd name="connsiteX0" fmla="*/ 8540 w 61808"/>
                    <a:gd name="connsiteY0" fmla="*/ 5028 h 37175"/>
                    <a:gd name="connsiteX1" fmla="*/ 8540 w 61808"/>
                    <a:gd name="connsiteY1" fmla="*/ 5028 h 37175"/>
                    <a:gd name="connsiteX2" fmla="*/ 24018 w 61808"/>
                    <a:gd name="connsiteY2" fmla="*/ 3838 h 37175"/>
                    <a:gd name="connsiteX3" fmla="*/ 27590 w 61808"/>
                    <a:gd name="connsiteY3" fmla="*/ 2647 h 37175"/>
                    <a:gd name="connsiteX4" fmla="*/ 54974 w 61808"/>
                    <a:gd name="connsiteY4" fmla="*/ 266 h 37175"/>
                    <a:gd name="connsiteX5" fmla="*/ 57356 w 61808"/>
                    <a:gd name="connsiteY5" fmla="*/ 33603 h 37175"/>
                    <a:gd name="connsiteX6" fmla="*/ 49021 w 61808"/>
                    <a:gd name="connsiteY6" fmla="*/ 37175 h 37175"/>
                    <a:gd name="connsiteX7" fmla="*/ 39496 w 61808"/>
                    <a:gd name="connsiteY7" fmla="*/ 35985 h 37175"/>
                    <a:gd name="connsiteX8" fmla="*/ 33543 w 61808"/>
                    <a:gd name="connsiteY8" fmla="*/ 32413 h 37175"/>
                    <a:gd name="connsiteX9" fmla="*/ 29971 w 61808"/>
                    <a:gd name="connsiteY9" fmla="*/ 31222 h 37175"/>
                    <a:gd name="connsiteX10" fmla="*/ 6159 w 61808"/>
                    <a:gd name="connsiteY10" fmla="*/ 32413 h 37175"/>
                    <a:gd name="connsiteX11" fmla="*/ 3777 w 61808"/>
                    <a:gd name="connsiteY11" fmla="*/ 27650 h 37175"/>
                    <a:gd name="connsiteX12" fmla="*/ 206 w 61808"/>
                    <a:gd name="connsiteY12" fmla="*/ 14553 h 37175"/>
                    <a:gd name="connsiteX13" fmla="*/ 1396 w 61808"/>
                    <a:gd name="connsiteY13" fmla="*/ 266 h 37175"/>
                    <a:gd name="connsiteX14" fmla="*/ 8540 w 61808"/>
                    <a:gd name="connsiteY14" fmla="*/ 5028 h 3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808" h="37175">
                      <a:moveTo>
                        <a:pt x="8540" y="5028"/>
                      </a:moveTo>
                      <a:lnTo>
                        <a:pt x="8540" y="5028"/>
                      </a:lnTo>
                      <a:cubicBezTo>
                        <a:pt x="13699" y="4631"/>
                        <a:pt x="18883" y="4480"/>
                        <a:pt x="24018" y="3838"/>
                      </a:cubicBezTo>
                      <a:cubicBezTo>
                        <a:pt x="25263" y="3682"/>
                        <a:pt x="26343" y="2791"/>
                        <a:pt x="27590" y="2647"/>
                      </a:cubicBezTo>
                      <a:cubicBezTo>
                        <a:pt x="36692" y="1597"/>
                        <a:pt x="45846" y="1060"/>
                        <a:pt x="54974" y="266"/>
                      </a:cubicBezTo>
                      <a:cubicBezTo>
                        <a:pt x="64914" y="10206"/>
                        <a:pt x="62466" y="6008"/>
                        <a:pt x="57356" y="33603"/>
                      </a:cubicBezTo>
                      <a:cubicBezTo>
                        <a:pt x="57162" y="34650"/>
                        <a:pt x="50253" y="36764"/>
                        <a:pt x="49021" y="37175"/>
                      </a:cubicBezTo>
                      <a:cubicBezTo>
                        <a:pt x="45846" y="36778"/>
                        <a:pt x="42554" y="36926"/>
                        <a:pt x="39496" y="35985"/>
                      </a:cubicBezTo>
                      <a:cubicBezTo>
                        <a:pt x="37284" y="35305"/>
                        <a:pt x="35613" y="33448"/>
                        <a:pt x="33543" y="32413"/>
                      </a:cubicBezTo>
                      <a:cubicBezTo>
                        <a:pt x="32420" y="31852"/>
                        <a:pt x="31162" y="31619"/>
                        <a:pt x="29971" y="31222"/>
                      </a:cubicBezTo>
                      <a:cubicBezTo>
                        <a:pt x="22034" y="31619"/>
                        <a:pt x="14033" y="33487"/>
                        <a:pt x="6159" y="32413"/>
                      </a:cubicBezTo>
                      <a:cubicBezTo>
                        <a:pt x="4400" y="32173"/>
                        <a:pt x="4208" y="29372"/>
                        <a:pt x="3777" y="27650"/>
                      </a:cubicBezTo>
                      <a:cubicBezTo>
                        <a:pt x="219" y="13419"/>
                        <a:pt x="5341" y="22257"/>
                        <a:pt x="206" y="14553"/>
                      </a:cubicBezTo>
                      <a:cubicBezTo>
                        <a:pt x="603" y="9791"/>
                        <a:pt x="-1109" y="4336"/>
                        <a:pt x="1396" y="266"/>
                      </a:cubicBezTo>
                      <a:cubicBezTo>
                        <a:pt x="2336" y="-1262"/>
                        <a:pt x="7350" y="4234"/>
                        <a:pt x="8540" y="502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任意多边形: 形状 1047">
                  <a:extLst>
                    <a:ext uri="{FF2B5EF4-FFF2-40B4-BE49-F238E27FC236}">
                      <a16:creationId xmlns:a16="http://schemas.microsoft.com/office/drawing/2014/main" id="{44DC0C30-D2BD-3210-1371-B784B357DE37}"/>
                    </a:ext>
                  </a:extLst>
                </p:cNvPr>
                <p:cNvSpPr/>
                <p:nvPr/>
              </p:nvSpPr>
              <p:spPr>
                <a:xfrm>
                  <a:off x="683419" y="1053703"/>
                  <a:ext cx="53578" cy="67866"/>
                </a:xfrm>
                <a:custGeom>
                  <a:avLst/>
                  <a:gdLst>
                    <a:gd name="connsiteX0" fmla="*/ 0 w 53578"/>
                    <a:gd name="connsiteY0" fmla="*/ 39291 h 67866"/>
                    <a:gd name="connsiteX1" fmla="*/ 0 w 53578"/>
                    <a:gd name="connsiteY1" fmla="*/ 39291 h 67866"/>
                    <a:gd name="connsiteX2" fmla="*/ 34528 w 53578"/>
                    <a:gd name="connsiteY2" fmla="*/ 36910 h 67866"/>
                    <a:gd name="connsiteX3" fmla="*/ 36909 w 53578"/>
                    <a:gd name="connsiteY3" fmla="*/ 3572 h 67866"/>
                    <a:gd name="connsiteX4" fmla="*/ 42862 w 53578"/>
                    <a:gd name="connsiteY4" fmla="*/ 1191 h 67866"/>
                    <a:gd name="connsiteX5" fmla="*/ 48815 w 53578"/>
                    <a:gd name="connsiteY5" fmla="*/ 0 h 67866"/>
                    <a:gd name="connsiteX6" fmla="*/ 51197 w 53578"/>
                    <a:gd name="connsiteY6" fmla="*/ 22622 h 67866"/>
                    <a:gd name="connsiteX7" fmla="*/ 53578 w 53578"/>
                    <a:gd name="connsiteY7" fmla="*/ 28575 h 67866"/>
                    <a:gd name="connsiteX8" fmla="*/ 51197 w 53578"/>
                    <a:gd name="connsiteY8" fmla="*/ 36910 h 67866"/>
                    <a:gd name="connsiteX9" fmla="*/ 47625 w 53578"/>
                    <a:gd name="connsiteY9" fmla="*/ 42863 h 67866"/>
                    <a:gd name="connsiteX10" fmla="*/ 40481 w 53578"/>
                    <a:gd name="connsiteY10" fmla="*/ 65485 h 67866"/>
                    <a:gd name="connsiteX11" fmla="*/ 35719 w 53578"/>
                    <a:gd name="connsiteY11" fmla="*/ 67866 h 67866"/>
                    <a:gd name="connsiteX12" fmla="*/ 25003 w 53578"/>
                    <a:gd name="connsiteY12" fmla="*/ 64294 h 67866"/>
                    <a:gd name="connsiteX13" fmla="*/ 0 w 53578"/>
                    <a:gd name="connsiteY13" fmla="*/ 39291 h 6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78" h="67866">
                      <a:moveTo>
                        <a:pt x="0" y="39291"/>
                      </a:moveTo>
                      <a:lnTo>
                        <a:pt x="0" y="39291"/>
                      </a:lnTo>
                      <a:cubicBezTo>
                        <a:pt x="11509" y="38497"/>
                        <a:pt x="26238" y="44933"/>
                        <a:pt x="34528" y="36910"/>
                      </a:cubicBezTo>
                      <a:cubicBezTo>
                        <a:pt x="42534" y="29162"/>
                        <a:pt x="26565" y="7709"/>
                        <a:pt x="36909" y="3572"/>
                      </a:cubicBezTo>
                      <a:cubicBezTo>
                        <a:pt x="38893" y="2778"/>
                        <a:pt x="40815" y="1805"/>
                        <a:pt x="42862" y="1191"/>
                      </a:cubicBezTo>
                      <a:cubicBezTo>
                        <a:pt x="44800" y="609"/>
                        <a:pt x="46831" y="397"/>
                        <a:pt x="48815" y="0"/>
                      </a:cubicBezTo>
                      <a:cubicBezTo>
                        <a:pt x="49314" y="7481"/>
                        <a:pt x="48778" y="15366"/>
                        <a:pt x="51197" y="22622"/>
                      </a:cubicBezTo>
                      <a:cubicBezTo>
                        <a:pt x="51873" y="24649"/>
                        <a:pt x="52784" y="26591"/>
                        <a:pt x="53578" y="28575"/>
                      </a:cubicBezTo>
                      <a:cubicBezTo>
                        <a:pt x="52784" y="31353"/>
                        <a:pt x="52308" y="34243"/>
                        <a:pt x="51197" y="36910"/>
                      </a:cubicBezTo>
                      <a:cubicBezTo>
                        <a:pt x="50307" y="39046"/>
                        <a:pt x="48079" y="40594"/>
                        <a:pt x="47625" y="42863"/>
                      </a:cubicBezTo>
                      <a:cubicBezTo>
                        <a:pt x="43894" y="61516"/>
                        <a:pt x="52103" y="57737"/>
                        <a:pt x="40481" y="65485"/>
                      </a:cubicBezTo>
                      <a:cubicBezTo>
                        <a:pt x="39004" y="66469"/>
                        <a:pt x="37306" y="67072"/>
                        <a:pt x="35719" y="67866"/>
                      </a:cubicBezTo>
                      <a:lnTo>
                        <a:pt x="25003" y="64294"/>
                      </a:lnTo>
                      <a:cubicBezTo>
                        <a:pt x="20591" y="62823"/>
                        <a:pt x="4167" y="43458"/>
                        <a:pt x="0" y="3929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任意多边形: 形状 1048">
                  <a:extLst>
                    <a:ext uri="{FF2B5EF4-FFF2-40B4-BE49-F238E27FC236}">
                      <a16:creationId xmlns:a16="http://schemas.microsoft.com/office/drawing/2014/main" id="{31B6B143-01EE-3295-6255-B308C8DBDA81}"/>
                    </a:ext>
                  </a:extLst>
                </p:cNvPr>
                <p:cNvSpPr/>
                <p:nvPr/>
              </p:nvSpPr>
              <p:spPr>
                <a:xfrm>
                  <a:off x="469106" y="1229679"/>
                  <a:ext cx="53578" cy="58577"/>
                </a:xfrm>
                <a:custGeom>
                  <a:avLst/>
                  <a:gdLst>
                    <a:gd name="connsiteX0" fmla="*/ 8335 w 53578"/>
                    <a:gd name="connsiteY0" fmla="*/ 14524 h 58577"/>
                    <a:gd name="connsiteX1" fmla="*/ 8335 w 53578"/>
                    <a:gd name="connsiteY1" fmla="*/ 14524 h 58577"/>
                    <a:gd name="connsiteX2" fmla="*/ 11907 w 53578"/>
                    <a:gd name="connsiteY2" fmla="*/ 4999 h 58577"/>
                    <a:gd name="connsiteX3" fmla="*/ 13097 w 53578"/>
                    <a:gd name="connsiteY3" fmla="*/ 237 h 58577"/>
                    <a:gd name="connsiteX4" fmla="*/ 17860 w 53578"/>
                    <a:gd name="connsiteY4" fmla="*/ 1427 h 58577"/>
                    <a:gd name="connsiteX5" fmla="*/ 23813 w 53578"/>
                    <a:gd name="connsiteY5" fmla="*/ 9762 h 58577"/>
                    <a:gd name="connsiteX6" fmla="*/ 28575 w 53578"/>
                    <a:gd name="connsiteY6" fmla="*/ 14524 h 58577"/>
                    <a:gd name="connsiteX7" fmla="*/ 48816 w 53578"/>
                    <a:gd name="connsiteY7" fmla="*/ 13334 h 58577"/>
                    <a:gd name="connsiteX8" fmla="*/ 52388 w 53578"/>
                    <a:gd name="connsiteY8" fmla="*/ 12143 h 58577"/>
                    <a:gd name="connsiteX9" fmla="*/ 53578 w 53578"/>
                    <a:gd name="connsiteY9" fmla="*/ 15715 h 58577"/>
                    <a:gd name="connsiteX10" fmla="*/ 50007 w 53578"/>
                    <a:gd name="connsiteY10" fmla="*/ 35955 h 58577"/>
                    <a:gd name="connsiteX11" fmla="*/ 46435 w 53578"/>
                    <a:gd name="connsiteY11" fmla="*/ 44290 h 58577"/>
                    <a:gd name="connsiteX12" fmla="*/ 45244 w 53578"/>
                    <a:gd name="connsiteY12" fmla="*/ 55005 h 58577"/>
                    <a:gd name="connsiteX13" fmla="*/ 39291 w 53578"/>
                    <a:gd name="connsiteY13" fmla="*/ 58577 h 58577"/>
                    <a:gd name="connsiteX14" fmla="*/ 27385 w 53578"/>
                    <a:gd name="connsiteY14" fmla="*/ 56196 h 58577"/>
                    <a:gd name="connsiteX15" fmla="*/ 26194 w 53578"/>
                    <a:gd name="connsiteY15" fmla="*/ 47862 h 58577"/>
                    <a:gd name="connsiteX16" fmla="*/ 22622 w 53578"/>
                    <a:gd name="connsiteY16" fmla="*/ 37146 h 58577"/>
                    <a:gd name="connsiteX17" fmla="*/ 13097 w 53578"/>
                    <a:gd name="connsiteY17" fmla="*/ 40718 h 58577"/>
                    <a:gd name="connsiteX18" fmla="*/ 11907 w 53578"/>
                    <a:gd name="connsiteY18" fmla="*/ 45480 h 58577"/>
                    <a:gd name="connsiteX19" fmla="*/ 7144 w 53578"/>
                    <a:gd name="connsiteY19" fmla="*/ 46671 h 58577"/>
                    <a:gd name="connsiteX20" fmla="*/ 3572 w 53578"/>
                    <a:gd name="connsiteY20" fmla="*/ 26430 h 58577"/>
                    <a:gd name="connsiteX21" fmla="*/ 1191 w 53578"/>
                    <a:gd name="connsiteY21" fmla="*/ 16905 h 58577"/>
                    <a:gd name="connsiteX22" fmla="*/ 0 w 53578"/>
                    <a:gd name="connsiteY22" fmla="*/ 10952 h 58577"/>
                    <a:gd name="connsiteX23" fmla="*/ 4763 w 53578"/>
                    <a:gd name="connsiteY23" fmla="*/ 2618 h 58577"/>
                    <a:gd name="connsiteX24" fmla="*/ 8335 w 53578"/>
                    <a:gd name="connsiteY24" fmla="*/ 14524 h 5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78" h="58577">
                      <a:moveTo>
                        <a:pt x="8335" y="14524"/>
                      </a:moveTo>
                      <a:lnTo>
                        <a:pt x="8335" y="14524"/>
                      </a:lnTo>
                      <a:cubicBezTo>
                        <a:pt x="9526" y="11349"/>
                        <a:pt x="10835" y="8216"/>
                        <a:pt x="11907" y="4999"/>
                      </a:cubicBezTo>
                      <a:cubicBezTo>
                        <a:pt x="12424" y="3447"/>
                        <a:pt x="11694" y="1079"/>
                        <a:pt x="13097" y="237"/>
                      </a:cubicBezTo>
                      <a:cubicBezTo>
                        <a:pt x="14500" y="-605"/>
                        <a:pt x="16272" y="1030"/>
                        <a:pt x="17860" y="1427"/>
                      </a:cubicBezTo>
                      <a:cubicBezTo>
                        <a:pt x="19760" y="7129"/>
                        <a:pt x="18163" y="4112"/>
                        <a:pt x="23813" y="9762"/>
                      </a:cubicBezTo>
                      <a:lnTo>
                        <a:pt x="28575" y="14524"/>
                      </a:lnTo>
                      <a:cubicBezTo>
                        <a:pt x="35322" y="14127"/>
                        <a:pt x="42091" y="14006"/>
                        <a:pt x="48816" y="13334"/>
                      </a:cubicBezTo>
                      <a:cubicBezTo>
                        <a:pt x="50065" y="13209"/>
                        <a:pt x="51265" y="11582"/>
                        <a:pt x="52388" y="12143"/>
                      </a:cubicBezTo>
                      <a:cubicBezTo>
                        <a:pt x="53511" y="12704"/>
                        <a:pt x="53181" y="14524"/>
                        <a:pt x="53578" y="15715"/>
                      </a:cubicBezTo>
                      <a:cubicBezTo>
                        <a:pt x="52388" y="22462"/>
                        <a:pt x="51668" y="29309"/>
                        <a:pt x="50007" y="35955"/>
                      </a:cubicBezTo>
                      <a:cubicBezTo>
                        <a:pt x="49274" y="38887"/>
                        <a:pt x="47168" y="41358"/>
                        <a:pt x="46435" y="44290"/>
                      </a:cubicBezTo>
                      <a:cubicBezTo>
                        <a:pt x="45563" y="47776"/>
                        <a:pt x="46851" y="51791"/>
                        <a:pt x="45244" y="55005"/>
                      </a:cubicBezTo>
                      <a:cubicBezTo>
                        <a:pt x="44209" y="57075"/>
                        <a:pt x="41275" y="57386"/>
                        <a:pt x="39291" y="58577"/>
                      </a:cubicBezTo>
                      <a:cubicBezTo>
                        <a:pt x="35322" y="57783"/>
                        <a:pt x="30517" y="58759"/>
                        <a:pt x="27385" y="56196"/>
                      </a:cubicBezTo>
                      <a:cubicBezTo>
                        <a:pt x="25213" y="54419"/>
                        <a:pt x="26875" y="50584"/>
                        <a:pt x="26194" y="47862"/>
                      </a:cubicBezTo>
                      <a:cubicBezTo>
                        <a:pt x="25281" y="44209"/>
                        <a:pt x="23813" y="40718"/>
                        <a:pt x="22622" y="37146"/>
                      </a:cubicBezTo>
                      <a:cubicBezTo>
                        <a:pt x="19447" y="38337"/>
                        <a:pt x="15774" y="38636"/>
                        <a:pt x="13097" y="40718"/>
                      </a:cubicBezTo>
                      <a:cubicBezTo>
                        <a:pt x="11806" y="41723"/>
                        <a:pt x="13064" y="44323"/>
                        <a:pt x="11907" y="45480"/>
                      </a:cubicBezTo>
                      <a:cubicBezTo>
                        <a:pt x="10750" y="46637"/>
                        <a:pt x="8732" y="46274"/>
                        <a:pt x="7144" y="46671"/>
                      </a:cubicBezTo>
                      <a:cubicBezTo>
                        <a:pt x="2241" y="31958"/>
                        <a:pt x="6975" y="47982"/>
                        <a:pt x="3572" y="26430"/>
                      </a:cubicBezTo>
                      <a:cubicBezTo>
                        <a:pt x="3062" y="23197"/>
                        <a:pt x="1927" y="20094"/>
                        <a:pt x="1191" y="16905"/>
                      </a:cubicBezTo>
                      <a:cubicBezTo>
                        <a:pt x="736" y="14933"/>
                        <a:pt x="397" y="12936"/>
                        <a:pt x="0" y="10952"/>
                      </a:cubicBezTo>
                      <a:cubicBezTo>
                        <a:pt x="1588" y="8174"/>
                        <a:pt x="2264" y="4617"/>
                        <a:pt x="4763" y="2618"/>
                      </a:cubicBezTo>
                      <a:cubicBezTo>
                        <a:pt x="6497" y="1231"/>
                        <a:pt x="7740" y="12540"/>
                        <a:pt x="8335" y="1452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任意多边形: 形状 1049">
                  <a:extLst>
                    <a:ext uri="{FF2B5EF4-FFF2-40B4-BE49-F238E27FC236}">
                      <a16:creationId xmlns:a16="http://schemas.microsoft.com/office/drawing/2014/main" id="{7944C685-293E-1EB0-00EE-8B1AA5B1C06E}"/>
                    </a:ext>
                  </a:extLst>
                </p:cNvPr>
                <p:cNvSpPr/>
                <p:nvPr/>
              </p:nvSpPr>
              <p:spPr>
                <a:xfrm>
                  <a:off x="485775" y="1256109"/>
                  <a:ext cx="59612" cy="55960"/>
                </a:xfrm>
                <a:custGeom>
                  <a:avLst/>
                  <a:gdLst>
                    <a:gd name="connsiteX0" fmla="*/ 36909 w 59612"/>
                    <a:gd name="connsiteY0" fmla="*/ 25004 h 55960"/>
                    <a:gd name="connsiteX1" fmla="*/ 36909 w 59612"/>
                    <a:gd name="connsiteY1" fmla="*/ 25004 h 55960"/>
                    <a:gd name="connsiteX2" fmla="*/ 29766 w 59612"/>
                    <a:gd name="connsiteY2" fmla="*/ 35719 h 55960"/>
                    <a:gd name="connsiteX3" fmla="*/ 7144 w 59612"/>
                    <a:gd name="connsiteY3" fmla="*/ 35719 h 55960"/>
                    <a:gd name="connsiteX4" fmla="*/ 3572 w 59612"/>
                    <a:gd name="connsiteY4" fmla="*/ 28575 h 55960"/>
                    <a:gd name="connsiteX5" fmla="*/ 1191 w 59612"/>
                    <a:gd name="connsiteY5" fmla="*/ 50007 h 55960"/>
                    <a:gd name="connsiteX6" fmla="*/ 0 w 59612"/>
                    <a:gd name="connsiteY6" fmla="*/ 53579 h 55960"/>
                    <a:gd name="connsiteX7" fmla="*/ 5953 w 59612"/>
                    <a:gd name="connsiteY7" fmla="*/ 55960 h 55960"/>
                    <a:gd name="connsiteX8" fmla="*/ 14288 w 59612"/>
                    <a:gd name="connsiteY8" fmla="*/ 51197 h 55960"/>
                    <a:gd name="connsiteX9" fmla="*/ 19050 w 59612"/>
                    <a:gd name="connsiteY9" fmla="*/ 50007 h 55960"/>
                    <a:gd name="connsiteX10" fmla="*/ 32147 w 59612"/>
                    <a:gd name="connsiteY10" fmla="*/ 47625 h 55960"/>
                    <a:gd name="connsiteX11" fmla="*/ 38100 w 59612"/>
                    <a:gd name="connsiteY11" fmla="*/ 45244 h 55960"/>
                    <a:gd name="connsiteX12" fmla="*/ 41672 w 59612"/>
                    <a:gd name="connsiteY12" fmla="*/ 42863 h 55960"/>
                    <a:gd name="connsiteX13" fmla="*/ 52388 w 59612"/>
                    <a:gd name="connsiteY13" fmla="*/ 45244 h 55960"/>
                    <a:gd name="connsiteX14" fmla="*/ 55959 w 59612"/>
                    <a:gd name="connsiteY14" fmla="*/ 48816 h 55960"/>
                    <a:gd name="connsiteX15" fmla="*/ 58341 w 59612"/>
                    <a:gd name="connsiteY15" fmla="*/ 46435 h 55960"/>
                    <a:gd name="connsiteX16" fmla="*/ 51197 w 59612"/>
                    <a:gd name="connsiteY16" fmla="*/ 1191 h 55960"/>
                    <a:gd name="connsiteX17" fmla="*/ 47625 w 59612"/>
                    <a:gd name="connsiteY17" fmla="*/ 0 h 55960"/>
                    <a:gd name="connsiteX18" fmla="*/ 42863 w 59612"/>
                    <a:gd name="connsiteY18" fmla="*/ 3572 h 55960"/>
                    <a:gd name="connsiteX19" fmla="*/ 38100 w 59612"/>
                    <a:gd name="connsiteY19" fmla="*/ 10716 h 55960"/>
                    <a:gd name="connsiteX20" fmla="*/ 36909 w 59612"/>
                    <a:gd name="connsiteY20" fmla="*/ 25004 h 5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12" h="55960">
                      <a:moveTo>
                        <a:pt x="36909" y="25004"/>
                      </a:moveTo>
                      <a:lnTo>
                        <a:pt x="36909" y="25004"/>
                      </a:lnTo>
                      <a:cubicBezTo>
                        <a:pt x="34528" y="28576"/>
                        <a:pt x="32654" y="32543"/>
                        <a:pt x="29766" y="35719"/>
                      </a:cubicBezTo>
                      <a:cubicBezTo>
                        <a:pt x="24562" y="41443"/>
                        <a:pt x="10078" y="36110"/>
                        <a:pt x="7144" y="35719"/>
                      </a:cubicBezTo>
                      <a:cubicBezTo>
                        <a:pt x="5953" y="33338"/>
                        <a:pt x="4596" y="26117"/>
                        <a:pt x="3572" y="28575"/>
                      </a:cubicBezTo>
                      <a:cubicBezTo>
                        <a:pt x="808" y="35210"/>
                        <a:pt x="2208" y="42891"/>
                        <a:pt x="1191" y="50007"/>
                      </a:cubicBezTo>
                      <a:cubicBezTo>
                        <a:pt x="1014" y="51249"/>
                        <a:pt x="397" y="52388"/>
                        <a:pt x="0" y="53579"/>
                      </a:cubicBezTo>
                      <a:cubicBezTo>
                        <a:pt x="1984" y="54373"/>
                        <a:pt x="3816" y="55960"/>
                        <a:pt x="5953" y="55960"/>
                      </a:cubicBezTo>
                      <a:cubicBezTo>
                        <a:pt x="8429" y="55960"/>
                        <a:pt x="12116" y="52128"/>
                        <a:pt x="14288" y="51197"/>
                      </a:cubicBezTo>
                      <a:cubicBezTo>
                        <a:pt x="15792" y="50552"/>
                        <a:pt x="17446" y="50328"/>
                        <a:pt x="19050" y="50007"/>
                      </a:cubicBezTo>
                      <a:cubicBezTo>
                        <a:pt x="23401" y="49137"/>
                        <a:pt x="27781" y="48419"/>
                        <a:pt x="32147" y="47625"/>
                      </a:cubicBezTo>
                      <a:cubicBezTo>
                        <a:pt x="34131" y="46831"/>
                        <a:pt x="36188" y="46200"/>
                        <a:pt x="38100" y="45244"/>
                      </a:cubicBezTo>
                      <a:cubicBezTo>
                        <a:pt x="39380" y="44604"/>
                        <a:pt x="40241" y="42863"/>
                        <a:pt x="41672" y="42863"/>
                      </a:cubicBezTo>
                      <a:cubicBezTo>
                        <a:pt x="45331" y="42863"/>
                        <a:pt x="48816" y="44450"/>
                        <a:pt x="52388" y="45244"/>
                      </a:cubicBezTo>
                      <a:cubicBezTo>
                        <a:pt x="53578" y="46435"/>
                        <a:pt x="54308" y="48486"/>
                        <a:pt x="55959" y="48816"/>
                      </a:cubicBezTo>
                      <a:cubicBezTo>
                        <a:pt x="57060" y="49036"/>
                        <a:pt x="58371" y="47557"/>
                        <a:pt x="58341" y="46435"/>
                      </a:cubicBezTo>
                      <a:cubicBezTo>
                        <a:pt x="58236" y="42553"/>
                        <a:pt x="64191" y="9854"/>
                        <a:pt x="51197" y="1191"/>
                      </a:cubicBezTo>
                      <a:cubicBezTo>
                        <a:pt x="50153" y="495"/>
                        <a:pt x="48816" y="397"/>
                        <a:pt x="47625" y="0"/>
                      </a:cubicBezTo>
                      <a:cubicBezTo>
                        <a:pt x="46038" y="1191"/>
                        <a:pt x="44181" y="2089"/>
                        <a:pt x="42863" y="3572"/>
                      </a:cubicBezTo>
                      <a:cubicBezTo>
                        <a:pt x="40962" y="5711"/>
                        <a:pt x="40124" y="8692"/>
                        <a:pt x="38100" y="10716"/>
                      </a:cubicBezTo>
                      <a:lnTo>
                        <a:pt x="36909" y="25004"/>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1" name="任意多边形: 形状 1050">
                  <a:extLst>
                    <a:ext uri="{FF2B5EF4-FFF2-40B4-BE49-F238E27FC236}">
                      <a16:creationId xmlns:a16="http://schemas.microsoft.com/office/drawing/2014/main" id="{7753CC8C-7A0A-B88F-94BB-B94A1917C95B}"/>
                    </a:ext>
                  </a:extLst>
                </p:cNvPr>
                <p:cNvSpPr/>
                <p:nvPr/>
              </p:nvSpPr>
              <p:spPr>
                <a:xfrm>
                  <a:off x="520303" y="1185357"/>
                  <a:ext cx="55883" cy="88650"/>
                </a:xfrm>
                <a:custGeom>
                  <a:avLst/>
                  <a:gdLst>
                    <a:gd name="connsiteX0" fmla="*/ 14288 w 55883"/>
                    <a:gd name="connsiteY0" fmla="*/ 30271 h 88650"/>
                    <a:gd name="connsiteX1" fmla="*/ 14288 w 55883"/>
                    <a:gd name="connsiteY1" fmla="*/ 30271 h 88650"/>
                    <a:gd name="connsiteX2" fmla="*/ 5953 w 55883"/>
                    <a:gd name="connsiteY2" fmla="*/ 39796 h 88650"/>
                    <a:gd name="connsiteX3" fmla="*/ 0 w 55883"/>
                    <a:gd name="connsiteY3" fmla="*/ 46940 h 88650"/>
                    <a:gd name="connsiteX4" fmla="*/ 3572 w 55883"/>
                    <a:gd name="connsiteY4" fmla="*/ 68371 h 88650"/>
                    <a:gd name="connsiteX5" fmla="*/ 10716 w 55883"/>
                    <a:gd name="connsiteY5" fmla="*/ 69562 h 88650"/>
                    <a:gd name="connsiteX6" fmla="*/ 20241 w 55883"/>
                    <a:gd name="connsiteY6" fmla="*/ 70752 h 88650"/>
                    <a:gd name="connsiteX7" fmla="*/ 25003 w 55883"/>
                    <a:gd name="connsiteY7" fmla="*/ 79087 h 88650"/>
                    <a:gd name="connsiteX8" fmla="*/ 29766 w 55883"/>
                    <a:gd name="connsiteY8" fmla="*/ 85040 h 88650"/>
                    <a:gd name="connsiteX9" fmla="*/ 32147 w 55883"/>
                    <a:gd name="connsiteY9" fmla="*/ 88612 h 88650"/>
                    <a:gd name="connsiteX10" fmla="*/ 35719 w 55883"/>
                    <a:gd name="connsiteY10" fmla="*/ 86231 h 88650"/>
                    <a:gd name="connsiteX11" fmla="*/ 36910 w 55883"/>
                    <a:gd name="connsiteY11" fmla="*/ 74324 h 88650"/>
                    <a:gd name="connsiteX12" fmla="*/ 44053 w 55883"/>
                    <a:gd name="connsiteY12" fmla="*/ 45749 h 88650"/>
                    <a:gd name="connsiteX13" fmla="*/ 46435 w 55883"/>
                    <a:gd name="connsiteY13" fmla="*/ 40987 h 88650"/>
                    <a:gd name="connsiteX14" fmla="*/ 51197 w 55883"/>
                    <a:gd name="connsiteY14" fmla="*/ 38606 h 88650"/>
                    <a:gd name="connsiteX15" fmla="*/ 54769 w 55883"/>
                    <a:gd name="connsiteY15" fmla="*/ 506 h 88650"/>
                    <a:gd name="connsiteX16" fmla="*/ 51197 w 55883"/>
                    <a:gd name="connsiteY16" fmla="*/ 6459 h 88650"/>
                    <a:gd name="connsiteX17" fmla="*/ 45244 w 55883"/>
                    <a:gd name="connsiteY17" fmla="*/ 17174 h 88650"/>
                    <a:gd name="connsiteX18" fmla="*/ 34528 w 55883"/>
                    <a:gd name="connsiteY18" fmla="*/ 19556 h 88650"/>
                    <a:gd name="connsiteX19" fmla="*/ 23813 w 55883"/>
                    <a:gd name="connsiteY19" fmla="*/ 23127 h 88650"/>
                    <a:gd name="connsiteX20" fmla="*/ 10716 w 55883"/>
                    <a:gd name="connsiteY20" fmla="*/ 26699 h 88650"/>
                    <a:gd name="connsiteX21" fmla="*/ 4763 w 55883"/>
                    <a:gd name="connsiteY21" fmla="*/ 27890 h 88650"/>
                    <a:gd name="connsiteX22" fmla="*/ 14288 w 55883"/>
                    <a:gd name="connsiteY22" fmla="*/ 30271 h 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83" h="88650">
                      <a:moveTo>
                        <a:pt x="14288" y="30271"/>
                      </a:moveTo>
                      <a:lnTo>
                        <a:pt x="14288" y="30271"/>
                      </a:lnTo>
                      <a:cubicBezTo>
                        <a:pt x="11510" y="33446"/>
                        <a:pt x="8936" y="36813"/>
                        <a:pt x="5953" y="39796"/>
                      </a:cubicBezTo>
                      <a:cubicBezTo>
                        <a:pt x="-534" y="46283"/>
                        <a:pt x="2275" y="40118"/>
                        <a:pt x="0" y="46940"/>
                      </a:cubicBezTo>
                      <a:cubicBezTo>
                        <a:pt x="1191" y="54084"/>
                        <a:pt x="472" y="61826"/>
                        <a:pt x="3572" y="68371"/>
                      </a:cubicBezTo>
                      <a:cubicBezTo>
                        <a:pt x="4606" y="70553"/>
                        <a:pt x="8326" y="69221"/>
                        <a:pt x="10716" y="69562"/>
                      </a:cubicBezTo>
                      <a:cubicBezTo>
                        <a:pt x="13884" y="70014"/>
                        <a:pt x="17066" y="70355"/>
                        <a:pt x="20241" y="70752"/>
                      </a:cubicBezTo>
                      <a:cubicBezTo>
                        <a:pt x="22867" y="83889"/>
                        <a:pt x="18930" y="71497"/>
                        <a:pt x="25003" y="79087"/>
                      </a:cubicBezTo>
                      <a:cubicBezTo>
                        <a:pt x="31576" y="87302"/>
                        <a:pt x="19530" y="78217"/>
                        <a:pt x="29766" y="85040"/>
                      </a:cubicBezTo>
                      <a:cubicBezTo>
                        <a:pt x="30560" y="86231"/>
                        <a:pt x="30744" y="88331"/>
                        <a:pt x="32147" y="88612"/>
                      </a:cubicBezTo>
                      <a:cubicBezTo>
                        <a:pt x="33550" y="88893"/>
                        <a:pt x="35266" y="87589"/>
                        <a:pt x="35719" y="86231"/>
                      </a:cubicBezTo>
                      <a:cubicBezTo>
                        <a:pt x="36980" y="82447"/>
                        <a:pt x="36232" y="78255"/>
                        <a:pt x="36910" y="74324"/>
                      </a:cubicBezTo>
                      <a:cubicBezTo>
                        <a:pt x="39240" y="60809"/>
                        <a:pt x="39607" y="55751"/>
                        <a:pt x="44053" y="45749"/>
                      </a:cubicBezTo>
                      <a:cubicBezTo>
                        <a:pt x="44774" y="44127"/>
                        <a:pt x="45180" y="42242"/>
                        <a:pt x="46435" y="40987"/>
                      </a:cubicBezTo>
                      <a:cubicBezTo>
                        <a:pt x="47690" y="39732"/>
                        <a:pt x="49610" y="39400"/>
                        <a:pt x="51197" y="38606"/>
                      </a:cubicBezTo>
                      <a:cubicBezTo>
                        <a:pt x="55997" y="24204"/>
                        <a:pt x="56961" y="23529"/>
                        <a:pt x="54769" y="506"/>
                      </a:cubicBezTo>
                      <a:cubicBezTo>
                        <a:pt x="54550" y="-1798"/>
                        <a:pt x="52232" y="4389"/>
                        <a:pt x="51197" y="6459"/>
                      </a:cubicBezTo>
                      <a:cubicBezTo>
                        <a:pt x="49383" y="10087"/>
                        <a:pt x="48888" y="14571"/>
                        <a:pt x="45244" y="17174"/>
                      </a:cubicBezTo>
                      <a:cubicBezTo>
                        <a:pt x="44582" y="17647"/>
                        <a:pt x="34587" y="19539"/>
                        <a:pt x="34528" y="19556"/>
                      </a:cubicBezTo>
                      <a:cubicBezTo>
                        <a:pt x="30908" y="20590"/>
                        <a:pt x="23813" y="23127"/>
                        <a:pt x="23813" y="23127"/>
                      </a:cubicBezTo>
                      <a:cubicBezTo>
                        <a:pt x="17303" y="27468"/>
                        <a:pt x="22278" y="24920"/>
                        <a:pt x="10716" y="26699"/>
                      </a:cubicBezTo>
                      <a:cubicBezTo>
                        <a:pt x="8716" y="27007"/>
                        <a:pt x="5939" y="26243"/>
                        <a:pt x="4763" y="27890"/>
                      </a:cubicBezTo>
                      <a:cubicBezTo>
                        <a:pt x="3379" y="29828"/>
                        <a:pt x="12701" y="29874"/>
                        <a:pt x="14288" y="3027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2" name="任意多边形: 形状 1051">
                  <a:extLst>
                    <a:ext uri="{FF2B5EF4-FFF2-40B4-BE49-F238E27FC236}">
                      <a16:creationId xmlns:a16="http://schemas.microsoft.com/office/drawing/2014/main" id="{5C3A6647-73C4-DF66-9579-A6092D850E38}"/>
                    </a:ext>
                  </a:extLst>
                </p:cNvPr>
                <p:cNvSpPr/>
                <p:nvPr/>
              </p:nvSpPr>
              <p:spPr>
                <a:xfrm>
                  <a:off x="572691" y="1172766"/>
                  <a:ext cx="64370" cy="39290"/>
                </a:xfrm>
                <a:custGeom>
                  <a:avLst/>
                  <a:gdLst>
                    <a:gd name="connsiteX0" fmla="*/ 0 w 64370"/>
                    <a:gd name="connsiteY0" fmla="*/ 10715 h 39290"/>
                    <a:gd name="connsiteX1" fmla="*/ 0 w 64370"/>
                    <a:gd name="connsiteY1" fmla="*/ 10715 h 39290"/>
                    <a:gd name="connsiteX2" fmla="*/ 14287 w 64370"/>
                    <a:gd name="connsiteY2" fmla="*/ 3572 h 39290"/>
                    <a:gd name="connsiteX3" fmla="*/ 17859 w 64370"/>
                    <a:gd name="connsiteY3" fmla="*/ 4762 h 39290"/>
                    <a:gd name="connsiteX4" fmla="*/ 28575 w 64370"/>
                    <a:gd name="connsiteY4" fmla="*/ 8334 h 39290"/>
                    <a:gd name="connsiteX5" fmla="*/ 32147 w 64370"/>
                    <a:gd name="connsiteY5" fmla="*/ 4762 h 39290"/>
                    <a:gd name="connsiteX6" fmla="*/ 40481 w 64370"/>
                    <a:gd name="connsiteY6" fmla="*/ 2381 h 39290"/>
                    <a:gd name="connsiteX7" fmla="*/ 47625 w 64370"/>
                    <a:gd name="connsiteY7" fmla="*/ 0 h 39290"/>
                    <a:gd name="connsiteX8" fmla="*/ 63103 w 64370"/>
                    <a:gd name="connsiteY8" fmla="*/ 3572 h 39290"/>
                    <a:gd name="connsiteX9" fmla="*/ 64293 w 64370"/>
                    <a:gd name="connsiteY9" fmla="*/ 7143 h 39290"/>
                    <a:gd name="connsiteX10" fmla="*/ 58340 w 64370"/>
                    <a:gd name="connsiteY10" fmla="*/ 28575 h 39290"/>
                    <a:gd name="connsiteX11" fmla="*/ 53578 w 64370"/>
                    <a:gd name="connsiteY11" fmla="*/ 32147 h 39290"/>
                    <a:gd name="connsiteX12" fmla="*/ 50006 w 64370"/>
                    <a:gd name="connsiteY12" fmla="*/ 35718 h 39290"/>
                    <a:gd name="connsiteX13" fmla="*/ 35718 w 64370"/>
                    <a:gd name="connsiteY13" fmla="*/ 39290 h 39290"/>
                    <a:gd name="connsiteX14" fmla="*/ 15478 w 64370"/>
                    <a:gd name="connsiteY14" fmla="*/ 32147 h 39290"/>
                    <a:gd name="connsiteX15" fmla="*/ 11906 w 64370"/>
                    <a:gd name="connsiteY15" fmla="*/ 29765 h 39290"/>
                    <a:gd name="connsiteX16" fmla="*/ 8334 w 64370"/>
                    <a:gd name="connsiteY16" fmla="*/ 11906 h 39290"/>
                    <a:gd name="connsiteX17" fmla="*/ 0 w 64370"/>
                    <a:gd name="connsiteY17" fmla="*/ 10715 h 3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370" h="39290">
                      <a:moveTo>
                        <a:pt x="0" y="10715"/>
                      </a:moveTo>
                      <a:lnTo>
                        <a:pt x="0" y="10715"/>
                      </a:lnTo>
                      <a:cubicBezTo>
                        <a:pt x="5590" y="6722"/>
                        <a:pt x="7589" y="3572"/>
                        <a:pt x="14287" y="3572"/>
                      </a:cubicBezTo>
                      <a:cubicBezTo>
                        <a:pt x="15542" y="3572"/>
                        <a:pt x="16668" y="4365"/>
                        <a:pt x="17859" y="4762"/>
                      </a:cubicBezTo>
                      <a:cubicBezTo>
                        <a:pt x="22244" y="9147"/>
                        <a:pt x="22051" y="11596"/>
                        <a:pt x="28575" y="8334"/>
                      </a:cubicBezTo>
                      <a:cubicBezTo>
                        <a:pt x="30081" y="7581"/>
                        <a:pt x="30641" y="5515"/>
                        <a:pt x="32147" y="4762"/>
                      </a:cubicBezTo>
                      <a:cubicBezTo>
                        <a:pt x="34731" y="3470"/>
                        <a:pt x="37720" y="3231"/>
                        <a:pt x="40481" y="2381"/>
                      </a:cubicBezTo>
                      <a:cubicBezTo>
                        <a:pt x="42880" y="1643"/>
                        <a:pt x="45244" y="794"/>
                        <a:pt x="47625" y="0"/>
                      </a:cubicBezTo>
                      <a:cubicBezTo>
                        <a:pt x="52784" y="1191"/>
                        <a:pt x="58236" y="1486"/>
                        <a:pt x="63103" y="3572"/>
                      </a:cubicBezTo>
                      <a:cubicBezTo>
                        <a:pt x="64256" y="4066"/>
                        <a:pt x="64528" y="5910"/>
                        <a:pt x="64293" y="7143"/>
                      </a:cubicBezTo>
                      <a:cubicBezTo>
                        <a:pt x="62906" y="14426"/>
                        <a:pt x="61260" y="21760"/>
                        <a:pt x="58340" y="28575"/>
                      </a:cubicBezTo>
                      <a:cubicBezTo>
                        <a:pt x="57558" y="30399"/>
                        <a:pt x="55085" y="30856"/>
                        <a:pt x="53578" y="32147"/>
                      </a:cubicBezTo>
                      <a:cubicBezTo>
                        <a:pt x="52300" y="33243"/>
                        <a:pt x="51478" y="34900"/>
                        <a:pt x="50006" y="35718"/>
                      </a:cubicBezTo>
                      <a:cubicBezTo>
                        <a:pt x="45959" y="37966"/>
                        <a:pt x="40157" y="38551"/>
                        <a:pt x="35718" y="39290"/>
                      </a:cubicBezTo>
                      <a:cubicBezTo>
                        <a:pt x="28414" y="37203"/>
                        <a:pt x="22333" y="35575"/>
                        <a:pt x="15478" y="32147"/>
                      </a:cubicBezTo>
                      <a:cubicBezTo>
                        <a:pt x="14198" y="31507"/>
                        <a:pt x="13097" y="30559"/>
                        <a:pt x="11906" y="29765"/>
                      </a:cubicBezTo>
                      <a:cubicBezTo>
                        <a:pt x="5311" y="9979"/>
                        <a:pt x="14209" y="38338"/>
                        <a:pt x="8334" y="11906"/>
                      </a:cubicBezTo>
                      <a:cubicBezTo>
                        <a:pt x="8248" y="11518"/>
                        <a:pt x="1389" y="10913"/>
                        <a:pt x="0" y="10715"/>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3" name="任意多边形: 形状 1052">
                  <a:extLst>
                    <a:ext uri="{FF2B5EF4-FFF2-40B4-BE49-F238E27FC236}">
                      <a16:creationId xmlns:a16="http://schemas.microsoft.com/office/drawing/2014/main" id="{370C4F37-B259-BE12-62D4-76398EFDE9FF}"/>
                    </a:ext>
                  </a:extLst>
                </p:cNvPr>
                <p:cNvSpPr/>
                <p:nvPr/>
              </p:nvSpPr>
              <p:spPr>
                <a:xfrm>
                  <a:off x="833438" y="1261498"/>
                  <a:ext cx="69072" cy="49569"/>
                </a:xfrm>
                <a:custGeom>
                  <a:avLst/>
                  <a:gdLst>
                    <a:gd name="connsiteX0" fmla="*/ 19050 w 69072"/>
                    <a:gd name="connsiteY0" fmla="*/ 25568 h 49569"/>
                    <a:gd name="connsiteX1" fmla="*/ 19050 w 69072"/>
                    <a:gd name="connsiteY1" fmla="*/ 25568 h 49569"/>
                    <a:gd name="connsiteX2" fmla="*/ 16668 w 69072"/>
                    <a:gd name="connsiteY2" fmla="*/ 36283 h 49569"/>
                    <a:gd name="connsiteX3" fmla="*/ 14287 w 69072"/>
                    <a:gd name="connsiteY3" fmla="*/ 39855 h 49569"/>
                    <a:gd name="connsiteX4" fmla="*/ 11906 w 69072"/>
                    <a:gd name="connsiteY4" fmla="*/ 46999 h 49569"/>
                    <a:gd name="connsiteX5" fmla="*/ 17859 w 69072"/>
                    <a:gd name="connsiteY5" fmla="*/ 49380 h 49569"/>
                    <a:gd name="connsiteX6" fmla="*/ 35718 w 69072"/>
                    <a:gd name="connsiteY6" fmla="*/ 46999 h 49569"/>
                    <a:gd name="connsiteX7" fmla="*/ 38100 w 69072"/>
                    <a:gd name="connsiteY7" fmla="*/ 42236 h 49569"/>
                    <a:gd name="connsiteX8" fmla="*/ 58340 w 69072"/>
                    <a:gd name="connsiteY8" fmla="*/ 35093 h 49569"/>
                    <a:gd name="connsiteX9" fmla="*/ 58340 w 69072"/>
                    <a:gd name="connsiteY9" fmla="*/ 18424 h 49569"/>
                    <a:gd name="connsiteX10" fmla="*/ 60721 w 69072"/>
                    <a:gd name="connsiteY10" fmla="*/ 14852 h 49569"/>
                    <a:gd name="connsiteX11" fmla="*/ 64293 w 69072"/>
                    <a:gd name="connsiteY11" fmla="*/ 13661 h 49569"/>
                    <a:gd name="connsiteX12" fmla="*/ 69056 w 69072"/>
                    <a:gd name="connsiteY12" fmla="*/ 10090 h 49569"/>
                    <a:gd name="connsiteX13" fmla="*/ 54768 w 69072"/>
                    <a:gd name="connsiteY13" fmla="*/ 4136 h 49569"/>
                    <a:gd name="connsiteX14" fmla="*/ 23812 w 69072"/>
                    <a:gd name="connsiteY14" fmla="*/ 2946 h 49569"/>
                    <a:gd name="connsiteX15" fmla="*/ 11906 w 69072"/>
                    <a:gd name="connsiteY15" fmla="*/ 7708 h 49569"/>
                    <a:gd name="connsiteX16" fmla="*/ 8334 w 69072"/>
                    <a:gd name="connsiteY16" fmla="*/ 10090 h 49569"/>
                    <a:gd name="connsiteX17" fmla="*/ 3571 w 69072"/>
                    <a:gd name="connsiteY17" fmla="*/ 11280 h 49569"/>
                    <a:gd name="connsiteX18" fmla="*/ 0 w 69072"/>
                    <a:gd name="connsiteY18" fmla="*/ 12471 h 49569"/>
                    <a:gd name="connsiteX19" fmla="*/ 19050 w 69072"/>
                    <a:gd name="connsiteY19" fmla="*/ 25568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072" h="49569">
                      <a:moveTo>
                        <a:pt x="19050" y="25568"/>
                      </a:moveTo>
                      <a:lnTo>
                        <a:pt x="19050" y="25568"/>
                      </a:lnTo>
                      <a:cubicBezTo>
                        <a:pt x="18256" y="29140"/>
                        <a:pt x="17825" y="32812"/>
                        <a:pt x="16668" y="36283"/>
                      </a:cubicBezTo>
                      <a:cubicBezTo>
                        <a:pt x="16215" y="37640"/>
                        <a:pt x="14868" y="38547"/>
                        <a:pt x="14287" y="39855"/>
                      </a:cubicBezTo>
                      <a:cubicBezTo>
                        <a:pt x="13268" y="42149"/>
                        <a:pt x="11906" y="46999"/>
                        <a:pt x="11906" y="46999"/>
                      </a:cubicBezTo>
                      <a:cubicBezTo>
                        <a:pt x="13890" y="47793"/>
                        <a:pt x="15726" y="49254"/>
                        <a:pt x="17859" y="49380"/>
                      </a:cubicBezTo>
                      <a:cubicBezTo>
                        <a:pt x="27767" y="49963"/>
                        <a:pt x="29091" y="49209"/>
                        <a:pt x="35718" y="46999"/>
                      </a:cubicBezTo>
                      <a:cubicBezTo>
                        <a:pt x="36512" y="45411"/>
                        <a:pt x="36945" y="43584"/>
                        <a:pt x="38100" y="42236"/>
                      </a:cubicBezTo>
                      <a:cubicBezTo>
                        <a:pt x="42820" y="36730"/>
                        <a:pt x="52153" y="36330"/>
                        <a:pt x="58340" y="35093"/>
                      </a:cubicBezTo>
                      <a:cubicBezTo>
                        <a:pt x="56073" y="28288"/>
                        <a:pt x="55959" y="29537"/>
                        <a:pt x="58340" y="18424"/>
                      </a:cubicBezTo>
                      <a:cubicBezTo>
                        <a:pt x="58640" y="17025"/>
                        <a:pt x="59604" y="15746"/>
                        <a:pt x="60721" y="14852"/>
                      </a:cubicBezTo>
                      <a:cubicBezTo>
                        <a:pt x="61701" y="14068"/>
                        <a:pt x="63102" y="14058"/>
                        <a:pt x="64293" y="13661"/>
                      </a:cubicBezTo>
                      <a:cubicBezTo>
                        <a:pt x="65881" y="12471"/>
                        <a:pt x="69336" y="12054"/>
                        <a:pt x="69056" y="10090"/>
                      </a:cubicBezTo>
                      <a:cubicBezTo>
                        <a:pt x="68276" y="4626"/>
                        <a:pt x="57486" y="4524"/>
                        <a:pt x="54768" y="4136"/>
                      </a:cubicBezTo>
                      <a:cubicBezTo>
                        <a:pt x="43147" y="-1675"/>
                        <a:pt x="47058" y="-686"/>
                        <a:pt x="23812" y="2946"/>
                      </a:cubicBezTo>
                      <a:cubicBezTo>
                        <a:pt x="19589" y="3606"/>
                        <a:pt x="15462" y="5337"/>
                        <a:pt x="11906" y="7708"/>
                      </a:cubicBezTo>
                      <a:cubicBezTo>
                        <a:pt x="10715" y="8502"/>
                        <a:pt x="9649" y="9526"/>
                        <a:pt x="8334" y="10090"/>
                      </a:cubicBezTo>
                      <a:cubicBezTo>
                        <a:pt x="6830" y="10735"/>
                        <a:pt x="5145" y="10830"/>
                        <a:pt x="3571" y="11280"/>
                      </a:cubicBezTo>
                      <a:cubicBezTo>
                        <a:pt x="2364" y="11625"/>
                        <a:pt x="1190" y="12074"/>
                        <a:pt x="0" y="12471"/>
                      </a:cubicBezTo>
                      <a:cubicBezTo>
                        <a:pt x="1585" y="33093"/>
                        <a:pt x="15875" y="23385"/>
                        <a:pt x="19050" y="2556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4" name="任意多边形: 形状 1053">
                  <a:extLst>
                    <a:ext uri="{FF2B5EF4-FFF2-40B4-BE49-F238E27FC236}">
                      <a16:creationId xmlns:a16="http://schemas.microsoft.com/office/drawing/2014/main" id="{A232F347-86EE-DE14-D487-39E4A9E92966}"/>
                    </a:ext>
                  </a:extLst>
                </p:cNvPr>
                <p:cNvSpPr/>
                <p:nvPr/>
              </p:nvSpPr>
              <p:spPr>
                <a:xfrm>
                  <a:off x="872728" y="1213247"/>
                  <a:ext cx="73819" cy="50006"/>
                </a:xfrm>
                <a:custGeom>
                  <a:avLst/>
                  <a:gdLst>
                    <a:gd name="connsiteX0" fmla="*/ 41672 w 73819"/>
                    <a:gd name="connsiteY0" fmla="*/ 8334 h 50006"/>
                    <a:gd name="connsiteX1" fmla="*/ 41672 w 73819"/>
                    <a:gd name="connsiteY1" fmla="*/ 8334 h 50006"/>
                    <a:gd name="connsiteX2" fmla="*/ 57150 w 73819"/>
                    <a:gd name="connsiteY2" fmla="*/ 7144 h 50006"/>
                    <a:gd name="connsiteX3" fmla="*/ 61913 w 73819"/>
                    <a:gd name="connsiteY3" fmla="*/ 2381 h 50006"/>
                    <a:gd name="connsiteX4" fmla="*/ 72628 w 73819"/>
                    <a:gd name="connsiteY4" fmla="*/ 0 h 50006"/>
                    <a:gd name="connsiteX5" fmla="*/ 73819 w 73819"/>
                    <a:gd name="connsiteY5" fmla="*/ 5953 h 50006"/>
                    <a:gd name="connsiteX6" fmla="*/ 71438 w 73819"/>
                    <a:gd name="connsiteY6" fmla="*/ 17859 h 50006"/>
                    <a:gd name="connsiteX7" fmla="*/ 72628 w 73819"/>
                    <a:gd name="connsiteY7" fmla="*/ 26194 h 50006"/>
                    <a:gd name="connsiteX8" fmla="*/ 67866 w 73819"/>
                    <a:gd name="connsiteY8" fmla="*/ 27384 h 50006"/>
                    <a:gd name="connsiteX9" fmla="*/ 63103 w 73819"/>
                    <a:gd name="connsiteY9" fmla="*/ 29766 h 50006"/>
                    <a:gd name="connsiteX10" fmla="*/ 59531 w 73819"/>
                    <a:gd name="connsiteY10" fmla="*/ 34528 h 50006"/>
                    <a:gd name="connsiteX11" fmla="*/ 52388 w 73819"/>
                    <a:gd name="connsiteY11" fmla="*/ 41672 h 50006"/>
                    <a:gd name="connsiteX12" fmla="*/ 48816 w 73819"/>
                    <a:gd name="connsiteY12" fmla="*/ 46434 h 50006"/>
                    <a:gd name="connsiteX13" fmla="*/ 46435 w 73819"/>
                    <a:gd name="connsiteY13" fmla="*/ 48816 h 50006"/>
                    <a:gd name="connsiteX14" fmla="*/ 34528 w 73819"/>
                    <a:gd name="connsiteY14" fmla="*/ 50006 h 50006"/>
                    <a:gd name="connsiteX15" fmla="*/ 23813 w 73819"/>
                    <a:gd name="connsiteY15" fmla="*/ 48816 h 50006"/>
                    <a:gd name="connsiteX16" fmla="*/ 20241 w 73819"/>
                    <a:gd name="connsiteY16" fmla="*/ 45244 h 50006"/>
                    <a:gd name="connsiteX17" fmla="*/ 15478 w 73819"/>
                    <a:gd name="connsiteY17" fmla="*/ 44053 h 50006"/>
                    <a:gd name="connsiteX18" fmla="*/ 3572 w 73819"/>
                    <a:gd name="connsiteY18" fmla="*/ 45244 h 50006"/>
                    <a:gd name="connsiteX19" fmla="*/ 0 w 73819"/>
                    <a:gd name="connsiteY19" fmla="*/ 33337 h 50006"/>
                    <a:gd name="connsiteX20" fmla="*/ 8335 w 73819"/>
                    <a:gd name="connsiteY20" fmla="*/ 26194 h 50006"/>
                    <a:gd name="connsiteX21" fmla="*/ 10716 w 73819"/>
                    <a:gd name="connsiteY21" fmla="*/ 22622 h 50006"/>
                    <a:gd name="connsiteX22" fmla="*/ 19050 w 73819"/>
                    <a:gd name="connsiteY22" fmla="*/ 17859 h 50006"/>
                    <a:gd name="connsiteX23" fmla="*/ 30956 w 73819"/>
                    <a:gd name="connsiteY23" fmla="*/ 13097 h 50006"/>
                    <a:gd name="connsiteX24" fmla="*/ 39291 w 73819"/>
                    <a:gd name="connsiteY24" fmla="*/ 10716 h 50006"/>
                    <a:gd name="connsiteX25" fmla="*/ 41672 w 73819"/>
                    <a:gd name="connsiteY25" fmla="*/ 8334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819" h="50006">
                      <a:moveTo>
                        <a:pt x="41672" y="8334"/>
                      </a:moveTo>
                      <a:lnTo>
                        <a:pt x="41672" y="8334"/>
                      </a:lnTo>
                      <a:cubicBezTo>
                        <a:pt x="46831" y="7937"/>
                        <a:pt x="52186" y="8604"/>
                        <a:pt x="57150" y="7144"/>
                      </a:cubicBezTo>
                      <a:cubicBezTo>
                        <a:pt x="59304" y="6510"/>
                        <a:pt x="59721" y="2868"/>
                        <a:pt x="61913" y="2381"/>
                      </a:cubicBezTo>
                      <a:lnTo>
                        <a:pt x="72628" y="0"/>
                      </a:lnTo>
                      <a:cubicBezTo>
                        <a:pt x="73025" y="1984"/>
                        <a:pt x="73819" y="3929"/>
                        <a:pt x="73819" y="5953"/>
                      </a:cubicBezTo>
                      <a:cubicBezTo>
                        <a:pt x="73819" y="8868"/>
                        <a:pt x="72224" y="14715"/>
                        <a:pt x="71438" y="17859"/>
                      </a:cubicBezTo>
                      <a:cubicBezTo>
                        <a:pt x="71835" y="20637"/>
                        <a:pt x="73613" y="23566"/>
                        <a:pt x="72628" y="26194"/>
                      </a:cubicBezTo>
                      <a:cubicBezTo>
                        <a:pt x="72053" y="27726"/>
                        <a:pt x="69398" y="26809"/>
                        <a:pt x="67866" y="27384"/>
                      </a:cubicBezTo>
                      <a:cubicBezTo>
                        <a:pt x="66204" y="28007"/>
                        <a:pt x="64691" y="28972"/>
                        <a:pt x="63103" y="29766"/>
                      </a:cubicBezTo>
                      <a:cubicBezTo>
                        <a:pt x="61912" y="31353"/>
                        <a:pt x="60858" y="33053"/>
                        <a:pt x="59531" y="34528"/>
                      </a:cubicBezTo>
                      <a:cubicBezTo>
                        <a:pt x="57278" y="37031"/>
                        <a:pt x="54409" y="38978"/>
                        <a:pt x="52388" y="41672"/>
                      </a:cubicBezTo>
                      <a:cubicBezTo>
                        <a:pt x="51197" y="43259"/>
                        <a:pt x="50086" y="44910"/>
                        <a:pt x="48816" y="46434"/>
                      </a:cubicBezTo>
                      <a:cubicBezTo>
                        <a:pt x="48097" y="47296"/>
                        <a:pt x="47524" y="48544"/>
                        <a:pt x="46435" y="48816"/>
                      </a:cubicBezTo>
                      <a:cubicBezTo>
                        <a:pt x="42565" y="49783"/>
                        <a:pt x="38497" y="49609"/>
                        <a:pt x="34528" y="50006"/>
                      </a:cubicBezTo>
                      <a:cubicBezTo>
                        <a:pt x="30956" y="49609"/>
                        <a:pt x="27222" y="49952"/>
                        <a:pt x="23813" y="48816"/>
                      </a:cubicBezTo>
                      <a:cubicBezTo>
                        <a:pt x="22216" y="48284"/>
                        <a:pt x="21703" y="46079"/>
                        <a:pt x="20241" y="45244"/>
                      </a:cubicBezTo>
                      <a:cubicBezTo>
                        <a:pt x="18820" y="44432"/>
                        <a:pt x="17066" y="44450"/>
                        <a:pt x="15478" y="44053"/>
                      </a:cubicBezTo>
                      <a:cubicBezTo>
                        <a:pt x="11509" y="44450"/>
                        <a:pt x="7254" y="46778"/>
                        <a:pt x="3572" y="45244"/>
                      </a:cubicBezTo>
                      <a:cubicBezTo>
                        <a:pt x="2764" y="44907"/>
                        <a:pt x="437" y="35085"/>
                        <a:pt x="0" y="33337"/>
                      </a:cubicBezTo>
                      <a:cubicBezTo>
                        <a:pt x="2467" y="25941"/>
                        <a:pt x="-851" y="33083"/>
                        <a:pt x="8335" y="26194"/>
                      </a:cubicBezTo>
                      <a:cubicBezTo>
                        <a:pt x="9480" y="25335"/>
                        <a:pt x="9704" y="23634"/>
                        <a:pt x="10716" y="22622"/>
                      </a:cubicBezTo>
                      <a:cubicBezTo>
                        <a:pt x="13524" y="19814"/>
                        <a:pt x="15788" y="20190"/>
                        <a:pt x="19050" y="17859"/>
                      </a:cubicBezTo>
                      <a:cubicBezTo>
                        <a:pt x="27382" y="11906"/>
                        <a:pt x="16329" y="15186"/>
                        <a:pt x="30956" y="13097"/>
                      </a:cubicBezTo>
                      <a:cubicBezTo>
                        <a:pt x="33136" y="12370"/>
                        <a:pt x="37150" y="10930"/>
                        <a:pt x="39291" y="10716"/>
                      </a:cubicBezTo>
                      <a:cubicBezTo>
                        <a:pt x="41661" y="10479"/>
                        <a:pt x="41275" y="8731"/>
                        <a:pt x="41672" y="833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5" name="任意多边形: 形状 1054">
                  <a:extLst>
                    <a:ext uri="{FF2B5EF4-FFF2-40B4-BE49-F238E27FC236}">
                      <a16:creationId xmlns:a16="http://schemas.microsoft.com/office/drawing/2014/main" id="{378D664D-EAC6-C8FC-F145-151C05EC6903}"/>
                    </a:ext>
                  </a:extLst>
                </p:cNvPr>
                <p:cNvSpPr/>
                <p:nvPr/>
              </p:nvSpPr>
              <p:spPr>
                <a:xfrm>
                  <a:off x="738465" y="1052511"/>
                  <a:ext cx="42585" cy="42863"/>
                </a:xfrm>
                <a:custGeom>
                  <a:avLst/>
                  <a:gdLst>
                    <a:gd name="connsiteX0" fmla="*/ 913 w 42585"/>
                    <a:gd name="connsiteY0" fmla="*/ 2382 h 42863"/>
                    <a:gd name="connsiteX1" fmla="*/ 913 w 42585"/>
                    <a:gd name="connsiteY1" fmla="*/ 2382 h 42863"/>
                    <a:gd name="connsiteX2" fmla="*/ 14010 w 42585"/>
                    <a:gd name="connsiteY2" fmla="*/ 1191 h 42863"/>
                    <a:gd name="connsiteX3" fmla="*/ 18773 w 42585"/>
                    <a:gd name="connsiteY3" fmla="*/ 0 h 42863"/>
                    <a:gd name="connsiteX4" fmla="*/ 42585 w 42585"/>
                    <a:gd name="connsiteY4" fmla="*/ 1191 h 42863"/>
                    <a:gd name="connsiteX5" fmla="*/ 40204 w 42585"/>
                    <a:gd name="connsiteY5" fmla="*/ 7144 h 42863"/>
                    <a:gd name="connsiteX6" fmla="*/ 36632 w 42585"/>
                    <a:gd name="connsiteY6" fmla="*/ 9525 h 42863"/>
                    <a:gd name="connsiteX7" fmla="*/ 35441 w 42585"/>
                    <a:gd name="connsiteY7" fmla="*/ 14288 h 42863"/>
                    <a:gd name="connsiteX8" fmla="*/ 33060 w 42585"/>
                    <a:gd name="connsiteY8" fmla="*/ 17860 h 42863"/>
                    <a:gd name="connsiteX9" fmla="*/ 31869 w 42585"/>
                    <a:gd name="connsiteY9" fmla="*/ 38100 h 42863"/>
                    <a:gd name="connsiteX10" fmla="*/ 29488 w 42585"/>
                    <a:gd name="connsiteY10" fmla="*/ 40482 h 42863"/>
                    <a:gd name="connsiteX11" fmla="*/ 21154 w 42585"/>
                    <a:gd name="connsiteY11" fmla="*/ 42863 h 42863"/>
                    <a:gd name="connsiteX12" fmla="*/ 10438 w 42585"/>
                    <a:gd name="connsiteY12" fmla="*/ 41672 h 42863"/>
                    <a:gd name="connsiteX13" fmla="*/ 6866 w 42585"/>
                    <a:gd name="connsiteY13" fmla="*/ 40482 h 42863"/>
                    <a:gd name="connsiteX14" fmla="*/ 5676 w 42585"/>
                    <a:gd name="connsiteY14" fmla="*/ 36910 h 42863"/>
                    <a:gd name="connsiteX15" fmla="*/ 4485 w 42585"/>
                    <a:gd name="connsiteY15" fmla="*/ 29766 h 42863"/>
                    <a:gd name="connsiteX16" fmla="*/ 3294 w 42585"/>
                    <a:gd name="connsiteY16" fmla="*/ 23813 h 42863"/>
                    <a:gd name="connsiteX17" fmla="*/ 2104 w 42585"/>
                    <a:gd name="connsiteY17" fmla="*/ 11907 h 42863"/>
                    <a:gd name="connsiteX18" fmla="*/ 913 w 42585"/>
                    <a:gd name="connsiteY18" fmla="*/ 2382 h 4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85" h="42863">
                      <a:moveTo>
                        <a:pt x="913" y="2382"/>
                      </a:moveTo>
                      <a:lnTo>
                        <a:pt x="913" y="2382"/>
                      </a:lnTo>
                      <a:cubicBezTo>
                        <a:pt x="5279" y="1985"/>
                        <a:pt x="9665" y="1771"/>
                        <a:pt x="14010" y="1191"/>
                      </a:cubicBezTo>
                      <a:cubicBezTo>
                        <a:pt x="15632" y="975"/>
                        <a:pt x="17136" y="0"/>
                        <a:pt x="18773" y="0"/>
                      </a:cubicBezTo>
                      <a:cubicBezTo>
                        <a:pt x="26720" y="0"/>
                        <a:pt x="34648" y="794"/>
                        <a:pt x="42585" y="1191"/>
                      </a:cubicBezTo>
                      <a:cubicBezTo>
                        <a:pt x="41791" y="3175"/>
                        <a:pt x="41446" y="5405"/>
                        <a:pt x="40204" y="7144"/>
                      </a:cubicBezTo>
                      <a:cubicBezTo>
                        <a:pt x="39372" y="8308"/>
                        <a:pt x="37426" y="8334"/>
                        <a:pt x="36632" y="9525"/>
                      </a:cubicBezTo>
                      <a:cubicBezTo>
                        <a:pt x="35724" y="10887"/>
                        <a:pt x="36086" y="12784"/>
                        <a:pt x="35441" y="14288"/>
                      </a:cubicBezTo>
                      <a:cubicBezTo>
                        <a:pt x="34877" y="15603"/>
                        <a:pt x="33854" y="16669"/>
                        <a:pt x="33060" y="17860"/>
                      </a:cubicBezTo>
                      <a:cubicBezTo>
                        <a:pt x="34049" y="27746"/>
                        <a:pt x="35702" y="29477"/>
                        <a:pt x="31869" y="38100"/>
                      </a:cubicBezTo>
                      <a:cubicBezTo>
                        <a:pt x="31413" y="39126"/>
                        <a:pt x="30514" y="40026"/>
                        <a:pt x="29488" y="40482"/>
                      </a:cubicBezTo>
                      <a:cubicBezTo>
                        <a:pt x="26848" y="41656"/>
                        <a:pt x="23932" y="42069"/>
                        <a:pt x="21154" y="42863"/>
                      </a:cubicBezTo>
                      <a:cubicBezTo>
                        <a:pt x="17582" y="42466"/>
                        <a:pt x="13983" y="42263"/>
                        <a:pt x="10438" y="41672"/>
                      </a:cubicBezTo>
                      <a:cubicBezTo>
                        <a:pt x="9200" y="41466"/>
                        <a:pt x="7753" y="41369"/>
                        <a:pt x="6866" y="40482"/>
                      </a:cubicBezTo>
                      <a:cubicBezTo>
                        <a:pt x="5979" y="39595"/>
                        <a:pt x="5948" y="38135"/>
                        <a:pt x="5676" y="36910"/>
                      </a:cubicBezTo>
                      <a:cubicBezTo>
                        <a:pt x="5152" y="34553"/>
                        <a:pt x="4917" y="32141"/>
                        <a:pt x="4485" y="29766"/>
                      </a:cubicBezTo>
                      <a:cubicBezTo>
                        <a:pt x="4123" y="27775"/>
                        <a:pt x="3691" y="25797"/>
                        <a:pt x="3294" y="23813"/>
                      </a:cubicBezTo>
                      <a:cubicBezTo>
                        <a:pt x="2897" y="19844"/>
                        <a:pt x="3171" y="15750"/>
                        <a:pt x="2104" y="11907"/>
                      </a:cubicBezTo>
                      <a:cubicBezTo>
                        <a:pt x="-1929" y="-2613"/>
                        <a:pt x="1112" y="3970"/>
                        <a:pt x="913" y="238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6" name="任意多边形: 形状 1055">
                  <a:extLst>
                    <a:ext uri="{FF2B5EF4-FFF2-40B4-BE49-F238E27FC236}">
                      <a16:creationId xmlns:a16="http://schemas.microsoft.com/office/drawing/2014/main" id="{68232656-53D6-2A4D-F793-6507C29EB45C}"/>
                    </a:ext>
                  </a:extLst>
                </p:cNvPr>
                <p:cNvSpPr/>
                <p:nvPr/>
              </p:nvSpPr>
              <p:spPr>
                <a:xfrm>
                  <a:off x="789384" y="1053980"/>
                  <a:ext cx="34528" cy="59054"/>
                </a:xfrm>
                <a:custGeom>
                  <a:avLst/>
                  <a:gdLst>
                    <a:gd name="connsiteX0" fmla="*/ 0 w 34528"/>
                    <a:gd name="connsiteY0" fmla="*/ 914 h 59054"/>
                    <a:gd name="connsiteX1" fmla="*/ 0 w 34528"/>
                    <a:gd name="connsiteY1" fmla="*/ 914 h 59054"/>
                    <a:gd name="connsiteX2" fmla="*/ 26193 w 34528"/>
                    <a:gd name="connsiteY2" fmla="*/ 14011 h 59054"/>
                    <a:gd name="connsiteX3" fmla="*/ 25003 w 34528"/>
                    <a:gd name="connsiteY3" fmla="*/ 18773 h 59054"/>
                    <a:gd name="connsiteX4" fmla="*/ 29765 w 34528"/>
                    <a:gd name="connsiteY4" fmla="*/ 37823 h 59054"/>
                    <a:gd name="connsiteX5" fmla="*/ 34528 w 34528"/>
                    <a:gd name="connsiteY5" fmla="*/ 44967 h 59054"/>
                    <a:gd name="connsiteX6" fmla="*/ 10715 w 34528"/>
                    <a:gd name="connsiteY6" fmla="*/ 44967 h 59054"/>
                    <a:gd name="connsiteX7" fmla="*/ 3572 w 34528"/>
                    <a:gd name="connsiteY7" fmla="*/ 8058 h 59054"/>
                    <a:gd name="connsiteX8" fmla="*/ 0 w 34528"/>
                    <a:gd name="connsiteY8" fmla="*/ 6867 h 59054"/>
                    <a:gd name="connsiteX9" fmla="*/ 0 w 34528"/>
                    <a:gd name="connsiteY9" fmla="*/ 914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28" h="59054">
                      <a:moveTo>
                        <a:pt x="0" y="914"/>
                      </a:moveTo>
                      <a:lnTo>
                        <a:pt x="0" y="914"/>
                      </a:lnTo>
                      <a:cubicBezTo>
                        <a:pt x="29322" y="2188"/>
                        <a:pt x="29187" y="-6948"/>
                        <a:pt x="26193" y="14011"/>
                      </a:cubicBezTo>
                      <a:cubicBezTo>
                        <a:pt x="25962" y="15631"/>
                        <a:pt x="25400" y="17186"/>
                        <a:pt x="25003" y="18773"/>
                      </a:cubicBezTo>
                      <a:cubicBezTo>
                        <a:pt x="26590" y="25123"/>
                        <a:pt x="27528" y="31672"/>
                        <a:pt x="29765" y="37823"/>
                      </a:cubicBezTo>
                      <a:cubicBezTo>
                        <a:pt x="30743" y="40513"/>
                        <a:pt x="34528" y="44967"/>
                        <a:pt x="34528" y="44967"/>
                      </a:cubicBezTo>
                      <a:cubicBezTo>
                        <a:pt x="30665" y="52693"/>
                        <a:pt x="24791" y="72377"/>
                        <a:pt x="10715" y="44967"/>
                      </a:cubicBezTo>
                      <a:cubicBezTo>
                        <a:pt x="-546" y="23037"/>
                        <a:pt x="17703" y="15124"/>
                        <a:pt x="3572" y="8058"/>
                      </a:cubicBezTo>
                      <a:cubicBezTo>
                        <a:pt x="2449" y="7497"/>
                        <a:pt x="1191" y="7264"/>
                        <a:pt x="0" y="6867"/>
                      </a:cubicBezTo>
                      <a:lnTo>
                        <a:pt x="0" y="914"/>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7" name="任意多边形: 形状 1056">
                  <a:extLst>
                    <a:ext uri="{FF2B5EF4-FFF2-40B4-BE49-F238E27FC236}">
                      <a16:creationId xmlns:a16="http://schemas.microsoft.com/office/drawing/2014/main" id="{584E5943-3AE3-8287-FE5A-FEB408C4135E}"/>
                    </a:ext>
                  </a:extLst>
                </p:cNvPr>
                <p:cNvSpPr/>
                <p:nvPr/>
              </p:nvSpPr>
              <p:spPr>
                <a:xfrm>
                  <a:off x="815578" y="1053685"/>
                  <a:ext cx="42863" cy="45262"/>
                </a:xfrm>
                <a:custGeom>
                  <a:avLst/>
                  <a:gdLst>
                    <a:gd name="connsiteX0" fmla="*/ 14288 w 42863"/>
                    <a:gd name="connsiteY0" fmla="*/ 3590 h 45262"/>
                    <a:gd name="connsiteX1" fmla="*/ 14288 w 42863"/>
                    <a:gd name="connsiteY1" fmla="*/ 3590 h 45262"/>
                    <a:gd name="connsiteX2" fmla="*/ 25003 w 42863"/>
                    <a:gd name="connsiteY2" fmla="*/ 2399 h 45262"/>
                    <a:gd name="connsiteX3" fmla="*/ 35719 w 42863"/>
                    <a:gd name="connsiteY3" fmla="*/ 18 h 45262"/>
                    <a:gd name="connsiteX4" fmla="*/ 42863 w 42863"/>
                    <a:gd name="connsiteY4" fmla="*/ 1209 h 45262"/>
                    <a:gd name="connsiteX5" fmla="*/ 40481 w 42863"/>
                    <a:gd name="connsiteY5" fmla="*/ 10734 h 45262"/>
                    <a:gd name="connsiteX6" fmla="*/ 36910 w 42863"/>
                    <a:gd name="connsiteY6" fmla="*/ 15496 h 45262"/>
                    <a:gd name="connsiteX7" fmla="*/ 34528 w 42863"/>
                    <a:gd name="connsiteY7" fmla="*/ 40499 h 45262"/>
                    <a:gd name="connsiteX8" fmla="*/ 32147 w 42863"/>
                    <a:gd name="connsiteY8" fmla="*/ 44071 h 45262"/>
                    <a:gd name="connsiteX9" fmla="*/ 26194 w 42863"/>
                    <a:gd name="connsiteY9" fmla="*/ 45262 h 45262"/>
                    <a:gd name="connsiteX10" fmla="*/ 9525 w 42863"/>
                    <a:gd name="connsiteY10" fmla="*/ 40499 h 45262"/>
                    <a:gd name="connsiteX11" fmla="*/ 8335 w 42863"/>
                    <a:gd name="connsiteY11" fmla="*/ 36928 h 45262"/>
                    <a:gd name="connsiteX12" fmla="*/ 3572 w 42863"/>
                    <a:gd name="connsiteY12" fmla="*/ 30974 h 45262"/>
                    <a:gd name="connsiteX13" fmla="*/ 0 w 42863"/>
                    <a:gd name="connsiteY13" fmla="*/ 26212 h 45262"/>
                    <a:gd name="connsiteX14" fmla="*/ 7144 w 42863"/>
                    <a:gd name="connsiteY14" fmla="*/ 3590 h 45262"/>
                    <a:gd name="connsiteX15" fmla="*/ 11906 w 42863"/>
                    <a:gd name="connsiteY15" fmla="*/ 2399 h 45262"/>
                    <a:gd name="connsiteX16" fmla="*/ 14288 w 42863"/>
                    <a:gd name="connsiteY16" fmla="*/ 3590 h 4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63" h="45262">
                      <a:moveTo>
                        <a:pt x="14288" y="3590"/>
                      </a:moveTo>
                      <a:lnTo>
                        <a:pt x="14288" y="3590"/>
                      </a:lnTo>
                      <a:cubicBezTo>
                        <a:pt x="17860" y="3193"/>
                        <a:pt x="21458" y="2990"/>
                        <a:pt x="25003" y="2399"/>
                      </a:cubicBezTo>
                      <a:cubicBezTo>
                        <a:pt x="28612" y="1797"/>
                        <a:pt x="32068" y="261"/>
                        <a:pt x="35719" y="18"/>
                      </a:cubicBezTo>
                      <a:cubicBezTo>
                        <a:pt x="38128" y="-143"/>
                        <a:pt x="40482" y="812"/>
                        <a:pt x="42863" y="1209"/>
                      </a:cubicBezTo>
                      <a:cubicBezTo>
                        <a:pt x="42561" y="2718"/>
                        <a:pt x="41608" y="8762"/>
                        <a:pt x="40481" y="10734"/>
                      </a:cubicBezTo>
                      <a:cubicBezTo>
                        <a:pt x="39497" y="12457"/>
                        <a:pt x="38100" y="13909"/>
                        <a:pt x="36910" y="15496"/>
                      </a:cubicBezTo>
                      <a:cubicBezTo>
                        <a:pt x="32848" y="27678"/>
                        <a:pt x="39253" y="7424"/>
                        <a:pt x="34528" y="40499"/>
                      </a:cubicBezTo>
                      <a:cubicBezTo>
                        <a:pt x="34326" y="41916"/>
                        <a:pt x="33389" y="43361"/>
                        <a:pt x="32147" y="44071"/>
                      </a:cubicBezTo>
                      <a:cubicBezTo>
                        <a:pt x="30390" y="45075"/>
                        <a:pt x="28178" y="44865"/>
                        <a:pt x="26194" y="45262"/>
                      </a:cubicBezTo>
                      <a:cubicBezTo>
                        <a:pt x="20638" y="43674"/>
                        <a:pt x="14762" y="42943"/>
                        <a:pt x="9525" y="40499"/>
                      </a:cubicBezTo>
                      <a:cubicBezTo>
                        <a:pt x="8388" y="39968"/>
                        <a:pt x="8896" y="38050"/>
                        <a:pt x="8335" y="36928"/>
                      </a:cubicBezTo>
                      <a:cubicBezTo>
                        <a:pt x="6130" y="32518"/>
                        <a:pt x="6338" y="34293"/>
                        <a:pt x="3572" y="30974"/>
                      </a:cubicBezTo>
                      <a:cubicBezTo>
                        <a:pt x="2302" y="29450"/>
                        <a:pt x="1191" y="27799"/>
                        <a:pt x="0" y="26212"/>
                      </a:cubicBezTo>
                      <a:cubicBezTo>
                        <a:pt x="1280" y="17251"/>
                        <a:pt x="-464" y="9296"/>
                        <a:pt x="7144" y="3590"/>
                      </a:cubicBezTo>
                      <a:cubicBezTo>
                        <a:pt x="8453" y="2608"/>
                        <a:pt x="10354" y="2916"/>
                        <a:pt x="11906" y="2399"/>
                      </a:cubicBezTo>
                      <a:cubicBezTo>
                        <a:pt x="23038" y="-1311"/>
                        <a:pt x="13891" y="3392"/>
                        <a:pt x="14288" y="359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8" name="任意多边形: 形状 1057">
                  <a:extLst>
                    <a:ext uri="{FF2B5EF4-FFF2-40B4-BE49-F238E27FC236}">
                      <a16:creationId xmlns:a16="http://schemas.microsoft.com/office/drawing/2014/main" id="{992EC921-7FC8-450E-3916-7975E5CC9411}"/>
                    </a:ext>
                  </a:extLst>
                </p:cNvPr>
                <p:cNvSpPr/>
                <p:nvPr/>
              </p:nvSpPr>
              <p:spPr>
                <a:xfrm>
                  <a:off x="855990" y="1051322"/>
                  <a:ext cx="40949" cy="47625"/>
                </a:xfrm>
                <a:custGeom>
                  <a:avLst/>
                  <a:gdLst>
                    <a:gd name="connsiteX0" fmla="*/ 10786 w 40949"/>
                    <a:gd name="connsiteY0" fmla="*/ 4762 h 47625"/>
                    <a:gd name="connsiteX1" fmla="*/ 10786 w 40949"/>
                    <a:gd name="connsiteY1" fmla="*/ 4762 h 47625"/>
                    <a:gd name="connsiteX2" fmla="*/ 21502 w 40949"/>
                    <a:gd name="connsiteY2" fmla="*/ 3572 h 47625"/>
                    <a:gd name="connsiteX3" fmla="*/ 29836 w 40949"/>
                    <a:gd name="connsiteY3" fmla="*/ 0 h 47625"/>
                    <a:gd name="connsiteX4" fmla="*/ 40552 w 40949"/>
                    <a:gd name="connsiteY4" fmla="*/ 1191 h 47625"/>
                    <a:gd name="connsiteX5" fmla="*/ 39361 w 40949"/>
                    <a:gd name="connsiteY5" fmla="*/ 4762 h 47625"/>
                    <a:gd name="connsiteX6" fmla="*/ 35789 w 40949"/>
                    <a:gd name="connsiteY6" fmla="*/ 7144 h 47625"/>
                    <a:gd name="connsiteX7" fmla="*/ 33408 w 40949"/>
                    <a:gd name="connsiteY7" fmla="*/ 10716 h 47625"/>
                    <a:gd name="connsiteX8" fmla="*/ 32217 w 40949"/>
                    <a:gd name="connsiteY8" fmla="*/ 14287 h 47625"/>
                    <a:gd name="connsiteX9" fmla="*/ 25074 w 40949"/>
                    <a:gd name="connsiteY9" fmla="*/ 21431 h 47625"/>
                    <a:gd name="connsiteX10" fmla="*/ 20311 w 40949"/>
                    <a:gd name="connsiteY10" fmla="*/ 28575 h 47625"/>
                    <a:gd name="connsiteX11" fmla="*/ 16739 w 40949"/>
                    <a:gd name="connsiteY11" fmla="*/ 35719 h 47625"/>
                    <a:gd name="connsiteX12" fmla="*/ 14358 w 40949"/>
                    <a:gd name="connsiteY12" fmla="*/ 41672 h 47625"/>
                    <a:gd name="connsiteX13" fmla="*/ 13167 w 40949"/>
                    <a:gd name="connsiteY13" fmla="*/ 46434 h 47625"/>
                    <a:gd name="connsiteX14" fmla="*/ 6024 w 40949"/>
                    <a:gd name="connsiteY14" fmla="*/ 47625 h 47625"/>
                    <a:gd name="connsiteX15" fmla="*/ 1261 w 40949"/>
                    <a:gd name="connsiteY15" fmla="*/ 46434 h 47625"/>
                    <a:gd name="connsiteX16" fmla="*/ 71 w 40949"/>
                    <a:gd name="connsiteY16" fmla="*/ 39291 h 47625"/>
                    <a:gd name="connsiteX17" fmla="*/ 4833 w 40949"/>
                    <a:gd name="connsiteY17" fmla="*/ 20241 h 47625"/>
                    <a:gd name="connsiteX18" fmla="*/ 8405 w 40949"/>
                    <a:gd name="connsiteY18" fmla="*/ 14287 h 47625"/>
                    <a:gd name="connsiteX19" fmla="*/ 10786 w 40949"/>
                    <a:gd name="connsiteY19" fmla="*/ 47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949" h="47625">
                      <a:moveTo>
                        <a:pt x="10786" y="4762"/>
                      </a:moveTo>
                      <a:lnTo>
                        <a:pt x="10786" y="4762"/>
                      </a:lnTo>
                      <a:cubicBezTo>
                        <a:pt x="14358" y="4365"/>
                        <a:pt x="17957" y="4163"/>
                        <a:pt x="21502" y="3572"/>
                      </a:cubicBezTo>
                      <a:cubicBezTo>
                        <a:pt x="24128" y="3134"/>
                        <a:pt x="27669" y="1083"/>
                        <a:pt x="29836" y="0"/>
                      </a:cubicBezTo>
                      <a:cubicBezTo>
                        <a:pt x="33408" y="397"/>
                        <a:pt x="37337" y="-416"/>
                        <a:pt x="40552" y="1191"/>
                      </a:cubicBezTo>
                      <a:cubicBezTo>
                        <a:pt x="41674" y="1752"/>
                        <a:pt x="40145" y="3782"/>
                        <a:pt x="39361" y="4762"/>
                      </a:cubicBezTo>
                      <a:cubicBezTo>
                        <a:pt x="38467" y="5879"/>
                        <a:pt x="36980" y="6350"/>
                        <a:pt x="35789" y="7144"/>
                      </a:cubicBezTo>
                      <a:cubicBezTo>
                        <a:pt x="34995" y="8335"/>
                        <a:pt x="34048" y="9436"/>
                        <a:pt x="33408" y="10716"/>
                      </a:cubicBezTo>
                      <a:cubicBezTo>
                        <a:pt x="32847" y="11838"/>
                        <a:pt x="32987" y="13297"/>
                        <a:pt x="32217" y="14287"/>
                      </a:cubicBezTo>
                      <a:cubicBezTo>
                        <a:pt x="30150" y="16945"/>
                        <a:pt x="25074" y="21431"/>
                        <a:pt x="25074" y="21431"/>
                      </a:cubicBezTo>
                      <a:cubicBezTo>
                        <a:pt x="21654" y="35108"/>
                        <a:pt x="26890" y="18706"/>
                        <a:pt x="20311" y="28575"/>
                      </a:cubicBezTo>
                      <a:cubicBezTo>
                        <a:pt x="11533" y="41742"/>
                        <a:pt x="25299" y="27159"/>
                        <a:pt x="16739" y="35719"/>
                      </a:cubicBezTo>
                      <a:cubicBezTo>
                        <a:pt x="15945" y="37703"/>
                        <a:pt x="15034" y="39645"/>
                        <a:pt x="14358" y="41672"/>
                      </a:cubicBezTo>
                      <a:cubicBezTo>
                        <a:pt x="13841" y="43224"/>
                        <a:pt x="14498" y="45483"/>
                        <a:pt x="13167" y="46434"/>
                      </a:cubicBezTo>
                      <a:cubicBezTo>
                        <a:pt x="11203" y="47837"/>
                        <a:pt x="8405" y="47228"/>
                        <a:pt x="6024" y="47625"/>
                      </a:cubicBezTo>
                      <a:cubicBezTo>
                        <a:pt x="4436" y="47228"/>
                        <a:pt x="2212" y="47766"/>
                        <a:pt x="1261" y="46434"/>
                      </a:cubicBezTo>
                      <a:cubicBezTo>
                        <a:pt x="-142" y="44470"/>
                        <a:pt x="-71" y="41701"/>
                        <a:pt x="71" y="39291"/>
                      </a:cubicBezTo>
                      <a:cubicBezTo>
                        <a:pt x="437" y="33069"/>
                        <a:pt x="1959" y="25990"/>
                        <a:pt x="4833" y="20241"/>
                      </a:cubicBezTo>
                      <a:cubicBezTo>
                        <a:pt x="5868" y="18171"/>
                        <a:pt x="7214" y="16272"/>
                        <a:pt x="8405" y="14287"/>
                      </a:cubicBezTo>
                      <a:lnTo>
                        <a:pt x="10786" y="4762"/>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9" name="任意多边形: 形状 1058">
                  <a:extLst>
                    <a:ext uri="{FF2B5EF4-FFF2-40B4-BE49-F238E27FC236}">
                      <a16:creationId xmlns:a16="http://schemas.microsoft.com/office/drawing/2014/main" id="{6F4BD216-2A83-703B-9C1D-D64D6AF855E3}"/>
                    </a:ext>
                  </a:extLst>
                </p:cNvPr>
                <p:cNvSpPr/>
                <p:nvPr/>
              </p:nvSpPr>
              <p:spPr>
                <a:xfrm>
                  <a:off x="561975" y="1211916"/>
                  <a:ext cx="58341" cy="44193"/>
                </a:xfrm>
                <a:custGeom>
                  <a:avLst/>
                  <a:gdLst>
                    <a:gd name="connsiteX0" fmla="*/ 20241 w 58341"/>
                    <a:gd name="connsiteY0" fmla="*/ 2522 h 44193"/>
                    <a:gd name="connsiteX1" fmla="*/ 20241 w 58341"/>
                    <a:gd name="connsiteY1" fmla="*/ 2522 h 44193"/>
                    <a:gd name="connsiteX2" fmla="*/ 34528 w 58341"/>
                    <a:gd name="connsiteY2" fmla="*/ 3712 h 44193"/>
                    <a:gd name="connsiteX3" fmla="*/ 38100 w 58341"/>
                    <a:gd name="connsiteY3" fmla="*/ 6093 h 44193"/>
                    <a:gd name="connsiteX4" fmla="*/ 41672 w 58341"/>
                    <a:gd name="connsiteY4" fmla="*/ 7284 h 44193"/>
                    <a:gd name="connsiteX5" fmla="*/ 58341 w 58341"/>
                    <a:gd name="connsiteY5" fmla="*/ 9665 h 44193"/>
                    <a:gd name="connsiteX6" fmla="*/ 54769 w 58341"/>
                    <a:gd name="connsiteY6" fmla="*/ 13237 h 44193"/>
                    <a:gd name="connsiteX7" fmla="*/ 46434 w 58341"/>
                    <a:gd name="connsiteY7" fmla="*/ 19190 h 44193"/>
                    <a:gd name="connsiteX8" fmla="*/ 40481 w 58341"/>
                    <a:gd name="connsiteY8" fmla="*/ 34668 h 44193"/>
                    <a:gd name="connsiteX9" fmla="*/ 38100 w 58341"/>
                    <a:gd name="connsiteY9" fmla="*/ 37050 h 44193"/>
                    <a:gd name="connsiteX10" fmla="*/ 29766 w 58341"/>
                    <a:gd name="connsiteY10" fmla="*/ 44193 h 44193"/>
                    <a:gd name="connsiteX11" fmla="*/ 16669 w 58341"/>
                    <a:gd name="connsiteY11" fmla="*/ 41812 h 44193"/>
                    <a:gd name="connsiteX12" fmla="*/ 13097 w 58341"/>
                    <a:gd name="connsiteY12" fmla="*/ 37050 h 44193"/>
                    <a:gd name="connsiteX13" fmla="*/ 0 w 58341"/>
                    <a:gd name="connsiteY13" fmla="*/ 33478 h 44193"/>
                    <a:gd name="connsiteX14" fmla="*/ 2381 w 58341"/>
                    <a:gd name="connsiteY14" fmla="*/ 27525 h 44193"/>
                    <a:gd name="connsiteX15" fmla="*/ 7144 w 58341"/>
                    <a:gd name="connsiteY15" fmla="*/ 26334 h 44193"/>
                    <a:gd name="connsiteX16" fmla="*/ 14288 w 58341"/>
                    <a:gd name="connsiteY16" fmla="*/ 25143 h 44193"/>
                    <a:gd name="connsiteX17" fmla="*/ 17859 w 58341"/>
                    <a:gd name="connsiteY17" fmla="*/ 21572 h 44193"/>
                    <a:gd name="connsiteX18" fmla="*/ 19050 w 58341"/>
                    <a:gd name="connsiteY18" fmla="*/ 16809 h 44193"/>
                    <a:gd name="connsiteX19" fmla="*/ 16669 w 58341"/>
                    <a:gd name="connsiteY19" fmla="*/ 140 h 44193"/>
                    <a:gd name="connsiteX20" fmla="*/ 20241 w 58341"/>
                    <a:gd name="connsiteY20" fmla="*/ 2522 h 4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41" h="44193">
                      <a:moveTo>
                        <a:pt x="20241" y="2522"/>
                      </a:moveTo>
                      <a:lnTo>
                        <a:pt x="20241" y="2522"/>
                      </a:lnTo>
                      <a:cubicBezTo>
                        <a:pt x="25003" y="2919"/>
                        <a:pt x="29842" y="2775"/>
                        <a:pt x="34528" y="3712"/>
                      </a:cubicBezTo>
                      <a:cubicBezTo>
                        <a:pt x="35931" y="3993"/>
                        <a:pt x="36820" y="5453"/>
                        <a:pt x="38100" y="6093"/>
                      </a:cubicBezTo>
                      <a:cubicBezTo>
                        <a:pt x="39223" y="6654"/>
                        <a:pt x="40436" y="7066"/>
                        <a:pt x="41672" y="7284"/>
                      </a:cubicBezTo>
                      <a:cubicBezTo>
                        <a:pt x="47199" y="8259"/>
                        <a:pt x="52785" y="8871"/>
                        <a:pt x="58341" y="9665"/>
                      </a:cubicBezTo>
                      <a:cubicBezTo>
                        <a:pt x="57150" y="10856"/>
                        <a:pt x="56116" y="12227"/>
                        <a:pt x="54769" y="13237"/>
                      </a:cubicBezTo>
                      <a:cubicBezTo>
                        <a:pt x="43697" y="21541"/>
                        <a:pt x="52469" y="13157"/>
                        <a:pt x="46434" y="19190"/>
                      </a:cubicBezTo>
                      <a:cubicBezTo>
                        <a:pt x="44432" y="26198"/>
                        <a:pt x="44322" y="28522"/>
                        <a:pt x="40481" y="34668"/>
                      </a:cubicBezTo>
                      <a:cubicBezTo>
                        <a:pt x="39886" y="35620"/>
                        <a:pt x="38831" y="36198"/>
                        <a:pt x="38100" y="37050"/>
                      </a:cubicBezTo>
                      <a:cubicBezTo>
                        <a:pt x="32000" y="44167"/>
                        <a:pt x="36022" y="42109"/>
                        <a:pt x="29766" y="44193"/>
                      </a:cubicBezTo>
                      <a:cubicBezTo>
                        <a:pt x="25400" y="43399"/>
                        <a:pt x="20748" y="43560"/>
                        <a:pt x="16669" y="41812"/>
                      </a:cubicBezTo>
                      <a:cubicBezTo>
                        <a:pt x="14845" y="41030"/>
                        <a:pt x="14798" y="38071"/>
                        <a:pt x="13097" y="37050"/>
                      </a:cubicBezTo>
                      <a:cubicBezTo>
                        <a:pt x="12079" y="36439"/>
                        <a:pt x="2531" y="34110"/>
                        <a:pt x="0" y="33478"/>
                      </a:cubicBezTo>
                      <a:cubicBezTo>
                        <a:pt x="794" y="31494"/>
                        <a:pt x="870" y="29036"/>
                        <a:pt x="2381" y="27525"/>
                      </a:cubicBezTo>
                      <a:cubicBezTo>
                        <a:pt x="3538" y="26368"/>
                        <a:pt x="5539" y="26655"/>
                        <a:pt x="7144" y="26334"/>
                      </a:cubicBezTo>
                      <a:cubicBezTo>
                        <a:pt x="9511" y="25860"/>
                        <a:pt x="11907" y="25540"/>
                        <a:pt x="14288" y="25143"/>
                      </a:cubicBezTo>
                      <a:cubicBezTo>
                        <a:pt x="15478" y="23953"/>
                        <a:pt x="17024" y="23034"/>
                        <a:pt x="17859" y="21572"/>
                      </a:cubicBezTo>
                      <a:cubicBezTo>
                        <a:pt x="18671" y="20151"/>
                        <a:pt x="19141" y="18443"/>
                        <a:pt x="19050" y="16809"/>
                      </a:cubicBezTo>
                      <a:cubicBezTo>
                        <a:pt x="18739" y="11205"/>
                        <a:pt x="17365" y="5709"/>
                        <a:pt x="16669" y="140"/>
                      </a:cubicBezTo>
                      <a:cubicBezTo>
                        <a:pt x="16571" y="-648"/>
                        <a:pt x="19646" y="2125"/>
                        <a:pt x="20241" y="25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0" name="任意多边形: 形状 1059">
                  <a:extLst>
                    <a:ext uri="{FF2B5EF4-FFF2-40B4-BE49-F238E27FC236}">
                      <a16:creationId xmlns:a16="http://schemas.microsoft.com/office/drawing/2014/main" id="{DAD41EB2-6035-DE61-2ACD-6EA8314A72FC}"/>
                    </a:ext>
                  </a:extLst>
                </p:cNvPr>
                <p:cNvSpPr/>
                <p:nvPr/>
              </p:nvSpPr>
              <p:spPr>
                <a:xfrm rot="20954697">
                  <a:off x="550059" y="1257301"/>
                  <a:ext cx="45305" cy="54769"/>
                </a:xfrm>
                <a:custGeom>
                  <a:avLst/>
                  <a:gdLst>
                    <a:gd name="connsiteX0" fmla="*/ 15488 w 45304"/>
                    <a:gd name="connsiteY0" fmla="*/ 0 h 54769"/>
                    <a:gd name="connsiteX1" fmla="*/ 15488 w 45304"/>
                    <a:gd name="connsiteY1" fmla="*/ 0 h 54769"/>
                    <a:gd name="connsiteX2" fmla="*/ 27394 w 45304"/>
                    <a:gd name="connsiteY2" fmla="*/ 4763 h 54769"/>
                    <a:gd name="connsiteX3" fmla="*/ 44063 w 45304"/>
                    <a:gd name="connsiteY3" fmla="*/ 5953 h 54769"/>
                    <a:gd name="connsiteX4" fmla="*/ 40491 w 45304"/>
                    <a:gd name="connsiteY4" fmla="*/ 27384 h 54769"/>
                    <a:gd name="connsiteX5" fmla="*/ 36919 w 45304"/>
                    <a:gd name="connsiteY5" fmla="*/ 32147 h 54769"/>
                    <a:gd name="connsiteX6" fmla="*/ 26204 w 45304"/>
                    <a:gd name="connsiteY6" fmla="*/ 46434 h 54769"/>
                    <a:gd name="connsiteX7" fmla="*/ 21441 w 45304"/>
                    <a:gd name="connsiteY7" fmla="*/ 47625 h 54769"/>
                    <a:gd name="connsiteX8" fmla="*/ 17869 w 45304"/>
                    <a:gd name="connsiteY8" fmla="*/ 52388 h 54769"/>
                    <a:gd name="connsiteX9" fmla="*/ 5963 w 45304"/>
                    <a:gd name="connsiteY9" fmla="*/ 54769 h 54769"/>
                    <a:gd name="connsiteX10" fmla="*/ 1200 w 45304"/>
                    <a:gd name="connsiteY10" fmla="*/ 52388 h 54769"/>
                    <a:gd name="connsiteX11" fmla="*/ 10 w 45304"/>
                    <a:gd name="connsiteY11" fmla="*/ 48816 h 54769"/>
                    <a:gd name="connsiteX12" fmla="*/ 1200 w 45304"/>
                    <a:gd name="connsiteY12" fmla="*/ 28575 h 54769"/>
                    <a:gd name="connsiteX13" fmla="*/ 9535 w 45304"/>
                    <a:gd name="connsiteY13" fmla="*/ 25003 h 54769"/>
                    <a:gd name="connsiteX14" fmla="*/ 13107 w 45304"/>
                    <a:gd name="connsiteY14" fmla="*/ 22622 h 54769"/>
                    <a:gd name="connsiteX15" fmla="*/ 16679 w 45304"/>
                    <a:gd name="connsiteY15" fmla="*/ 21431 h 54769"/>
                    <a:gd name="connsiteX16" fmla="*/ 14297 w 45304"/>
                    <a:gd name="connsiteY16" fmla="*/ 8334 h 54769"/>
                    <a:gd name="connsiteX17" fmla="*/ 10725 w 45304"/>
                    <a:gd name="connsiteY17" fmla="*/ 4763 h 54769"/>
                    <a:gd name="connsiteX18" fmla="*/ 15488 w 45304"/>
                    <a:gd name="connsiteY18" fmla="*/ 0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04" h="54769">
                      <a:moveTo>
                        <a:pt x="15488" y="0"/>
                      </a:moveTo>
                      <a:lnTo>
                        <a:pt x="15488" y="0"/>
                      </a:lnTo>
                      <a:cubicBezTo>
                        <a:pt x="19457" y="1588"/>
                        <a:pt x="23209" y="3891"/>
                        <a:pt x="27394" y="4763"/>
                      </a:cubicBezTo>
                      <a:cubicBezTo>
                        <a:pt x="32847" y="5899"/>
                        <a:pt x="41272" y="1132"/>
                        <a:pt x="44063" y="5953"/>
                      </a:cubicBezTo>
                      <a:cubicBezTo>
                        <a:pt x="47692" y="12221"/>
                        <a:pt x="42397" y="20397"/>
                        <a:pt x="40491" y="27384"/>
                      </a:cubicBezTo>
                      <a:cubicBezTo>
                        <a:pt x="39969" y="29299"/>
                        <a:pt x="37984" y="30473"/>
                        <a:pt x="36919" y="32147"/>
                      </a:cubicBezTo>
                      <a:cubicBezTo>
                        <a:pt x="33001" y="38305"/>
                        <a:pt x="32458" y="42264"/>
                        <a:pt x="26204" y="46434"/>
                      </a:cubicBezTo>
                      <a:cubicBezTo>
                        <a:pt x="24842" y="47342"/>
                        <a:pt x="23029" y="47228"/>
                        <a:pt x="21441" y="47625"/>
                      </a:cubicBezTo>
                      <a:cubicBezTo>
                        <a:pt x="20250" y="49213"/>
                        <a:pt x="19671" y="51556"/>
                        <a:pt x="17869" y="52388"/>
                      </a:cubicBezTo>
                      <a:cubicBezTo>
                        <a:pt x="14194" y="54084"/>
                        <a:pt x="5963" y="54769"/>
                        <a:pt x="5963" y="54769"/>
                      </a:cubicBezTo>
                      <a:cubicBezTo>
                        <a:pt x="4375" y="53975"/>
                        <a:pt x="2455" y="53643"/>
                        <a:pt x="1200" y="52388"/>
                      </a:cubicBezTo>
                      <a:cubicBezTo>
                        <a:pt x="313" y="51501"/>
                        <a:pt x="10" y="50071"/>
                        <a:pt x="10" y="48816"/>
                      </a:cubicBezTo>
                      <a:cubicBezTo>
                        <a:pt x="10" y="42057"/>
                        <a:pt x="-192" y="35189"/>
                        <a:pt x="1200" y="28575"/>
                      </a:cubicBezTo>
                      <a:cubicBezTo>
                        <a:pt x="1657" y="26406"/>
                        <a:pt x="8504" y="25261"/>
                        <a:pt x="9535" y="25003"/>
                      </a:cubicBezTo>
                      <a:cubicBezTo>
                        <a:pt x="10726" y="24209"/>
                        <a:pt x="11827" y="23262"/>
                        <a:pt x="13107" y="22622"/>
                      </a:cubicBezTo>
                      <a:cubicBezTo>
                        <a:pt x="14230" y="22061"/>
                        <a:pt x="16334" y="22638"/>
                        <a:pt x="16679" y="21431"/>
                      </a:cubicBezTo>
                      <a:cubicBezTo>
                        <a:pt x="16704" y="21343"/>
                        <a:pt x="14663" y="9065"/>
                        <a:pt x="14297" y="8334"/>
                      </a:cubicBezTo>
                      <a:cubicBezTo>
                        <a:pt x="13544" y="6828"/>
                        <a:pt x="11026" y="6419"/>
                        <a:pt x="10725" y="4763"/>
                      </a:cubicBezTo>
                      <a:cubicBezTo>
                        <a:pt x="10153" y="1615"/>
                        <a:pt x="14694" y="794"/>
                        <a:pt x="15488"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1" name="任意多边形: 形状 1060">
                  <a:extLst>
                    <a:ext uri="{FF2B5EF4-FFF2-40B4-BE49-F238E27FC236}">
                      <a16:creationId xmlns:a16="http://schemas.microsoft.com/office/drawing/2014/main" id="{A724D7AA-7AAA-B114-A8BF-F8BE67F3F63E}"/>
                    </a:ext>
                  </a:extLst>
                </p:cNvPr>
                <p:cNvSpPr/>
                <p:nvPr/>
              </p:nvSpPr>
              <p:spPr>
                <a:xfrm>
                  <a:off x="642938" y="1129883"/>
                  <a:ext cx="54768" cy="42906"/>
                </a:xfrm>
                <a:custGeom>
                  <a:avLst/>
                  <a:gdLst>
                    <a:gd name="connsiteX0" fmla="*/ 53578 w 54768"/>
                    <a:gd name="connsiteY0" fmla="*/ 14308 h 42906"/>
                    <a:gd name="connsiteX1" fmla="*/ 53578 w 54768"/>
                    <a:gd name="connsiteY1" fmla="*/ 14308 h 42906"/>
                    <a:gd name="connsiteX2" fmla="*/ 26193 w 54768"/>
                    <a:gd name="connsiteY2" fmla="*/ 13117 h 42906"/>
                    <a:gd name="connsiteX3" fmla="*/ 21431 w 54768"/>
                    <a:gd name="connsiteY3" fmla="*/ 10736 h 42906"/>
                    <a:gd name="connsiteX4" fmla="*/ 16668 w 54768"/>
                    <a:gd name="connsiteY4" fmla="*/ 9545 h 42906"/>
                    <a:gd name="connsiteX5" fmla="*/ 10715 w 54768"/>
                    <a:gd name="connsiteY5" fmla="*/ 4783 h 42906"/>
                    <a:gd name="connsiteX6" fmla="*/ 7143 w 54768"/>
                    <a:gd name="connsiteY6" fmla="*/ 20 h 42906"/>
                    <a:gd name="connsiteX7" fmla="*/ 4762 w 54768"/>
                    <a:gd name="connsiteY7" fmla="*/ 3592 h 42906"/>
                    <a:gd name="connsiteX8" fmla="*/ 7143 w 54768"/>
                    <a:gd name="connsiteY8" fmla="*/ 14308 h 42906"/>
                    <a:gd name="connsiteX9" fmla="*/ 4762 w 54768"/>
                    <a:gd name="connsiteY9" fmla="*/ 27405 h 42906"/>
                    <a:gd name="connsiteX10" fmla="*/ 2381 w 54768"/>
                    <a:gd name="connsiteY10" fmla="*/ 32167 h 42906"/>
                    <a:gd name="connsiteX11" fmla="*/ 0 w 54768"/>
                    <a:gd name="connsiteY11" fmla="*/ 38120 h 42906"/>
                    <a:gd name="connsiteX12" fmla="*/ 1190 w 54768"/>
                    <a:gd name="connsiteY12" fmla="*/ 41692 h 42906"/>
                    <a:gd name="connsiteX13" fmla="*/ 26193 w 54768"/>
                    <a:gd name="connsiteY13" fmla="*/ 39311 h 42906"/>
                    <a:gd name="connsiteX14" fmla="*/ 29765 w 54768"/>
                    <a:gd name="connsiteY14" fmla="*/ 36930 h 42906"/>
                    <a:gd name="connsiteX15" fmla="*/ 34528 w 54768"/>
                    <a:gd name="connsiteY15" fmla="*/ 35739 h 42906"/>
                    <a:gd name="connsiteX16" fmla="*/ 42862 w 54768"/>
                    <a:gd name="connsiteY16" fmla="*/ 33358 h 42906"/>
                    <a:gd name="connsiteX17" fmla="*/ 47625 w 54768"/>
                    <a:gd name="connsiteY17" fmla="*/ 28595 h 42906"/>
                    <a:gd name="connsiteX18" fmla="*/ 52387 w 54768"/>
                    <a:gd name="connsiteY18" fmla="*/ 26214 h 42906"/>
                    <a:gd name="connsiteX19" fmla="*/ 54768 w 54768"/>
                    <a:gd name="connsiteY19" fmla="*/ 19070 h 42906"/>
                    <a:gd name="connsiteX20" fmla="*/ 53578 w 54768"/>
                    <a:gd name="connsiteY20" fmla="*/ 14308 h 4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68" h="42906">
                      <a:moveTo>
                        <a:pt x="53578" y="14308"/>
                      </a:moveTo>
                      <a:lnTo>
                        <a:pt x="53578" y="14308"/>
                      </a:lnTo>
                      <a:cubicBezTo>
                        <a:pt x="44450" y="13911"/>
                        <a:pt x="35274" y="14126"/>
                        <a:pt x="26193" y="13117"/>
                      </a:cubicBezTo>
                      <a:cubicBezTo>
                        <a:pt x="24429" y="12921"/>
                        <a:pt x="23093" y="11359"/>
                        <a:pt x="21431" y="10736"/>
                      </a:cubicBezTo>
                      <a:cubicBezTo>
                        <a:pt x="19899" y="10161"/>
                        <a:pt x="18256" y="9942"/>
                        <a:pt x="16668" y="9545"/>
                      </a:cubicBezTo>
                      <a:cubicBezTo>
                        <a:pt x="14684" y="7958"/>
                        <a:pt x="12512" y="6580"/>
                        <a:pt x="10715" y="4783"/>
                      </a:cubicBezTo>
                      <a:cubicBezTo>
                        <a:pt x="9312" y="3380"/>
                        <a:pt x="9089" y="409"/>
                        <a:pt x="7143" y="20"/>
                      </a:cubicBezTo>
                      <a:cubicBezTo>
                        <a:pt x="5740" y="-261"/>
                        <a:pt x="5556" y="2401"/>
                        <a:pt x="4762" y="3592"/>
                      </a:cubicBezTo>
                      <a:cubicBezTo>
                        <a:pt x="5882" y="6950"/>
                        <a:pt x="7353" y="10743"/>
                        <a:pt x="7143" y="14308"/>
                      </a:cubicBezTo>
                      <a:cubicBezTo>
                        <a:pt x="6882" y="18738"/>
                        <a:pt x="5905" y="23118"/>
                        <a:pt x="4762" y="27405"/>
                      </a:cubicBezTo>
                      <a:cubicBezTo>
                        <a:pt x="4305" y="29120"/>
                        <a:pt x="3102" y="30545"/>
                        <a:pt x="2381" y="32167"/>
                      </a:cubicBezTo>
                      <a:cubicBezTo>
                        <a:pt x="1513" y="34120"/>
                        <a:pt x="794" y="36136"/>
                        <a:pt x="0" y="38120"/>
                      </a:cubicBezTo>
                      <a:cubicBezTo>
                        <a:pt x="397" y="39311"/>
                        <a:pt x="100" y="41069"/>
                        <a:pt x="1190" y="41692"/>
                      </a:cubicBezTo>
                      <a:cubicBezTo>
                        <a:pt x="7432" y="45259"/>
                        <a:pt x="23293" y="39891"/>
                        <a:pt x="26193" y="39311"/>
                      </a:cubicBezTo>
                      <a:cubicBezTo>
                        <a:pt x="27384" y="38517"/>
                        <a:pt x="28450" y="37494"/>
                        <a:pt x="29765" y="36930"/>
                      </a:cubicBezTo>
                      <a:cubicBezTo>
                        <a:pt x="31269" y="36285"/>
                        <a:pt x="32954" y="36189"/>
                        <a:pt x="34528" y="35739"/>
                      </a:cubicBezTo>
                      <a:cubicBezTo>
                        <a:pt x="46455" y="32331"/>
                        <a:pt x="28014" y="37068"/>
                        <a:pt x="42862" y="33358"/>
                      </a:cubicBezTo>
                      <a:cubicBezTo>
                        <a:pt x="44450" y="31770"/>
                        <a:pt x="45829" y="29942"/>
                        <a:pt x="47625" y="28595"/>
                      </a:cubicBezTo>
                      <a:cubicBezTo>
                        <a:pt x="49045" y="27530"/>
                        <a:pt x="51322" y="27634"/>
                        <a:pt x="52387" y="26214"/>
                      </a:cubicBezTo>
                      <a:cubicBezTo>
                        <a:pt x="53893" y="24206"/>
                        <a:pt x="53974" y="21451"/>
                        <a:pt x="54768" y="19070"/>
                      </a:cubicBezTo>
                      <a:lnTo>
                        <a:pt x="53578" y="14308"/>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2" name="任意多边形: 形状 1061">
                  <a:extLst>
                    <a:ext uri="{FF2B5EF4-FFF2-40B4-BE49-F238E27FC236}">
                      <a16:creationId xmlns:a16="http://schemas.microsoft.com/office/drawing/2014/main" id="{BED657E6-F7F0-9B37-0C7D-F98303CE24D2}"/>
                    </a:ext>
                  </a:extLst>
                </p:cNvPr>
                <p:cNvSpPr/>
                <p:nvPr/>
              </p:nvSpPr>
              <p:spPr>
                <a:xfrm>
                  <a:off x="639852" y="1168002"/>
                  <a:ext cx="60244" cy="39291"/>
                </a:xfrm>
                <a:custGeom>
                  <a:avLst/>
                  <a:gdLst>
                    <a:gd name="connsiteX0" fmla="*/ 704 w 60244"/>
                    <a:gd name="connsiteY0" fmla="*/ 14288 h 39291"/>
                    <a:gd name="connsiteX1" fmla="*/ 704 w 60244"/>
                    <a:gd name="connsiteY1" fmla="*/ 14288 h 39291"/>
                    <a:gd name="connsiteX2" fmla="*/ 22136 w 60244"/>
                    <a:gd name="connsiteY2" fmla="*/ 11906 h 39291"/>
                    <a:gd name="connsiteX3" fmla="*/ 25707 w 60244"/>
                    <a:gd name="connsiteY3" fmla="*/ 9525 h 39291"/>
                    <a:gd name="connsiteX4" fmla="*/ 30470 w 60244"/>
                    <a:gd name="connsiteY4" fmla="*/ 7144 h 39291"/>
                    <a:gd name="connsiteX5" fmla="*/ 39995 w 60244"/>
                    <a:gd name="connsiteY5" fmla="*/ 3572 h 39291"/>
                    <a:gd name="connsiteX6" fmla="*/ 44757 w 60244"/>
                    <a:gd name="connsiteY6" fmla="*/ 2381 h 39291"/>
                    <a:gd name="connsiteX7" fmla="*/ 54282 w 60244"/>
                    <a:gd name="connsiteY7" fmla="*/ 0 h 39291"/>
                    <a:gd name="connsiteX8" fmla="*/ 60236 w 60244"/>
                    <a:gd name="connsiteY8" fmla="*/ 11906 h 39291"/>
                    <a:gd name="connsiteX9" fmla="*/ 53092 w 60244"/>
                    <a:gd name="connsiteY9" fmla="*/ 23813 h 39291"/>
                    <a:gd name="connsiteX10" fmla="*/ 44757 w 60244"/>
                    <a:gd name="connsiteY10" fmla="*/ 26194 h 39291"/>
                    <a:gd name="connsiteX11" fmla="*/ 38804 w 60244"/>
                    <a:gd name="connsiteY11" fmla="*/ 28575 h 39291"/>
                    <a:gd name="connsiteX12" fmla="*/ 32851 w 60244"/>
                    <a:gd name="connsiteY12" fmla="*/ 33338 h 39291"/>
                    <a:gd name="connsiteX13" fmla="*/ 25707 w 60244"/>
                    <a:gd name="connsiteY13" fmla="*/ 38100 h 39291"/>
                    <a:gd name="connsiteX14" fmla="*/ 17373 w 60244"/>
                    <a:gd name="connsiteY14" fmla="*/ 39291 h 39291"/>
                    <a:gd name="connsiteX15" fmla="*/ 13801 w 60244"/>
                    <a:gd name="connsiteY15" fmla="*/ 35719 h 39291"/>
                    <a:gd name="connsiteX16" fmla="*/ 704 w 60244"/>
                    <a:gd name="connsiteY16" fmla="*/ 28575 h 39291"/>
                    <a:gd name="connsiteX17" fmla="*/ 704 w 60244"/>
                    <a:gd name="connsiteY17" fmla="*/ 14288 h 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44" h="39291">
                      <a:moveTo>
                        <a:pt x="704" y="14288"/>
                      </a:moveTo>
                      <a:lnTo>
                        <a:pt x="704" y="14288"/>
                      </a:lnTo>
                      <a:cubicBezTo>
                        <a:pt x="7848" y="13494"/>
                        <a:pt x="15075" y="13251"/>
                        <a:pt x="22136" y="11906"/>
                      </a:cubicBezTo>
                      <a:cubicBezTo>
                        <a:pt x="23541" y="11638"/>
                        <a:pt x="24465" y="10235"/>
                        <a:pt x="25707" y="9525"/>
                      </a:cubicBezTo>
                      <a:cubicBezTo>
                        <a:pt x="27248" y="8644"/>
                        <a:pt x="28848" y="7865"/>
                        <a:pt x="30470" y="7144"/>
                      </a:cubicBezTo>
                      <a:cubicBezTo>
                        <a:pt x="32732" y="6139"/>
                        <a:pt x="37248" y="4357"/>
                        <a:pt x="39995" y="3572"/>
                      </a:cubicBezTo>
                      <a:cubicBezTo>
                        <a:pt x="41568" y="3122"/>
                        <a:pt x="43184" y="2830"/>
                        <a:pt x="44757" y="2381"/>
                      </a:cubicBezTo>
                      <a:cubicBezTo>
                        <a:pt x="53292" y="-57"/>
                        <a:pt x="42191" y="2419"/>
                        <a:pt x="54282" y="0"/>
                      </a:cubicBezTo>
                      <a:cubicBezTo>
                        <a:pt x="56267" y="3969"/>
                        <a:pt x="60457" y="7474"/>
                        <a:pt x="60236" y="11906"/>
                      </a:cubicBezTo>
                      <a:cubicBezTo>
                        <a:pt x="60005" y="16529"/>
                        <a:pt x="56493" y="20674"/>
                        <a:pt x="53092" y="23813"/>
                      </a:cubicBezTo>
                      <a:cubicBezTo>
                        <a:pt x="50969" y="25773"/>
                        <a:pt x="47498" y="25280"/>
                        <a:pt x="44757" y="26194"/>
                      </a:cubicBezTo>
                      <a:cubicBezTo>
                        <a:pt x="42729" y="26870"/>
                        <a:pt x="40716" y="27619"/>
                        <a:pt x="38804" y="28575"/>
                      </a:cubicBezTo>
                      <a:cubicBezTo>
                        <a:pt x="32971" y="31491"/>
                        <a:pt x="37285" y="30012"/>
                        <a:pt x="32851" y="33338"/>
                      </a:cubicBezTo>
                      <a:cubicBezTo>
                        <a:pt x="30562" y="35055"/>
                        <a:pt x="28378" y="37073"/>
                        <a:pt x="25707" y="38100"/>
                      </a:cubicBezTo>
                      <a:cubicBezTo>
                        <a:pt x="23088" y="39107"/>
                        <a:pt x="20151" y="38894"/>
                        <a:pt x="17373" y="39291"/>
                      </a:cubicBezTo>
                      <a:cubicBezTo>
                        <a:pt x="16182" y="38100"/>
                        <a:pt x="15095" y="36797"/>
                        <a:pt x="13801" y="35719"/>
                      </a:cubicBezTo>
                      <a:cubicBezTo>
                        <a:pt x="10540" y="33002"/>
                        <a:pt x="3410" y="29928"/>
                        <a:pt x="704" y="28575"/>
                      </a:cubicBezTo>
                      <a:cubicBezTo>
                        <a:pt x="-880" y="14309"/>
                        <a:pt x="704" y="16669"/>
                        <a:pt x="704" y="1428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3" name="任意多边形: 形状 1062">
                  <a:extLst>
                    <a:ext uri="{FF2B5EF4-FFF2-40B4-BE49-F238E27FC236}">
                      <a16:creationId xmlns:a16="http://schemas.microsoft.com/office/drawing/2014/main" id="{6D979D80-6A69-6097-73B7-13D78D7D4804}"/>
                    </a:ext>
                  </a:extLst>
                </p:cNvPr>
                <p:cNvSpPr/>
                <p:nvPr/>
              </p:nvSpPr>
              <p:spPr>
                <a:xfrm>
                  <a:off x="611981" y="1204913"/>
                  <a:ext cx="69189" cy="33237"/>
                </a:xfrm>
                <a:custGeom>
                  <a:avLst/>
                  <a:gdLst>
                    <a:gd name="connsiteX0" fmla="*/ 23813 w 69189"/>
                    <a:gd name="connsiteY0" fmla="*/ 4762 h 33237"/>
                    <a:gd name="connsiteX1" fmla="*/ 23813 w 69189"/>
                    <a:gd name="connsiteY1" fmla="*/ 4762 h 33237"/>
                    <a:gd name="connsiteX2" fmla="*/ 35719 w 69189"/>
                    <a:gd name="connsiteY2" fmla="*/ 7143 h 33237"/>
                    <a:gd name="connsiteX3" fmla="*/ 38100 w 69189"/>
                    <a:gd name="connsiteY3" fmla="*/ 10715 h 33237"/>
                    <a:gd name="connsiteX4" fmla="*/ 48816 w 69189"/>
                    <a:gd name="connsiteY4" fmla="*/ 7143 h 33237"/>
                    <a:gd name="connsiteX5" fmla="*/ 57150 w 69189"/>
                    <a:gd name="connsiteY5" fmla="*/ 3571 h 33237"/>
                    <a:gd name="connsiteX6" fmla="*/ 60722 w 69189"/>
                    <a:gd name="connsiteY6" fmla="*/ 1190 h 33237"/>
                    <a:gd name="connsiteX7" fmla="*/ 65485 w 69189"/>
                    <a:gd name="connsiteY7" fmla="*/ 0 h 33237"/>
                    <a:gd name="connsiteX8" fmla="*/ 69057 w 69189"/>
                    <a:gd name="connsiteY8" fmla="*/ 19050 h 33237"/>
                    <a:gd name="connsiteX9" fmla="*/ 61913 w 69189"/>
                    <a:gd name="connsiteY9" fmla="*/ 28575 h 33237"/>
                    <a:gd name="connsiteX10" fmla="*/ 55960 w 69189"/>
                    <a:gd name="connsiteY10" fmla="*/ 29765 h 33237"/>
                    <a:gd name="connsiteX11" fmla="*/ 1191 w 69189"/>
                    <a:gd name="connsiteY11" fmla="*/ 22621 h 33237"/>
                    <a:gd name="connsiteX12" fmla="*/ 0 w 69189"/>
                    <a:gd name="connsiteY12" fmla="*/ 16668 h 33237"/>
                    <a:gd name="connsiteX13" fmla="*/ 3572 w 69189"/>
                    <a:gd name="connsiteY13" fmla="*/ 5953 h 33237"/>
                    <a:gd name="connsiteX14" fmla="*/ 7144 w 69189"/>
                    <a:gd name="connsiteY14" fmla="*/ 4762 h 33237"/>
                    <a:gd name="connsiteX15" fmla="*/ 23813 w 69189"/>
                    <a:gd name="connsiteY15" fmla="*/ 4762 h 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89" h="33237">
                      <a:moveTo>
                        <a:pt x="23813" y="4762"/>
                      </a:moveTo>
                      <a:lnTo>
                        <a:pt x="23813" y="4762"/>
                      </a:lnTo>
                      <a:cubicBezTo>
                        <a:pt x="27782" y="5556"/>
                        <a:pt x="31983" y="5586"/>
                        <a:pt x="35719" y="7143"/>
                      </a:cubicBezTo>
                      <a:cubicBezTo>
                        <a:pt x="37040" y="7693"/>
                        <a:pt x="36669" y="10715"/>
                        <a:pt x="38100" y="10715"/>
                      </a:cubicBezTo>
                      <a:cubicBezTo>
                        <a:pt x="41865" y="10715"/>
                        <a:pt x="45291" y="8465"/>
                        <a:pt x="48816" y="7143"/>
                      </a:cubicBezTo>
                      <a:cubicBezTo>
                        <a:pt x="51646" y="6082"/>
                        <a:pt x="54447" y="4923"/>
                        <a:pt x="57150" y="3571"/>
                      </a:cubicBezTo>
                      <a:cubicBezTo>
                        <a:pt x="58430" y="2931"/>
                        <a:pt x="59407" y="1754"/>
                        <a:pt x="60722" y="1190"/>
                      </a:cubicBezTo>
                      <a:cubicBezTo>
                        <a:pt x="62226" y="546"/>
                        <a:pt x="63897" y="397"/>
                        <a:pt x="65485" y="0"/>
                      </a:cubicBezTo>
                      <a:cubicBezTo>
                        <a:pt x="66102" y="2467"/>
                        <a:pt x="69944" y="16213"/>
                        <a:pt x="69057" y="19050"/>
                      </a:cubicBezTo>
                      <a:cubicBezTo>
                        <a:pt x="67873" y="22838"/>
                        <a:pt x="64985" y="26062"/>
                        <a:pt x="61913" y="28575"/>
                      </a:cubicBezTo>
                      <a:cubicBezTo>
                        <a:pt x="60347" y="29856"/>
                        <a:pt x="57944" y="29368"/>
                        <a:pt x="55960" y="29765"/>
                      </a:cubicBezTo>
                      <a:cubicBezTo>
                        <a:pt x="41191" y="29414"/>
                        <a:pt x="10609" y="41459"/>
                        <a:pt x="1191" y="22621"/>
                      </a:cubicBezTo>
                      <a:cubicBezTo>
                        <a:pt x="286" y="20811"/>
                        <a:pt x="397" y="18652"/>
                        <a:pt x="0" y="16668"/>
                      </a:cubicBezTo>
                      <a:cubicBezTo>
                        <a:pt x="1191" y="13096"/>
                        <a:pt x="1635" y="9181"/>
                        <a:pt x="3572" y="5953"/>
                      </a:cubicBezTo>
                      <a:cubicBezTo>
                        <a:pt x="4218" y="4877"/>
                        <a:pt x="5890" y="4822"/>
                        <a:pt x="7144" y="4762"/>
                      </a:cubicBezTo>
                      <a:cubicBezTo>
                        <a:pt x="14280" y="4422"/>
                        <a:pt x="21035" y="4762"/>
                        <a:pt x="23813" y="476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4" name="任意多边形: 形状 1063">
                  <a:extLst>
                    <a:ext uri="{FF2B5EF4-FFF2-40B4-BE49-F238E27FC236}">
                      <a16:creationId xmlns:a16="http://schemas.microsoft.com/office/drawing/2014/main" id="{63C80EB2-73D4-725D-0C18-B583A77E212F}"/>
                    </a:ext>
                  </a:extLst>
                </p:cNvPr>
                <p:cNvSpPr/>
                <p:nvPr/>
              </p:nvSpPr>
              <p:spPr>
                <a:xfrm>
                  <a:off x="598360" y="1238250"/>
                  <a:ext cx="62707" cy="38861"/>
                </a:xfrm>
                <a:custGeom>
                  <a:avLst/>
                  <a:gdLst>
                    <a:gd name="connsiteX0" fmla="*/ 16003 w 62707"/>
                    <a:gd name="connsiteY0" fmla="*/ 5953 h 38861"/>
                    <a:gd name="connsiteX1" fmla="*/ 16003 w 62707"/>
                    <a:gd name="connsiteY1" fmla="*/ 5953 h 38861"/>
                    <a:gd name="connsiteX2" fmla="*/ 11240 w 62707"/>
                    <a:gd name="connsiteY2" fmla="*/ 21431 h 38861"/>
                    <a:gd name="connsiteX3" fmla="*/ 7668 w 62707"/>
                    <a:gd name="connsiteY3" fmla="*/ 22622 h 38861"/>
                    <a:gd name="connsiteX4" fmla="*/ 5287 w 62707"/>
                    <a:gd name="connsiteY4" fmla="*/ 38100 h 38861"/>
                    <a:gd name="connsiteX5" fmla="*/ 44578 w 62707"/>
                    <a:gd name="connsiteY5" fmla="*/ 34528 h 38861"/>
                    <a:gd name="connsiteX6" fmla="*/ 51721 w 62707"/>
                    <a:gd name="connsiteY6" fmla="*/ 29766 h 38861"/>
                    <a:gd name="connsiteX7" fmla="*/ 55293 w 62707"/>
                    <a:gd name="connsiteY7" fmla="*/ 27384 h 38861"/>
                    <a:gd name="connsiteX8" fmla="*/ 61246 w 62707"/>
                    <a:gd name="connsiteY8" fmla="*/ 21431 h 38861"/>
                    <a:gd name="connsiteX9" fmla="*/ 61246 w 62707"/>
                    <a:gd name="connsiteY9" fmla="*/ 3572 h 38861"/>
                    <a:gd name="connsiteX10" fmla="*/ 45768 w 62707"/>
                    <a:gd name="connsiteY10" fmla="*/ 0 h 38861"/>
                    <a:gd name="connsiteX11" fmla="*/ 25528 w 62707"/>
                    <a:gd name="connsiteY11" fmla="*/ 2381 h 38861"/>
                    <a:gd name="connsiteX12" fmla="*/ 20765 w 62707"/>
                    <a:gd name="connsiteY12" fmla="*/ 7144 h 38861"/>
                    <a:gd name="connsiteX13" fmla="*/ 17193 w 62707"/>
                    <a:gd name="connsiteY13" fmla="*/ 8334 h 38861"/>
                    <a:gd name="connsiteX14" fmla="*/ 16003 w 62707"/>
                    <a:gd name="connsiteY14" fmla="*/ 5953 h 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07" h="38861">
                      <a:moveTo>
                        <a:pt x="16003" y="5953"/>
                      </a:moveTo>
                      <a:lnTo>
                        <a:pt x="16003" y="5953"/>
                      </a:lnTo>
                      <a:cubicBezTo>
                        <a:pt x="15603" y="7750"/>
                        <a:pt x="14109" y="18562"/>
                        <a:pt x="11240" y="21431"/>
                      </a:cubicBezTo>
                      <a:cubicBezTo>
                        <a:pt x="10353" y="22318"/>
                        <a:pt x="8859" y="22225"/>
                        <a:pt x="7668" y="22622"/>
                      </a:cubicBezTo>
                      <a:cubicBezTo>
                        <a:pt x="5933" y="24357"/>
                        <a:pt x="-7102" y="35549"/>
                        <a:pt x="5287" y="38100"/>
                      </a:cubicBezTo>
                      <a:cubicBezTo>
                        <a:pt x="18168" y="40752"/>
                        <a:pt x="31481" y="35719"/>
                        <a:pt x="44578" y="34528"/>
                      </a:cubicBezTo>
                      <a:cubicBezTo>
                        <a:pt x="50853" y="32437"/>
                        <a:pt x="45777" y="34720"/>
                        <a:pt x="51721" y="29766"/>
                      </a:cubicBezTo>
                      <a:cubicBezTo>
                        <a:pt x="52820" y="28850"/>
                        <a:pt x="54216" y="28326"/>
                        <a:pt x="55293" y="27384"/>
                      </a:cubicBezTo>
                      <a:cubicBezTo>
                        <a:pt x="57405" y="25536"/>
                        <a:pt x="59262" y="23415"/>
                        <a:pt x="61246" y="21431"/>
                      </a:cubicBezTo>
                      <a:cubicBezTo>
                        <a:pt x="62132" y="16115"/>
                        <a:pt x="64037" y="8689"/>
                        <a:pt x="61246" y="3572"/>
                      </a:cubicBezTo>
                      <a:cubicBezTo>
                        <a:pt x="59810" y="939"/>
                        <a:pt x="46203" y="54"/>
                        <a:pt x="45768" y="0"/>
                      </a:cubicBezTo>
                      <a:cubicBezTo>
                        <a:pt x="39021" y="794"/>
                        <a:pt x="32060" y="515"/>
                        <a:pt x="25528" y="2381"/>
                      </a:cubicBezTo>
                      <a:cubicBezTo>
                        <a:pt x="23369" y="2998"/>
                        <a:pt x="22592" y="5839"/>
                        <a:pt x="20765" y="7144"/>
                      </a:cubicBezTo>
                      <a:cubicBezTo>
                        <a:pt x="19744" y="7873"/>
                        <a:pt x="18384" y="7937"/>
                        <a:pt x="17193" y="8334"/>
                      </a:cubicBezTo>
                      <a:lnTo>
                        <a:pt x="16003" y="5953"/>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5" name="任意多边形: 形状 1064">
                  <a:extLst>
                    <a:ext uri="{FF2B5EF4-FFF2-40B4-BE49-F238E27FC236}">
                      <a16:creationId xmlns:a16="http://schemas.microsoft.com/office/drawing/2014/main" id="{4EC1B766-A3B2-5C69-88B0-858D7C549E44}"/>
                    </a:ext>
                  </a:extLst>
                </p:cNvPr>
                <p:cNvSpPr/>
                <p:nvPr/>
              </p:nvSpPr>
              <p:spPr>
                <a:xfrm>
                  <a:off x="588433" y="1276465"/>
                  <a:ext cx="54769" cy="54812"/>
                </a:xfrm>
                <a:custGeom>
                  <a:avLst/>
                  <a:gdLst>
                    <a:gd name="connsiteX0" fmla="*/ 30956 w 54769"/>
                    <a:gd name="connsiteY0" fmla="*/ 1076 h 54812"/>
                    <a:gd name="connsiteX1" fmla="*/ 30956 w 54769"/>
                    <a:gd name="connsiteY1" fmla="*/ 1076 h 54812"/>
                    <a:gd name="connsiteX2" fmla="*/ 19050 w 54769"/>
                    <a:gd name="connsiteY2" fmla="*/ 2266 h 54812"/>
                    <a:gd name="connsiteX3" fmla="*/ 0 w 54769"/>
                    <a:gd name="connsiteY3" fmla="*/ 7029 h 54812"/>
                    <a:gd name="connsiteX4" fmla="*/ 10716 w 54769"/>
                    <a:gd name="connsiteY4" fmla="*/ 23698 h 54812"/>
                    <a:gd name="connsiteX5" fmla="*/ 16669 w 54769"/>
                    <a:gd name="connsiteY5" fmla="*/ 24888 h 54812"/>
                    <a:gd name="connsiteX6" fmla="*/ 17859 w 54769"/>
                    <a:gd name="connsiteY6" fmla="*/ 28460 h 54812"/>
                    <a:gd name="connsiteX7" fmla="*/ 19050 w 54769"/>
                    <a:gd name="connsiteY7" fmla="*/ 42748 h 54812"/>
                    <a:gd name="connsiteX8" fmla="*/ 21431 w 54769"/>
                    <a:gd name="connsiteY8" fmla="*/ 46319 h 54812"/>
                    <a:gd name="connsiteX9" fmla="*/ 27384 w 54769"/>
                    <a:gd name="connsiteY9" fmla="*/ 54654 h 54812"/>
                    <a:gd name="connsiteX10" fmla="*/ 50006 w 54769"/>
                    <a:gd name="connsiteY10" fmla="*/ 53463 h 54812"/>
                    <a:gd name="connsiteX11" fmla="*/ 52388 w 54769"/>
                    <a:gd name="connsiteY11" fmla="*/ 46319 h 54812"/>
                    <a:gd name="connsiteX12" fmla="*/ 54769 w 54769"/>
                    <a:gd name="connsiteY12" fmla="*/ 34413 h 54812"/>
                    <a:gd name="connsiteX13" fmla="*/ 52388 w 54769"/>
                    <a:gd name="connsiteY13" fmla="*/ 14173 h 54812"/>
                    <a:gd name="connsiteX14" fmla="*/ 48816 w 54769"/>
                    <a:gd name="connsiteY14" fmla="*/ 7029 h 54812"/>
                    <a:gd name="connsiteX15" fmla="*/ 44053 w 54769"/>
                    <a:gd name="connsiteY15" fmla="*/ 5838 h 54812"/>
                    <a:gd name="connsiteX16" fmla="*/ 40481 w 54769"/>
                    <a:gd name="connsiteY16" fmla="*/ 4648 h 54812"/>
                    <a:gd name="connsiteX17" fmla="*/ 30956 w 54769"/>
                    <a:gd name="connsiteY17" fmla="*/ 1076 h 5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69" h="54812">
                      <a:moveTo>
                        <a:pt x="30956" y="1076"/>
                      </a:moveTo>
                      <a:lnTo>
                        <a:pt x="30956" y="1076"/>
                      </a:lnTo>
                      <a:cubicBezTo>
                        <a:pt x="26987" y="1473"/>
                        <a:pt x="23038" y="2266"/>
                        <a:pt x="19050" y="2266"/>
                      </a:cubicBezTo>
                      <a:cubicBezTo>
                        <a:pt x="-1093" y="2266"/>
                        <a:pt x="2451" y="-5224"/>
                        <a:pt x="0" y="7029"/>
                      </a:cubicBezTo>
                      <a:cubicBezTo>
                        <a:pt x="3856" y="17631"/>
                        <a:pt x="1626" y="20062"/>
                        <a:pt x="10716" y="23698"/>
                      </a:cubicBezTo>
                      <a:cubicBezTo>
                        <a:pt x="12595" y="24449"/>
                        <a:pt x="14685" y="24491"/>
                        <a:pt x="16669" y="24888"/>
                      </a:cubicBezTo>
                      <a:cubicBezTo>
                        <a:pt x="17066" y="26079"/>
                        <a:pt x="17693" y="27216"/>
                        <a:pt x="17859" y="28460"/>
                      </a:cubicBezTo>
                      <a:cubicBezTo>
                        <a:pt x="18491" y="33197"/>
                        <a:pt x="18113" y="38062"/>
                        <a:pt x="19050" y="42748"/>
                      </a:cubicBezTo>
                      <a:cubicBezTo>
                        <a:pt x="19331" y="44151"/>
                        <a:pt x="20721" y="45077"/>
                        <a:pt x="21431" y="46319"/>
                      </a:cubicBezTo>
                      <a:cubicBezTo>
                        <a:pt x="25611" y="53633"/>
                        <a:pt x="21567" y="48835"/>
                        <a:pt x="27384" y="54654"/>
                      </a:cubicBezTo>
                      <a:cubicBezTo>
                        <a:pt x="34925" y="54257"/>
                        <a:pt x="42842" y="55851"/>
                        <a:pt x="50006" y="53463"/>
                      </a:cubicBezTo>
                      <a:cubicBezTo>
                        <a:pt x="52387" y="52669"/>
                        <a:pt x="51779" y="48754"/>
                        <a:pt x="52388" y="46319"/>
                      </a:cubicBezTo>
                      <a:cubicBezTo>
                        <a:pt x="53370" y="42393"/>
                        <a:pt x="54769" y="34413"/>
                        <a:pt x="54769" y="34413"/>
                      </a:cubicBezTo>
                      <a:cubicBezTo>
                        <a:pt x="53975" y="27666"/>
                        <a:pt x="53396" y="20891"/>
                        <a:pt x="52388" y="14173"/>
                      </a:cubicBezTo>
                      <a:cubicBezTo>
                        <a:pt x="52124" y="12413"/>
                        <a:pt x="50320" y="8032"/>
                        <a:pt x="48816" y="7029"/>
                      </a:cubicBezTo>
                      <a:cubicBezTo>
                        <a:pt x="47454" y="6121"/>
                        <a:pt x="45627" y="6288"/>
                        <a:pt x="44053" y="5838"/>
                      </a:cubicBezTo>
                      <a:cubicBezTo>
                        <a:pt x="42846" y="5493"/>
                        <a:pt x="41699" y="4952"/>
                        <a:pt x="40481" y="4648"/>
                      </a:cubicBezTo>
                      <a:cubicBezTo>
                        <a:pt x="34782" y="3223"/>
                        <a:pt x="32544" y="1671"/>
                        <a:pt x="30956" y="107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6" name="任意多边形: 形状 1065">
                  <a:extLst>
                    <a:ext uri="{FF2B5EF4-FFF2-40B4-BE49-F238E27FC236}">
                      <a16:creationId xmlns:a16="http://schemas.microsoft.com/office/drawing/2014/main" id="{BBFD7CBD-6156-E77C-538D-6AC1C2691041}"/>
                    </a:ext>
                  </a:extLst>
                </p:cNvPr>
                <p:cNvSpPr/>
                <p:nvPr/>
              </p:nvSpPr>
              <p:spPr>
                <a:xfrm>
                  <a:off x="681038" y="1164431"/>
                  <a:ext cx="60762" cy="60722"/>
                </a:xfrm>
                <a:custGeom>
                  <a:avLst/>
                  <a:gdLst>
                    <a:gd name="connsiteX0" fmla="*/ 21431 w 60762"/>
                    <a:gd name="connsiteY0" fmla="*/ 0 h 60722"/>
                    <a:gd name="connsiteX1" fmla="*/ 21431 w 60762"/>
                    <a:gd name="connsiteY1" fmla="*/ 0 h 60722"/>
                    <a:gd name="connsiteX2" fmla="*/ 28575 w 60762"/>
                    <a:gd name="connsiteY2" fmla="*/ 9525 h 60722"/>
                    <a:gd name="connsiteX3" fmla="*/ 36909 w 60762"/>
                    <a:gd name="connsiteY3" fmla="*/ 28575 h 60722"/>
                    <a:gd name="connsiteX4" fmla="*/ 39290 w 60762"/>
                    <a:gd name="connsiteY4" fmla="*/ 32147 h 60722"/>
                    <a:gd name="connsiteX5" fmla="*/ 58340 w 60762"/>
                    <a:gd name="connsiteY5" fmla="*/ 35719 h 60722"/>
                    <a:gd name="connsiteX6" fmla="*/ 59531 w 60762"/>
                    <a:gd name="connsiteY6" fmla="*/ 41672 h 60722"/>
                    <a:gd name="connsiteX7" fmla="*/ 60721 w 60762"/>
                    <a:gd name="connsiteY7" fmla="*/ 45244 h 60722"/>
                    <a:gd name="connsiteX8" fmla="*/ 57150 w 60762"/>
                    <a:gd name="connsiteY8" fmla="*/ 52388 h 60722"/>
                    <a:gd name="connsiteX9" fmla="*/ 51196 w 60762"/>
                    <a:gd name="connsiteY9" fmla="*/ 55960 h 60722"/>
                    <a:gd name="connsiteX10" fmla="*/ 35718 w 60762"/>
                    <a:gd name="connsiteY10" fmla="*/ 60722 h 60722"/>
                    <a:gd name="connsiteX11" fmla="*/ 27384 w 60762"/>
                    <a:gd name="connsiteY11" fmla="*/ 59532 h 60722"/>
                    <a:gd name="connsiteX12" fmla="*/ 25003 w 60762"/>
                    <a:gd name="connsiteY12" fmla="*/ 57150 h 60722"/>
                    <a:gd name="connsiteX13" fmla="*/ 21431 w 60762"/>
                    <a:gd name="connsiteY13" fmla="*/ 55960 h 60722"/>
                    <a:gd name="connsiteX14" fmla="*/ 9525 w 60762"/>
                    <a:gd name="connsiteY14" fmla="*/ 53578 h 60722"/>
                    <a:gd name="connsiteX15" fmla="*/ 4762 w 60762"/>
                    <a:gd name="connsiteY15" fmla="*/ 47625 h 60722"/>
                    <a:gd name="connsiteX16" fmla="*/ 0 w 60762"/>
                    <a:gd name="connsiteY16" fmla="*/ 45244 h 60722"/>
                    <a:gd name="connsiteX17" fmla="*/ 1190 w 60762"/>
                    <a:gd name="connsiteY17" fmla="*/ 35719 h 60722"/>
                    <a:gd name="connsiteX18" fmla="*/ 5953 w 60762"/>
                    <a:gd name="connsiteY18" fmla="*/ 33338 h 60722"/>
                    <a:gd name="connsiteX19" fmla="*/ 14287 w 60762"/>
                    <a:gd name="connsiteY19" fmla="*/ 29766 h 60722"/>
                    <a:gd name="connsiteX20" fmla="*/ 17859 w 60762"/>
                    <a:gd name="connsiteY20" fmla="*/ 28575 h 60722"/>
                    <a:gd name="connsiteX21" fmla="*/ 22621 w 60762"/>
                    <a:gd name="connsiteY21" fmla="*/ 26194 h 60722"/>
                    <a:gd name="connsiteX22" fmla="*/ 23812 w 60762"/>
                    <a:gd name="connsiteY22" fmla="*/ 22622 h 60722"/>
                    <a:gd name="connsiteX23" fmla="*/ 19050 w 60762"/>
                    <a:gd name="connsiteY23" fmla="*/ 15478 h 60722"/>
                    <a:gd name="connsiteX24" fmla="*/ 21431 w 60762"/>
                    <a:gd name="connsiteY24" fmla="*/ 0 h 6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762" h="60722">
                      <a:moveTo>
                        <a:pt x="21431" y="0"/>
                      </a:moveTo>
                      <a:lnTo>
                        <a:pt x="21431" y="0"/>
                      </a:lnTo>
                      <a:cubicBezTo>
                        <a:pt x="23812" y="3175"/>
                        <a:pt x="26993" y="5885"/>
                        <a:pt x="28575" y="9525"/>
                      </a:cubicBezTo>
                      <a:cubicBezTo>
                        <a:pt x="37410" y="29847"/>
                        <a:pt x="26728" y="25183"/>
                        <a:pt x="36909" y="28575"/>
                      </a:cubicBezTo>
                      <a:cubicBezTo>
                        <a:pt x="37703" y="29766"/>
                        <a:pt x="38191" y="31231"/>
                        <a:pt x="39290" y="32147"/>
                      </a:cubicBezTo>
                      <a:cubicBezTo>
                        <a:pt x="44310" y="36330"/>
                        <a:pt x="53101" y="35282"/>
                        <a:pt x="58340" y="35719"/>
                      </a:cubicBezTo>
                      <a:cubicBezTo>
                        <a:pt x="58737" y="37703"/>
                        <a:pt x="59040" y="39709"/>
                        <a:pt x="59531" y="41672"/>
                      </a:cubicBezTo>
                      <a:cubicBezTo>
                        <a:pt x="59835" y="42890"/>
                        <a:pt x="60993" y="44019"/>
                        <a:pt x="60721" y="45244"/>
                      </a:cubicBezTo>
                      <a:cubicBezTo>
                        <a:pt x="60144" y="47843"/>
                        <a:pt x="58919" y="50398"/>
                        <a:pt x="57150" y="52388"/>
                      </a:cubicBezTo>
                      <a:cubicBezTo>
                        <a:pt x="55612" y="54118"/>
                        <a:pt x="53303" y="55002"/>
                        <a:pt x="51196" y="55960"/>
                      </a:cubicBezTo>
                      <a:cubicBezTo>
                        <a:pt x="48406" y="57228"/>
                        <a:pt x="38299" y="59985"/>
                        <a:pt x="35718" y="60722"/>
                      </a:cubicBezTo>
                      <a:cubicBezTo>
                        <a:pt x="32940" y="60325"/>
                        <a:pt x="30046" y="60419"/>
                        <a:pt x="27384" y="59532"/>
                      </a:cubicBezTo>
                      <a:cubicBezTo>
                        <a:pt x="26319" y="59177"/>
                        <a:pt x="25966" y="57728"/>
                        <a:pt x="25003" y="57150"/>
                      </a:cubicBezTo>
                      <a:cubicBezTo>
                        <a:pt x="23927" y="56504"/>
                        <a:pt x="22654" y="56242"/>
                        <a:pt x="21431" y="55960"/>
                      </a:cubicBezTo>
                      <a:cubicBezTo>
                        <a:pt x="17487" y="55050"/>
                        <a:pt x="13494" y="54372"/>
                        <a:pt x="9525" y="53578"/>
                      </a:cubicBezTo>
                      <a:cubicBezTo>
                        <a:pt x="8253" y="51671"/>
                        <a:pt x="6795" y="48980"/>
                        <a:pt x="4762" y="47625"/>
                      </a:cubicBezTo>
                      <a:cubicBezTo>
                        <a:pt x="3285" y="46640"/>
                        <a:pt x="1587" y="46038"/>
                        <a:pt x="0" y="45244"/>
                      </a:cubicBezTo>
                      <a:cubicBezTo>
                        <a:pt x="397" y="42069"/>
                        <a:pt x="-241" y="38581"/>
                        <a:pt x="1190" y="35719"/>
                      </a:cubicBezTo>
                      <a:cubicBezTo>
                        <a:pt x="1984" y="34131"/>
                        <a:pt x="4337" y="34072"/>
                        <a:pt x="5953" y="33338"/>
                      </a:cubicBezTo>
                      <a:cubicBezTo>
                        <a:pt x="8705" y="32087"/>
                        <a:pt x="11481" y="30889"/>
                        <a:pt x="14287" y="29766"/>
                      </a:cubicBezTo>
                      <a:cubicBezTo>
                        <a:pt x="15452" y="29300"/>
                        <a:pt x="16705" y="29069"/>
                        <a:pt x="17859" y="28575"/>
                      </a:cubicBezTo>
                      <a:cubicBezTo>
                        <a:pt x="19490" y="27876"/>
                        <a:pt x="21034" y="26988"/>
                        <a:pt x="22621" y="26194"/>
                      </a:cubicBezTo>
                      <a:cubicBezTo>
                        <a:pt x="23018" y="25003"/>
                        <a:pt x="24209" y="23813"/>
                        <a:pt x="23812" y="22622"/>
                      </a:cubicBezTo>
                      <a:cubicBezTo>
                        <a:pt x="22907" y="19907"/>
                        <a:pt x="19050" y="18340"/>
                        <a:pt x="19050" y="15478"/>
                      </a:cubicBezTo>
                      <a:lnTo>
                        <a:pt x="21431" y="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7" name="任意多边形: 形状 1066">
                  <a:extLst>
                    <a:ext uri="{FF2B5EF4-FFF2-40B4-BE49-F238E27FC236}">
                      <a16:creationId xmlns:a16="http://schemas.microsoft.com/office/drawing/2014/main" id="{E3162168-121F-3EF5-C526-8E00294485F8}"/>
                    </a:ext>
                  </a:extLst>
                </p:cNvPr>
                <p:cNvSpPr/>
                <p:nvPr/>
              </p:nvSpPr>
              <p:spPr>
                <a:xfrm>
                  <a:off x="663789" y="1224540"/>
                  <a:ext cx="50645" cy="45857"/>
                </a:xfrm>
                <a:custGeom>
                  <a:avLst/>
                  <a:gdLst>
                    <a:gd name="connsiteX0" fmla="*/ 22011 w 50645"/>
                    <a:gd name="connsiteY0" fmla="*/ 5376 h 45857"/>
                    <a:gd name="connsiteX1" fmla="*/ 22011 w 50645"/>
                    <a:gd name="connsiteY1" fmla="*/ 5376 h 45857"/>
                    <a:gd name="connsiteX2" fmla="*/ 13677 w 50645"/>
                    <a:gd name="connsiteY2" fmla="*/ 14901 h 45857"/>
                    <a:gd name="connsiteX3" fmla="*/ 5342 w 50645"/>
                    <a:gd name="connsiteY3" fmla="*/ 24426 h 45857"/>
                    <a:gd name="connsiteX4" fmla="*/ 1770 w 50645"/>
                    <a:gd name="connsiteY4" fmla="*/ 25616 h 45857"/>
                    <a:gd name="connsiteX5" fmla="*/ 580 w 50645"/>
                    <a:gd name="connsiteY5" fmla="*/ 43476 h 45857"/>
                    <a:gd name="connsiteX6" fmla="*/ 7724 w 50645"/>
                    <a:gd name="connsiteY6" fmla="*/ 45857 h 45857"/>
                    <a:gd name="connsiteX7" fmla="*/ 33917 w 50645"/>
                    <a:gd name="connsiteY7" fmla="*/ 44666 h 45857"/>
                    <a:gd name="connsiteX8" fmla="*/ 38680 w 50645"/>
                    <a:gd name="connsiteY8" fmla="*/ 37523 h 45857"/>
                    <a:gd name="connsiteX9" fmla="*/ 42252 w 50645"/>
                    <a:gd name="connsiteY9" fmla="*/ 33951 h 45857"/>
                    <a:gd name="connsiteX10" fmla="*/ 44633 w 50645"/>
                    <a:gd name="connsiteY10" fmla="*/ 27998 h 45857"/>
                    <a:gd name="connsiteX11" fmla="*/ 45824 w 50645"/>
                    <a:gd name="connsiteY11" fmla="*/ 24426 h 45857"/>
                    <a:gd name="connsiteX12" fmla="*/ 49395 w 50645"/>
                    <a:gd name="connsiteY12" fmla="*/ 22044 h 45857"/>
                    <a:gd name="connsiteX13" fmla="*/ 50586 w 50645"/>
                    <a:gd name="connsiteY13" fmla="*/ 18473 h 45857"/>
                    <a:gd name="connsiteX14" fmla="*/ 45824 w 50645"/>
                    <a:gd name="connsiteY14" fmla="*/ 8948 h 45857"/>
                    <a:gd name="connsiteX15" fmla="*/ 39870 w 50645"/>
                    <a:gd name="connsiteY15" fmla="*/ 5376 h 45857"/>
                    <a:gd name="connsiteX16" fmla="*/ 30345 w 50645"/>
                    <a:gd name="connsiteY16" fmla="*/ 613 h 45857"/>
                    <a:gd name="connsiteX17" fmla="*/ 22011 w 50645"/>
                    <a:gd name="connsiteY17" fmla="*/ 5376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45" h="45857">
                      <a:moveTo>
                        <a:pt x="22011" y="5376"/>
                      </a:moveTo>
                      <a:lnTo>
                        <a:pt x="22011" y="5376"/>
                      </a:lnTo>
                      <a:cubicBezTo>
                        <a:pt x="19233" y="8551"/>
                        <a:pt x="16349" y="11636"/>
                        <a:pt x="13677" y="14901"/>
                      </a:cubicBezTo>
                      <a:cubicBezTo>
                        <a:pt x="11173" y="17961"/>
                        <a:pt x="9493" y="23043"/>
                        <a:pt x="5342" y="24426"/>
                      </a:cubicBezTo>
                      <a:lnTo>
                        <a:pt x="1770" y="25616"/>
                      </a:lnTo>
                      <a:cubicBezTo>
                        <a:pt x="1373" y="31569"/>
                        <a:pt x="-1104" y="37752"/>
                        <a:pt x="580" y="43476"/>
                      </a:cubicBezTo>
                      <a:cubicBezTo>
                        <a:pt x="1288" y="45884"/>
                        <a:pt x="5215" y="45767"/>
                        <a:pt x="7724" y="45857"/>
                      </a:cubicBezTo>
                      <a:lnTo>
                        <a:pt x="33917" y="44666"/>
                      </a:lnTo>
                      <a:cubicBezTo>
                        <a:pt x="35505" y="42285"/>
                        <a:pt x="36923" y="39782"/>
                        <a:pt x="38680" y="37523"/>
                      </a:cubicBezTo>
                      <a:cubicBezTo>
                        <a:pt x="39714" y="36194"/>
                        <a:pt x="41360" y="35379"/>
                        <a:pt x="42252" y="33951"/>
                      </a:cubicBezTo>
                      <a:cubicBezTo>
                        <a:pt x="43385" y="32139"/>
                        <a:pt x="43883" y="29999"/>
                        <a:pt x="44633" y="27998"/>
                      </a:cubicBezTo>
                      <a:cubicBezTo>
                        <a:pt x="45074" y="26823"/>
                        <a:pt x="45040" y="25406"/>
                        <a:pt x="45824" y="24426"/>
                      </a:cubicBezTo>
                      <a:cubicBezTo>
                        <a:pt x="46718" y="23309"/>
                        <a:pt x="48205" y="22838"/>
                        <a:pt x="49395" y="22044"/>
                      </a:cubicBezTo>
                      <a:cubicBezTo>
                        <a:pt x="49792" y="20854"/>
                        <a:pt x="50916" y="19684"/>
                        <a:pt x="50586" y="18473"/>
                      </a:cubicBezTo>
                      <a:cubicBezTo>
                        <a:pt x="49652" y="15048"/>
                        <a:pt x="48072" y="11695"/>
                        <a:pt x="45824" y="8948"/>
                      </a:cubicBezTo>
                      <a:cubicBezTo>
                        <a:pt x="44358" y="7157"/>
                        <a:pt x="41908" y="6473"/>
                        <a:pt x="39870" y="5376"/>
                      </a:cubicBezTo>
                      <a:cubicBezTo>
                        <a:pt x="36744" y="3693"/>
                        <a:pt x="33461" y="2313"/>
                        <a:pt x="30345" y="613"/>
                      </a:cubicBezTo>
                      <a:cubicBezTo>
                        <a:pt x="25536" y="-2011"/>
                        <a:pt x="23400" y="4582"/>
                        <a:pt x="22011" y="537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8" name="任意多边形: 形状 1067">
                  <a:extLst>
                    <a:ext uri="{FF2B5EF4-FFF2-40B4-BE49-F238E27FC236}">
                      <a16:creationId xmlns:a16="http://schemas.microsoft.com/office/drawing/2014/main" id="{05444159-1796-7140-62CE-E9000699835F}"/>
                    </a:ext>
                  </a:extLst>
                </p:cNvPr>
                <p:cNvSpPr/>
                <p:nvPr/>
              </p:nvSpPr>
              <p:spPr>
                <a:xfrm>
                  <a:off x="654844" y="1272778"/>
                  <a:ext cx="43410" cy="40481"/>
                </a:xfrm>
                <a:custGeom>
                  <a:avLst/>
                  <a:gdLst>
                    <a:gd name="connsiteX0" fmla="*/ 0 w 43410"/>
                    <a:gd name="connsiteY0" fmla="*/ 0 h 40481"/>
                    <a:gd name="connsiteX1" fmla="*/ 0 w 43410"/>
                    <a:gd name="connsiteY1" fmla="*/ 0 h 40481"/>
                    <a:gd name="connsiteX2" fmla="*/ 16669 w 43410"/>
                    <a:gd name="connsiteY2" fmla="*/ 2381 h 40481"/>
                    <a:gd name="connsiteX3" fmla="*/ 40481 w 43410"/>
                    <a:gd name="connsiteY3" fmla="*/ 8335 h 40481"/>
                    <a:gd name="connsiteX4" fmla="*/ 42862 w 43410"/>
                    <a:gd name="connsiteY4" fmla="*/ 11906 h 40481"/>
                    <a:gd name="connsiteX5" fmla="*/ 41672 w 43410"/>
                    <a:gd name="connsiteY5" fmla="*/ 33338 h 40481"/>
                    <a:gd name="connsiteX6" fmla="*/ 25003 w 43410"/>
                    <a:gd name="connsiteY6" fmla="*/ 40481 h 40481"/>
                    <a:gd name="connsiteX7" fmla="*/ 8334 w 43410"/>
                    <a:gd name="connsiteY7" fmla="*/ 38100 h 40481"/>
                    <a:gd name="connsiteX8" fmla="*/ 9525 w 43410"/>
                    <a:gd name="connsiteY8" fmla="*/ 17860 h 40481"/>
                    <a:gd name="connsiteX9" fmla="*/ 4762 w 43410"/>
                    <a:gd name="connsiteY9" fmla="*/ 10716 h 40481"/>
                    <a:gd name="connsiteX10" fmla="*/ 3572 w 43410"/>
                    <a:gd name="connsiteY10" fmla="*/ 7144 h 40481"/>
                    <a:gd name="connsiteX11" fmla="*/ 0 w 43410"/>
                    <a:gd name="connsiteY11" fmla="*/ 4763 h 40481"/>
                    <a:gd name="connsiteX12" fmla="*/ 0 w 43410"/>
                    <a:gd name="connsiteY12" fmla="*/ 0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10" h="40481">
                      <a:moveTo>
                        <a:pt x="0" y="0"/>
                      </a:moveTo>
                      <a:lnTo>
                        <a:pt x="0" y="0"/>
                      </a:lnTo>
                      <a:cubicBezTo>
                        <a:pt x="5556" y="794"/>
                        <a:pt x="11133" y="1458"/>
                        <a:pt x="16669" y="2381"/>
                      </a:cubicBezTo>
                      <a:cubicBezTo>
                        <a:pt x="36164" y="5630"/>
                        <a:pt x="30298" y="3241"/>
                        <a:pt x="40481" y="8335"/>
                      </a:cubicBezTo>
                      <a:cubicBezTo>
                        <a:pt x="41275" y="9525"/>
                        <a:pt x="42794" y="10477"/>
                        <a:pt x="42862" y="11906"/>
                      </a:cubicBezTo>
                      <a:cubicBezTo>
                        <a:pt x="43202" y="19053"/>
                        <a:pt x="44381" y="26716"/>
                        <a:pt x="41672" y="33338"/>
                      </a:cubicBezTo>
                      <a:cubicBezTo>
                        <a:pt x="40743" y="35609"/>
                        <a:pt x="27848" y="39533"/>
                        <a:pt x="25003" y="40481"/>
                      </a:cubicBezTo>
                      <a:cubicBezTo>
                        <a:pt x="19447" y="39687"/>
                        <a:pt x="13004" y="41213"/>
                        <a:pt x="8334" y="38100"/>
                      </a:cubicBezTo>
                      <a:cubicBezTo>
                        <a:pt x="4356" y="35448"/>
                        <a:pt x="9119" y="19688"/>
                        <a:pt x="9525" y="17860"/>
                      </a:cubicBezTo>
                      <a:cubicBezTo>
                        <a:pt x="7937" y="15479"/>
                        <a:pt x="5667" y="13431"/>
                        <a:pt x="4762" y="10716"/>
                      </a:cubicBezTo>
                      <a:cubicBezTo>
                        <a:pt x="4365" y="9525"/>
                        <a:pt x="4356" y="8124"/>
                        <a:pt x="3572" y="7144"/>
                      </a:cubicBezTo>
                      <a:cubicBezTo>
                        <a:pt x="2678" y="6027"/>
                        <a:pt x="1191" y="5557"/>
                        <a:pt x="0" y="4763"/>
                      </a:cubicBezTo>
                      <a:lnTo>
                        <a:pt x="0" y="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9" name="任意多边形: 形状 1068">
                  <a:extLst>
                    <a:ext uri="{FF2B5EF4-FFF2-40B4-BE49-F238E27FC236}">
                      <a16:creationId xmlns:a16="http://schemas.microsoft.com/office/drawing/2014/main" id="{10EB1C61-BB84-2B64-73B6-3B13E28F55D0}"/>
                    </a:ext>
                  </a:extLst>
                </p:cNvPr>
                <p:cNvSpPr/>
                <p:nvPr/>
              </p:nvSpPr>
              <p:spPr>
                <a:xfrm>
                  <a:off x="703659" y="1229916"/>
                  <a:ext cx="25004" cy="63115"/>
                </a:xfrm>
                <a:custGeom>
                  <a:avLst/>
                  <a:gdLst>
                    <a:gd name="connsiteX0" fmla="*/ 25004 w 25004"/>
                    <a:gd name="connsiteY0" fmla="*/ 15478 h 63115"/>
                    <a:gd name="connsiteX1" fmla="*/ 25004 w 25004"/>
                    <a:gd name="connsiteY1" fmla="*/ 15478 h 63115"/>
                    <a:gd name="connsiteX2" fmla="*/ 23813 w 25004"/>
                    <a:gd name="connsiteY2" fmla="*/ 3572 h 63115"/>
                    <a:gd name="connsiteX3" fmla="*/ 22622 w 25004"/>
                    <a:gd name="connsiteY3" fmla="*/ 0 h 63115"/>
                    <a:gd name="connsiteX4" fmla="*/ 20241 w 25004"/>
                    <a:gd name="connsiteY4" fmla="*/ 3572 h 63115"/>
                    <a:gd name="connsiteX5" fmla="*/ 16669 w 25004"/>
                    <a:gd name="connsiteY5" fmla="*/ 19050 h 63115"/>
                    <a:gd name="connsiteX6" fmla="*/ 9525 w 25004"/>
                    <a:gd name="connsiteY6" fmla="*/ 26193 h 63115"/>
                    <a:gd name="connsiteX7" fmla="*/ 7144 w 25004"/>
                    <a:gd name="connsiteY7" fmla="*/ 30956 h 63115"/>
                    <a:gd name="connsiteX8" fmla="*/ 0 w 25004"/>
                    <a:gd name="connsiteY8" fmla="*/ 41672 h 63115"/>
                    <a:gd name="connsiteX9" fmla="*/ 1191 w 25004"/>
                    <a:gd name="connsiteY9" fmla="*/ 58340 h 63115"/>
                    <a:gd name="connsiteX10" fmla="*/ 4763 w 25004"/>
                    <a:gd name="connsiteY10" fmla="*/ 59531 h 63115"/>
                    <a:gd name="connsiteX11" fmla="*/ 10716 w 25004"/>
                    <a:gd name="connsiteY11" fmla="*/ 48815 h 63115"/>
                    <a:gd name="connsiteX12" fmla="*/ 25004 w 25004"/>
                    <a:gd name="connsiteY12" fmla="*/ 46434 h 63115"/>
                    <a:gd name="connsiteX13" fmla="*/ 22622 w 25004"/>
                    <a:gd name="connsiteY13" fmla="*/ 39290 h 63115"/>
                    <a:gd name="connsiteX14" fmla="*/ 19050 w 25004"/>
                    <a:gd name="connsiteY14" fmla="*/ 30956 h 63115"/>
                    <a:gd name="connsiteX15" fmla="*/ 25004 w 25004"/>
                    <a:gd name="connsiteY15" fmla="*/ 15478 h 6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04" h="63115">
                      <a:moveTo>
                        <a:pt x="25004" y="15478"/>
                      </a:moveTo>
                      <a:lnTo>
                        <a:pt x="25004" y="15478"/>
                      </a:lnTo>
                      <a:cubicBezTo>
                        <a:pt x="24607" y="11509"/>
                        <a:pt x="24420" y="7514"/>
                        <a:pt x="23813" y="3572"/>
                      </a:cubicBezTo>
                      <a:cubicBezTo>
                        <a:pt x="23622" y="2331"/>
                        <a:pt x="23877" y="0"/>
                        <a:pt x="22622" y="0"/>
                      </a:cubicBezTo>
                      <a:cubicBezTo>
                        <a:pt x="21191" y="0"/>
                        <a:pt x="21035" y="2381"/>
                        <a:pt x="20241" y="3572"/>
                      </a:cubicBezTo>
                      <a:cubicBezTo>
                        <a:pt x="19050" y="8731"/>
                        <a:pt x="18936" y="14265"/>
                        <a:pt x="16669" y="19050"/>
                      </a:cubicBezTo>
                      <a:cubicBezTo>
                        <a:pt x="15227" y="22093"/>
                        <a:pt x="9525" y="26193"/>
                        <a:pt x="9525" y="26193"/>
                      </a:cubicBezTo>
                      <a:cubicBezTo>
                        <a:pt x="8731" y="27781"/>
                        <a:pt x="8162" y="29502"/>
                        <a:pt x="7144" y="30956"/>
                      </a:cubicBezTo>
                      <a:cubicBezTo>
                        <a:pt x="-596" y="42015"/>
                        <a:pt x="2570" y="33965"/>
                        <a:pt x="0" y="41672"/>
                      </a:cubicBezTo>
                      <a:cubicBezTo>
                        <a:pt x="397" y="47228"/>
                        <a:pt x="576" y="52804"/>
                        <a:pt x="1191" y="58340"/>
                      </a:cubicBezTo>
                      <a:cubicBezTo>
                        <a:pt x="1926" y="64956"/>
                        <a:pt x="2176" y="64059"/>
                        <a:pt x="4763" y="59531"/>
                      </a:cubicBezTo>
                      <a:cubicBezTo>
                        <a:pt x="5628" y="58016"/>
                        <a:pt x="9556" y="49356"/>
                        <a:pt x="10716" y="48815"/>
                      </a:cubicBezTo>
                      <a:cubicBezTo>
                        <a:pt x="15091" y="46773"/>
                        <a:pt x="20241" y="47228"/>
                        <a:pt x="25004" y="46434"/>
                      </a:cubicBezTo>
                      <a:cubicBezTo>
                        <a:pt x="24210" y="44053"/>
                        <a:pt x="23523" y="41633"/>
                        <a:pt x="22622" y="39290"/>
                      </a:cubicBezTo>
                      <a:cubicBezTo>
                        <a:pt x="21537" y="36469"/>
                        <a:pt x="19273" y="33970"/>
                        <a:pt x="19050" y="30956"/>
                      </a:cubicBezTo>
                      <a:cubicBezTo>
                        <a:pt x="18114" y="18312"/>
                        <a:pt x="24012" y="18058"/>
                        <a:pt x="25004" y="15478"/>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0" name="任意多边形: 形状 1069">
                  <a:extLst>
                    <a:ext uri="{FF2B5EF4-FFF2-40B4-BE49-F238E27FC236}">
                      <a16:creationId xmlns:a16="http://schemas.microsoft.com/office/drawing/2014/main" id="{E177CB99-7AB1-3435-8FEC-AE55FCEB1B2D}"/>
                    </a:ext>
                  </a:extLst>
                </p:cNvPr>
                <p:cNvSpPr/>
                <p:nvPr/>
              </p:nvSpPr>
              <p:spPr>
                <a:xfrm rot="806170">
                  <a:off x="652556" y="1290799"/>
                  <a:ext cx="61804" cy="45719"/>
                </a:xfrm>
                <a:custGeom>
                  <a:avLst/>
                  <a:gdLst>
                    <a:gd name="connsiteX0" fmla="*/ 16669 w 55959"/>
                    <a:gd name="connsiteY0" fmla="*/ 14539 h 26698"/>
                    <a:gd name="connsiteX1" fmla="*/ 16669 w 55959"/>
                    <a:gd name="connsiteY1" fmla="*/ 14539 h 26698"/>
                    <a:gd name="connsiteX2" fmla="*/ 33337 w 55959"/>
                    <a:gd name="connsiteY2" fmla="*/ 13348 h 26698"/>
                    <a:gd name="connsiteX3" fmla="*/ 36909 w 55959"/>
                    <a:gd name="connsiteY3" fmla="*/ 10967 h 26698"/>
                    <a:gd name="connsiteX4" fmla="*/ 41672 w 55959"/>
                    <a:gd name="connsiteY4" fmla="*/ 7395 h 26698"/>
                    <a:gd name="connsiteX5" fmla="*/ 48816 w 55959"/>
                    <a:gd name="connsiteY5" fmla="*/ 251 h 26698"/>
                    <a:gd name="connsiteX6" fmla="*/ 51197 w 55959"/>
                    <a:gd name="connsiteY6" fmla="*/ 10967 h 26698"/>
                    <a:gd name="connsiteX7" fmla="*/ 55959 w 55959"/>
                    <a:gd name="connsiteY7" fmla="*/ 18111 h 26698"/>
                    <a:gd name="connsiteX8" fmla="*/ 46434 w 55959"/>
                    <a:gd name="connsiteY8" fmla="*/ 19301 h 26698"/>
                    <a:gd name="connsiteX9" fmla="*/ 28575 w 55959"/>
                    <a:gd name="connsiteY9" fmla="*/ 22873 h 26698"/>
                    <a:gd name="connsiteX10" fmla="*/ 4762 w 55959"/>
                    <a:gd name="connsiteY10" fmla="*/ 24064 h 26698"/>
                    <a:gd name="connsiteX11" fmla="*/ 1191 w 55959"/>
                    <a:gd name="connsiteY11" fmla="*/ 19301 h 26698"/>
                    <a:gd name="connsiteX12" fmla="*/ 0 w 55959"/>
                    <a:gd name="connsiteY12" fmla="*/ 14539 h 26698"/>
                    <a:gd name="connsiteX13" fmla="*/ 16669 w 55959"/>
                    <a:gd name="connsiteY13" fmla="*/ 14539 h 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9" h="26698">
                      <a:moveTo>
                        <a:pt x="16669" y="14539"/>
                      </a:moveTo>
                      <a:lnTo>
                        <a:pt x="16669" y="14539"/>
                      </a:lnTo>
                      <a:cubicBezTo>
                        <a:pt x="22225" y="14142"/>
                        <a:pt x="27852" y="14316"/>
                        <a:pt x="33337" y="13348"/>
                      </a:cubicBezTo>
                      <a:cubicBezTo>
                        <a:pt x="34746" y="13099"/>
                        <a:pt x="35745" y="11799"/>
                        <a:pt x="36909" y="10967"/>
                      </a:cubicBezTo>
                      <a:cubicBezTo>
                        <a:pt x="38524" y="9814"/>
                        <a:pt x="40084" y="8586"/>
                        <a:pt x="41672" y="7395"/>
                      </a:cubicBezTo>
                      <a:cubicBezTo>
                        <a:pt x="42172" y="6645"/>
                        <a:pt x="47043" y="-1522"/>
                        <a:pt x="48816" y="251"/>
                      </a:cubicBezTo>
                      <a:cubicBezTo>
                        <a:pt x="51403" y="2838"/>
                        <a:pt x="49838" y="7570"/>
                        <a:pt x="51197" y="10967"/>
                      </a:cubicBezTo>
                      <a:cubicBezTo>
                        <a:pt x="52260" y="13624"/>
                        <a:pt x="55959" y="18111"/>
                        <a:pt x="55959" y="18111"/>
                      </a:cubicBezTo>
                      <a:cubicBezTo>
                        <a:pt x="52784" y="18508"/>
                        <a:pt x="49595" y="18802"/>
                        <a:pt x="46434" y="19301"/>
                      </a:cubicBezTo>
                      <a:cubicBezTo>
                        <a:pt x="35560" y="21018"/>
                        <a:pt x="36229" y="20960"/>
                        <a:pt x="28575" y="22873"/>
                      </a:cubicBezTo>
                      <a:cubicBezTo>
                        <a:pt x="19649" y="27335"/>
                        <a:pt x="20107" y="28102"/>
                        <a:pt x="4762" y="24064"/>
                      </a:cubicBezTo>
                      <a:cubicBezTo>
                        <a:pt x="2843" y="23559"/>
                        <a:pt x="2381" y="20889"/>
                        <a:pt x="1191" y="19301"/>
                      </a:cubicBezTo>
                      <a:cubicBezTo>
                        <a:pt x="794" y="17714"/>
                        <a:pt x="0" y="16175"/>
                        <a:pt x="0" y="14539"/>
                      </a:cubicBezTo>
                      <a:cubicBezTo>
                        <a:pt x="0" y="12125"/>
                        <a:pt x="13891" y="14539"/>
                        <a:pt x="16669" y="14539"/>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1" name="任意多边形: 形状 1070">
                  <a:extLst>
                    <a:ext uri="{FF2B5EF4-FFF2-40B4-BE49-F238E27FC236}">
                      <a16:creationId xmlns:a16="http://schemas.microsoft.com/office/drawing/2014/main" id="{98C5EDB3-D8C5-9908-47DD-751DE52CB100}"/>
                    </a:ext>
                  </a:extLst>
                </p:cNvPr>
                <p:cNvSpPr/>
                <p:nvPr/>
              </p:nvSpPr>
              <p:spPr>
                <a:xfrm>
                  <a:off x="728547" y="1097724"/>
                  <a:ext cx="51989" cy="29937"/>
                </a:xfrm>
                <a:custGeom>
                  <a:avLst/>
                  <a:gdLst>
                    <a:gd name="connsiteX0" fmla="*/ 6069 w 51989"/>
                    <a:gd name="connsiteY0" fmla="*/ 32 h 29937"/>
                    <a:gd name="connsiteX1" fmla="*/ 6069 w 51989"/>
                    <a:gd name="connsiteY1" fmla="*/ 32 h 29937"/>
                    <a:gd name="connsiteX2" fmla="*/ 17975 w 51989"/>
                    <a:gd name="connsiteY2" fmla="*/ 1223 h 29937"/>
                    <a:gd name="connsiteX3" fmla="*/ 45359 w 51989"/>
                    <a:gd name="connsiteY3" fmla="*/ 3604 h 29937"/>
                    <a:gd name="connsiteX4" fmla="*/ 29881 w 51989"/>
                    <a:gd name="connsiteY4" fmla="*/ 27417 h 29937"/>
                    <a:gd name="connsiteX5" fmla="*/ 23928 w 51989"/>
                    <a:gd name="connsiteY5" fmla="*/ 29798 h 29937"/>
                    <a:gd name="connsiteX6" fmla="*/ 3687 w 51989"/>
                    <a:gd name="connsiteY6" fmla="*/ 27417 h 29937"/>
                    <a:gd name="connsiteX7" fmla="*/ 1306 w 51989"/>
                    <a:gd name="connsiteY7" fmla="*/ 23845 h 29937"/>
                    <a:gd name="connsiteX8" fmla="*/ 1306 w 51989"/>
                    <a:gd name="connsiteY8" fmla="*/ 8367 h 29937"/>
                    <a:gd name="connsiteX9" fmla="*/ 6069 w 51989"/>
                    <a:gd name="connsiteY9" fmla="*/ 32 h 2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9" h="29937">
                      <a:moveTo>
                        <a:pt x="6069" y="32"/>
                      </a:moveTo>
                      <a:lnTo>
                        <a:pt x="6069" y="32"/>
                      </a:lnTo>
                      <a:lnTo>
                        <a:pt x="17975" y="1223"/>
                      </a:lnTo>
                      <a:cubicBezTo>
                        <a:pt x="27100" y="2053"/>
                        <a:pt x="39396" y="-3353"/>
                        <a:pt x="45359" y="3604"/>
                      </a:cubicBezTo>
                      <a:cubicBezTo>
                        <a:pt x="64613" y="26067"/>
                        <a:pt x="36465" y="26594"/>
                        <a:pt x="29881" y="27417"/>
                      </a:cubicBezTo>
                      <a:cubicBezTo>
                        <a:pt x="27897" y="28211"/>
                        <a:pt x="26062" y="29680"/>
                        <a:pt x="23928" y="29798"/>
                      </a:cubicBezTo>
                      <a:cubicBezTo>
                        <a:pt x="14241" y="30336"/>
                        <a:pt x="11123" y="29275"/>
                        <a:pt x="3687" y="27417"/>
                      </a:cubicBezTo>
                      <a:cubicBezTo>
                        <a:pt x="2893" y="26226"/>
                        <a:pt x="1808" y="25185"/>
                        <a:pt x="1306" y="23845"/>
                      </a:cubicBezTo>
                      <a:cubicBezTo>
                        <a:pt x="-158" y="19940"/>
                        <a:pt x="-694" y="11700"/>
                        <a:pt x="1306" y="8367"/>
                      </a:cubicBezTo>
                      <a:cubicBezTo>
                        <a:pt x="8364" y="-3399"/>
                        <a:pt x="7259" y="13102"/>
                        <a:pt x="6069" y="3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2" name="任意多边形: 形状 1071">
                  <a:extLst>
                    <a:ext uri="{FF2B5EF4-FFF2-40B4-BE49-F238E27FC236}">
                      <a16:creationId xmlns:a16="http://schemas.microsoft.com/office/drawing/2014/main" id="{BBC0CCF3-B926-3DFE-B9D3-2336FE2BA266}"/>
                    </a:ext>
                  </a:extLst>
                </p:cNvPr>
                <p:cNvSpPr/>
                <p:nvPr/>
              </p:nvSpPr>
              <p:spPr>
                <a:xfrm rot="582595">
                  <a:off x="692923" y="1119188"/>
                  <a:ext cx="67886" cy="52387"/>
                </a:xfrm>
                <a:custGeom>
                  <a:avLst/>
                  <a:gdLst>
                    <a:gd name="connsiteX0" fmla="*/ 33358 w 67886"/>
                    <a:gd name="connsiteY0" fmla="*/ 13096 h 52387"/>
                    <a:gd name="connsiteX1" fmla="*/ 33358 w 67886"/>
                    <a:gd name="connsiteY1" fmla="*/ 13096 h 52387"/>
                    <a:gd name="connsiteX2" fmla="*/ 14308 w 67886"/>
                    <a:gd name="connsiteY2" fmla="*/ 11906 h 52387"/>
                    <a:gd name="connsiteX3" fmla="*/ 11927 w 67886"/>
                    <a:gd name="connsiteY3" fmla="*/ 5953 h 52387"/>
                    <a:gd name="connsiteX4" fmla="*/ 3593 w 67886"/>
                    <a:gd name="connsiteY4" fmla="*/ 0 h 52387"/>
                    <a:gd name="connsiteX5" fmla="*/ 21 w 67886"/>
                    <a:gd name="connsiteY5" fmla="*/ 3571 h 52387"/>
                    <a:gd name="connsiteX6" fmla="*/ 4783 w 67886"/>
                    <a:gd name="connsiteY6" fmla="*/ 15478 h 52387"/>
                    <a:gd name="connsiteX7" fmla="*/ 9546 w 67886"/>
                    <a:gd name="connsiteY7" fmla="*/ 28575 h 52387"/>
                    <a:gd name="connsiteX8" fmla="*/ 11927 w 67886"/>
                    <a:gd name="connsiteY8" fmla="*/ 36909 h 52387"/>
                    <a:gd name="connsiteX9" fmla="*/ 17880 w 67886"/>
                    <a:gd name="connsiteY9" fmla="*/ 52387 h 52387"/>
                    <a:gd name="connsiteX10" fmla="*/ 27405 w 67886"/>
                    <a:gd name="connsiteY10" fmla="*/ 46434 h 52387"/>
                    <a:gd name="connsiteX11" fmla="*/ 29786 w 67886"/>
                    <a:gd name="connsiteY11" fmla="*/ 42862 h 52387"/>
                    <a:gd name="connsiteX12" fmla="*/ 30977 w 67886"/>
                    <a:gd name="connsiteY12" fmla="*/ 39290 h 52387"/>
                    <a:gd name="connsiteX13" fmla="*/ 39311 w 67886"/>
                    <a:gd name="connsiteY13" fmla="*/ 36909 h 52387"/>
                    <a:gd name="connsiteX14" fmla="*/ 47646 w 67886"/>
                    <a:gd name="connsiteY14" fmla="*/ 38100 h 52387"/>
                    <a:gd name="connsiteX15" fmla="*/ 50027 w 67886"/>
                    <a:gd name="connsiteY15" fmla="*/ 41671 h 52387"/>
                    <a:gd name="connsiteX16" fmla="*/ 54790 w 67886"/>
                    <a:gd name="connsiteY16" fmla="*/ 42862 h 52387"/>
                    <a:gd name="connsiteX17" fmla="*/ 64315 w 67886"/>
                    <a:gd name="connsiteY17" fmla="*/ 39290 h 52387"/>
                    <a:gd name="connsiteX18" fmla="*/ 65505 w 67886"/>
                    <a:gd name="connsiteY18" fmla="*/ 34528 h 52387"/>
                    <a:gd name="connsiteX19" fmla="*/ 67886 w 67886"/>
                    <a:gd name="connsiteY19" fmla="*/ 23812 h 52387"/>
                    <a:gd name="connsiteX20" fmla="*/ 65505 w 67886"/>
                    <a:gd name="connsiteY20" fmla="*/ 11906 h 52387"/>
                    <a:gd name="connsiteX21" fmla="*/ 60743 w 67886"/>
                    <a:gd name="connsiteY21" fmla="*/ 10715 h 52387"/>
                    <a:gd name="connsiteX22" fmla="*/ 41693 w 67886"/>
                    <a:gd name="connsiteY22" fmla="*/ 13096 h 52387"/>
                    <a:gd name="connsiteX23" fmla="*/ 33358 w 67886"/>
                    <a:gd name="connsiteY23" fmla="*/ 13096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86" h="52387">
                      <a:moveTo>
                        <a:pt x="33358" y="13096"/>
                      </a:moveTo>
                      <a:lnTo>
                        <a:pt x="33358" y="13096"/>
                      </a:lnTo>
                      <a:lnTo>
                        <a:pt x="14308" y="11906"/>
                      </a:lnTo>
                      <a:cubicBezTo>
                        <a:pt x="12280" y="11230"/>
                        <a:pt x="13357" y="7542"/>
                        <a:pt x="11927" y="5953"/>
                      </a:cubicBezTo>
                      <a:cubicBezTo>
                        <a:pt x="9643" y="3415"/>
                        <a:pt x="6371" y="1984"/>
                        <a:pt x="3593" y="0"/>
                      </a:cubicBezTo>
                      <a:cubicBezTo>
                        <a:pt x="2402" y="1190"/>
                        <a:pt x="207" y="1898"/>
                        <a:pt x="21" y="3571"/>
                      </a:cubicBezTo>
                      <a:cubicBezTo>
                        <a:pt x="-322" y="6660"/>
                        <a:pt x="3603" y="12528"/>
                        <a:pt x="4783" y="15478"/>
                      </a:cubicBezTo>
                      <a:cubicBezTo>
                        <a:pt x="6508" y="19791"/>
                        <a:pt x="8077" y="24168"/>
                        <a:pt x="9546" y="28575"/>
                      </a:cubicBezTo>
                      <a:cubicBezTo>
                        <a:pt x="13308" y="39860"/>
                        <a:pt x="8479" y="27715"/>
                        <a:pt x="11927" y="36909"/>
                      </a:cubicBezTo>
                      <a:cubicBezTo>
                        <a:pt x="13868" y="42085"/>
                        <a:pt x="15896" y="47228"/>
                        <a:pt x="17880" y="52387"/>
                      </a:cubicBezTo>
                      <a:cubicBezTo>
                        <a:pt x="23783" y="50026"/>
                        <a:pt x="23593" y="51009"/>
                        <a:pt x="27405" y="46434"/>
                      </a:cubicBezTo>
                      <a:cubicBezTo>
                        <a:pt x="28321" y="45335"/>
                        <a:pt x="29146" y="44142"/>
                        <a:pt x="29786" y="42862"/>
                      </a:cubicBezTo>
                      <a:cubicBezTo>
                        <a:pt x="30347" y="41739"/>
                        <a:pt x="29913" y="39955"/>
                        <a:pt x="30977" y="39290"/>
                      </a:cubicBezTo>
                      <a:cubicBezTo>
                        <a:pt x="33427" y="37759"/>
                        <a:pt x="36533" y="37703"/>
                        <a:pt x="39311" y="36909"/>
                      </a:cubicBezTo>
                      <a:cubicBezTo>
                        <a:pt x="42089" y="37306"/>
                        <a:pt x="45081" y="36960"/>
                        <a:pt x="47646" y="38100"/>
                      </a:cubicBezTo>
                      <a:cubicBezTo>
                        <a:pt x="48953" y="38681"/>
                        <a:pt x="48837" y="40877"/>
                        <a:pt x="50027" y="41671"/>
                      </a:cubicBezTo>
                      <a:cubicBezTo>
                        <a:pt x="51389" y="42579"/>
                        <a:pt x="53202" y="42465"/>
                        <a:pt x="54790" y="42862"/>
                      </a:cubicBezTo>
                      <a:cubicBezTo>
                        <a:pt x="57965" y="41671"/>
                        <a:pt x="61638" y="41372"/>
                        <a:pt x="64315" y="39290"/>
                      </a:cubicBezTo>
                      <a:cubicBezTo>
                        <a:pt x="65606" y="38285"/>
                        <a:pt x="65150" y="36125"/>
                        <a:pt x="65505" y="34528"/>
                      </a:cubicBezTo>
                      <a:cubicBezTo>
                        <a:pt x="68530" y="20913"/>
                        <a:pt x="64982" y="35437"/>
                        <a:pt x="67886" y="23812"/>
                      </a:cubicBezTo>
                      <a:cubicBezTo>
                        <a:pt x="67092" y="19843"/>
                        <a:pt x="67443" y="15459"/>
                        <a:pt x="65505" y="11906"/>
                      </a:cubicBezTo>
                      <a:cubicBezTo>
                        <a:pt x="64722" y="10470"/>
                        <a:pt x="62377" y="10633"/>
                        <a:pt x="60743" y="10715"/>
                      </a:cubicBezTo>
                      <a:cubicBezTo>
                        <a:pt x="54352" y="11034"/>
                        <a:pt x="48043" y="12302"/>
                        <a:pt x="41693" y="13096"/>
                      </a:cubicBezTo>
                      <a:cubicBezTo>
                        <a:pt x="39031" y="15758"/>
                        <a:pt x="40434" y="15478"/>
                        <a:pt x="33358" y="13096"/>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3" name="任意多边形: 形状 1072">
                  <a:extLst>
                    <a:ext uri="{FF2B5EF4-FFF2-40B4-BE49-F238E27FC236}">
                      <a16:creationId xmlns:a16="http://schemas.microsoft.com/office/drawing/2014/main" id="{C02D4F7F-64F9-35E8-DC7E-AF1B91AEED65}"/>
                    </a:ext>
                  </a:extLst>
                </p:cNvPr>
                <p:cNvSpPr/>
                <p:nvPr/>
              </p:nvSpPr>
              <p:spPr>
                <a:xfrm>
                  <a:off x="778496" y="1057275"/>
                  <a:ext cx="25177" cy="72628"/>
                </a:xfrm>
                <a:custGeom>
                  <a:avLst/>
                  <a:gdLst>
                    <a:gd name="connsiteX0" fmla="*/ 25177 w 25177"/>
                    <a:gd name="connsiteY0" fmla="*/ 64294 h 72628"/>
                    <a:gd name="connsiteX1" fmla="*/ 25177 w 25177"/>
                    <a:gd name="connsiteY1" fmla="*/ 64294 h 72628"/>
                    <a:gd name="connsiteX2" fmla="*/ 19224 w 25177"/>
                    <a:gd name="connsiteY2" fmla="*/ 54769 h 72628"/>
                    <a:gd name="connsiteX3" fmla="*/ 18033 w 25177"/>
                    <a:gd name="connsiteY3" fmla="*/ 30956 h 72628"/>
                    <a:gd name="connsiteX4" fmla="*/ 16842 w 25177"/>
                    <a:gd name="connsiteY4" fmla="*/ 21431 h 72628"/>
                    <a:gd name="connsiteX5" fmla="*/ 14461 w 25177"/>
                    <a:gd name="connsiteY5" fmla="*/ 4763 h 72628"/>
                    <a:gd name="connsiteX6" fmla="*/ 1364 w 25177"/>
                    <a:gd name="connsiteY6" fmla="*/ 0 h 72628"/>
                    <a:gd name="connsiteX7" fmla="*/ 174 w 25177"/>
                    <a:gd name="connsiteY7" fmla="*/ 54769 h 72628"/>
                    <a:gd name="connsiteX8" fmla="*/ 1364 w 25177"/>
                    <a:gd name="connsiteY8" fmla="*/ 70247 h 72628"/>
                    <a:gd name="connsiteX9" fmla="*/ 7317 w 25177"/>
                    <a:gd name="connsiteY9" fmla="*/ 71438 h 72628"/>
                    <a:gd name="connsiteX10" fmla="*/ 15652 w 25177"/>
                    <a:gd name="connsiteY10" fmla="*/ 72628 h 72628"/>
                    <a:gd name="connsiteX11" fmla="*/ 25177 w 25177"/>
                    <a:gd name="connsiteY11" fmla="*/ 64294 h 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77" h="72628">
                      <a:moveTo>
                        <a:pt x="25177" y="64294"/>
                      </a:moveTo>
                      <a:lnTo>
                        <a:pt x="25177" y="64294"/>
                      </a:lnTo>
                      <a:cubicBezTo>
                        <a:pt x="23193" y="61119"/>
                        <a:pt x="20009" y="58430"/>
                        <a:pt x="19224" y="54769"/>
                      </a:cubicBezTo>
                      <a:cubicBezTo>
                        <a:pt x="17559" y="46998"/>
                        <a:pt x="18599" y="38883"/>
                        <a:pt x="18033" y="30956"/>
                      </a:cubicBezTo>
                      <a:cubicBezTo>
                        <a:pt x="17805" y="27764"/>
                        <a:pt x="17274" y="24601"/>
                        <a:pt x="16842" y="21431"/>
                      </a:cubicBezTo>
                      <a:cubicBezTo>
                        <a:pt x="16084" y="15870"/>
                        <a:pt x="19785" y="6538"/>
                        <a:pt x="14461" y="4763"/>
                      </a:cubicBezTo>
                      <a:cubicBezTo>
                        <a:pt x="5290" y="1705"/>
                        <a:pt x="9648" y="3313"/>
                        <a:pt x="1364" y="0"/>
                      </a:cubicBezTo>
                      <a:cubicBezTo>
                        <a:pt x="967" y="18256"/>
                        <a:pt x="174" y="36508"/>
                        <a:pt x="174" y="54769"/>
                      </a:cubicBezTo>
                      <a:cubicBezTo>
                        <a:pt x="174" y="59944"/>
                        <a:pt x="-674" y="65491"/>
                        <a:pt x="1364" y="70247"/>
                      </a:cubicBezTo>
                      <a:cubicBezTo>
                        <a:pt x="2161" y="72107"/>
                        <a:pt x="5321" y="71105"/>
                        <a:pt x="7317" y="71438"/>
                      </a:cubicBezTo>
                      <a:cubicBezTo>
                        <a:pt x="10085" y="71899"/>
                        <a:pt x="12874" y="72231"/>
                        <a:pt x="15652" y="72628"/>
                      </a:cubicBezTo>
                      <a:cubicBezTo>
                        <a:pt x="23637" y="69966"/>
                        <a:pt x="23589" y="65683"/>
                        <a:pt x="25177" y="6429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4" name="任意多边形: 形状 1073">
                  <a:extLst>
                    <a:ext uri="{FF2B5EF4-FFF2-40B4-BE49-F238E27FC236}">
                      <a16:creationId xmlns:a16="http://schemas.microsoft.com/office/drawing/2014/main" id="{50B5ED2C-8205-D2CF-EB2D-0FAB785A138F}"/>
                    </a:ext>
                  </a:extLst>
                </p:cNvPr>
                <p:cNvSpPr/>
                <p:nvPr/>
              </p:nvSpPr>
              <p:spPr>
                <a:xfrm>
                  <a:off x="766749" y="1108472"/>
                  <a:ext cx="64325" cy="48815"/>
                </a:xfrm>
                <a:custGeom>
                  <a:avLst/>
                  <a:gdLst>
                    <a:gd name="connsiteX0" fmla="*/ 60734 w 64325"/>
                    <a:gd name="connsiteY0" fmla="*/ 0 h 48815"/>
                    <a:gd name="connsiteX1" fmla="*/ 60734 w 64325"/>
                    <a:gd name="connsiteY1" fmla="*/ 0 h 48815"/>
                    <a:gd name="connsiteX2" fmla="*/ 51209 w 64325"/>
                    <a:gd name="connsiteY2" fmla="*/ 7143 h 48815"/>
                    <a:gd name="connsiteX3" fmla="*/ 40494 w 64325"/>
                    <a:gd name="connsiteY3" fmla="*/ 10715 h 48815"/>
                    <a:gd name="connsiteX4" fmla="*/ 38112 w 64325"/>
                    <a:gd name="connsiteY4" fmla="*/ 21431 h 48815"/>
                    <a:gd name="connsiteX5" fmla="*/ 33350 w 64325"/>
                    <a:gd name="connsiteY5" fmla="*/ 22621 h 48815"/>
                    <a:gd name="connsiteX6" fmla="*/ 17872 w 64325"/>
                    <a:gd name="connsiteY6" fmla="*/ 23812 h 48815"/>
                    <a:gd name="connsiteX7" fmla="*/ 2394 w 64325"/>
                    <a:gd name="connsiteY7" fmla="*/ 21431 h 48815"/>
                    <a:gd name="connsiteX8" fmla="*/ 1203 w 64325"/>
                    <a:gd name="connsiteY8" fmla="*/ 34528 h 48815"/>
                    <a:gd name="connsiteX9" fmla="*/ 4775 w 64325"/>
                    <a:gd name="connsiteY9" fmla="*/ 38100 h 48815"/>
                    <a:gd name="connsiteX10" fmla="*/ 20253 w 64325"/>
                    <a:gd name="connsiteY10" fmla="*/ 48815 h 48815"/>
                    <a:gd name="connsiteX11" fmla="*/ 44066 w 64325"/>
                    <a:gd name="connsiteY11" fmla="*/ 45243 h 48815"/>
                    <a:gd name="connsiteX12" fmla="*/ 45256 w 64325"/>
                    <a:gd name="connsiteY12" fmla="*/ 41671 h 48815"/>
                    <a:gd name="connsiteX13" fmla="*/ 47637 w 64325"/>
                    <a:gd name="connsiteY13" fmla="*/ 35718 h 48815"/>
                    <a:gd name="connsiteX14" fmla="*/ 52400 w 64325"/>
                    <a:gd name="connsiteY14" fmla="*/ 32146 h 48815"/>
                    <a:gd name="connsiteX15" fmla="*/ 54781 w 64325"/>
                    <a:gd name="connsiteY15" fmla="*/ 28575 h 48815"/>
                    <a:gd name="connsiteX16" fmla="*/ 60734 w 64325"/>
                    <a:gd name="connsiteY16" fmla="*/ 23812 h 48815"/>
                    <a:gd name="connsiteX17" fmla="*/ 64306 w 64325"/>
                    <a:gd name="connsiteY17" fmla="*/ 13096 h 48815"/>
                    <a:gd name="connsiteX18" fmla="*/ 60734 w 64325"/>
                    <a:gd name="connsiteY18" fmla="*/ 0 h 4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25" h="48815">
                      <a:moveTo>
                        <a:pt x="60734" y="0"/>
                      </a:moveTo>
                      <a:lnTo>
                        <a:pt x="60734" y="0"/>
                      </a:lnTo>
                      <a:cubicBezTo>
                        <a:pt x="57559" y="2381"/>
                        <a:pt x="54716" y="5286"/>
                        <a:pt x="51209" y="7143"/>
                      </a:cubicBezTo>
                      <a:cubicBezTo>
                        <a:pt x="47882" y="8905"/>
                        <a:pt x="43038" y="7940"/>
                        <a:pt x="40494" y="10715"/>
                      </a:cubicBezTo>
                      <a:cubicBezTo>
                        <a:pt x="38021" y="13412"/>
                        <a:pt x="39995" y="18293"/>
                        <a:pt x="38112" y="21431"/>
                      </a:cubicBezTo>
                      <a:cubicBezTo>
                        <a:pt x="37270" y="22834"/>
                        <a:pt x="34975" y="22430"/>
                        <a:pt x="33350" y="22621"/>
                      </a:cubicBezTo>
                      <a:cubicBezTo>
                        <a:pt x="28211" y="23226"/>
                        <a:pt x="23031" y="23415"/>
                        <a:pt x="17872" y="23812"/>
                      </a:cubicBezTo>
                      <a:cubicBezTo>
                        <a:pt x="12713" y="23018"/>
                        <a:pt x="7513" y="20407"/>
                        <a:pt x="2394" y="21431"/>
                      </a:cubicBezTo>
                      <a:cubicBezTo>
                        <a:pt x="-1873" y="22284"/>
                        <a:pt x="776" y="33568"/>
                        <a:pt x="1203" y="34528"/>
                      </a:cubicBezTo>
                      <a:cubicBezTo>
                        <a:pt x="1887" y="36067"/>
                        <a:pt x="3666" y="36833"/>
                        <a:pt x="4775" y="38100"/>
                      </a:cubicBezTo>
                      <a:cubicBezTo>
                        <a:pt x="13084" y="47597"/>
                        <a:pt x="5514" y="42265"/>
                        <a:pt x="20253" y="48815"/>
                      </a:cubicBezTo>
                      <a:cubicBezTo>
                        <a:pt x="28191" y="47624"/>
                        <a:pt x="36348" y="47448"/>
                        <a:pt x="44066" y="45243"/>
                      </a:cubicBezTo>
                      <a:cubicBezTo>
                        <a:pt x="45273" y="44898"/>
                        <a:pt x="44815" y="42846"/>
                        <a:pt x="45256" y="41671"/>
                      </a:cubicBezTo>
                      <a:cubicBezTo>
                        <a:pt x="46006" y="39670"/>
                        <a:pt x="46355" y="37428"/>
                        <a:pt x="47637" y="35718"/>
                      </a:cubicBezTo>
                      <a:cubicBezTo>
                        <a:pt x="48828" y="34130"/>
                        <a:pt x="50997" y="33549"/>
                        <a:pt x="52400" y="32146"/>
                      </a:cubicBezTo>
                      <a:cubicBezTo>
                        <a:pt x="53412" y="31134"/>
                        <a:pt x="53769" y="29587"/>
                        <a:pt x="54781" y="28575"/>
                      </a:cubicBezTo>
                      <a:cubicBezTo>
                        <a:pt x="56578" y="26778"/>
                        <a:pt x="58750" y="25400"/>
                        <a:pt x="60734" y="23812"/>
                      </a:cubicBezTo>
                      <a:cubicBezTo>
                        <a:pt x="61724" y="21337"/>
                        <a:pt x="64129" y="16106"/>
                        <a:pt x="64306" y="13096"/>
                      </a:cubicBezTo>
                      <a:cubicBezTo>
                        <a:pt x="64609" y="7946"/>
                        <a:pt x="61329" y="2183"/>
                        <a:pt x="60734"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5" name="任意多边形: 形状 1074">
                  <a:extLst>
                    <a:ext uri="{FF2B5EF4-FFF2-40B4-BE49-F238E27FC236}">
                      <a16:creationId xmlns:a16="http://schemas.microsoft.com/office/drawing/2014/main" id="{FF25D332-94D3-6081-260C-67F3BE9FFF68}"/>
                    </a:ext>
                  </a:extLst>
                </p:cNvPr>
                <p:cNvSpPr/>
                <p:nvPr/>
              </p:nvSpPr>
              <p:spPr>
                <a:xfrm>
                  <a:off x="832888" y="1104900"/>
                  <a:ext cx="60380" cy="31397"/>
                </a:xfrm>
                <a:custGeom>
                  <a:avLst/>
                  <a:gdLst>
                    <a:gd name="connsiteX0" fmla="*/ 33886 w 60380"/>
                    <a:gd name="connsiteY0" fmla="*/ 2381 h 31397"/>
                    <a:gd name="connsiteX1" fmla="*/ 33886 w 60380"/>
                    <a:gd name="connsiteY1" fmla="*/ 2381 h 31397"/>
                    <a:gd name="connsiteX2" fmla="*/ 18408 w 60380"/>
                    <a:gd name="connsiteY2" fmla="*/ 1191 h 31397"/>
                    <a:gd name="connsiteX3" fmla="*/ 10073 w 60380"/>
                    <a:gd name="connsiteY3" fmla="*/ 0 h 31397"/>
                    <a:gd name="connsiteX4" fmla="*/ 2930 w 60380"/>
                    <a:gd name="connsiteY4" fmla="*/ 1191 h 31397"/>
                    <a:gd name="connsiteX5" fmla="*/ 548 w 60380"/>
                    <a:gd name="connsiteY5" fmla="*/ 29766 h 31397"/>
                    <a:gd name="connsiteX6" fmla="*/ 8883 w 60380"/>
                    <a:gd name="connsiteY6" fmla="*/ 30956 h 31397"/>
                    <a:gd name="connsiteX7" fmla="*/ 31505 w 60380"/>
                    <a:gd name="connsiteY7" fmla="*/ 29766 h 31397"/>
                    <a:gd name="connsiteX8" fmla="*/ 42220 w 60380"/>
                    <a:gd name="connsiteY8" fmla="*/ 25003 h 31397"/>
                    <a:gd name="connsiteX9" fmla="*/ 54127 w 60380"/>
                    <a:gd name="connsiteY9" fmla="*/ 16669 h 31397"/>
                    <a:gd name="connsiteX10" fmla="*/ 58889 w 60380"/>
                    <a:gd name="connsiteY10" fmla="*/ 11906 h 31397"/>
                    <a:gd name="connsiteX11" fmla="*/ 60080 w 60380"/>
                    <a:gd name="connsiteY11" fmla="*/ 5953 h 31397"/>
                    <a:gd name="connsiteX12" fmla="*/ 54127 w 60380"/>
                    <a:gd name="connsiteY12" fmla="*/ 3572 h 31397"/>
                    <a:gd name="connsiteX13" fmla="*/ 33886 w 60380"/>
                    <a:gd name="connsiteY13" fmla="*/ 2381 h 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80" h="31397">
                      <a:moveTo>
                        <a:pt x="33886" y="2381"/>
                      </a:moveTo>
                      <a:lnTo>
                        <a:pt x="33886" y="2381"/>
                      </a:lnTo>
                      <a:cubicBezTo>
                        <a:pt x="28727" y="1984"/>
                        <a:pt x="23557" y="1706"/>
                        <a:pt x="18408" y="1191"/>
                      </a:cubicBezTo>
                      <a:cubicBezTo>
                        <a:pt x="15615" y="912"/>
                        <a:pt x="12880" y="0"/>
                        <a:pt x="10073" y="0"/>
                      </a:cubicBezTo>
                      <a:cubicBezTo>
                        <a:pt x="7659" y="0"/>
                        <a:pt x="5311" y="794"/>
                        <a:pt x="2930" y="1191"/>
                      </a:cubicBezTo>
                      <a:cubicBezTo>
                        <a:pt x="2136" y="10716"/>
                        <a:pt x="-1326" y="20394"/>
                        <a:pt x="548" y="29766"/>
                      </a:cubicBezTo>
                      <a:cubicBezTo>
                        <a:pt x="1098" y="32518"/>
                        <a:pt x="6076" y="30956"/>
                        <a:pt x="8883" y="30956"/>
                      </a:cubicBezTo>
                      <a:cubicBezTo>
                        <a:pt x="16434" y="30956"/>
                        <a:pt x="23964" y="30163"/>
                        <a:pt x="31505" y="29766"/>
                      </a:cubicBezTo>
                      <a:cubicBezTo>
                        <a:pt x="35085" y="28333"/>
                        <a:pt x="38885" y="27004"/>
                        <a:pt x="42220" y="25003"/>
                      </a:cubicBezTo>
                      <a:cubicBezTo>
                        <a:pt x="44260" y="23779"/>
                        <a:pt x="51759" y="18741"/>
                        <a:pt x="54127" y="16669"/>
                      </a:cubicBezTo>
                      <a:cubicBezTo>
                        <a:pt x="55817" y="15191"/>
                        <a:pt x="57302" y="13494"/>
                        <a:pt x="58889" y="11906"/>
                      </a:cubicBezTo>
                      <a:cubicBezTo>
                        <a:pt x="59286" y="9922"/>
                        <a:pt x="61084" y="7710"/>
                        <a:pt x="60080" y="5953"/>
                      </a:cubicBezTo>
                      <a:cubicBezTo>
                        <a:pt x="59020" y="4097"/>
                        <a:pt x="56255" y="3765"/>
                        <a:pt x="54127" y="3572"/>
                      </a:cubicBezTo>
                      <a:cubicBezTo>
                        <a:pt x="47408" y="2961"/>
                        <a:pt x="37259" y="2579"/>
                        <a:pt x="33886" y="2381"/>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6" name="任意多边形: 形状 1075">
                  <a:extLst>
                    <a:ext uri="{FF2B5EF4-FFF2-40B4-BE49-F238E27FC236}">
                      <a16:creationId xmlns:a16="http://schemas.microsoft.com/office/drawing/2014/main" id="{01E44F29-080F-5B13-5BC7-A49E49BE2293}"/>
                    </a:ext>
                  </a:extLst>
                </p:cNvPr>
                <p:cNvSpPr/>
                <p:nvPr/>
              </p:nvSpPr>
              <p:spPr>
                <a:xfrm>
                  <a:off x="775529" y="1141809"/>
                  <a:ext cx="55527" cy="46820"/>
                </a:xfrm>
                <a:custGeom>
                  <a:avLst/>
                  <a:gdLst>
                    <a:gd name="connsiteX0" fmla="*/ 759 w 55527"/>
                    <a:gd name="connsiteY0" fmla="*/ 22622 h 46820"/>
                    <a:gd name="connsiteX1" fmla="*/ 759 w 55527"/>
                    <a:gd name="connsiteY1" fmla="*/ 22622 h 46820"/>
                    <a:gd name="connsiteX2" fmla="*/ 11474 w 55527"/>
                    <a:gd name="connsiteY2" fmla="*/ 20241 h 46820"/>
                    <a:gd name="connsiteX3" fmla="*/ 18618 w 55527"/>
                    <a:gd name="connsiteY3" fmla="*/ 17860 h 46820"/>
                    <a:gd name="connsiteX4" fmla="*/ 44812 w 55527"/>
                    <a:gd name="connsiteY4" fmla="*/ 16669 h 46820"/>
                    <a:gd name="connsiteX5" fmla="*/ 49574 w 55527"/>
                    <a:gd name="connsiteY5" fmla="*/ 11907 h 46820"/>
                    <a:gd name="connsiteX6" fmla="*/ 53146 w 55527"/>
                    <a:gd name="connsiteY6" fmla="*/ 2382 h 46820"/>
                    <a:gd name="connsiteX7" fmla="*/ 55527 w 55527"/>
                    <a:gd name="connsiteY7" fmla="*/ 0 h 46820"/>
                    <a:gd name="connsiteX8" fmla="*/ 54337 w 55527"/>
                    <a:gd name="connsiteY8" fmla="*/ 22622 h 46820"/>
                    <a:gd name="connsiteX9" fmla="*/ 53146 w 55527"/>
                    <a:gd name="connsiteY9" fmla="*/ 27385 h 46820"/>
                    <a:gd name="connsiteX10" fmla="*/ 48384 w 55527"/>
                    <a:gd name="connsiteY10" fmla="*/ 30957 h 46820"/>
                    <a:gd name="connsiteX11" fmla="*/ 47193 w 55527"/>
                    <a:gd name="connsiteY11" fmla="*/ 34529 h 46820"/>
                    <a:gd name="connsiteX12" fmla="*/ 37668 w 55527"/>
                    <a:gd name="connsiteY12" fmla="*/ 45244 h 46820"/>
                    <a:gd name="connsiteX13" fmla="*/ 3140 w 55527"/>
                    <a:gd name="connsiteY13" fmla="*/ 44054 h 46820"/>
                    <a:gd name="connsiteX14" fmla="*/ 759 w 55527"/>
                    <a:gd name="connsiteY14" fmla="*/ 22622 h 4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27" h="46820">
                      <a:moveTo>
                        <a:pt x="759" y="22622"/>
                      </a:moveTo>
                      <a:lnTo>
                        <a:pt x="759" y="22622"/>
                      </a:lnTo>
                      <a:cubicBezTo>
                        <a:pt x="4331" y="21828"/>
                        <a:pt x="7939" y="21184"/>
                        <a:pt x="11474" y="20241"/>
                      </a:cubicBezTo>
                      <a:cubicBezTo>
                        <a:pt x="13899" y="19594"/>
                        <a:pt x="16122" y="18127"/>
                        <a:pt x="18618" y="17860"/>
                      </a:cubicBezTo>
                      <a:cubicBezTo>
                        <a:pt x="27309" y="16929"/>
                        <a:pt x="36081" y="17066"/>
                        <a:pt x="44812" y="16669"/>
                      </a:cubicBezTo>
                      <a:cubicBezTo>
                        <a:pt x="46399" y="15082"/>
                        <a:pt x="48329" y="13775"/>
                        <a:pt x="49574" y="11907"/>
                      </a:cubicBezTo>
                      <a:cubicBezTo>
                        <a:pt x="60743" y="-4848"/>
                        <a:pt x="46392" y="13641"/>
                        <a:pt x="53146" y="2382"/>
                      </a:cubicBezTo>
                      <a:cubicBezTo>
                        <a:pt x="53724" y="1419"/>
                        <a:pt x="54733" y="794"/>
                        <a:pt x="55527" y="0"/>
                      </a:cubicBezTo>
                      <a:cubicBezTo>
                        <a:pt x="55130" y="7541"/>
                        <a:pt x="54991" y="15099"/>
                        <a:pt x="54337" y="22622"/>
                      </a:cubicBezTo>
                      <a:cubicBezTo>
                        <a:pt x="54195" y="24252"/>
                        <a:pt x="54097" y="26053"/>
                        <a:pt x="53146" y="27385"/>
                      </a:cubicBezTo>
                      <a:cubicBezTo>
                        <a:pt x="51993" y="29000"/>
                        <a:pt x="49971" y="29766"/>
                        <a:pt x="48384" y="30957"/>
                      </a:cubicBezTo>
                      <a:cubicBezTo>
                        <a:pt x="47987" y="32148"/>
                        <a:pt x="47889" y="33485"/>
                        <a:pt x="47193" y="34529"/>
                      </a:cubicBezTo>
                      <a:cubicBezTo>
                        <a:pt x="44381" y="38746"/>
                        <a:pt x="41139" y="41773"/>
                        <a:pt x="37668" y="45244"/>
                      </a:cubicBezTo>
                      <a:cubicBezTo>
                        <a:pt x="26159" y="44847"/>
                        <a:pt x="13159" y="49731"/>
                        <a:pt x="3140" y="44054"/>
                      </a:cubicBezTo>
                      <a:cubicBezTo>
                        <a:pt x="-2395" y="40917"/>
                        <a:pt x="1156" y="26194"/>
                        <a:pt x="759" y="2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7" name="任意多边形: 形状 1076">
                  <a:extLst>
                    <a:ext uri="{FF2B5EF4-FFF2-40B4-BE49-F238E27FC236}">
                      <a16:creationId xmlns:a16="http://schemas.microsoft.com/office/drawing/2014/main" id="{7AEBB6E2-024F-B130-94F2-68DBA1391DB6}"/>
                    </a:ext>
                  </a:extLst>
                </p:cNvPr>
                <p:cNvSpPr/>
                <p:nvPr/>
              </p:nvSpPr>
              <p:spPr>
                <a:xfrm>
                  <a:off x="785045" y="1178719"/>
                  <a:ext cx="49610" cy="50768"/>
                </a:xfrm>
                <a:custGeom>
                  <a:avLst/>
                  <a:gdLst>
                    <a:gd name="connsiteX0" fmla="*/ 1958 w 49610"/>
                    <a:gd name="connsiteY0" fmla="*/ 14287 h 50768"/>
                    <a:gd name="connsiteX1" fmla="*/ 1958 w 49610"/>
                    <a:gd name="connsiteY1" fmla="*/ 14287 h 50768"/>
                    <a:gd name="connsiteX2" fmla="*/ 25771 w 49610"/>
                    <a:gd name="connsiteY2" fmla="*/ 13097 h 50768"/>
                    <a:gd name="connsiteX3" fmla="*/ 29343 w 49610"/>
                    <a:gd name="connsiteY3" fmla="*/ 10715 h 50768"/>
                    <a:gd name="connsiteX4" fmla="*/ 36486 w 49610"/>
                    <a:gd name="connsiteY4" fmla="*/ 7144 h 50768"/>
                    <a:gd name="connsiteX5" fmla="*/ 40058 w 49610"/>
                    <a:gd name="connsiteY5" fmla="*/ 3572 h 50768"/>
                    <a:gd name="connsiteX6" fmla="*/ 43630 w 49610"/>
                    <a:gd name="connsiteY6" fmla="*/ 2381 h 50768"/>
                    <a:gd name="connsiteX7" fmla="*/ 48393 w 49610"/>
                    <a:gd name="connsiteY7" fmla="*/ 0 h 50768"/>
                    <a:gd name="connsiteX8" fmla="*/ 49583 w 49610"/>
                    <a:gd name="connsiteY8" fmla="*/ 3572 h 50768"/>
                    <a:gd name="connsiteX9" fmla="*/ 42439 w 49610"/>
                    <a:gd name="connsiteY9" fmla="*/ 22622 h 50768"/>
                    <a:gd name="connsiteX10" fmla="*/ 37677 w 49610"/>
                    <a:gd name="connsiteY10" fmla="*/ 27384 h 50768"/>
                    <a:gd name="connsiteX11" fmla="*/ 35296 w 49610"/>
                    <a:gd name="connsiteY11" fmla="*/ 30956 h 50768"/>
                    <a:gd name="connsiteX12" fmla="*/ 38868 w 49610"/>
                    <a:gd name="connsiteY12" fmla="*/ 41672 h 50768"/>
                    <a:gd name="connsiteX13" fmla="*/ 9102 w 49610"/>
                    <a:gd name="connsiteY13" fmla="*/ 45244 h 50768"/>
                    <a:gd name="connsiteX14" fmla="*/ 7911 w 49610"/>
                    <a:gd name="connsiteY14" fmla="*/ 25003 h 50768"/>
                    <a:gd name="connsiteX15" fmla="*/ 5530 w 49610"/>
                    <a:gd name="connsiteY15" fmla="*/ 20240 h 50768"/>
                    <a:gd name="connsiteX16" fmla="*/ 1958 w 49610"/>
                    <a:gd name="connsiteY16" fmla="*/ 14287 h 5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10" h="50768">
                      <a:moveTo>
                        <a:pt x="1958" y="14287"/>
                      </a:moveTo>
                      <a:lnTo>
                        <a:pt x="1958" y="14287"/>
                      </a:lnTo>
                      <a:cubicBezTo>
                        <a:pt x="9896" y="13890"/>
                        <a:pt x="17890" y="14125"/>
                        <a:pt x="25771" y="13097"/>
                      </a:cubicBezTo>
                      <a:cubicBezTo>
                        <a:pt x="27190" y="12912"/>
                        <a:pt x="28092" y="11410"/>
                        <a:pt x="29343" y="10715"/>
                      </a:cubicBezTo>
                      <a:cubicBezTo>
                        <a:pt x="31670" y="9422"/>
                        <a:pt x="34105" y="8334"/>
                        <a:pt x="36486" y="7144"/>
                      </a:cubicBezTo>
                      <a:cubicBezTo>
                        <a:pt x="37677" y="5953"/>
                        <a:pt x="38657" y="4506"/>
                        <a:pt x="40058" y="3572"/>
                      </a:cubicBezTo>
                      <a:cubicBezTo>
                        <a:pt x="41102" y="2876"/>
                        <a:pt x="42476" y="2875"/>
                        <a:pt x="43630" y="2381"/>
                      </a:cubicBezTo>
                      <a:cubicBezTo>
                        <a:pt x="45261" y="1682"/>
                        <a:pt x="46805" y="794"/>
                        <a:pt x="48393" y="0"/>
                      </a:cubicBezTo>
                      <a:cubicBezTo>
                        <a:pt x="48790" y="1191"/>
                        <a:pt x="49789" y="2334"/>
                        <a:pt x="49583" y="3572"/>
                      </a:cubicBezTo>
                      <a:cubicBezTo>
                        <a:pt x="49206" y="5834"/>
                        <a:pt x="44162" y="19915"/>
                        <a:pt x="42439" y="22622"/>
                      </a:cubicBezTo>
                      <a:cubicBezTo>
                        <a:pt x="41234" y="24516"/>
                        <a:pt x="39138" y="25680"/>
                        <a:pt x="37677" y="27384"/>
                      </a:cubicBezTo>
                      <a:cubicBezTo>
                        <a:pt x="36746" y="28470"/>
                        <a:pt x="36090" y="29765"/>
                        <a:pt x="35296" y="30956"/>
                      </a:cubicBezTo>
                      <a:cubicBezTo>
                        <a:pt x="36487" y="34528"/>
                        <a:pt x="38370" y="37940"/>
                        <a:pt x="38868" y="41672"/>
                      </a:cubicBezTo>
                      <a:cubicBezTo>
                        <a:pt x="41167" y="58917"/>
                        <a:pt x="19915" y="46595"/>
                        <a:pt x="9102" y="45244"/>
                      </a:cubicBezTo>
                      <a:cubicBezTo>
                        <a:pt x="8705" y="38497"/>
                        <a:pt x="8867" y="31694"/>
                        <a:pt x="7911" y="25003"/>
                      </a:cubicBezTo>
                      <a:cubicBezTo>
                        <a:pt x="7660" y="23246"/>
                        <a:pt x="6984" y="21258"/>
                        <a:pt x="5530" y="20240"/>
                      </a:cubicBezTo>
                      <a:cubicBezTo>
                        <a:pt x="-4738" y="13052"/>
                        <a:pt x="2553" y="15279"/>
                        <a:pt x="1958" y="14287"/>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8" name="任意多边形: 形状 1077">
                  <a:extLst>
                    <a:ext uri="{FF2B5EF4-FFF2-40B4-BE49-F238E27FC236}">
                      <a16:creationId xmlns:a16="http://schemas.microsoft.com/office/drawing/2014/main" id="{04FF7D5D-1F7B-A256-BC63-58851784B845}"/>
                    </a:ext>
                  </a:extLst>
                </p:cNvPr>
                <p:cNvSpPr/>
                <p:nvPr/>
              </p:nvSpPr>
              <p:spPr>
                <a:xfrm>
                  <a:off x="832899" y="1140619"/>
                  <a:ext cx="61260" cy="27431"/>
                </a:xfrm>
                <a:custGeom>
                  <a:avLst/>
                  <a:gdLst>
                    <a:gd name="connsiteX0" fmla="*/ 4110 w 61260"/>
                    <a:gd name="connsiteY0" fmla="*/ 0 h 27431"/>
                    <a:gd name="connsiteX1" fmla="*/ 4110 w 61260"/>
                    <a:gd name="connsiteY1" fmla="*/ 0 h 27431"/>
                    <a:gd name="connsiteX2" fmla="*/ 14826 w 61260"/>
                    <a:gd name="connsiteY2" fmla="*/ 1190 h 27431"/>
                    <a:gd name="connsiteX3" fmla="*/ 42210 w 61260"/>
                    <a:gd name="connsiteY3" fmla="*/ 3572 h 27431"/>
                    <a:gd name="connsiteX4" fmla="*/ 48164 w 61260"/>
                    <a:gd name="connsiteY4" fmla="*/ 7144 h 27431"/>
                    <a:gd name="connsiteX5" fmla="*/ 54117 w 61260"/>
                    <a:gd name="connsiteY5" fmla="*/ 8334 h 27431"/>
                    <a:gd name="connsiteX6" fmla="*/ 61260 w 61260"/>
                    <a:gd name="connsiteY6" fmla="*/ 10715 h 27431"/>
                    <a:gd name="connsiteX7" fmla="*/ 56498 w 61260"/>
                    <a:gd name="connsiteY7" fmla="*/ 13097 h 27431"/>
                    <a:gd name="connsiteX8" fmla="*/ 42210 w 61260"/>
                    <a:gd name="connsiteY8" fmla="*/ 14287 h 27431"/>
                    <a:gd name="connsiteX9" fmla="*/ 41020 w 61260"/>
                    <a:gd name="connsiteY9" fmla="*/ 21431 h 27431"/>
                    <a:gd name="connsiteX10" fmla="*/ 36257 w 61260"/>
                    <a:gd name="connsiteY10" fmla="*/ 23812 h 27431"/>
                    <a:gd name="connsiteX11" fmla="*/ 33876 w 61260"/>
                    <a:gd name="connsiteY11" fmla="*/ 26194 h 27431"/>
                    <a:gd name="connsiteX12" fmla="*/ 7682 w 61260"/>
                    <a:gd name="connsiteY12" fmla="*/ 26194 h 27431"/>
                    <a:gd name="connsiteX13" fmla="*/ 539 w 61260"/>
                    <a:gd name="connsiteY13" fmla="*/ 23812 h 27431"/>
                    <a:gd name="connsiteX14" fmla="*/ 1729 w 61260"/>
                    <a:gd name="connsiteY14" fmla="*/ 8334 h 27431"/>
                    <a:gd name="connsiteX15" fmla="*/ 4110 w 61260"/>
                    <a:gd name="connsiteY15" fmla="*/ 0 h 2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60" h="27431">
                      <a:moveTo>
                        <a:pt x="4110" y="0"/>
                      </a:moveTo>
                      <a:lnTo>
                        <a:pt x="4110" y="0"/>
                      </a:lnTo>
                      <a:lnTo>
                        <a:pt x="14826" y="1190"/>
                      </a:lnTo>
                      <a:cubicBezTo>
                        <a:pt x="23948" y="2045"/>
                        <a:pt x="33190" y="1961"/>
                        <a:pt x="42210" y="3572"/>
                      </a:cubicBezTo>
                      <a:cubicBezTo>
                        <a:pt x="44488" y="3979"/>
                        <a:pt x="46015" y="6285"/>
                        <a:pt x="48164" y="7144"/>
                      </a:cubicBezTo>
                      <a:cubicBezTo>
                        <a:pt x="50043" y="7895"/>
                        <a:pt x="52165" y="7802"/>
                        <a:pt x="54117" y="8334"/>
                      </a:cubicBezTo>
                      <a:cubicBezTo>
                        <a:pt x="56538" y="8994"/>
                        <a:pt x="61260" y="10715"/>
                        <a:pt x="61260" y="10715"/>
                      </a:cubicBezTo>
                      <a:cubicBezTo>
                        <a:pt x="59673" y="11509"/>
                        <a:pt x="58242" y="12770"/>
                        <a:pt x="56498" y="13097"/>
                      </a:cubicBezTo>
                      <a:cubicBezTo>
                        <a:pt x="51801" y="13978"/>
                        <a:pt x="46418" y="12021"/>
                        <a:pt x="42210" y="14287"/>
                      </a:cubicBezTo>
                      <a:cubicBezTo>
                        <a:pt x="40084" y="15432"/>
                        <a:pt x="42299" y="19384"/>
                        <a:pt x="41020" y="21431"/>
                      </a:cubicBezTo>
                      <a:cubicBezTo>
                        <a:pt x="40079" y="22936"/>
                        <a:pt x="37845" y="23018"/>
                        <a:pt x="36257" y="23812"/>
                      </a:cubicBezTo>
                      <a:cubicBezTo>
                        <a:pt x="35463" y="24606"/>
                        <a:pt x="34927" y="25800"/>
                        <a:pt x="33876" y="26194"/>
                      </a:cubicBezTo>
                      <a:cubicBezTo>
                        <a:pt x="26850" y="28829"/>
                        <a:pt x="12290" y="26482"/>
                        <a:pt x="7682" y="26194"/>
                      </a:cubicBezTo>
                      <a:cubicBezTo>
                        <a:pt x="5301" y="25400"/>
                        <a:pt x="1333" y="26193"/>
                        <a:pt x="539" y="23812"/>
                      </a:cubicBezTo>
                      <a:cubicBezTo>
                        <a:pt x="-1097" y="18903"/>
                        <a:pt x="1483" y="13503"/>
                        <a:pt x="1729" y="8334"/>
                      </a:cubicBezTo>
                      <a:cubicBezTo>
                        <a:pt x="1880" y="5163"/>
                        <a:pt x="1729" y="1984"/>
                        <a:pt x="4110" y="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9" name="任意多边形: 形状 1078">
                  <a:extLst>
                    <a:ext uri="{FF2B5EF4-FFF2-40B4-BE49-F238E27FC236}">
                      <a16:creationId xmlns:a16="http://schemas.microsoft.com/office/drawing/2014/main" id="{6E352751-7A86-B81E-C5D8-34EE8C9A765C}"/>
                    </a:ext>
                  </a:extLst>
                </p:cNvPr>
                <p:cNvSpPr/>
                <p:nvPr/>
              </p:nvSpPr>
              <p:spPr>
                <a:xfrm>
                  <a:off x="776326" y="1228019"/>
                  <a:ext cx="49981" cy="38806"/>
                </a:xfrm>
                <a:custGeom>
                  <a:avLst/>
                  <a:gdLst>
                    <a:gd name="connsiteX0" fmla="*/ 2343 w 49981"/>
                    <a:gd name="connsiteY0" fmla="*/ 7850 h 38806"/>
                    <a:gd name="connsiteX1" fmla="*/ 2343 w 49981"/>
                    <a:gd name="connsiteY1" fmla="*/ 7850 h 38806"/>
                    <a:gd name="connsiteX2" fmla="*/ 14249 w 49981"/>
                    <a:gd name="connsiteY2" fmla="*/ 706 h 38806"/>
                    <a:gd name="connsiteX3" fmla="*/ 39252 w 49981"/>
                    <a:gd name="connsiteY3" fmla="*/ 9040 h 38806"/>
                    <a:gd name="connsiteX4" fmla="*/ 44015 w 49981"/>
                    <a:gd name="connsiteY4" fmla="*/ 10231 h 38806"/>
                    <a:gd name="connsiteX5" fmla="*/ 48777 w 49981"/>
                    <a:gd name="connsiteY5" fmla="*/ 12612 h 38806"/>
                    <a:gd name="connsiteX6" fmla="*/ 49968 w 49981"/>
                    <a:gd name="connsiteY6" fmla="*/ 16184 h 38806"/>
                    <a:gd name="connsiteX7" fmla="*/ 38062 w 49981"/>
                    <a:gd name="connsiteY7" fmla="*/ 28090 h 38806"/>
                    <a:gd name="connsiteX8" fmla="*/ 33299 w 49981"/>
                    <a:gd name="connsiteY8" fmla="*/ 32853 h 38806"/>
                    <a:gd name="connsiteX9" fmla="*/ 28537 w 49981"/>
                    <a:gd name="connsiteY9" fmla="*/ 38806 h 38806"/>
                    <a:gd name="connsiteX10" fmla="*/ 21393 w 49981"/>
                    <a:gd name="connsiteY10" fmla="*/ 22137 h 38806"/>
                    <a:gd name="connsiteX11" fmla="*/ 16630 w 49981"/>
                    <a:gd name="connsiteY11" fmla="*/ 16184 h 38806"/>
                    <a:gd name="connsiteX12" fmla="*/ 15440 w 49981"/>
                    <a:gd name="connsiteY12" fmla="*/ 12612 h 38806"/>
                    <a:gd name="connsiteX13" fmla="*/ 10677 w 49981"/>
                    <a:gd name="connsiteY13" fmla="*/ 11422 h 38806"/>
                    <a:gd name="connsiteX14" fmla="*/ 4724 w 49981"/>
                    <a:gd name="connsiteY14" fmla="*/ 9040 h 38806"/>
                    <a:gd name="connsiteX15" fmla="*/ 1152 w 49981"/>
                    <a:gd name="connsiteY15" fmla="*/ 7850 h 38806"/>
                    <a:gd name="connsiteX16" fmla="*/ 2343 w 49981"/>
                    <a:gd name="connsiteY16" fmla="*/ 7850 h 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81" h="38806">
                      <a:moveTo>
                        <a:pt x="2343" y="7850"/>
                      </a:moveTo>
                      <a:lnTo>
                        <a:pt x="2343" y="7850"/>
                      </a:lnTo>
                      <a:cubicBezTo>
                        <a:pt x="6312" y="5469"/>
                        <a:pt x="9651" y="1237"/>
                        <a:pt x="14249" y="706"/>
                      </a:cubicBezTo>
                      <a:cubicBezTo>
                        <a:pt x="36255" y="-1833"/>
                        <a:pt x="28074" y="2830"/>
                        <a:pt x="39252" y="9040"/>
                      </a:cubicBezTo>
                      <a:cubicBezTo>
                        <a:pt x="40683" y="9835"/>
                        <a:pt x="42483" y="9656"/>
                        <a:pt x="44015" y="10231"/>
                      </a:cubicBezTo>
                      <a:cubicBezTo>
                        <a:pt x="45677" y="10854"/>
                        <a:pt x="47190" y="11818"/>
                        <a:pt x="48777" y="12612"/>
                      </a:cubicBezTo>
                      <a:cubicBezTo>
                        <a:pt x="49174" y="13803"/>
                        <a:pt x="50107" y="14937"/>
                        <a:pt x="49968" y="16184"/>
                      </a:cubicBezTo>
                      <a:cubicBezTo>
                        <a:pt x="48938" y="25459"/>
                        <a:pt x="46334" y="23954"/>
                        <a:pt x="38062" y="28090"/>
                      </a:cubicBezTo>
                      <a:cubicBezTo>
                        <a:pt x="36474" y="29678"/>
                        <a:pt x="34604" y="31026"/>
                        <a:pt x="33299" y="32853"/>
                      </a:cubicBezTo>
                      <a:cubicBezTo>
                        <a:pt x="28070" y="40173"/>
                        <a:pt x="37239" y="33004"/>
                        <a:pt x="28537" y="38806"/>
                      </a:cubicBezTo>
                      <a:cubicBezTo>
                        <a:pt x="16053" y="36309"/>
                        <a:pt x="26460" y="40377"/>
                        <a:pt x="21393" y="22137"/>
                      </a:cubicBezTo>
                      <a:cubicBezTo>
                        <a:pt x="20713" y="19688"/>
                        <a:pt x="18218" y="18168"/>
                        <a:pt x="16630" y="16184"/>
                      </a:cubicBezTo>
                      <a:cubicBezTo>
                        <a:pt x="16233" y="14993"/>
                        <a:pt x="16420" y="13396"/>
                        <a:pt x="15440" y="12612"/>
                      </a:cubicBezTo>
                      <a:cubicBezTo>
                        <a:pt x="14162" y="11590"/>
                        <a:pt x="12229" y="11939"/>
                        <a:pt x="10677" y="11422"/>
                      </a:cubicBezTo>
                      <a:cubicBezTo>
                        <a:pt x="8649" y="10746"/>
                        <a:pt x="6725" y="9790"/>
                        <a:pt x="4724" y="9040"/>
                      </a:cubicBezTo>
                      <a:cubicBezTo>
                        <a:pt x="3549" y="8599"/>
                        <a:pt x="2343" y="8247"/>
                        <a:pt x="1152" y="7850"/>
                      </a:cubicBezTo>
                      <a:cubicBezTo>
                        <a:pt x="-1939" y="1667"/>
                        <a:pt x="2145" y="7850"/>
                        <a:pt x="2343" y="7850"/>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0" name="任意多边形: 形状 1079">
                  <a:extLst>
                    <a:ext uri="{FF2B5EF4-FFF2-40B4-BE49-F238E27FC236}">
                      <a16:creationId xmlns:a16="http://schemas.microsoft.com/office/drawing/2014/main" id="{20A54014-BBF8-1470-E6B4-E15B519C5358}"/>
                    </a:ext>
                  </a:extLst>
                </p:cNvPr>
                <p:cNvSpPr/>
                <p:nvPr/>
              </p:nvSpPr>
              <p:spPr>
                <a:xfrm>
                  <a:off x="784622" y="1250631"/>
                  <a:ext cx="58341" cy="41197"/>
                </a:xfrm>
                <a:custGeom>
                  <a:avLst/>
                  <a:gdLst>
                    <a:gd name="connsiteX0" fmla="*/ 9525 w 58341"/>
                    <a:gd name="connsiteY0" fmla="*/ 12622 h 41197"/>
                    <a:gd name="connsiteX1" fmla="*/ 9525 w 58341"/>
                    <a:gd name="connsiteY1" fmla="*/ 12622 h 41197"/>
                    <a:gd name="connsiteX2" fmla="*/ 5953 w 58341"/>
                    <a:gd name="connsiteY2" fmla="*/ 9050 h 41197"/>
                    <a:gd name="connsiteX3" fmla="*/ 3572 w 58341"/>
                    <a:gd name="connsiteY3" fmla="*/ 12622 h 41197"/>
                    <a:gd name="connsiteX4" fmla="*/ 0 w 58341"/>
                    <a:gd name="connsiteY4" fmla="*/ 20957 h 41197"/>
                    <a:gd name="connsiteX5" fmla="*/ 2381 w 58341"/>
                    <a:gd name="connsiteY5" fmla="*/ 31672 h 41197"/>
                    <a:gd name="connsiteX6" fmla="*/ 4762 w 58341"/>
                    <a:gd name="connsiteY6" fmla="*/ 36435 h 41197"/>
                    <a:gd name="connsiteX7" fmla="*/ 5953 w 58341"/>
                    <a:gd name="connsiteY7" fmla="*/ 41197 h 41197"/>
                    <a:gd name="connsiteX8" fmla="*/ 22622 w 58341"/>
                    <a:gd name="connsiteY8" fmla="*/ 38816 h 41197"/>
                    <a:gd name="connsiteX9" fmla="*/ 45244 w 58341"/>
                    <a:gd name="connsiteY9" fmla="*/ 37625 h 41197"/>
                    <a:gd name="connsiteX10" fmla="*/ 48816 w 58341"/>
                    <a:gd name="connsiteY10" fmla="*/ 35244 h 41197"/>
                    <a:gd name="connsiteX11" fmla="*/ 58341 w 58341"/>
                    <a:gd name="connsiteY11" fmla="*/ 24528 h 41197"/>
                    <a:gd name="connsiteX12" fmla="*/ 55959 w 58341"/>
                    <a:gd name="connsiteY12" fmla="*/ 11432 h 41197"/>
                    <a:gd name="connsiteX13" fmla="*/ 41672 w 58341"/>
                    <a:gd name="connsiteY13" fmla="*/ 13813 h 41197"/>
                    <a:gd name="connsiteX14" fmla="*/ 38100 w 58341"/>
                    <a:gd name="connsiteY14" fmla="*/ 16194 h 41197"/>
                    <a:gd name="connsiteX15" fmla="*/ 32147 w 58341"/>
                    <a:gd name="connsiteY15" fmla="*/ 20957 h 41197"/>
                    <a:gd name="connsiteX16" fmla="*/ 21431 w 58341"/>
                    <a:gd name="connsiteY16" fmla="*/ 23338 h 41197"/>
                    <a:gd name="connsiteX17" fmla="*/ 15478 w 58341"/>
                    <a:gd name="connsiteY17" fmla="*/ 25719 h 41197"/>
                    <a:gd name="connsiteX18" fmla="*/ 10716 w 58341"/>
                    <a:gd name="connsiteY18" fmla="*/ 24528 h 41197"/>
                    <a:gd name="connsiteX19" fmla="*/ 8334 w 58341"/>
                    <a:gd name="connsiteY19" fmla="*/ 20957 h 41197"/>
                    <a:gd name="connsiteX20" fmla="*/ 5953 w 58341"/>
                    <a:gd name="connsiteY20" fmla="*/ 12622 h 41197"/>
                    <a:gd name="connsiteX21" fmla="*/ 9525 w 58341"/>
                    <a:gd name="connsiteY21" fmla="*/ 12622 h 4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341" h="41197">
                      <a:moveTo>
                        <a:pt x="9525" y="12622"/>
                      </a:moveTo>
                      <a:lnTo>
                        <a:pt x="9525" y="12622"/>
                      </a:lnTo>
                      <a:cubicBezTo>
                        <a:pt x="5475" y="-7628"/>
                        <a:pt x="8492" y="587"/>
                        <a:pt x="5953" y="9050"/>
                      </a:cubicBezTo>
                      <a:cubicBezTo>
                        <a:pt x="5542" y="10421"/>
                        <a:pt x="4282" y="11380"/>
                        <a:pt x="3572" y="12622"/>
                      </a:cubicBezTo>
                      <a:cubicBezTo>
                        <a:pt x="1219" y="16740"/>
                        <a:pt x="1336" y="16951"/>
                        <a:pt x="0" y="20957"/>
                      </a:cubicBezTo>
                      <a:cubicBezTo>
                        <a:pt x="794" y="24529"/>
                        <a:pt x="1305" y="28175"/>
                        <a:pt x="2381" y="31672"/>
                      </a:cubicBezTo>
                      <a:cubicBezTo>
                        <a:pt x="2903" y="33369"/>
                        <a:pt x="4139" y="34773"/>
                        <a:pt x="4762" y="36435"/>
                      </a:cubicBezTo>
                      <a:cubicBezTo>
                        <a:pt x="5337" y="37967"/>
                        <a:pt x="5556" y="39610"/>
                        <a:pt x="5953" y="41197"/>
                      </a:cubicBezTo>
                      <a:cubicBezTo>
                        <a:pt x="11509" y="40403"/>
                        <a:pt x="17032" y="39324"/>
                        <a:pt x="22622" y="38816"/>
                      </a:cubicBezTo>
                      <a:cubicBezTo>
                        <a:pt x="30142" y="38132"/>
                        <a:pt x="37762" y="38645"/>
                        <a:pt x="45244" y="37625"/>
                      </a:cubicBezTo>
                      <a:cubicBezTo>
                        <a:pt x="46662" y="37432"/>
                        <a:pt x="47747" y="36195"/>
                        <a:pt x="48816" y="35244"/>
                      </a:cubicBezTo>
                      <a:cubicBezTo>
                        <a:pt x="55486" y="29315"/>
                        <a:pt x="54722" y="29955"/>
                        <a:pt x="58341" y="24528"/>
                      </a:cubicBezTo>
                      <a:cubicBezTo>
                        <a:pt x="57547" y="20163"/>
                        <a:pt x="59691" y="13831"/>
                        <a:pt x="55959" y="11432"/>
                      </a:cubicBezTo>
                      <a:cubicBezTo>
                        <a:pt x="51898" y="8821"/>
                        <a:pt x="46337" y="12569"/>
                        <a:pt x="41672" y="13813"/>
                      </a:cubicBezTo>
                      <a:cubicBezTo>
                        <a:pt x="40289" y="14182"/>
                        <a:pt x="39245" y="15335"/>
                        <a:pt x="38100" y="16194"/>
                      </a:cubicBezTo>
                      <a:cubicBezTo>
                        <a:pt x="36067" y="17719"/>
                        <a:pt x="34369" y="19723"/>
                        <a:pt x="32147" y="20957"/>
                      </a:cubicBezTo>
                      <a:cubicBezTo>
                        <a:pt x="31077" y="21551"/>
                        <a:pt x="21994" y="23169"/>
                        <a:pt x="21431" y="23338"/>
                      </a:cubicBezTo>
                      <a:cubicBezTo>
                        <a:pt x="19384" y="23952"/>
                        <a:pt x="17462" y="24925"/>
                        <a:pt x="15478" y="25719"/>
                      </a:cubicBezTo>
                      <a:cubicBezTo>
                        <a:pt x="13891" y="25322"/>
                        <a:pt x="12077" y="25436"/>
                        <a:pt x="10716" y="24528"/>
                      </a:cubicBezTo>
                      <a:cubicBezTo>
                        <a:pt x="9525" y="23734"/>
                        <a:pt x="8974" y="22237"/>
                        <a:pt x="8334" y="20957"/>
                      </a:cubicBezTo>
                      <a:cubicBezTo>
                        <a:pt x="7701" y="19691"/>
                        <a:pt x="6048" y="13571"/>
                        <a:pt x="5953" y="12622"/>
                      </a:cubicBezTo>
                      <a:cubicBezTo>
                        <a:pt x="5716" y="10252"/>
                        <a:pt x="8930" y="12622"/>
                        <a:pt x="9525" y="12622"/>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1" name="任意多边形: 形状 1080">
                  <a:extLst>
                    <a:ext uri="{FF2B5EF4-FFF2-40B4-BE49-F238E27FC236}">
                      <a16:creationId xmlns:a16="http://schemas.microsoft.com/office/drawing/2014/main" id="{88738E1D-3682-1AC3-B9A5-C8326D4563D4}"/>
                    </a:ext>
                  </a:extLst>
                </p:cNvPr>
                <p:cNvSpPr/>
                <p:nvPr/>
              </p:nvSpPr>
              <p:spPr>
                <a:xfrm>
                  <a:off x="830554" y="1167936"/>
                  <a:ext cx="64796" cy="34595"/>
                </a:xfrm>
                <a:custGeom>
                  <a:avLst/>
                  <a:gdLst>
                    <a:gd name="connsiteX0" fmla="*/ 14790 w 64796"/>
                    <a:gd name="connsiteY0" fmla="*/ 13164 h 34595"/>
                    <a:gd name="connsiteX1" fmla="*/ 14790 w 64796"/>
                    <a:gd name="connsiteY1" fmla="*/ 13164 h 34595"/>
                    <a:gd name="connsiteX2" fmla="*/ 40984 w 64796"/>
                    <a:gd name="connsiteY2" fmla="*/ 10783 h 34595"/>
                    <a:gd name="connsiteX3" fmla="*/ 44555 w 64796"/>
                    <a:gd name="connsiteY3" fmla="*/ 9592 h 34595"/>
                    <a:gd name="connsiteX4" fmla="*/ 49318 w 64796"/>
                    <a:gd name="connsiteY4" fmla="*/ 67 h 34595"/>
                    <a:gd name="connsiteX5" fmla="*/ 58843 w 64796"/>
                    <a:gd name="connsiteY5" fmla="*/ 1258 h 34595"/>
                    <a:gd name="connsiteX6" fmla="*/ 64796 w 64796"/>
                    <a:gd name="connsiteY6" fmla="*/ 19117 h 34595"/>
                    <a:gd name="connsiteX7" fmla="*/ 62415 w 64796"/>
                    <a:gd name="connsiteY7" fmla="*/ 29833 h 34595"/>
                    <a:gd name="connsiteX8" fmla="*/ 46937 w 64796"/>
                    <a:gd name="connsiteY8" fmla="*/ 31023 h 34595"/>
                    <a:gd name="connsiteX9" fmla="*/ 42174 w 64796"/>
                    <a:gd name="connsiteY9" fmla="*/ 32214 h 34595"/>
                    <a:gd name="connsiteX10" fmla="*/ 30268 w 64796"/>
                    <a:gd name="connsiteY10" fmla="*/ 34595 h 34595"/>
                    <a:gd name="connsiteX11" fmla="*/ 4074 w 64796"/>
                    <a:gd name="connsiteY11" fmla="*/ 33405 h 34595"/>
                    <a:gd name="connsiteX12" fmla="*/ 502 w 64796"/>
                    <a:gd name="connsiteY12" fmla="*/ 29833 h 34595"/>
                    <a:gd name="connsiteX13" fmla="*/ 1693 w 64796"/>
                    <a:gd name="connsiteY13" fmla="*/ 7211 h 34595"/>
                    <a:gd name="connsiteX14" fmla="*/ 7646 w 64796"/>
                    <a:gd name="connsiteY14" fmla="*/ 6020 h 34595"/>
                    <a:gd name="connsiteX15" fmla="*/ 14790 w 64796"/>
                    <a:gd name="connsiteY15" fmla="*/ 13164 h 3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96" h="34595">
                      <a:moveTo>
                        <a:pt x="14790" y="13164"/>
                      </a:moveTo>
                      <a:lnTo>
                        <a:pt x="14790" y="13164"/>
                      </a:lnTo>
                      <a:cubicBezTo>
                        <a:pt x="23521" y="12370"/>
                        <a:pt x="32279" y="11828"/>
                        <a:pt x="40984" y="10783"/>
                      </a:cubicBezTo>
                      <a:cubicBezTo>
                        <a:pt x="42230" y="10633"/>
                        <a:pt x="43994" y="10714"/>
                        <a:pt x="44555" y="9592"/>
                      </a:cubicBezTo>
                      <a:cubicBezTo>
                        <a:pt x="50027" y="-1353"/>
                        <a:pt x="41249" y="2758"/>
                        <a:pt x="49318" y="67"/>
                      </a:cubicBezTo>
                      <a:cubicBezTo>
                        <a:pt x="52493" y="464"/>
                        <a:pt x="56484" y="-904"/>
                        <a:pt x="58843" y="1258"/>
                      </a:cubicBezTo>
                      <a:cubicBezTo>
                        <a:pt x="62217" y="4351"/>
                        <a:pt x="63779" y="14035"/>
                        <a:pt x="64796" y="19117"/>
                      </a:cubicBezTo>
                      <a:cubicBezTo>
                        <a:pt x="64002" y="22689"/>
                        <a:pt x="65460" y="27803"/>
                        <a:pt x="62415" y="29833"/>
                      </a:cubicBezTo>
                      <a:cubicBezTo>
                        <a:pt x="58110" y="32703"/>
                        <a:pt x="52076" y="30418"/>
                        <a:pt x="46937" y="31023"/>
                      </a:cubicBezTo>
                      <a:cubicBezTo>
                        <a:pt x="45312" y="31214"/>
                        <a:pt x="43774" y="31871"/>
                        <a:pt x="42174" y="32214"/>
                      </a:cubicBezTo>
                      <a:cubicBezTo>
                        <a:pt x="38217" y="33062"/>
                        <a:pt x="30268" y="34595"/>
                        <a:pt x="30268" y="34595"/>
                      </a:cubicBezTo>
                      <a:cubicBezTo>
                        <a:pt x="21537" y="34198"/>
                        <a:pt x="12705" y="34786"/>
                        <a:pt x="4074" y="33405"/>
                      </a:cubicBezTo>
                      <a:cubicBezTo>
                        <a:pt x="2411" y="33139"/>
                        <a:pt x="654" y="31510"/>
                        <a:pt x="502" y="29833"/>
                      </a:cubicBezTo>
                      <a:cubicBezTo>
                        <a:pt x="-182" y="22313"/>
                        <a:pt x="-477" y="14444"/>
                        <a:pt x="1693" y="7211"/>
                      </a:cubicBezTo>
                      <a:cubicBezTo>
                        <a:pt x="2275" y="5273"/>
                        <a:pt x="5662" y="6417"/>
                        <a:pt x="7646" y="6020"/>
                      </a:cubicBezTo>
                      <a:cubicBezTo>
                        <a:pt x="19123" y="7660"/>
                        <a:pt x="13599" y="11973"/>
                        <a:pt x="14790" y="13164"/>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2" name="任意多边形: 形状 1081">
                  <a:extLst>
                    <a:ext uri="{FF2B5EF4-FFF2-40B4-BE49-F238E27FC236}">
                      <a16:creationId xmlns:a16="http://schemas.microsoft.com/office/drawing/2014/main" id="{05E5BE4E-9874-623B-814E-7A614DE96A85}"/>
                    </a:ext>
                  </a:extLst>
                </p:cNvPr>
                <p:cNvSpPr/>
                <p:nvPr/>
              </p:nvSpPr>
              <p:spPr>
                <a:xfrm>
                  <a:off x="825103" y="1207294"/>
                  <a:ext cx="48816" cy="57150"/>
                </a:xfrm>
                <a:custGeom>
                  <a:avLst/>
                  <a:gdLst>
                    <a:gd name="connsiteX0" fmla="*/ 9525 w 48816"/>
                    <a:gd name="connsiteY0" fmla="*/ 9525 h 57150"/>
                    <a:gd name="connsiteX1" fmla="*/ 9525 w 48816"/>
                    <a:gd name="connsiteY1" fmla="*/ 9525 h 57150"/>
                    <a:gd name="connsiteX2" fmla="*/ 5953 w 48816"/>
                    <a:gd name="connsiteY2" fmla="*/ 19050 h 57150"/>
                    <a:gd name="connsiteX3" fmla="*/ 0 w 48816"/>
                    <a:gd name="connsiteY3" fmla="*/ 27384 h 57150"/>
                    <a:gd name="connsiteX4" fmla="*/ 5953 w 48816"/>
                    <a:gd name="connsiteY4" fmla="*/ 33337 h 57150"/>
                    <a:gd name="connsiteX5" fmla="*/ 5953 w 48816"/>
                    <a:gd name="connsiteY5" fmla="*/ 47625 h 57150"/>
                    <a:gd name="connsiteX6" fmla="*/ 23813 w 48816"/>
                    <a:gd name="connsiteY6" fmla="*/ 53578 h 57150"/>
                    <a:gd name="connsiteX7" fmla="*/ 25003 w 48816"/>
                    <a:gd name="connsiteY7" fmla="*/ 57150 h 57150"/>
                    <a:gd name="connsiteX8" fmla="*/ 35719 w 48816"/>
                    <a:gd name="connsiteY8" fmla="*/ 54769 h 57150"/>
                    <a:gd name="connsiteX9" fmla="*/ 41672 w 48816"/>
                    <a:gd name="connsiteY9" fmla="*/ 45244 h 57150"/>
                    <a:gd name="connsiteX10" fmla="*/ 42863 w 48816"/>
                    <a:gd name="connsiteY10" fmla="*/ 41672 h 57150"/>
                    <a:gd name="connsiteX11" fmla="*/ 45244 w 48816"/>
                    <a:gd name="connsiteY11" fmla="*/ 36909 h 57150"/>
                    <a:gd name="connsiteX12" fmla="*/ 46435 w 48816"/>
                    <a:gd name="connsiteY12" fmla="*/ 32147 h 57150"/>
                    <a:gd name="connsiteX13" fmla="*/ 48816 w 48816"/>
                    <a:gd name="connsiteY13" fmla="*/ 26194 h 57150"/>
                    <a:gd name="connsiteX14" fmla="*/ 47625 w 48816"/>
                    <a:gd name="connsiteY14" fmla="*/ 9525 h 57150"/>
                    <a:gd name="connsiteX15" fmla="*/ 41672 w 48816"/>
                    <a:gd name="connsiteY15" fmla="*/ 3572 h 57150"/>
                    <a:gd name="connsiteX16" fmla="*/ 26194 w 48816"/>
                    <a:gd name="connsiteY16" fmla="*/ 0 h 57150"/>
                    <a:gd name="connsiteX17" fmla="*/ 9525 w 48816"/>
                    <a:gd name="connsiteY17" fmla="*/ 952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6" h="57150">
                      <a:moveTo>
                        <a:pt x="9525" y="9525"/>
                      </a:moveTo>
                      <a:lnTo>
                        <a:pt x="9525" y="9525"/>
                      </a:lnTo>
                      <a:cubicBezTo>
                        <a:pt x="8334" y="12700"/>
                        <a:pt x="7662" y="16121"/>
                        <a:pt x="5953" y="19050"/>
                      </a:cubicBezTo>
                      <a:cubicBezTo>
                        <a:pt x="-2837" y="34119"/>
                        <a:pt x="3657" y="16416"/>
                        <a:pt x="0" y="27384"/>
                      </a:cubicBezTo>
                      <a:cubicBezTo>
                        <a:pt x="1984" y="29368"/>
                        <a:pt x="4269" y="31092"/>
                        <a:pt x="5953" y="33337"/>
                      </a:cubicBezTo>
                      <a:cubicBezTo>
                        <a:pt x="8656" y="36941"/>
                        <a:pt x="6208" y="45333"/>
                        <a:pt x="5953" y="47625"/>
                      </a:cubicBezTo>
                      <a:cubicBezTo>
                        <a:pt x="17627" y="49421"/>
                        <a:pt x="19966" y="45883"/>
                        <a:pt x="23813" y="53578"/>
                      </a:cubicBezTo>
                      <a:cubicBezTo>
                        <a:pt x="24374" y="54701"/>
                        <a:pt x="24606" y="55959"/>
                        <a:pt x="25003" y="57150"/>
                      </a:cubicBezTo>
                      <a:cubicBezTo>
                        <a:pt x="28575" y="56356"/>
                        <a:pt x="32280" y="56020"/>
                        <a:pt x="35719" y="54769"/>
                      </a:cubicBezTo>
                      <a:cubicBezTo>
                        <a:pt x="38315" y="53825"/>
                        <a:pt x="41551" y="45517"/>
                        <a:pt x="41672" y="45244"/>
                      </a:cubicBezTo>
                      <a:cubicBezTo>
                        <a:pt x="42182" y="44097"/>
                        <a:pt x="42369" y="42826"/>
                        <a:pt x="42863" y="41672"/>
                      </a:cubicBezTo>
                      <a:cubicBezTo>
                        <a:pt x="43562" y="40041"/>
                        <a:pt x="44621" y="38571"/>
                        <a:pt x="45244" y="36909"/>
                      </a:cubicBezTo>
                      <a:cubicBezTo>
                        <a:pt x="45819" y="35377"/>
                        <a:pt x="45918" y="33699"/>
                        <a:pt x="46435" y="32147"/>
                      </a:cubicBezTo>
                      <a:cubicBezTo>
                        <a:pt x="47111" y="30120"/>
                        <a:pt x="48022" y="28178"/>
                        <a:pt x="48816" y="26194"/>
                      </a:cubicBezTo>
                      <a:cubicBezTo>
                        <a:pt x="48419" y="20638"/>
                        <a:pt x="49302" y="14837"/>
                        <a:pt x="47625" y="9525"/>
                      </a:cubicBezTo>
                      <a:cubicBezTo>
                        <a:pt x="46780" y="6849"/>
                        <a:pt x="44039" y="5079"/>
                        <a:pt x="41672" y="3572"/>
                      </a:cubicBezTo>
                      <a:cubicBezTo>
                        <a:pt x="37885" y="1162"/>
                        <a:pt x="30284" y="584"/>
                        <a:pt x="26194" y="0"/>
                      </a:cubicBezTo>
                      <a:cubicBezTo>
                        <a:pt x="2385" y="1322"/>
                        <a:pt x="12303" y="7938"/>
                        <a:pt x="9525" y="9525"/>
                      </a:cubicBez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3" name="任意多边形: 形状 1082">
                  <a:extLst>
                    <a:ext uri="{FF2B5EF4-FFF2-40B4-BE49-F238E27FC236}">
                      <a16:creationId xmlns:a16="http://schemas.microsoft.com/office/drawing/2014/main" id="{AFACFABA-E989-9CF5-18E6-630E6B7BD1C5}"/>
                    </a:ext>
                  </a:extLst>
                </p:cNvPr>
                <p:cNvSpPr/>
                <p:nvPr/>
              </p:nvSpPr>
              <p:spPr>
                <a:xfrm>
                  <a:off x="877490" y="1195387"/>
                  <a:ext cx="30957" cy="33337"/>
                </a:xfrm>
                <a:custGeom>
                  <a:avLst/>
                  <a:gdLst>
                    <a:gd name="connsiteX0" fmla="*/ 19050 w 30957"/>
                    <a:gd name="connsiteY0" fmla="*/ 1190 h 33337"/>
                    <a:gd name="connsiteX1" fmla="*/ 19050 w 30957"/>
                    <a:gd name="connsiteY1" fmla="*/ 1190 h 33337"/>
                    <a:gd name="connsiteX2" fmla="*/ 10716 w 30957"/>
                    <a:gd name="connsiteY2" fmla="*/ 7144 h 33337"/>
                    <a:gd name="connsiteX3" fmla="*/ 0 w 30957"/>
                    <a:gd name="connsiteY3" fmla="*/ 14287 h 33337"/>
                    <a:gd name="connsiteX4" fmla="*/ 3572 w 30957"/>
                    <a:gd name="connsiteY4" fmla="*/ 28575 h 33337"/>
                    <a:gd name="connsiteX5" fmla="*/ 9525 w 30957"/>
                    <a:gd name="connsiteY5" fmla="*/ 32147 h 33337"/>
                    <a:gd name="connsiteX6" fmla="*/ 17860 w 30957"/>
                    <a:gd name="connsiteY6" fmla="*/ 33337 h 33337"/>
                    <a:gd name="connsiteX7" fmla="*/ 25003 w 30957"/>
                    <a:gd name="connsiteY7" fmla="*/ 30956 h 33337"/>
                    <a:gd name="connsiteX8" fmla="*/ 29766 w 30957"/>
                    <a:gd name="connsiteY8" fmla="*/ 19050 h 33337"/>
                    <a:gd name="connsiteX9" fmla="*/ 30957 w 30957"/>
                    <a:gd name="connsiteY9" fmla="*/ 14287 h 33337"/>
                    <a:gd name="connsiteX10" fmla="*/ 29766 w 30957"/>
                    <a:gd name="connsiteY10" fmla="*/ 4762 h 33337"/>
                    <a:gd name="connsiteX11" fmla="*/ 22622 w 30957"/>
                    <a:gd name="connsiteY11" fmla="*/ 3572 h 33337"/>
                    <a:gd name="connsiteX12" fmla="*/ 16669 w 30957"/>
                    <a:gd name="connsiteY12" fmla="*/ 0 h 33337"/>
                    <a:gd name="connsiteX13" fmla="*/ 19050 w 30957"/>
                    <a:gd name="connsiteY13" fmla="*/ 119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7" h="33337">
                      <a:moveTo>
                        <a:pt x="19050" y="1190"/>
                      </a:moveTo>
                      <a:lnTo>
                        <a:pt x="19050" y="1190"/>
                      </a:lnTo>
                      <a:cubicBezTo>
                        <a:pt x="16272" y="3175"/>
                        <a:pt x="13770" y="5617"/>
                        <a:pt x="10716" y="7144"/>
                      </a:cubicBezTo>
                      <a:cubicBezTo>
                        <a:pt x="-760" y="12883"/>
                        <a:pt x="4556" y="5178"/>
                        <a:pt x="0" y="14287"/>
                      </a:cubicBezTo>
                      <a:cubicBezTo>
                        <a:pt x="259" y="15841"/>
                        <a:pt x="1826" y="27527"/>
                        <a:pt x="3572" y="28575"/>
                      </a:cubicBezTo>
                      <a:cubicBezTo>
                        <a:pt x="5556" y="29766"/>
                        <a:pt x="7330" y="31415"/>
                        <a:pt x="9525" y="32147"/>
                      </a:cubicBezTo>
                      <a:cubicBezTo>
                        <a:pt x="12188" y="33034"/>
                        <a:pt x="15082" y="32940"/>
                        <a:pt x="17860" y="33337"/>
                      </a:cubicBezTo>
                      <a:cubicBezTo>
                        <a:pt x="20241" y="32543"/>
                        <a:pt x="22915" y="32348"/>
                        <a:pt x="25003" y="30956"/>
                      </a:cubicBezTo>
                      <a:cubicBezTo>
                        <a:pt x="29539" y="27932"/>
                        <a:pt x="28838" y="23687"/>
                        <a:pt x="29766" y="19050"/>
                      </a:cubicBezTo>
                      <a:cubicBezTo>
                        <a:pt x="30087" y="17445"/>
                        <a:pt x="30560" y="15875"/>
                        <a:pt x="30957" y="14287"/>
                      </a:cubicBezTo>
                      <a:cubicBezTo>
                        <a:pt x="30560" y="11112"/>
                        <a:pt x="31731" y="7288"/>
                        <a:pt x="29766" y="4762"/>
                      </a:cubicBezTo>
                      <a:cubicBezTo>
                        <a:pt x="28284" y="2856"/>
                        <a:pt x="24891" y="4397"/>
                        <a:pt x="22622" y="3572"/>
                      </a:cubicBezTo>
                      <a:cubicBezTo>
                        <a:pt x="20447" y="2781"/>
                        <a:pt x="18653" y="1191"/>
                        <a:pt x="16669" y="0"/>
                      </a:cubicBezTo>
                      <a:lnTo>
                        <a:pt x="19050" y="1190"/>
                      </a:lnTo>
                      <a:close/>
                    </a:path>
                  </a:pathLst>
                </a:cu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1571" name="箭头: 右 1570">
            <a:extLst>
              <a:ext uri="{FF2B5EF4-FFF2-40B4-BE49-F238E27FC236}">
                <a16:creationId xmlns:a16="http://schemas.microsoft.com/office/drawing/2014/main" id="{19189C81-5C75-A09D-1ED7-8E0D26F42EB8}"/>
              </a:ext>
            </a:extLst>
          </p:cNvPr>
          <p:cNvSpPr/>
          <p:nvPr/>
        </p:nvSpPr>
        <p:spPr>
          <a:xfrm>
            <a:off x="7568157" y="2165557"/>
            <a:ext cx="1583703" cy="644067"/>
          </a:xfrm>
          <a:prstGeom prst="rightArrow">
            <a:avLst>
              <a:gd name="adj1" fmla="val 38235"/>
              <a:gd name="adj2" fmla="val 3627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73" name="文本框 1572">
            <a:extLst>
              <a:ext uri="{FF2B5EF4-FFF2-40B4-BE49-F238E27FC236}">
                <a16:creationId xmlns:a16="http://schemas.microsoft.com/office/drawing/2014/main" id="{87E9ACBB-A414-EAD4-B265-7D2C9D3783A9}"/>
              </a:ext>
            </a:extLst>
          </p:cNvPr>
          <p:cNvSpPr txBox="1"/>
          <p:nvPr/>
        </p:nvSpPr>
        <p:spPr>
          <a:xfrm>
            <a:off x="8068979" y="4133580"/>
            <a:ext cx="3231450" cy="2369880"/>
          </a:xfrm>
          <a:prstGeom prst="rect">
            <a:avLst/>
          </a:prstGeom>
          <a:noFill/>
        </p:spPr>
        <p:txBody>
          <a:bodyPr wrap="square">
            <a:spAutoFit/>
          </a:bodyPr>
          <a:lstStyle/>
          <a:p>
            <a:pPr algn="ctr"/>
            <a:r>
              <a:rPr lang="en-US" sz="2400" b="1" dirty="0">
                <a:solidFill>
                  <a:srgbClr val="00B050"/>
                </a:solidFill>
                <a:effectLst>
                  <a:outerShdw blurRad="38100" dist="38100" dir="2700000" algn="tl">
                    <a:srgbClr val="000000">
                      <a:alpha val="43137"/>
                    </a:srgbClr>
                  </a:outerShdw>
                </a:effectLst>
              </a:rPr>
              <a:t>Biochar layer improved Sand filters</a:t>
            </a:r>
          </a:p>
          <a:p>
            <a:pPr marL="342900" indent="-342900" algn="ctr">
              <a:buFont typeface="Wingdings" panose="05000000000000000000" pitchFamily="2" charset="2"/>
              <a:buChar char="Ø"/>
            </a:pPr>
            <a:r>
              <a:rPr lang="en-US" sz="2000" dirty="0"/>
              <a:t> to testify the removal performance of small-sized MPs with thin biochar layer added into sand filtration systems</a:t>
            </a:r>
          </a:p>
        </p:txBody>
      </p:sp>
    </p:spTree>
    <p:extLst>
      <p:ext uri="{BB962C8B-B14F-4D97-AF65-F5344CB8AC3E}">
        <p14:creationId xmlns:p14="http://schemas.microsoft.com/office/powerpoint/2010/main" val="453902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a:extLst>
              <a:ext uri="{FF2B5EF4-FFF2-40B4-BE49-F238E27FC236}">
                <a16:creationId xmlns:a16="http://schemas.microsoft.com/office/drawing/2014/main" id="{66A3DC56-FD4B-4367-E948-539DE892EF94}"/>
              </a:ext>
            </a:extLst>
          </p:cNvPr>
          <p:cNvPicPr>
            <a:picLocks noChangeAspect="1"/>
          </p:cNvPicPr>
          <p:nvPr/>
        </p:nvPicPr>
        <p:blipFill rotWithShape="1">
          <a:blip r:embed="rId3">
            <a:clrChange>
              <a:clrFrom>
                <a:srgbClr val="000000">
                  <a:alpha val="0"/>
                </a:srgbClr>
              </a:clrFrom>
              <a:clrTo>
                <a:srgbClr val="000000">
                  <a:alpha val="0"/>
                </a:srgbClr>
              </a:clrTo>
            </a:clrChange>
          </a:blip>
          <a:srcRect t="4303" b="46025"/>
          <a:stretch/>
        </p:blipFill>
        <p:spPr bwMode="auto">
          <a:xfrm>
            <a:off x="440033" y="1403529"/>
            <a:ext cx="4707972" cy="3011626"/>
          </a:xfrm>
          <a:prstGeom prst="rect">
            <a:avLst/>
          </a:prstGeom>
          <a:ln>
            <a:noFill/>
          </a:ln>
          <a:extLst>
            <a:ext uri="{53640926-AAD7-44D8-BBD7-CCE9431645EC}">
              <a14:shadowObscured xmlns:a14="http://schemas.microsoft.com/office/drawing/2010/main"/>
            </a:ext>
          </a:extLst>
        </p:spPr>
      </p:pic>
      <p:pic>
        <p:nvPicPr>
          <p:cNvPr id="74" name="图片 73">
            <a:extLst>
              <a:ext uri="{FF2B5EF4-FFF2-40B4-BE49-F238E27FC236}">
                <a16:creationId xmlns:a16="http://schemas.microsoft.com/office/drawing/2014/main" id="{1222020A-73C6-09CB-10DC-FE8542744834}"/>
              </a:ext>
            </a:extLst>
          </p:cNvPr>
          <p:cNvPicPr>
            <a:picLocks noChangeAspect="1"/>
          </p:cNvPicPr>
          <p:nvPr/>
        </p:nvPicPr>
        <p:blipFill>
          <a:blip r:embed="rId4"/>
          <a:stretch>
            <a:fillRect/>
          </a:stretch>
        </p:blipFill>
        <p:spPr>
          <a:xfrm>
            <a:off x="193494" y="2945665"/>
            <a:ext cx="1610025" cy="1611739"/>
          </a:xfrm>
          <a:prstGeom prst="rect">
            <a:avLst/>
          </a:prstGeom>
        </p:spPr>
      </p:pic>
      <p:sp>
        <p:nvSpPr>
          <p:cNvPr id="20" name="标题 19">
            <a:extLst>
              <a:ext uri="{FF2B5EF4-FFF2-40B4-BE49-F238E27FC236}">
                <a16:creationId xmlns:a16="http://schemas.microsoft.com/office/drawing/2014/main" id="{A0F4898A-87EF-30F2-9F1D-4AF870DC3A94}"/>
              </a:ext>
            </a:extLst>
          </p:cNvPr>
          <p:cNvSpPr>
            <a:spLocks noGrp="1"/>
          </p:cNvSpPr>
          <p:nvPr>
            <p:ph type="title"/>
          </p:nvPr>
        </p:nvSpPr>
        <p:spPr/>
        <p:txBody>
          <a:bodyPr>
            <a:normAutofit/>
          </a:bodyPr>
          <a:lstStyle/>
          <a:p>
            <a:r>
              <a:rPr lang="en-US" altLang="zh-CN" i="1" dirty="0">
                <a:solidFill>
                  <a:srgbClr val="FF0000"/>
                </a:solidFill>
              </a:rPr>
              <a:t>Materials &amp; Methods</a:t>
            </a:r>
            <a:endParaRPr lang="en-US" i="1" dirty="0">
              <a:solidFill>
                <a:srgbClr val="FF0000"/>
              </a:solidFill>
            </a:endParaRPr>
          </a:p>
        </p:txBody>
      </p:sp>
      <p:sp>
        <p:nvSpPr>
          <p:cNvPr id="5" name="圆角矩形 4"/>
          <p:cNvSpPr/>
          <p:nvPr/>
        </p:nvSpPr>
        <p:spPr>
          <a:xfrm>
            <a:off x="120770" y="1007572"/>
            <a:ext cx="5543985" cy="3742228"/>
          </a:xfrm>
          <a:prstGeom prst="round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圆角矩形 15"/>
          <p:cNvSpPr/>
          <p:nvPr/>
        </p:nvSpPr>
        <p:spPr>
          <a:xfrm>
            <a:off x="6013798" y="1079499"/>
            <a:ext cx="5930552" cy="3646379"/>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圆角矩形 18"/>
          <p:cNvSpPr/>
          <p:nvPr/>
        </p:nvSpPr>
        <p:spPr>
          <a:xfrm>
            <a:off x="193494" y="5005552"/>
            <a:ext cx="11661956" cy="1620673"/>
          </a:xfrm>
          <a:prstGeom prst="roundRect">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3" name="右箭头 2"/>
          <p:cNvSpPr/>
          <p:nvPr/>
        </p:nvSpPr>
        <p:spPr>
          <a:xfrm>
            <a:off x="5666344" y="2479798"/>
            <a:ext cx="330200" cy="54012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文本框 7"/>
          <p:cNvSpPr txBox="1">
            <a:spLocks noChangeArrowheads="1"/>
          </p:cNvSpPr>
          <p:nvPr/>
        </p:nvSpPr>
        <p:spPr bwMode="auto">
          <a:xfrm>
            <a:off x="7247294" y="1209355"/>
            <a:ext cx="3463559" cy="46166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defRPr kumimoji="1" sz="2000" b="1" i="0" u="none" strike="noStrike" kern="0" cap="none" spc="0" normalizeH="0" baseline="0">
                <a:ln>
                  <a:noFill/>
                </a:ln>
                <a:solidFill>
                  <a:schemeClr val="accent2"/>
                </a:solidFill>
                <a:effectLst/>
                <a:uLnTx/>
                <a:uFillTx/>
                <a:latin typeface="Times New Roman" panose="02020603050405020304" pitchFamily="18" charset="0"/>
                <a:ea typeface="楷体" panose="02010609060101010101" pitchFamily="49" charset="-122"/>
                <a:cs typeface="Times New Roman" panose="02020603050405020304" pitchFamily="18" charset="0"/>
              </a:defRPr>
            </a:lvl1pPr>
          </a:lstStyle>
          <a:p>
            <a:r>
              <a:rPr lang="en-US" altLang="zh-TW" sz="2400" dirty="0">
                <a:solidFill>
                  <a:srgbClr val="00CC00"/>
                </a:solidFill>
              </a:rPr>
              <a:t>Mechanism analysis</a:t>
            </a:r>
            <a:endParaRPr lang="zh-CN" altLang="en-US" sz="2400" dirty="0">
              <a:solidFill>
                <a:srgbClr val="00CC00"/>
              </a:solidFill>
            </a:endParaRPr>
          </a:p>
        </p:txBody>
      </p:sp>
      <p:sp>
        <p:nvSpPr>
          <p:cNvPr id="102" name="矩形 101"/>
          <p:cNvSpPr/>
          <p:nvPr/>
        </p:nvSpPr>
        <p:spPr>
          <a:xfrm>
            <a:off x="548358" y="5617403"/>
            <a:ext cx="11095283" cy="960328"/>
          </a:xfrm>
          <a:prstGeom prst="rect">
            <a:avLst/>
          </a:prstGeom>
        </p:spPr>
        <p:txBody>
          <a:bodyPr wrap="square">
            <a:spAutoFit/>
          </a:bodyPr>
          <a:lstStyle/>
          <a:p>
            <a:pPr algn="ctr">
              <a:lnSpc>
                <a:spcPct val="150000"/>
              </a:lnSpc>
            </a:pPr>
            <a:r>
              <a:rPr lang="en-US" sz="2000" dirty="0">
                <a:latin typeface="Times New Roman" panose="02020603050405020304" pitchFamily="18" charset="0"/>
                <a:ea typeface="华文中宋" panose="02010600040101010101" pitchFamily="2" charset="-122"/>
                <a:cs typeface="Times New Roman" panose="02020603050405020304" pitchFamily="18" charset="0"/>
              </a:rPr>
              <a:t>Real river water, actual sewage water / in multiple removal cycles </a:t>
            </a:r>
          </a:p>
          <a:p>
            <a:pPr algn="ctr">
              <a:lnSpc>
                <a:spcPct val="150000"/>
              </a:lnSpc>
            </a:pPr>
            <a:r>
              <a:rPr lang="en-US" sz="2000" dirty="0">
                <a:latin typeface="Times New Roman" panose="02020603050405020304" pitchFamily="18" charset="0"/>
                <a:ea typeface="华文中宋" panose="02010600040101010101" pitchFamily="2" charset="-122"/>
                <a:cs typeface="Times New Roman" panose="02020603050405020304" pitchFamily="18" charset="0"/>
              </a:rPr>
              <a:t>Interval operating conditions / Longtime filtration </a:t>
            </a:r>
            <a:r>
              <a:rPr lang="en-US" altLang="zh-TW" sz="2000" dirty="0">
                <a:latin typeface="Times New Roman" panose="02020603050405020304" pitchFamily="18" charset="0"/>
                <a:ea typeface="华文中宋" panose="02010600040101010101" pitchFamily="2" charset="-122"/>
                <a:cs typeface="Times New Roman" panose="02020603050405020304" pitchFamily="18" charset="0"/>
              </a:rPr>
              <a:t>/ Recycling and reuse</a:t>
            </a:r>
            <a:endParaRPr lang="en-US" altLang="zh-CN" sz="2000" dirty="0">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78" name="图片 77">
            <a:extLst>
              <a:ext uri="{FF2B5EF4-FFF2-40B4-BE49-F238E27FC236}">
                <a16:creationId xmlns:a16="http://schemas.microsoft.com/office/drawing/2014/main" id="{97129CEA-866B-40D2-5C88-3C9A228C29D6}"/>
              </a:ext>
            </a:extLst>
          </p:cNvPr>
          <p:cNvPicPr>
            <a:picLocks noChangeAspect="1"/>
          </p:cNvPicPr>
          <p:nvPr/>
        </p:nvPicPr>
        <p:blipFill>
          <a:blip r:embed="rId5"/>
          <a:stretch>
            <a:fillRect/>
          </a:stretch>
        </p:blipFill>
        <p:spPr>
          <a:xfrm>
            <a:off x="9092932" y="1379072"/>
            <a:ext cx="2693484" cy="1836946"/>
          </a:xfrm>
          <a:prstGeom prst="rect">
            <a:avLst/>
          </a:prstGeom>
          <a:noFill/>
        </p:spPr>
      </p:pic>
      <p:sp>
        <p:nvSpPr>
          <p:cNvPr id="99" name="文本框 98">
            <a:extLst>
              <a:ext uri="{FF2B5EF4-FFF2-40B4-BE49-F238E27FC236}">
                <a16:creationId xmlns:a16="http://schemas.microsoft.com/office/drawing/2014/main" id="{5A2E7413-251D-8959-F49A-39169893281C}"/>
              </a:ext>
            </a:extLst>
          </p:cNvPr>
          <p:cNvSpPr txBox="1"/>
          <p:nvPr/>
        </p:nvSpPr>
        <p:spPr>
          <a:xfrm>
            <a:off x="6211226" y="1885345"/>
            <a:ext cx="2335235" cy="70788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TW" sz="2000" b="1" dirty="0">
                <a:solidFill>
                  <a:schemeClr val="accent4"/>
                </a:solidFill>
              </a:rPr>
              <a:t>Effluent property</a:t>
            </a:r>
            <a:r>
              <a:rPr lang="zh-TW" altLang="en-US" sz="2000" b="1" dirty="0">
                <a:solidFill>
                  <a:schemeClr val="accent4"/>
                </a:solidFill>
              </a:rPr>
              <a:t> </a:t>
            </a:r>
            <a:r>
              <a:rPr lang="en-US" altLang="zh-TW" sz="2000" b="1" dirty="0">
                <a:solidFill>
                  <a:schemeClr val="accent4"/>
                </a:solidFill>
              </a:rPr>
              <a:t>alternation</a:t>
            </a:r>
            <a:endParaRPr lang="en-US" sz="2000" b="1" dirty="0">
              <a:solidFill>
                <a:schemeClr val="accent4"/>
              </a:solidFill>
            </a:endParaRPr>
          </a:p>
        </p:txBody>
      </p:sp>
      <p:sp>
        <p:nvSpPr>
          <p:cNvPr id="100" name="文本框 99">
            <a:extLst>
              <a:ext uri="{FF2B5EF4-FFF2-40B4-BE49-F238E27FC236}">
                <a16:creationId xmlns:a16="http://schemas.microsoft.com/office/drawing/2014/main" id="{08969048-9A77-D4BA-F535-0D0C947CDD68}"/>
              </a:ext>
            </a:extLst>
          </p:cNvPr>
          <p:cNvSpPr txBox="1"/>
          <p:nvPr/>
        </p:nvSpPr>
        <p:spPr>
          <a:xfrm>
            <a:off x="6243090" y="3681782"/>
            <a:ext cx="2335234" cy="70788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TW" sz="2000" b="1" dirty="0">
                <a:solidFill>
                  <a:schemeClr val="accent4"/>
                </a:solidFill>
              </a:rPr>
              <a:t>Batch adsorption experiment </a:t>
            </a:r>
            <a:endParaRPr lang="en-US" sz="2000" b="1" dirty="0">
              <a:solidFill>
                <a:schemeClr val="accent4"/>
              </a:solidFill>
            </a:endParaRPr>
          </a:p>
        </p:txBody>
      </p:sp>
      <p:sp>
        <p:nvSpPr>
          <p:cNvPr id="101" name="文本框 100">
            <a:extLst>
              <a:ext uri="{FF2B5EF4-FFF2-40B4-BE49-F238E27FC236}">
                <a16:creationId xmlns:a16="http://schemas.microsoft.com/office/drawing/2014/main" id="{F5711210-B6A6-629A-2E30-D05556A20E5D}"/>
              </a:ext>
            </a:extLst>
          </p:cNvPr>
          <p:cNvSpPr txBox="1"/>
          <p:nvPr/>
        </p:nvSpPr>
        <p:spPr>
          <a:xfrm>
            <a:off x="6180487" y="2656748"/>
            <a:ext cx="2548835" cy="101566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TW" sz="2000" b="1" dirty="0">
                <a:solidFill>
                  <a:schemeClr val="accent4"/>
                </a:solidFill>
              </a:rPr>
              <a:t>Tracer experiment and column porosity changes </a:t>
            </a:r>
            <a:endParaRPr lang="en-US" sz="2000" b="1" dirty="0">
              <a:solidFill>
                <a:schemeClr val="accent4"/>
              </a:solidFill>
            </a:endParaRPr>
          </a:p>
        </p:txBody>
      </p:sp>
      <p:sp>
        <p:nvSpPr>
          <p:cNvPr id="103" name="文本框 102">
            <a:extLst>
              <a:ext uri="{FF2B5EF4-FFF2-40B4-BE49-F238E27FC236}">
                <a16:creationId xmlns:a16="http://schemas.microsoft.com/office/drawing/2014/main" id="{3D8F1579-DFD1-C36A-92DE-FD6589C2E797}"/>
              </a:ext>
            </a:extLst>
          </p:cNvPr>
          <p:cNvSpPr txBox="1"/>
          <p:nvPr/>
        </p:nvSpPr>
        <p:spPr>
          <a:xfrm>
            <a:off x="9193108" y="3514797"/>
            <a:ext cx="2630073" cy="101566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en-US" altLang="zh-TW" sz="2000" b="1" i="1" dirty="0">
                <a:solidFill>
                  <a:schemeClr val="accent4">
                    <a:lumMod val="50000"/>
                  </a:schemeClr>
                </a:solidFill>
                <a:effectLst>
                  <a:outerShdw blurRad="38100" dist="38100" dir="2700000" algn="tl">
                    <a:srgbClr val="000000">
                      <a:alpha val="43137"/>
                    </a:srgbClr>
                  </a:outerShdw>
                </a:effectLst>
              </a:rPr>
              <a:t>Real-time observation of dynamic retention process</a:t>
            </a:r>
            <a:endParaRPr lang="en-US" sz="2000" b="1" i="1" dirty="0">
              <a:solidFill>
                <a:schemeClr val="accent4">
                  <a:lumMod val="50000"/>
                </a:schemeClr>
              </a:solidFill>
              <a:effectLst>
                <a:outerShdw blurRad="38100" dist="38100" dir="2700000" algn="tl">
                  <a:srgbClr val="000000">
                    <a:alpha val="43137"/>
                  </a:srgbClr>
                </a:outerShdw>
              </a:effectLst>
            </a:endParaRPr>
          </a:p>
        </p:txBody>
      </p:sp>
      <p:sp>
        <p:nvSpPr>
          <p:cNvPr id="108" name="文本框 107">
            <a:extLst>
              <a:ext uri="{FF2B5EF4-FFF2-40B4-BE49-F238E27FC236}">
                <a16:creationId xmlns:a16="http://schemas.microsoft.com/office/drawing/2014/main" id="{D33E53C6-5CF7-FF92-FE1B-46F12992FED4}"/>
              </a:ext>
            </a:extLst>
          </p:cNvPr>
          <p:cNvSpPr txBox="1"/>
          <p:nvPr/>
        </p:nvSpPr>
        <p:spPr>
          <a:xfrm>
            <a:off x="8711078" y="2902688"/>
            <a:ext cx="448322" cy="1015663"/>
          </a:xfrm>
          <a:prstGeom prst="rect">
            <a:avLst/>
          </a:prstGeom>
          <a:noFill/>
        </p:spPr>
        <p:txBody>
          <a:bodyPr wrap="square">
            <a:spAutoFit/>
          </a:bodyPr>
          <a:lstStyle/>
          <a:p>
            <a:pPr eaLnBrk="1" hangingPunct="1">
              <a:spcBef>
                <a:spcPct val="0"/>
              </a:spcBef>
            </a:pPr>
            <a:r>
              <a:rPr lang="en-US" altLang="zh-TW" sz="6000" b="1" dirty="0"/>
              <a:t>+</a:t>
            </a:r>
            <a:endParaRPr lang="zh-CN" altLang="en-US" sz="6000" b="1" dirty="0"/>
          </a:p>
        </p:txBody>
      </p:sp>
      <p:sp>
        <p:nvSpPr>
          <p:cNvPr id="109" name="文本框 7">
            <a:extLst>
              <a:ext uri="{FF2B5EF4-FFF2-40B4-BE49-F238E27FC236}">
                <a16:creationId xmlns:a16="http://schemas.microsoft.com/office/drawing/2014/main" id="{F97FA714-FA51-1D0F-F46C-4C05E4BEFB55}"/>
              </a:ext>
            </a:extLst>
          </p:cNvPr>
          <p:cNvSpPr txBox="1">
            <a:spLocks noChangeArrowheads="1"/>
          </p:cNvSpPr>
          <p:nvPr/>
        </p:nvSpPr>
        <p:spPr bwMode="auto">
          <a:xfrm>
            <a:off x="3670594" y="5195113"/>
            <a:ext cx="4738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zh-TW" sz="2400" b="1" dirty="0">
                <a:solidFill>
                  <a:schemeClr val="accent5"/>
                </a:solidFill>
                <a:latin typeface="Times New Roman" panose="02020603050405020304" pitchFamily="18" charset="0"/>
                <a:ea typeface="华文中宋" panose="02010600040101010101" pitchFamily="2" charset="-122"/>
                <a:cs typeface="Times New Roman" panose="02020603050405020304" pitchFamily="18" charset="0"/>
              </a:rPr>
              <a:t>Different application conditions</a:t>
            </a:r>
            <a:endParaRPr lang="zh-CN" altLang="en-US" sz="2400" b="1" dirty="0">
              <a:solidFill>
                <a:schemeClr val="accent5"/>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757174AC-8503-BEF1-682D-B534290F299D}"/>
              </a:ext>
            </a:extLst>
          </p:cNvPr>
          <p:cNvSpPr txBox="1"/>
          <p:nvPr/>
        </p:nvSpPr>
        <p:spPr>
          <a:xfrm>
            <a:off x="1287709" y="1099249"/>
            <a:ext cx="318652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en-US" altLang="zh-CN" sz="2400" b="1" i="0" u="none" strike="noStrike" kern="0" cap="none" spc="0" normalizeH="0" baseline="0" noProof="0" dirty="0">
                <a:ln>
                  <a:noFill/>
                </a:ln>
                <a:solidFill>
                  <a:schemeClr val="accent2"/>
                </a:solidFill>
                <a:effectLst/>
                <a:uLnTx/>
                <a:uFillTx/>
                <a:latin typeface="Times New Roman" panose="02020603050405020304" pitchFamily="18" charset="0"/>
                <a:ea typeface="楷体" panose="02010609060101010101" pitchFamily="49" charset="-122"/>
                <a:cs typeface="Times New Roman" panose="02020603050405020304" pitchFamily="18" charset="0"/>
              </a:rPr>
              <a:t>Column experiments</a:t>
            </a:r>
            <a:endParaRPr kumimoji="1" lang="zh-CN" altLang="en-US" sz="2400" b="1" i="0" u="none" strike="noStrike" kern="0" cap="none" spc="0" normalizeH="0" baseline="0" noProof="0" dirty="0">
              <a:ln>
                <a:noFill/>
              </a:ln>
              <a:solidFill>
                <a:schemeClr val="accent2"/>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0" name="组合 9">
            <a:extLst>
              <a:ext uri="{FF2B5EF4-FFF2-40B4-BE49-F238E27FC236}">
                <a16:creationId xmlns:a16="http://schemas.microsoft.com/office/drawing/2014/main" id="{9D9F13EE-407F-91EC-2CB9-B71307FBD726}"/>
              </a:ext>
            </a:extLst>
          </p:cNvPr>
          <p:cNvGrpSpPr/>
          <p:nvPr/>
        </p:nvGrpSpPr>
        <p:grpSpPr>
          <a:xfrm>
            <a:off x="3797968" y="2210682"/>
            <a:ext cx="1917860" cy="2432368"/>
            <a:chOff x="5083175" y="1570995"/>
            <a:chExt cx="2734672" cy="3468308"/>
          </a:xfrm>
        </p:grpSpPr>
        <p:grpSp>
          <p:nvGrpSpPr>
            <p:cNvPr id="11" name="组合 36">
              <a:extLst>
                <a:ext uri="{FF2B5EF4-FFF2-40B4-BE49-F238E27FC236}">
                  <a16:creationId xmlns:a16="http://schemas.microsoft.com/office/drawing/2014/main" id="{FBA856CE-5141-EE01-A4D1-8037F303699A}"/>
                </a:ext>
              </a:extLst>
            </p:cNvPr>
            <p:cNvGrpSpPr/>
            <p:nvPr/>
          </p:nvGrpSpPr>
          <p:grpSpPr>
            <a:xfrm>
              <a:off x="5537160" y="1988120"/>
              <a:ext cx="2059847" cy="2726229"/>
              <a:chOff x="5581039" y="1739990"/>
              <a:chExt cx="2772196" cy="3844255"/>
            </a:xfrm>
          </p:grpSpPr>
          <p:pic>
            <p:nvPicPr>
              <p:cNvPr id="14" name="Picture 2">
                <a:extLst>
                  <a:ext uri="{FF2B5EF4-FFF2-40B4-BE49-F238E27FC236}">
                    <a16:creationId xmlns:a16="http://schemas.microsoft.com/office/drawing/2014/main" id="{51C95850-D06F-023F-B71F-6F19A5189500}"/>
                  </a:ext>
                </a:extLst>
              </p:cNvPr>
              <p:cNvPicPr>
                <a:picLocks noChangeAspect="1" noChangeArrowheads="1"/>
              </p:cNvPicPr>
              <p:nvPr/>
            </p:nvPicPr>
            <p:blipFill>
              <a:blip r:embed="rId6"/>
              <a:srcRect/>
              <a:stretch>
                <a:fillRect/>
              </a:stretch>
            </p:blipFill>
            <p:spPr bwMode="auto">
              <a:xfrm>
                <a:off x="5581039" y="3745690"/>
                <a:ext cx="2772196" cy="1838555"/>
              </a:xfrm>
              <a:prstGeom prst="rect">
                <a:avLst/>
              </a:prstGeom>
              <a:noFill/>
            </p:spPr>
          </p:pic>
          <p:pic>
            <p:nvPicPr>
              <p:cNvPr id="17" name="Picture 1">
                <a:extLst>
                  <a:ext uri="{FF2B5EF4-FFF2-40B4-BE49-F238E27FC236}">
                    <a16:creationId xmlns:a16="http://schemas.microsoft.com/office/drawing/2014/main" id="{9828543B-FDFA-8387-AAC0-65527AC118E2}"/>
                  </a:ext>
                </a:extLst>
              </p:cNvPr>
              <p:cNvPicPr>
                <a:picLocks noChangeAspect="1" noChangeArrowheads="1"/>
              </p:cNvPicPr>
              <p:nvPr/>
            </p:nvPicPr>
            <p:blipFill>
              <a:blip r:embed="rId7"/>
              <a:srcRect/>
              <a:stretch>
                <a:fillRect/>
              </a:stretch>
            </p:blipFill>
            <p:spPr bwMode="auto">
              <a:xfrm>
                <a:off x="5707392" y="1739990"/>
                <a:ext cx="2513189" cy="1958400"/>
              </a:xfrm>
              <a:prstGeom prst="rect">
                <a:avLst/>
              </a:prstGeom>
              <a:noFill/>
            </p:spPr>
          </p:pic>
        </p:grpSp>
        <p:sp>
          <p:nvSpPr>
            <p:cNvPr id="12" name="文本框 11">
              <a:extLst>
                <a:ext uri="{FF2B5EF4-FFF2-40B4-BE49-F238E27FC236}">
                  <a16:creationId xmlns:a16="http://schemas.microsoft.com/office/drawing/2014/main" id="{0F7BC261-BBD4-221A-1A92-C4942D906B34}"/>
                </a:ext>
              </a:extLst>
            </p:cNvPr>
            <p:cNvSpPr txBox="1"/>
            <p:nvPr/>
          </p:nvSpPr>
          <p:spPr>
            <a:xfrm>
              <a:off x="5083175" y="1570995"/>
              <a:ext cx="2734672" cy="4388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en-US" altLang="zh-CN" sz="1400" b="1" i="0" u="none" strike="noStrike" kern="0" cap="none" spc="0" normalizeH="0" baseline="0" noProof="0" dirty="0">
                  <a:ln>
                    <a:noFill/>
                  </a:ln>
                  <a:solidFill>
                    <a:schemeClr val="accent3"/>
                  </a:solidFill>
                  <a:effectLst/>
                  <a:uLnTx/>
                  <a:uFillTx/>
                  <a:latin typeface="Times New Roman" panose="02020603050405020304" pitchFamily="18" charset="0"/>
                  <a:ea typeface="楷体" panose="02010609060101010101" pitchFamily="49" charset="-122"/>
                  <a:cs typeface="Times New Roman" panose="02020603050405020304" pitchFamily="18" charset="0"/>
                </a:rPr>
                <a:t>Breakthrough curves</a:t>
              </a:r>
              <a:endParaRPr kumimoji="1" lang="zh-CN" altLang="en-US" sz="1400" b="1" i="0" u="none" strike="noStrike" kern="0" cap="none" spc="0" normalizeH="0" baseline="0" noProof="0" dirty="0">
                <a:ln>
                  <a:noFill/>
                </a:ln>
                <a:solidFill>
                  <a:schemeClr val="accent3"/>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文本框 12">
              <a:extLst>
                <a:ext uri="{FF2B5EF4-FFF2-40B4-BE49-F238E27FC236}">
                  <a16:creationId xmlns:a16="http://schemas.microsoft.com/office/drawing/2014/main" id="{1D710BF6-81B2-7B7C-63D6-0011FCE8F90C}"/>
                </a:ext>
              </a:extLst>
            </p:cNvPr>
            <p:cNvSpPr txBox="1"/>
            <p:nvPr/>
          </p:nvSpPr>
          <p:spPr>
            <a:xfrm>
              <a:off x="5347867" y="4600444"/>
              <a:ext cx="2205289" cy="4388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en-US" altLang="zh-CN" sz="1400" b="1" i="0" u="none" strike="noStrike" kern="0" cap="none" spc="0" normalizeH="0" baseline="0" noProof="0" dirty="0">
                  <a:ln>
                    <a:noFill/>
                  </a:ln>
                  <a:solidFill>
                    <a:schemeClr val="accent3"/>
                  </a:solidFill>
                  <a:effectLst/>
                  <a:uLnTx/>
                  <a:uFillTx/>
                  <a:latin typeface="Times New Roman" panose="02020603050405020304" pitchFamily="18" charset="0"/>
                  <a:ea typeface="楷体" panose="02010609060101010101" pitchFamily="49" charset="-122"/>
                  <a:cs typeface="Times New Roman" panose="02020603050405020304" pitchFamily="18" charset="0"/>
                </a:rPr>
                <a:t>Retained profiles</a:t>
              </a:r>
              <a:endParaRPr kumimoji="1" lang="zh-CN" altLang="en-US" sz="1400" b="1" i="0" u="none" strike="noStrike" kern="0" cap="none" spc="0" normalizeH="0" baseline="0" noProof="0" dirty="0">
                <a:ln>
                  <a:noFill/>
                </a:ln>
                <a:solidFill>
                  <a:schemeClr val="accent3"/>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1" name="灯片编号占位符 20">
            <a:extLst>
              <a:ext uri="{FF2B5EF4-FFF2-40B4-BE49-F238E27FC236}">
                <a16:creationId xmlns:a16="http://schemas.microsoft.com/office/drawing/2014/main" id="{0C51075C-51D7-EF56-83EC-EA5CB2E2F475}"/>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5</a:t>
            </a:fld>
            <a:r>
              <a:rPr lang="zh-CN" altLang="en-US"/>
              <a:t> </a:t>
            </a:r>
            <a:r>
              <a:rPr lang="en-US" altLang="zh-CN"/>
              <a:t>&gt;</a:t>
            </a:r>
            <a:endParaRPr lang="zh-CN" altLang="en-US" dirty="0"/>
          </a:p>
        </p:txBody>
      </p:sp>
      <p:sp>
        <p:nvSpPr>
          <p:cNvPr id="22" name="文本框 21">
            <a:extLst>
              <a:ext uri="{FF2B5EF4-FFF2-40B4-BE49-F238E27FC236}">
                <a16:creationId xmlns:a16="http://schemas.microsoft.com/office/drawing/2014/main" id="{2BE58BD1-1CE5-8C21-BF29-088C6A3ED090}"/>
              </a:ext>
            </a:extLst>
          </p:cNvPr>
          <p:cNvSpPr txBox="1"/>
          <p:nvPr/>
        </p:nvSpPr>
        <p:spPr>
          <a:xfrm>
            <a:off x="1431878" y="4028553"/>
            <a:ext cx="2653722" cy="584775"/>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Courier New" panose="02070309020205020404" pitchFamily="49" charset="0"/>
              <a:buChar char="o"/>
              <a:defRPr/>
            </a:pPr>
            <a:r>
              <a:rPr kumimoji="1" lang="en-US" altLang="zh-CN" sz="1600" b="1" i="1" u="none" strike="noStrike" kern="0" cap="none" spc="0" normalizeH="0" baseline="0" noProof="0" dirty="0">
                <a:ln>
                  <a:noFill/>
                </a:ln>
                <a:solidFill>
                  <a:schemeClr val="accent2"/>
                </a:solidFill>
                <a:effectLst>
                  <a:outerShdw blurRad="38100" dist="38100" dir="2700000" algn="tl">
                    <a:srgbClr val="000000">
                      <a:alpha val="43137"/>
                    </a:srgbClr>
                  </a:outerShdw>
                </a:effectLst>
                <a:uLnTx/>
                <a:uFillTx/>
                <a:latin typeface="Times New Roman" panose="02020603050405020304" pitchFamily="18" charset="0"/>
                <a:ea typeface="楷体" panose="02010609060101010101" pitchFamily="49" charset="-122"/>
                <a:cs typeface="Times New Roman" panose="02020603050405020304" pitchFamily="18" charset="0"/>
              </a:rPr>
              <a:t>Slow filtration: 4 m/d</a:t>
            </a:r>
          </a:p>
          <a:p>
            <a:pPr marL="285750" marR="0" lvl="0" indent="-285750" algn="ctr" defTabSz="914400" eaLnBrk="1" fontAlgn="auto" latinLnBrk="0" hangingPunct="1">
              <a:lnSpc>
                <a:spcPct val="100000"/>
              </a:lnSpc>
              <a:spcBef>
                <a:spcPts val="0"/>
              </a:spcBef>
              <a:spcAft>
                <a:spcPts val="0"/>
              </a:spcAft>
              <a:buClrTx/>
              <a:buSzTx/>
              <a:buFont typeface="Courier New" panose="02070309020205020404" pitchFamily="49" charset="0"/>
              <a:buChar char="o"/>
              <a:defRPr/>
            </a:pPr>
            <a:r>
              <a:rPr kumimoji="1" lang="en-US" altLang="zh-CN" sz="1600" b="1" i="1" kern="0" dirty="0">
                <a:solidFill>
                  <a:schemeClr val="accent2"/>
                </a:solidFill>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Fast</a:t>
            </a:r>
            <a:r>
              <a:rPr kumimoji="1" lang="zh-TW" altLang="en-US" sz="1600" b="1" i="1" kern="0" dirty="0">
                <a:solidFill>
                  <a:schemeClr val="accent2"/>
                </a:solidFill>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 </a:t>
            </a:r>
            <a:r>
              <a:rPr kumimoji="1" lang="en-US" altLang="zh-CN" sz="1600" b="1" i="1" u="none" strike="noStrike" kern="0" cap="none" spc="0" normalizeH="0" baseline="0" noProof="0" dirty="0">
                <a:ln>
                  <a:noFill/>
                </a:ln>
                <a:solidFill>
                  <a:schemeClr val="accent2"/>
                </a:solidFill>
                <a:effectLst>
                  <a:outerShdw blurRad="38100" dist="38100" dir="2700000" algn="tl">
                    <a:srgbClr val="000000">
                      <a:alpha val="43137"/>
                    </a:srgbClr>
                  </a:outerShdw>
                </a:effectLst>
                <a:uLnTx/>
                <a:uFillTx/>
                <a:latin typeface="Times New Roman" panose="02020603050405020304" pitchFamily="18" charset="0"/>
                <a:ea typeface="楷体" panose="02010609060101010101" pitchFamily="49" charset="-122"/>
                <a:cs typeface="Times New Roman" panose="02020603050405020304" pitchFamily="18" charset="0"/>
              </a:rPr>
              <a:t>filtration: </a:t>
            </a:r>
            <a:r>
              <a:rPr kumimoji="1" lang="en-US" altLang="zh-CN" sz="1600" b="1" i="1" kern="0" dirty="0">
                <a:solidFill>
                  <a:schemeClr val="accent2"/>
                </a:solidFill>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 160 m/d</a:t>
            </a:r>
            <a:endParaRPr kumimoji="1" lang="zh-CN" altLang="en-US" sz="1600" b="1" i="1" u="none" strike="noStrike" kern="0" cap="none" spc="0" normalizeH="0" baseline="0" noProof="0" dirty="0">
              <a:ln>
                <a:noFill/>
              </a:ln>
              <a:solidFill>
                <a:schemeClr val="accent2"/>
              </a:solidFill>
              <a:effectLst>
                <a:outerShdw blurRad="38100" dist="38100" dir="2700000" algn="tl">
                  <a:srgbClr val="000000">
                    <a:alpha val="43137"/>
                  </a:srgbClr>
                </a:outerShdw>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3" name="右箭头 2">
            <a:extLst>
              <a:ext uri="{FF2B5EF4-FFF2-40B4-BE49-F238E27FC236}">
                <a16:creationId xmlns:a16="http://schemas.microsoft.com/office/drawing/2014/main" id="{63D4D5B8-D1E6-B5BB-0D93-2B0B42FF658D}"/>
              </a:ext>
            </a:extLst>
          </p:cNvPr>
          <p:cNvSpPr/>
          <p:nvPr/>
        </p:nvSpPr>
        <p:spPr>
          <a:xfrm rot="5400000">
            <a:off x="5728760" y="4511269"/>
            <a:ext cx="330200" cy="540124"/>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4990C235-03B7-4C07-494F-B0A25E3F2D2E}"/>
              </a:ext>
            </a:extLst>
          </p:cNvPr>
          <p:cNvSpPr txBox="1"/>
          <p:nvPr/>
        </p:nvSpPr>
        <p:spPr>
          <a:xfrm>
            <a:off x="201148" y="2243774"/>
            <a:ext cx="2204205" cy="369332"/>
          </a:xfrm>
          <a:prstGeom prst="rect">
            <a:avLst/>
          </a:prstGeom>
          <a:solidFill>
            <a:schemeClr val="bg1"/>
          </a:solidFill>
        </p:spPr>
        <p:txBody>
          <a:bodyPr wrap="square">
            <a:spAutoFit/>
          </a:bodyPr>
          <a:lstStyle/>
          <a:p>
            <a:r>
              <a:rPr lang="en-US" altLang="zh-TW" b="1" i="1" dirty="0">
                <a:solidFill>
                  <a:schemeClr val="accent3"/>
                </a:solidFill>
              </a:rPr>
              <a:t>Cellulose</a:t>
            </a:r>
            <a:r>
              <a:rPr lang="zh-TW" altLang="en-US" b="1" i="1" dirty="0">
                <a:solidFill>
                  <a:schemeClr val="accent3"/>
                </a:solidFill>
              </a:rPr>
              <a:t> </a:t>
            </a:r>
            <a:r>
              <a:rPr lang="en-US" altLang="zh-TW" b="1" i="1" dirty="0">
                <a:solidFill>
                  <a:schemeClr val="accent3"/>
                </a:solidFill>
              </a:rPr>
              <a:t>400/ </a:t>
            </a:r>
            <a:r>
              <a:rPr lang="zh-TW" altLang="en-US" b="1" i="1" dirty="0">
                <a:solidFill>
                  <a:schemeClr val="accent3"/>
                </a:solidFill>
              </a:rPr>
              <a:t> </a:t>
            </a:r>
            <a:r>
              <a:rPr lang="en-US" altLang="zh-TW" b="1" i="1" dirty="0">
                <a:solidFill>
                  <a:schemeClr val="accent3"/>
                </a:solidFill>
              </a:rPr>
              <a:t>700</a:t>
            </a:r>
            <a:r>
              <a:rPr lang="zh-TW" altLang="en-US" b="1" i="1" dirty="0">
                <a:solidFill>
                  <a:schemeClr val="accent3"/>
                </a:solidFill>
              </a:rPr>
              <a:t> </a:t>
            </a:r>
          </a:p>
        </p:txBody>
      </p:sp>
      <p:sp>
        <p:nvSpPr>
          <p:cNvPr id="25" name="文本框 24">
            <a:extLst>
              <a:ext uri="{FF2B5EF4-FFF2-40B4-BE49-F238E27FC236}">
                <a16:creationId xmlns:a16="http://schemas.microsoft.com/office/drawing/2014/main" id="{3ACE3B24-2522-0AF5-2EA7-E2FE5A28D29A}"/>
              </a:ext>
            </a:extLst>
          </p:cNvPr>
          <p:cNvSpPr txBox="1"/>
          <p:nvPr/>
        </p:nvSpPr>
        <p:spPr>
          <a:xfrm>
            <a:off x="200257" y="2592069"/>
            <a:ext cx="2352825" cy="369332"/>
          </a:xfrm>
          <a:prstGeom prst="rect">
            <a:avLst/>
          </a:prstGeom>
          <a:solidFill>
            <a:schemeClr val="bg1"/>
          </a:solidFill>
        </p:spPr>
        <p:txBody>
          <a:bodyPr wrap="square">
            <a:spAutoFit/>
          </a:bodyPr>
          <a:lstStyle/>
          <a:p>
            <a:r>
              <a:rPr lang="en-US" altLang="zh-TW" b="1" i="1" dirty="0">
                <a:solidFill>
                  <a:schemeClr val="accent3"/>
                </a:solidFill>
              </a:rPr>
              <a:t>Wood</a:t>
            </a:r>
            <a:r>
              <a:rPr lang="zh-TW" altLang="en-US" b="1" i="1" dirty="0">
                <a:solidFill>
                  <a:schemeClr val="accent3"/>
                </a:solidFill>
              </a:rPr>
              <a:t> </a:t>
            </a:r>
            <a:r>
              <a:rPr lang="en-US" altLang="zh-TW" b="1" i="1" dirty="0">
                <a:solidFill>
                  <a:schemeClr val="accent3"/>
                </a:solidFill>
              </a:rPr>
              <a:t>chips</a:t>
            </a:r>
            <a:r>
              <a:rPr lang="zh-TW" altLang="en-US" b="1" i="1" dirty="0">
                <a:solidFill>
                  <a:schemeClr val="accent3"/>
                </a:solidFill>
              </a:rPr>
              <a:t> </a:t>
            </a:r>
            <a:r>
              <a:rPr lang="en-US" altLang="zh-TW" b="1" i="1" dirty="0">
                <a:solidFill>
                  <a:schemeClr val="accent3"/>
                </a:solidFill>
              </a:rPr>
              <a:t>400 /</a:t>
            </a:r>
            <a:r>
              <a:rPr lang="zh-TW" altLang="en-US" b="1" i="1" dirty="0">
                <a:solidFill>
                  <a:schemeClr val="accent3"/>
                </a:solidFill>
              </a:rPr>
              <a:t> </a:t>
            </a:r>
            <a:r>
              <a:rPr lang="en-US" altLang="zh-TW" b="1" i="1" dirty="0">
                <a:solidFill>
                  <a:schemeClr val="accent3"/>
                </a:solidFill>
              </a:rPr>
              <a:t>700</a:t>
            </a:r>
            <a:r>
              <a:rPr lang="zh-TW" altLang="en-US" b="1" i="1" dirty="0">
                <a:solidFill>
                  <a:schemeClr val="accent3"/>
                </a:solidFill>
              </a:rPr>
              <a:t> </a:t>
            </a:r>
          </a:p>
        </p:txBody>
      </p:sp>
      <p:sp>
        <p:nvSpPr>
          <p:cNvPr id="26" name="文本框 25">
            <a:extLst>
              <a:ext uri="{FF2B5EF4-FFF2-40B4-BE49-F238E27FC236}">
                <a16:creationId xmlns:a16="http://schemas.microsoft.com/office/drawing/2014/main" id="{DAB661E8-7BA7-C7CD-291F-7508918EDC9E}"/>
              </a:ext>
            </a:extLst>
          </p:cNvPr>
          <p:cNvSpPr txBox="1"/>
          <p:nvPr/>
        </p:nvSpPr>
        <p:spPr>
          <a:xfrm>
            <a:off x="239741" y="1890129"/>
            <a:ext cx="1939494" cy="369332"/>
          </a:xfrm>
          <a:prstGeom prst="rect">
            <a:avLst/>
          </a:prstGeom>
          <a:solidFill>
            <a:schemeClr val="bg1"/>
          </a:solidFill>
        </p:spPr>
        <p:txBody>
          <a:bodyPr wrap="square">
            <a:spAutoFit/>
          </a:bodyPr>
          <a:lstStyle/>
          <a:p>
            <a:r>
              <a:rPr lang="en-US" altLang="zh-TW" b="1" i="1" dirty="0">
                <a:solidFill>
                  <a:schemeClr val="accent3"/>
                </a:solidFill>
              </a:rPr>
              <a:t>Lignin</a:t>
            </a:r>
            <a:r>
              <a:rPr lang="zh-TW" altLang="en-US" b="1" i="1" dirty="0">
                <a:solidFill>
                  <a:schemeClr val="accent3"/>
                </a:solidFill>
              </a:rPr>
              <a:t> </a:t>
            </a:r>
            <a:r>
              <a:rPr lang="en-US" altLang="zh-TW" b="1" i="1" dirty="0">
                <a:solidFill>
                  <a:schemeClr val="accent3"/>
                </a:solidFill>
              </a:rPr>
              <a:t>400 /</a:t>
            </a:r>
            <a:r>
              <a:rPr lang="zh-TW" altLang="en-US" b="1" i="1" dirty="0">
                <a:solidFill>
                  <a:schemeClr val="accent3"/>
                </a:solidFill>
              </a:rPr>
              <a:t> </a:t>
            </a:r>
            <a:r>
              <a:rPr lang="en-US" altLang="zh-TW" b="1" i="1" dirty="0">
                <a:solidFill>
                  <a:schemeClr val="accent3"/>
                </a:solidFill>
              </a:rPr>
              <a:t>700</a:t>
            </a:r>
            <a:r>
              <a:rPr lang="zh-TW" altLang="en-US" b="1" i="1" dirty="0">
                <a:solidFill>
                  <a:schemeClr val="accent3"/>
                </a:solidFill>
              </a:rPr>
              <a:t> </a:t>
            </a:r>
          </a:p>
        </p:txBody>
      </p:sp>
      <p:sp>
        <p:nvSpPr>
          <p:cNvPr id="27" name="文本框 26">
            <a:extLst>
              <a:ext uri="{FF2B5EF4-FFF2-40B4-BE49-F238E27FC236}">
                <a16:creationId xmlns:a16="http://schemas.microsoft.com/office/drawing/2014/main" id="{5C0AAD23-FA07-6E92-5A76-45625C8A58D1}"/>
              </a:ext>
            </a:extLst>
          </p:cNvPr>
          <p:cNvSpPr txBox="1"/>
          <p:nvPr/>
        </p:nvSpPr>
        <p:spPr>
          <a:xfrm>
            <a:off x="584486" y="1525467"/>
            <a:ext cx="1291989" cy="400110"/>
          </a:xfrm>
          <a:prstGeom prst="rect">
            <a:avLst/>
          </a:prstGeom>
          <a:solidFill>
            <a:schemeClr val="bg1"/>
          </a:solidFill>
        </p:spPr>
        <p:txBody>
          <a:bodyPr wrap="square">
            <a:spAutoFit/>
          </a:bodyPr>
          <a:lstStyle/>
          <a:p>
            <a:r>
              <a:rPr lang="en-US" altLang="zh-TW" sz="2000" b="1" i="1" dirty="0">
                <a:solidFill>
                  <a:schemeClr val="accent2"/>
                </a:solidFill>
                <a:effectLst>
                  <a:outerShdw blurRad="38100" dist="38100" dir="2700000" algn="tl">
                    <a:srgbClr val="000000">
                      <a:alpha val="43137"/>
                    </a:srgbClr>
                  </a:outerShdw>
                </a:effectLst>
              </a:rPr>
              <a:t>6 Biochar</a:t>
            </a:r>
            <a:endParaRPr lang="zh-TW" altLang="en-US" sz="2000" b="1" i="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344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6ADB7D4-F75B-064A-13A9-78C556167DB6}"/>
              </a:ext>
            </a:extLst>
          </p:cNvPr>
          <p:cNvGrpSpPr/>
          <p:nvPr/>
        </p:nvGrpSpPr>
        <p:grpSpPr>
          <a:xfrm>
            <a:off x="411275" y="955485"/>
            <a:ext cx="4859641" cy="2341384"/>
            <a:chOff x="134100" y="1297293"/>
            <a:chExt cx="5833723" cy="2579912"/>
          </a:xfrm>
        </p:grpSpPr>
        <p:pic>
          <p:nvPicPr>
            <p:cNvPr id="5" name="图片 4">
              <a:extLst>
                <a:ext uri="{FF2B5EF4-FFF2-40B4-BE49-F238E27FC236}">
                  <a16:creationId xmlns:a16="http://schemas.microsoft.com/office/drawing/2014/main" id="{7268FBFF-F267-A702-5F1E-AE5853023138}"/>
                </a:ext>
              </a:extLst>
            </p:cNvPr>
            <p:cNvPicPr>
              <a:picLocks noChangeAspect="1"/>
            </p:cNvPicPr>
            <p:nvPr/>
          </p:nvPicPr>
          <p:blipFill>
            <a:blip r:embed="rId3"/>
            <a:stretch>
              <a:fillRect/>
            </a:stretch>
          </p:blipFill>
          <p:spPr>
            <a:xfrm>
              <a:off x="134100" y="1297293"/>
              <a:ext cx="3110023" cy="2579912"/>
            </a:xfrm>
            <a:prstGeom prst="rect">
              <a:avLst/>
            </a:prstGeom>
          </p:spPr>
        </p:pic>
        <p:pic>
          <p:nvPicPr>
            <p:cNvPr id="6" name="图片 5">
              <a:extLst>
                <a:ext uri="{FF2B5EF4-FFF2-40B4-BE49-F238E27FC236}">
                  <a16:creationId xmlns:a16="http://schemas.microsoft.com/office/drawing/2014/main" id="{E6A96F4D-E05A-4CC8-7BF4-08E75AF4047E}"/>
                </a:ext>
              </a:extLst>
            </p:cNvPr>
            <p:cNvPicPr>
              <a:picLocks noChangeAspect="1"/>
            </p:cNvPicPr>
            <p:nvPr/>
          </p:nvPicPr>
          <p:blipFill rotWithShape="1">
            <a:blip r:embed="rId4"/>
            <a:srcRect l="7558"/>
            <a:stretch/>
          </p:blipFill>
          <p:spPr>
            <a:xfrm>
              <a:off x="3092867" y="1297293"/>
              <a:ext cx="2874956" cy="2539636"/>
            </a:xfrm>
            <a:prstGeom prst="rect">
              <a:avLst/>
            </a:prstGeom>
          </p:spPr>
        </p:pic>
      </p:grpSp>
      <p:pic>
        <p:nvPicPr>
          <p:cNvPr id="7" name="图片 6">
            <a:extLst>
              <a:ext uri="{FF2B5EF4-FFF2-40B4-BE49-F238E27FC236}">
                <a16:creationId xmlns:a16="http://schemas.microsoft.com/office/drawing/2014/main" id="{392687EA-E8F0-BD4E-0A43-DC1EB8EFC2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3890" y="940901"/>
            <a:ext cx="5254812" cy="5574949"/>
          </a:xfrm>
          <a:prstGeom prst="rect">
            <a:avLst/>
          </a:prstGeom>
          <a:noFill/>
          <a:ln>
            <a:noFill/>
          </a:ln>
        </p:spPr>
      </p:pic>
      <p:sp>
        <p:nvSpPr>
          <p:cNvPr id="8" name="标题 7">
            <a:extLst>
              <a:ext uri="{FF2B5EF4-FFF2-40B4-BE49-F238E27FC236}">
                <a16:creationId xmlns:a16="http://schemas.microsoft.com/office/drawing/2014/main" id="{2409064A-4CF1-C779-1614-F19059676C47}"/>
              </a:ext>
            </a:extLst>
          </p:cNvPr>
          <p:cNvSpPr>
            <a:spLocks noGrp="1"/>
          </p:cNvSpPr>
          <p:nvPr>
            <p:ph type="title"/>
          </p:nvPr>
        </p:nvSpPr>
        <p:spPr>
          <a:xfrm>
            <a:off x="1311216" y="85067"/>
            <a:ext cx="9960192" cy="617518"/>
          </a:xfrm>
        </p:spPr>
        <p:txBody>
          <a:bodyPr>
            <a:normAutofit fontScale="90000"/>
          </a:bodyPr>
          <a:lstStyle/>
          <a:p>
            <a:r>
              <a:rPr lang="en-US" altLang="zh-CN" i="1" dirty="0">
                <a:solidFill>
                  <a:schemeClr val="accent1"/>
                </a:solidFill>
              </a:rPr>
              <a:t>Result: </a:t>
            </a:r>
            <a:r>
              <a:rPr lang="en-US" altLang="zh-CN" i="1" dirty="0">
                <a:solidFill>
                  <a:schemeClr val="accent2"/>
                </a:solidFill>
              </a:rPr>
              <a:t>Properties and characterization of biochar</a:t>
            </a:r>
            <a:endParaRPr lang="en-US" i="1" dirty="0">
              <a:solidFill>
                <a:schemeClr val="accent2"/>
              </a:solidFill>
            </a:endParaRPr>
          </a:p>
        </p:txBody>
      </p:sp>
      <p:sp>
        <p:nvSpPr>
          <p:cNvPr id="9" name="文本框 8">
            <a:extLst>
              <a:ext uri="{FF2B5EF4-FFF2-40B4-BE49-F238E27FC236}">
                <a16:creationId xmlns:a16="http://schemas.microsoft.com/office/drawing/2014/main" id="{EFD3B74F-BE71-CDE4-2488-75C111A1FDC0}"/>
              </a:ext>
            </a:extLst>
          </p:cNvPr>
          <p:cNvSpPr txBox="1"/>
          <p:nvPr/>
        </p:nvSpPr>
        <p:spPr>
          <a:xfrm>
            <a:off x="396299" y="3260317"/>
            <a:ext cx="4803794" cy="3416320"/>
          </a:xfrm>
          <a:prstGeom prst="rect">
            <a:avLst/>
          </a:prstGeom>
          <a:noFill/>
        </p:spPr>
        <p:txBody>
          <a:bodyPr wrap="square">
            <a:spAutoFit/>
          </a:bodyPr>
          <a:lstStyle/>
          <a:p>
            <a:pPr marL="285750" indent="-285750" algn="just">
              <a:buFont typeface="Wingdings" panose="05000000000000000000" pitchFamily="2" charset="2"/>
              <a:buChar char="u"/>
            </a:pPr>
            <a:r>
              <a:rPr lang="en-US" altLang="zh-TW" b="1" dirty="0">
                <a:solidFill>
                  <a:schemeClr val="accent1"/>
                </a:solidFill>
              </a:rPr>
              <a:t>BET surface area</a:t>
            </a:r>
            <a:r>
              <a:rPr lang="en-US" altLang="zh-TW" dirty="0"/>
              <a:t> enhanced with increasing pyrolysis temperature, </a:t>
            </a:r>
            <a:r>
              <a:rPr lang="en-US" altLang="zh-TW" dirty="0">
                <a:latin typeface="Times New Roman" panose="02020603050405020304" pitchFamily="18" charset="0"/>
                <a:ea typeface="等线" panose="02010600030101010101" pitchFamily="2" charset="-122"/>
              </a:rPr>
              <a:t>Li4</a:t>
            </a:r>
            <a:r>
              <a:rPr lang="en-US" altLang="zh-TW" sz="1800" dirty="0">
                <a:effectLst/>
                <a:latin typeface="Times New Roman" panose="02020603050405020304" pitchFamily="18" charset="0"/>
                <a:ea typeface="等线" panose="02010600030101010101" pitchFamily="2" charset="-122"/>
              </a:rPr>
              <a:t>00</a:t>
            </a:r>
            <a:r>
              <a:rPr lang="en-US" altLang="zh-TW" sz="1800" dirty="0">
                <a:effectLst/>
                <a:latin typeface="PMingLiU" panose="02020500000000000000" pitchFamily="18" charset="-120"/>
                <a:cs typeface="Times New Roman" panose="02020603050405020304" pitchFamily="18" charset="0"/>
              </a:rPr>
              <a:t> &lt; </a:t>
            </a:r>
            <a:r>
              <a:rPr lang="en-US" altLang="zh-TW" sz="1800" dirty="0">
                <a:effectLst/>
                <a:latin typeface="Times New Roman" panose="02020603050405020304" pitchFamily="18" charset="0"/>
                <a:ea typeface="等线" panose="02010600030101010101" pitchFamily="2" charset="-122"/>
              </a:rPr>
              <a:t>Ce400</a:t>
            </a:r>
            <a:r>
              <a:rPr lang="en-US" altLang="zh-TW" sz="1800" dirty="0">
                <a:effectLst/>
                <a:latin typeface="PMingLiU" panose="02020500000000000000" pitchFamily="18" charset="-120"/>
                <a:cs typeface="Times New Roman" panose="02020603050405020304" pitchFamily="18" charset="0"/>
              </a:rPr>
              <a:t> &lt; </a:t>
            </a:r>
            <a:r>
              <a:rPr lang="en-US" altLang="zh-TW" dirty="0">
                <a:latin typeface="Times New Roman" panose="02020603050405020304" pitchFamily="18" charset="0"/>
                <a:ea typeface="等线" panose="02010600030101010101" pitchFamily="2" charset="-122"/>
                <a:cs typeface="Times New Roman" panose="02020603050405020304" pitchFamily="18" charset="0"/>
              </a:rPr>
              <a:t>Wc4</a:t>
            </a:r>
            <a:r>
              <a:rPr lang="en-US" altLang="zh-TW" sz="1800" dirty="0">
                <a:effectLst/>
                <a:latin typeface="Times New Roman" panose="02020603050405020304" pitchFamily="18" charset="0"/>
                <a:ea typeface="等线" panose="02010600030101010101" pitchFamily="2" charset="-122"/>
              </a:rPr>
              <a:t>00</a:t>
            </a:r>
            <a:r>
              <a:rPr lang="en-US" altLang="zh-TW" sz="1800" dirty="0">
                <a:effectLst/>
                <a:latin typeface="PMingLiU" panose="02020500000000000000" pitchFamily="18" charset="-120"/>
                <a:cs typeface="Times New Roman" panose="02020603050405020304" pitchFamily="18" charset="0"/>
              </a:rPr>
              <a:t> &lt; </a:t>
            </a:r>
            <a:r>
              <a:rPr lang="en-US" altLang="zh-TW" dirty="0">
                <a:latin typeface="Times New Roman" panose="02020603050405020304" pitchFamily="18" charset="0"/>
                <a:ea typeface="等线" panose="02010600030101010101" pitchFamily="2" charset="-122"/>
                <a:cs typeface="Times New Roman" panose="02020603050405020304" pitchFamily="18" charset="0"/>
              </a:rPr>
              <a:t>Li7</a:t>
            </a:r>
            <a:r>
              <a:rPr lang="en-US" altLang="zh-TW" sz="1800" dirty="0">
                <a:effectLst/>
                <a:latin typeface="Times New Roman" panose="02020603050405020304" pitchFamily="18" charset="0"/>
                <a:ea typeface="等线" panose="02010600030101010101" pitchFamily="2" charset="-122"/>
              </a:rPr>
              <a:t>00</a:t>
            </a:r>
            <a:r>
              <a:rPr lang="en-US" altLang="zh-TW" sz="1800" dirty="0">
                <a:effectLst/>
                <a:latin typeface="PMingLiU" panose="02020500000000000000" pitchFamily="18" charset="-120"/>
                <a:cs typeface="Times New Roman" panose="02020603050405020304" pitchFamily="18" charset="0"/>
              </a:rPr>
              <a:t> &lt; </a:t>
            </a:r>
            <a:r>
              <a:rPr lang="en-US" altLang="zh-TW" sz="1800" dirty="0">
                <a:effectLst/>
                <a:latin typeface="Times New Roman" panose="02020603050405020304" pitchFamily="18" charset="0"/>
                <a:ea typeface="等线" panose="02010600030101010101" pitchFamily="2" charset="-122"/>
              </a:rPr>
              <a:t>Ce700</a:t>
            </a:r>
            <a:r>
              <a:rPr lang="en-US" altLang="zh-TW" sz="1800" dirty="0">
                <a:effectLst/>
                <a:latin typeface="PMingLiU" panose="02020500000000000000" pitchFamily="18" charset="-120"/>
                <a:cs typeface="Times New Roman" panose="02020603050405020304" pitchFamily="18" charset="0"/>
              </a:rPr>
              <a:t> &lt; </a:t>
            </a:r>
            <a:r>
              <a:rPr lang="en-US" altLang="zh-TW" dirty="0">
                <a:latin typeface="Times New Roman" panose="02020603050405020304" pitchFamily="18" charset="0"/>
                <a:ea typeface="等线" panose="02010600030101010101" pitchFamily="2" charset="-122"/>
                <a:cs typeface="Times New Roman" panose="02020603050405020304" pitchFamily="18" charset="0"/>
              </a:rPr>
              <a:t>Wc7</a:t>
            </a:r>
            <a:r>
              <a:rPr lang="en-US" altLang="zh-TW" sz="1800" dirty="0">
                <a:effectLst/>
                <a:latin typeface="Times New Roman" panose="02020603050405020304" pitchFamily="18" charset="0"/>
                <a:ea typeface="等线" panose="02010600030101010101" pitchFamily="2" charset="-122"/>
              </a:rPr>
              <a:t>00. </a:t>
            </a:r>
          </a:p>
          <a:p>
            <a:pPr marL="285750" indent="-285750" algn="just">
              <a:buFont typeface="Wingdings" panose="05000000000000000000" pitchFamily="2" charset="2"/>
              <a:buChar char="u"/>
            </a:pPr>
            <a:r>
              <a:rPr lang="en-US" altLang="zh-TW" b="1" dirty="0">
                <a:solidFill>
                  <a:schemeClr val="accent1"/>
                </a:solidFill>
              </a:rPr>
              <a:t>Zeta potential </a:t>
            </a:r>
            <a:r>
              <a:rPr lang="en-US" altLang="zh-TW" sz="1800" kern="100" dirty="0">
                <a:effectLst/>
                <a:latin typeface="Times New Roman" panose="02020603050405020304" pitchFamily="18" charset="0"/>
                <a:ea typeface="等线" panose="02010600030101010101" pitchFamily="2" charset="-122"/>
                <a:cs typeface="Times New Roman" panose="02020603050405020304" pitchFamily="18" charset="0"/>
              </a:rPr>
              <a:t>became less negative with increasing charring temperature due to the decline or loss of negatively charged functional groups on the surface (such as –COOH) at higher temperature.</a:t>
            </a:r>
          </a:p>
          <a:p>
            <a:pPr marL="285750" indent="-285750" algn="just">
              <a:buFont typeface="Wingdings" panose="05000000000000000000" pitchFamily="2" charset="2"/>
              <a:buChar char="u"/>
            </a:pPr>
            <a:r>
              <a:rPr lang="en-US" altLang="zh-TW" sz="1800" b="1" kern="100" dirty="0">
                <a:solidFill>
                  <a:schemeClr val="accent1"/>
                </a:solidFill>
                <a:effectLst/>
                <a:latin typeface="Times New Roman" panose="02020603050405020304" pitchFamily="18" charset="0"/>
                <a:ea typeface="宋体" panose="02010600030101010101" pitchFamily="2" charset="-122"/>
                <a:cs typeface="Arial" panose="020B0604020202020204" pitchFamily="34" charset="0"/>
              </a:rPr>
              <a:t>Surface morphology</a:t>
            </a:r>
            <a:r>
              <a:rPr lang="en-US" altLang="zh-TW" sz="1800" kern="100" dirty="0">
                <a:effectLst/>
                <a:latin typeface="Times New Roman" panose="02020603050405020304" pitchFamily="18" charset="0"/>
                <a:ea typeface="宋体" panose="02010600030101010101" pitchFamily="2" charset="-122"/>
                <a:cs typeface="Arial" panose="020B0604020202020204" pitchFamily="34" charset="0"/>
              </a:rPr>
              <a:t> properties of biochar were also closely correlated to the source of raw biomass and pyrolysis temperature. </a:t>
            </a:r>
            <a:endParaRPr lang="zh-TW" altLang="zh-TW" sz="1800" kern="100" dirty="0">
              <a:effectLst/>
              <a:latin typeface="Times New Roman" panose="02020603050405020304" pitchFamily="18" charset="0"/>
              <a:ea typeface="宋体" panose="02010600030101010101" pitchFamily="2" charset="-122"/>
              <a:cs typeface="Arial" panose="020B0604020202020204" pitchFamily="34" charset="0"/>
            </a:endParaRPr>
          </a:p>
          <a:p>
            <a:pPr marL="285750" indent="-285750" algn="just">
              <a:buFont typeface="Wingdings" panose="05000000000000000000" pitchFamily="2" charset="2"/>
              <a:buChar char="u"/>
            </a:pPr>
            <a:endParaRPr lang="zh-TW" altLang="en-US" dirty="0"/>
          </a:p>
        </p:txBody>
      </p:sp>
      <p:sp>
        <p:nvSpPr>
          <p:cNvPr id="10" name="文本框 9">
            <a:extLst>
              <a:ext uri="{FF2B5EF4-FFF2-40B4-BE49-F238E27FC236}">
                <a16:creationId xmlns:a16="http://schemas.microsoft.com/office/drawing/2014/main" id="{52998B42-D624-A001-A684-DCAAA7E67F0E}"/>
              </a:ext>
            </a:extLst>
          </p:cNvPr>
          <p:cNvSpPr txBox="1"/>
          <p:nvPr/>
        </p:nvSpPr>
        <p:spPr>
          <a:xfrm>
            <a:off x="5407404" y="2675542"/>
            <a:ext cx="1829467" cy="584775"/>
          </a:xfrm>
          <a:prstGeom prst="rect">
            <a:avLst/>
          </a:prstGeom>
          <a:noFill/>
        </p:spPr>
        <p:txBody>
          <a:bodyPr wrap="square">
            <a:spAutoFit/>
          </a:bodyPr>
          <a:lstStyle/>
          <a:p>
            <a:r>
              <a:rPr lang="en-US" altLang="zh-TW" sz="3200" b="1" i="1" dirty="0">
                <a:solidFill>
                  <a:schemeClr val="accent4"/>
                </a:solidFill>
                <a:effectLst>
                  <a:outerShdw blurRad="38100" dist="38100" dir="2700000" algn="tl">
                    <a:srgbClr val="000000">
                      <a:alpha val="43137"/>
                    </a:srgbClr>
                  </a:outerShdw>
                </a:effectLst>
              </a:rPr>
              <a:t>Cellulose</a:t>
            </a:r>
            <a:r>
              <a:rPr lang="zh-TW" altLang="en-US" sz="3200" b="1" i="1" dirty="0">
                <a:solidFill>
                  <a:schemeClr val="accent4"/>
                </a:solidFill>
                <a:effectLst>
                  <a:outerShdw blurRad="38100" dist="38100" dir="2700000" algn="tl">
                    <a:srgbClr val="000000">
                      <a:alpha val="43137"/>
                    </a:srgbClr>
                  </a:outerShdw>
                </a:effectLst>
              </a:rPr>
              <a:t> </a:t>
            </a:r>
          </a:p>
        </p:txBody>
      </p:sp>
      <p:sp>
        <p:nvSpPr>
          <p:cNvPr id="11" name="文本框 10">
            <a:extLst>
              <a:ext uri="{FF2B5EF4-FFF2-40B4-BE49-F238E27FC236}">
                <a16:creationId xmlns:a16="http://schemas.microsoft.com/office/drawing/2014/main" id="{50716DEE-CD2F-9771-7387-AA7F092B11EA}"/>
              </a:ext>
            </a:extLst>
          </p:cNvPr>
          <p:cNvSpPr txBox="1"/>
          <p:nvPr/>
        </p:nvSpPr>
        <p:spPr>
          <a:xfrm>
            <a:off x="5478924" y="4555347"/>
            <a:ext cx="2393795" cy="584775"/>
          </a:xfrm>
          <a:prstGeom prst="rect">
            <a:avLst/>
          </a:prstGeom>
          <a:noFill/>
        </p:spPr>
        <p:txBody>
          <a:bodyPr wrap="square">
            <a:spAutoFit/>
          </a:bodyPr>
          <a:lstStyle/>
          <a:p>
            <a:r>
              <a:rPr lang="en-US" altLang="zh-TW" sz="3200" b="1" i="1" dirty="0">
                <a:solidFill>
                  <a:schemeClr val="accent4"/>
                </a:solidFill>
                <a:effectLst>
                  <a:outerShdw blurRad="38100" dist="38100" dir="2700000" algn="tl">
                    <a:srgbClr val="000000">
                      <a:alpha val="43137"/>
                    </a:srgbClr>
                  </a:outerShdw>
                </a:effectLst>
              </a:rPr>
              <a:t>Wood</a:t>
            </a:r>
            <a:r>
              <a:rPr lang="zh-TW" altLang="en-US" sz="3200" b="1" i="1" dirty="0">
                <a:solidFill>
                  <a:schemeClr val="accent4"/>
                </a:solidFill>
                <a:effectLst>
                  <a:outerShdw blurRad="38100" dist="38100" dir="2700000" algn="tl">
                    <a:srgbClr val="000000">
                      <a:alpha val="43137"/>
                    </a:srgbClr>
                  </a:outerShdw>
                </a:effectLst>
              </a:rPr>
              <a:t> </a:t>
            </a:r>
            <a:r>
              <a:rPr lang="en-US" altLang="zh-TW" sz="3200" b="1" i="1" dirty="0">
                <a:solidFill>
                  <a:schemeClr val="accent4"/>
                </a:solidFill>
                <a:effectLst>
                  <a:outerShdw blurRad="38100" dist="38100" dir="2700000" algn="tl">
                    <a:srgbClr val="000000">
                      <a:alpha val="43137"/>
                    </a:srgbClr>
                  </a:outerShdw>
                </a:effectLst>
              </a:rPr>
              <a:t>chips</a:t>
            </a:r>
            <a:endParaRPr lang="zh-TW" altLang="en-US" sz="3200" b="1" i="1" dirty="0">
              <a:solidFill>
                <a:schemeClr val="accent4"/>
              </a:solidFill>
              <a:effectLst>
                <a:outerShdw blurRad="38100" dist="38100" dir="2700000" algn="tl">
                  <a:srgbClr val="000000">
                    <a:alpha val="43137"/>
                  </a:srgbClr>
                </a:outerShdw>
              </a:effectLst>
            </a:endParaRPr>
          </a:p>
        </p:txBody>
      </p:sp>
      <p:sp>
        <p:nvSpPr>
          <p:cNvPr id="12" name="文本框 11">
            <a:extLst>
              <a:ext uri="{FF2B5EF4-FFF2-40B4-BE49-F238E27FC236}">
                <a16:creationId xmlns:a16="http://schemas.microsoft.com/office/drawing/2014/main" id="{4ABD5A71-9C62-C9B5-5A04-44395A0BF01F}"/>
              </a:ext>
            </a:extLst>
          </p:cNvPr>
          <p:cNvSpPr txBox="1"/>
          <p:nvPr/>
        </p:nvSpPr>
        <p:spPr>
          <a:xfrm>
            <a:off x="5443559" y="955485"/>
            <a:ext cx="1547552" cy="584775"/>
          </a:xfrm>
          <a:prstGeom prst="rect">
            <a:avLst/>
          </a:prstGeom>
          <a:noFill/>
        </p:spPr>
        <p:txBody>
          <a:bodyPr wrap="square">
            <a:spAutoFit/>
          </a:bodyPr>
          <a:lstStyle/>
          <a:p>
            <a:r>
              <a:rPr lang="en-US" altLang="zh-TW" sz="3200" b="1" i="1" dirty="0">
                <a:solidFill>
                  <a:schemeClr val="accent4"/>
                </a:solidFill>
                <a:effectLst>
                  <a:outerShdw blurRad="38100" dist="38100" dir="2700000" algn="tl">
                    <a:srgbClr val="000000">
                      <a:alpha val="43137"/>
                    </a:srgbClr>
                  </a:outerShdw>
                </a:effectLst>
              </a:rPr>
              <a:t>Lignin</a:t>
            </a:r>
            <a:r>
              <a:rPr lang="zh-TW" altLang="en-US" sz="3200" b="1" i="1" dirty="0">
                <a:solidFill>
                  <a:schemeClr val="accent4"/>
                </a:solidFill>
                <a:effectLst>
                  <a:outerShdw blurRad="38100" dist="38100" dir="2700000" algn="tl">
                    <a:srgbClr val="000000">
                      <a:alpha val="43137"/>
                    </a:srgbClr>
                  </a:outerShdw>
                </a:effectLst>
              </a:rPr>
              <a:t> </a:t>
            </a:r>
          </a:p>
        </p:txBody>
      </p:sp>
      <p:sp>
        <p:nvSpPr>
          <p:cNvPr id="13" name="椭圆 12">
            <a:extLst>
              <a:ext uri="{FF2B5EF4-FFF2-40B4-BE49-F238E27FC236}">
                <a16:creationId xmlns:a16="http://schemas.microsoft.com/office/drawing/2014/main" id="{93297212-5684-E7F0-CBA2-6E79CF75011D}"/>
              </a:ext>
            </a:extLst>
          </p:cNvPr>
          <p:cNvSpPr/>
          <p:nvPr/>
        </p:nvSpPr>
        <p:spPr>
          <a:xfrm>
            <a:off x="8603337" y="1274838"/>
            <a:ext cx="1204395" cy="1204395"/>
          </a:xfrm>
          <a:prstGeom prst="ellipse">
            <a:avLst/>
          </a:prstGeom>
          <a:no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椭圆 13">
            <a:extLst>
              <a:ext uri="{FF2B5EF4-FFF2-40B4-BE49-F238E27FC236}">
                <a16:creationId xmlns:a16="http://schemas.microsoft.com/office/drawing/2014/main" id="{D5BB7154-F0B2-097D-87CE-00CA2FCA8C88}"/>
              </a:ext>
            </a:extLst>
          </p:cNvPr>
          <p:cNvSpPr/>
          <p:nvPr/>
        </p:nvSpPr>
        <p:spPr>
          <a:xfrm>
            <a:off x="8315790" y="3045480"/>
            <a:ext cx="1204395" cy="1204395"/>
          </a:xfrm>
          <a:prstGeom prst="ellipse">
            <a:avLst/>
          </a:prstGeom>
          <a:no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椭圆 14">
            <a:extLst>
              <a:ext uri="{FF2B5EF4-FFF2-40B4-BE49-F238E27FC236}">
                <a16:creationId xmlns:a16="http://schemas.microsoft.com/office/drawing/2014/main" id="{131A0DD8-BCAB-169C-6298-D5DD8D74EC3C}"/>
              </a:ext>
            </a:extLst>
          </p:cNvPr>
          <p:cNvSpPr/>
          <p:nvPr/>
        </p:nvSpPr>
        <p:spPr>
          <a:xfrm>
            <a:off x="8467012" y="5005029"/>
            <a:ext cx="1204395" cy="1204395"/>
          </a:xfrm>
          <a:prstGeom prst="ellipse">
            <a:avLst/>
          </a:prstGeom>
          <a:no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椭圆 15">
            <a:extLst>
              <a:ext uri="{FF2B5EF4-FFF2-40B4-BE49-F238E27FC236}">
                <a16:creationId xmlns:a16="http://schemas.microsoft.com/office/drawing/2014/main" id="{B35D472F-07F6-11FE-C0B7-D288C882C0EB}"/>
              </a:ext>
            </a:extLst>
          </p:cNvPr>
          <p:cNvSpPr/>
          <p:nvPr/>
        </p:nvSpPr>
        <p:spPr>
          <a:xfrm>
            <a:off x="6291206" y="5161134"/>
            <a:ext cx="1204395" cy="1204395"/>
          </a:xfrm>
          <a:prstGeom prst="ellipse">
            <a:avLst/>
          </a:prstGeom>
          <a:no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文本框 17">
            <a:extLst>
              <a:ext uri="{FF2B5EF4-FFF2-40B4-BE49-F238E27FC236}">
                <a16:creationId xmlns:a16="http://schemas.microsoft.com/office/drawing/2014/main" id="{ADE4CB99-C90B-7D36-91CB-5482BDEA200D}"/>
              </a:ext>
            </a:extLst>
          </p:cNvPr>
          <p:cNvSpPr txBox="1"/>
          <p:nvPr/>
        </p:nvSpPr>
        <p:spPr>
          <a:xfrm>
            <a:off x="10507227" y="1423300"/>
            <a:ext cx="1872119" cy="873572"/>
          </a:xfrm>
          <a:prstGeom prst="rect">
            <a:avLst/>
          </a:prstGeom>
          <a:noFill/>
        </p:spPr>
        <p:txBody>
          <a:bodyPr wrap="square">
            <a:spAutoFit/>
          </a:bodyPr>
          <a:lstStyle/>
          <a:p>
            <a:pPr>
              <a:lnSpc>
                <a:spcPct val="150000"/>
              </a:lnSpc>
            </a:pPr>
            <a:r>
              <a:rPr lang="en-US" b="1" i="1" dirty="0">
                <a:solidFill>
                  <a:srgbClr val="9933FF"/>
                </a:solidFill>
              </a:rPr>
              <a:t>Smooth surface </a:t>
            </a:r>
          </a:p>
          <a:p>
            <a:pPr>
              <a:lnSpc>
                <a:spcPct val="150000"/>
              </a:lnSpc>
            </a:pPr>
            <a:r>
              <a:rPr lang="en-US" b="1" i="1" dirty="0">
                <a:solidFill>
                  <a:srgbClr val="9933FF"/>
                </a:solidFill>
              </a:rPr>
              <a:t>Fractured edges</a:t>
            </a:r>
          </a:p>
        </p:txBody>
      </p:sp>
      <p:sp>
        <p:nvSpPr>
          <p:cNvPr id="20" name="文本框 19">
            <a:extLst>
              <a:ext uri="{FF2B5EF4-FFF2-40B4-BE49-F238E27FC236}">
                <a16:creationId xmlns:a16="http://schemas.microsoft.com/office/drawing/2014/main" id="{488B390B-DA15-B71E-1843-CD46E27D292A}"/>
              </a:ext>
            </a:extLst>
          </p:cNvPr>
          <p:cNvSpPr txBox="1"/>
          <p:nvPr/>
        </p:nvSpPr>
        <p:spPr>
          <a:xfrm>
            <a:off x="10424164" y="3327275"/>
            <a:ext cx="1872119" cy="873572"/>
          </a:xfrm>
          <a:prstGeom prst="rect">
            <a:avLst/>
          </a:prstGeom>
          <a:noFill/>
        </p:spPr>
        <p:txBody>
          <a:bodyPr wrap="square">
            <a:spAutoFit/>
          </a:bodyPr>
          <a:lstStyle>
            <a:defPPr>
              <a:defRPr lang="zh-CN"/>
            </a:defPPr>
            <a:lvl1pPr>
              <a:defRPr b="1" i="1">
                <a:solidFill>
                  <a:srgbClr val="9933FF"/>
                </a:solidFill>
              </a:defRPr>
            </a:lvl1pPr>
          </a:lstStyle>
          <a:p>
            <a:pPr algn="ctr">
              <a:lnSpc>
                <a:spcPct val="150000"/>
              </a:lnSpc>
            </a:pPr>
            <a:r>
              <a:rPr lang="en-US" dirty="0"/>
              <a:t>Fiber-structure</a:t>
            </a:r>
          </a:p>
          <a:p>
            <a:pPr algn="ctr">
              <a:lnSpc>
                <a:spcPct val="150000"/>
              </a:lnSpc>
            </a:pPr>
            <a:r>
              <a:rPr lang="en-US" dirty="0"/>
              <a:t>Wrinkled surface</a:t>
            </a:r>
          </a:p>
        </p:txBody>
      </p:sp>
      <p:sp>
        <p:nvSpPr>
          <p:cNvPr id="22" name="文本框 21">
            <a:extLst>
              <a:ext uri="{FF2B5EF4-FFF2-40B4-BE49-F238E27FC236}">
                <a16:creationId xmlns:a16="http://schemas.microsoft.com/office/drawing/2014/main" id="{E66FCC44-430F-EC38-F839-922E6EA61DD2}"/>
              </a:ext>
            </a:extLst>
          </p:cNvPr>
          <p:cNvSpPr txBox="1"/>
          <p:nvPr/>
        </p:nvSpPr>
        <p:spPr>
          <a:xfrm>
            <a:off x="10507227" y="4811281"/>
            <a:ext cx="1724288" cy="1704569"/>
          </a:xfrm>
          <a:prstGeom prst="rect">
            <a:avLst/>
          </a:prstGeom>
          <a:noFill/>
        </p:spPr>
        <p:txBody>
          <a:bodyPr wrap="square">
            <a:spAutoFit/>
          </a:bodyPr>
          <a:lstStyle>
            <a:defPPr>
              <a:defRPr lang="zh-CN"/>
            </a:defPPr>
            <a:lvl1pPr algn="ctr">
              <a:defRPr b="1" i="1">
                <a:solidFill>
                  <a:srgbClr val="9933FF"/>
                </a:solidFill>
              </a:defRPr>
            </a:lvl1pPr>
          </a:lstStyle>
          <a:p>
            <a:pPr>
              <a:lnSpc>
                <a:spcPct val="150000"/>
              </a:lnSpc>
            </a:pPr>
            <a:r>
              <a:rPr lang="en-US" dirty="0"/>
              <a:t>Sponge-like textures</a:t>
            </a:r>
          </a:p>
          <a:p>
            <a:pPr>
              <a:lnSpc>
                <a:spcPct val="150000"/>
              </a:lnSpc>
            </a:pPr>
            <a:r>
              <a:rPr lang="en-US" dirty="0"/>
              <a:t>Strip-shaped</a:t>
            </a:r>
          </a:p>
          <a:p>
            <a:pPr>
              <a:lnSpc>
                <a:spcPct val="150000"/>
              </a:lnSpc>
            </a:pPr>
            <a:r>
              <a:rPr lang="en-US" dirty="0"/>
              <a:t>Curly flakes </a:t>
            </a:r>
          </a:p>
        </p:txBody>
      </p:sp>
      <p:sp>
        <p:nvSpPr>
          <p:cNvPr id="23" name="文本框 22">
            <a:extLst>
              <a:ext uri="{FF2B5EF4-FFF2-40B4-BE49-F238E27FC236}">
                <a16:creationId xmlns:a16="http://schemas.microsoft.com/office/drawing/2014/main" id="{93EAB726-BD60-797D-8A3F-655F8E547422}"/>
              </a:ext>
            </a:extLst>
          </p:cNvPr>
          <p:cNvSpPr txBox="1"/>
          <p:nvPr/>
        </p:nvSpPr>
        <p:spPr>
          <a:xfrm>
            <a:off x="5537501" y="683653"/>
            <a:ext cx="2393795" cy="369332"/>
          </a:xfrm>
          <a:prstGeom prst="rect">
            <a:avLst/>
          </a:prstGeom>
          <a:noFill/>
        </p:spPr>
        <p:txBody>
          <a:bodyPr wrap="square">
            <a:spAutoFit/>
          </a:bodyPr>
          <a:lstStyle>
            <a:defPPr>
              <a:defRPr lang="zh-CN"/>
            </a:defPPr>
            <a:lvl1pPr>
              <a:defRPr sz="3200" b="1" i="1">
                <a:solidFill>
                  <a:schemeClr val="accent4"/>
                </a:solidFill>
                <a:effectLst>
                  <a:outerShdw blurRad="38100" dist="38100" dir="2700000" algn="tl">
                    <a:srgbClr val="000000">
                      <a:alpha val="43137"/>
                    </a:srgbClr>
                  </a:outerShdw>
                </a:effectLst>
              </a:defRPr>
            </a:lvl1pPr>
          </a:lstStyle>
          <a:p>
            <a:pPr algn="ctr"/>
            <a:r>
              <a:rPr lang="en-US" sz="1800" i="0" dirty="0"/>
              <a:t>400 °C </a:t>
            </a:r>
            <a:endParaRPr lang="zh-TW" altLang="en-US" sz="1800" i="0" dirty="0"/>
          </a:p>
        </p:txBody>
      </p:sp>
      <p:sp>
        <p:nvSpPr>
          <p:cNvPr id="24" name="文本框 23">
            <a:extLst>
              <a:ext uri="{FF2B5EF4-FFF2-40B4-BE49-F238E27FC236}">
                <a16:creationId xmlns:a16="http://schemas.microsoft.com/office/drawing/2014/main" id="{631E851E-6048-F3A9-144B-014F8BDC6364}"/>
              </a:ext>
            </a:extLst>
          </p:cNvPr>
          <p:cNvSpPr txBox="1"/>
          <p:nvPr/>
        </p:nvSpPr>
        <p:spPr>
          <a:xfrm>
            <a:off x="8150808" y="674897"/>
            <a:ext cx="2393795" cy="369332"/>
          </a:xfrm>
          <a:prstGeom prst="rect">
            <a:avLst/>
          </a:prstGeom>
          <a:noFill/>
        </p:spPr>
        <p:txBody>
          <a:bodyPr wrap="square">
            <a:spAutoFit/>
          </a:bodyPr>
          <a:lstStyle>
            <a:defPPr>
              <a:defRPr lang="zh-CN"/>
            </a:defPPr>
            <a:lvl1pPr>
              <a:defRPr sz="3200" b="1" i="1">
                <a:solidFill>
                  <a:schemeClr val="accent4"/>
                </a:solidFill>
                <a:effectLst>
                  <a:outerShdw blurRad="38100" dist="38100" dir="2700000" algn="tl">
                    <a:srgbClr val="000000">
                      <a:alpha val="43137"/>
                    </a:srgbClr>
                  </a:outerShdw>
                </a:effectLst>
              </a:defRPr>
            </a:lvl1pPr>
          </a:lstStyle>
          <a:p>
            <a:pPr algn="ctr"/>
            <a:r>
              <a:rPr lang="en-US" altLang="zh-TW" sz="1800" i="0" dirty="0"/>
              <a:t>7</a:t>
            </a:r>
            <a:r>
              <a:rPr lang="en-US" sz="1800" i="0" dirty="0"/>
              <a:t>00 °C </a:t>
            </a:r>
            <a:endParaRPr lang="zh-TW" altLang="en-US" sz="1800" i="0" dirty="0"/>
          </a:p>
        </p:txBody>
      </p:sp>
      <p:sp>
        <p:nvSpPr>
          <p:cNvPr id="27" name="灯片编号占位符 26">
            <a:extLst>
              <a:ext uri="{FF2B5EF4-FFF2-40B4-BE49-F238E27FC236}">
                <a16:creationId xmlns:a16="http://schemas.microsoft.com/office/drawing/2014/main" id="{7E1F4F64-B7AD-5E78-18A3-F6906150D398}"/>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6</a:t>
            </a:fld>
            <a:r>
              <a:rPr lang="zh-CN" altLang="en-US"/>
              <a:t> </a:t>
            </a:r>
            <a:r>
              <a:rPr lang="en-US" altLang="zh-CN"/>
              <a:t>&gt;</a:t>
            </a:r>
            <a:endParaRPr lang="zh-CN" altLang="en-US" dirty="0"/>
          </a:p>
        </p:txBody>
      </p:sp>
    </p:spTree>
    <p:extLst>
      <p:ext uri="{BB962C8B-B14F-4D97-AF65-F5344CB8AC3E}">
        <p14:creationId xmlns:p14="http://schemas.microsoft.com/office/powerpoint/2010/main" val="390015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2B501CA-3B81-D026-78F2-6D1F6B5AA340}"/>
              </a:ext>
            </a:extLst>
          </p:cNvPr>
          <p:cNvSpPr>
            <a:spLocks noGrp="1"/>
          </p:cNvSpPr>
          <p:nvPr>
            <p:ph type="title"/>
          </p:nvPr>
        </p:nvSpPr>
        <p:spPr/>
        <p:txBody>
          <a:bodyPr>
            <a:normAutofit/>
          </a:bodyPr>
          <a:lstStyle/>
          <a:p>
            <a:r>
              <a:rPr lang="en-US" altLang="zh-CN" sz="3200" i="1" dirty="0">
                <a:solidFill>
                  <a:schemeClr val="accent1"/>
                </a:solidFill>
              </a:rPr>
              <a:t>Result: </a:t>
            </a:r>
            <a:r>
              <a:rPr lang="en-US" altLang="zh-CN" sz="3200" i="1" dirty="0">
                <a:solidFill>
                  <a:schemeClr val="accent2"/>
                </a:solidFill>
              </a:rPr>
              <a:t>MPs </a:t>
            </a:r>
            <a:r>
              <a:rPr lang="en-US" altLang="en-US" sz="3200" i="1" dirty="0">
                <a:solidFill>
                  <a:schemeClr val="accent2"/>
                </a:solidFill>
              </a:rPr>
              <a:t>Removal performance</a:t>
            </a:r>
          </a:p>
        </p:txBody>
      </p:sp>
      <p:grpSp>
        <p:nvGrpSpPr>
          <p:cNvPr id="24" name="组合 23">
            <a:extLst>
              <a:ext uri="{FF2B5EF4-FFF2-40B4-BE49-F238E27FC236}">
                <a16:creationId xmlns:a16="http://schemas.microsoft.com/office/drawing/2014/main" id="{AC7F287B-36F7-B18D-747D-ED7AB81341FF}"/>
              </a:ext>
            </a:extLst>
          </p:cNvPr>
          <p:cNvGrpSpPr/>
          <p:nvPr/>
        </p:nvGrpSpPr>
        <p:grpSpPr>
          <a:xfrm>
            <a:off x="-28054" y="690024"/>
            <a:ext cx="8079709" cy="5001702"/>
            <a:chOff x="411893" y="630390"/>
            <a:chExt cx="8079709" cy="5001702"/>
          </a:xfrm>
        </p:grpSpPr>
        <p:grpSp>
          <p:nvGrpSpPr>
            <p:cNvPr id="13" name="组合 12">
              <a:extLst>
                <a:ext uri="{FF2B5EF4-FFF2-40B4-BE49-F238E27FC236}">
                  <a16:creationId xmlns:a16="http://schemas.microsoft.com/office/drawing/2014/main" id="{70BD5517-8900-4455-7CDF-6990FF6E6BE7}"/>
                </a:ext>
              </a:extLst>
            </p:cNvPr>
            <p:cNvGrpSpPr/>
            <p:nvPr/>
          </p:nvGrpSpPr>
          <p:grpSpPr>
            <a:xfrm>
              <a:off x="548179" y="630390"/>
              <a:ext cx="7943423" cy="5001702"/>
              <a:chOff x="4067846" y="849448"/>
              <a:chExt cx="7943423" cy="5001702"/>
            </a:xfrm>
          </p:grpSpPr>
          <p:pic>
            <p:nvPicPr>
              <p:cNvPr id="6" name="图片 5">
                <a:extLst>
                  <a:ext uri="{FF2B5EF4-FFF2-40B4-BE49-F238E27FC236}">
                    <a16:creationId xmlns:a16="http://schemas.microsoft.com/office/drawing/2014/main" id="{8BE8E58F-933B-F0C5-4F9F-A68B0A777821}"/>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162542" y="1326967"/>
                <a:ext cx="3999455" cy="4524183"/>
              </a:xfrm>
              <a:prstGeom prst="rect">
                <a:avLst/>
              </a:prstGeom>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348F90E9-AC1B-52D6-0C99-033C677ADE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4693"/>
              <a:stretch/>
            </p:blipFill>
            <p:spPr bwMode="auto">
              <a:xfrm>
                <a:off x="4111060" y="1062555"/>
                <a:ext cx="4566470" cy="2954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62814CF5-89DD-600B-6060-92BBE94A35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4724" y="1011676"/>
                <a:ext cx="3806545" cy="4784486"/>
              </a:xfrm>
              <a:prstGeom prst="rect">
                <a:avLst/>
              </a:prstGeom>
              <a:noFill/>
              <a:extLst>
                <a:ext uri="{909E8E84-426E-40DD-AFC4-6F175D3DCCD1}">
                  <a14:hiddenFill xmlns:a14="http://schemas.microsoft.com/office/drawing/2010/main">
                    <a:solidFill>
                      <a:srgbClr val="FFFFFF"/>
                    </a:solidFill>
                  </a14:hiddenFill>
                </a:ext>
              </a:extLst>
            </p:spPr>
          </p:pic>
          <p:sp>
            <p:nvSpPr>
              <p:cNvPr id="39" name="箭头: 右 38">
                <a:extLst>
                  <a:ext uri="{FF2B5EF4-FFF2-40B4-BE49-F238E27FC236}">
                    <a16:creationId xmlns:a16="http://schemas.microsoft.com/office/drawing/2014/main" id="{85CAF074-338E-BA49-A856-55486AAC7E7E}"/>
                  </a:ext>
                </a:extLst>
              </p:cNvPr>
              <p:cNvSpPr/>
              <p:nvPr/>
            </p:nvSpPr>
            <p:spPr>
              <a:xfrm>
                <a:off x="4067846" y="849448"/>
                <a:ext cx="999373" cy="6402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i="1" dirty="0"/>
                  <a:t>4m/d</a:t>
                </a:r>
              </a:p>
            </p:txBody>
          </p:sp>
          <p:sp>
            <p:nvSpPr>
              <p:cNvPr id="41" name="箭头: 右 40">
                <a:extLst>
                  <a:ext uri="{FF2B5EF4-FFF2-40B4-BE49-F238E27FC236}">
                    <a16:creationId xmlns:a16="http://schemas.microsoft.com/office/drawing/2014/main" id="{8168A3A0-58EA-6773-ED0D-6C35DD95C03E}"/>
                  </a:ext>
                </a:extLst>
              </p:cNvPr>
              <p:cNvSpPr/>
              <p:nvPr/>
            </p:nvSpPr>
            <p:spPr>
              <a:xfrm>
                <a:off x="8114017" y="849448"/>
                <a:ext cx="1127027" cy="6402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i="1" dirty="0"/>
                  <a:t>160 m/d</a:t>
                </a:r>
              </a:p>
            </p:txBody>
          </p:sp>
        </p:grpSp>
        <p:sp>
          <p:nvSpPr>
            <p:cNvPr id="5" name="文本框 4">
              <a:extLst>
                <a:ext uri="{FF2B5EF4-FFF2-40B4-BE49-F238E27FC236}">
                  <a16:creationId xmlns:a16="http://schemas.microsoft.com/office/drawing/2014/main" id="{2FE4477B-A766-3BB1-3214-4668ADFE5ACD}"/>
                </a:ext>
              </a:extLst>
            </p:cNvPr>
            <p:cNvSpPr txBox="1"/>
            <p:nvPr/>
          </p:nvSpPr>
          <p:spPr>
            <a:xfrm>
              <a:off x="411893" y="2615642"/>
              <a:ext cx="1829467" cy="523220"/>
            </a:xfrm>
            <a:prstGeom prst="rect">
              <a:avLst/>
            </a:prstGeom>
            <a:solidFill>
              <a:schemeClr val="bg1">
                <a:alpha val="15000"/>
              </a:schemeClr>
            </a:solidFill>
          </p:spPr>
          <p:txBody>
            <a:bodyPr wrap="square">
              <a:spAutoFit/>
            </a:bodyPr>
            <a:lstStyle/>
            <a:p>
              <a:r>
                <a:rPr lang="en-US" altLang="zh-TW" sz="2800" b="1" i="1" dirty="0">
                  <a:solidFill>
                    <a:schemeClr val="accent2"/>
                  </a:solidFill>
                  <a:effectLst>
                    <a:outerShdw blurRad="38100" dist="38100" dir="2700000" algn="tl">
                      <a:srgbClr val="000000">
                        <a:alpha val="43137"/>
                      </a:srgbClr>
                    </a:outerShdw>
                  </a:effectLst>
                </a:rPr>
                <a:t>Cellulose</a:t>
              </a:r>
              <a:r>
                <a:rPr lang="zh-TW" altLang="en-US" sz="2800" b="1" i="1" dirty="0">
                  <a:solidFill>
                    <a:schemeClr val="accent2"/>
                  </a:solidFill>
                  <a:effectLst>
                    <a:outerShdw blurRad="38100" dist="38100" dir="2700000" algn="tl">
                      <a:srgbClr val="000000">
                        <a:alpha val="43137"/>
                      </a:srgbClr>
                    </a:outerShdw>
                  </a:effectLst>
                </a:rPr>
                <a:t> </a:t>
              </a:r>
            </a:p>
          </p:txBody>
        </p:sp>
        <p:sp>
          <p:nvSpPr>
            <p:cNvPr id="11" name="文本框 10">
              <a:extLst>
                <a:ext uri="{FF2B5EF4-FFF2-40B4-BE49-F238E27FC236}">
                  <a16:creationId xmlns:a16="http://schemas.microsoft.com/office/drawing/2014/main" id="{39B1A94B-B1C0-8616-EE5E-E3383981D380}"/>
                </a:ext>
              </a:extLst>
            </p:cNvPr>
            <p:cNvSpPr txBox="1"/>
            <p:nvPr/>
          </p:nvSpPr>
          <p:spPr>
            <a:xfrm>
              <a:off x="418850" y="4039601"/>
              <a:ext cx="2393795" cy="523220"/>
            </a:xfrm>
            <a:prstGeom prst="rect">
              <a:avLst/>
            </a:prstGeom>
            <a:solidFill>
              <a:schemeClr val="bg1">
                <a:alpha val="15000"/>
              </a:schemeClr>
            </a:solidFill>
          </p:spPr>
          <p:txBody>
            <a:bodyPr wrap="square">
              <a:spAutoFit/>
            </a:bodyPr>
            <a:lstStyle/>
            <a:p>
              <a:r>
                <a:rPr lang="en-US" altLang="zh-TW" sz="2800" b="1" i="1" dirty="0">
                  <a:solidFill>
                    <a:schemeClr val="accent2"/>
                  </a:solidFill>
                  <a:effectLst>
                    <a:outerShdw blurRad="38100" dist="38100" dir="2700000" algn="tl">
                      <a:srgbClr val="000000">
                        <a:alpha val="43137"/>
                      </a:srgbClr>
                    </a:outerShdw>
                  </a:effectLst>
                </a:rPr>
                <a:t>Wood</a:t>
              </a:r>
              <a:r>
                <a:rPr lang="zh-TW" altLang="en-US" sz="2800" b="1" i="1" dirty="0">
                  <a:solidFill>
                    <a:schemeClr val="accent2"/>
                  </a:solidFill>
                  <a:effectLst>
                    <a:outerShdw blurRad="38100" dist="38100" dir="2700000" algn="tl">
                      <a:srgbClr val="000000">
                        <a:alpha val="43137"/>
                      </a:srgbClr>
                    </a:outerShdw>
                  </a:effectLst>
                </a:rPr>
                <a:t> </a:t>
              </a:r>
              <a:r>
                <a:rPr lang="en-US" altLang="zh-TW" sz="2800" b="1" i="1" dirty="0">
                  <a:solidFill>
                    <a:schemeClr val="accent2"/>
                  </a:solidFill>
                  <a:effectLst>
                    <a:outerShdw blurRad="38100" dist="38100" dir="2700000" algn="tl">
                      <a:srgbClr val="000000">
                        <a:alpha val="43137"/>
                      </a:srgbClr>
                    </a:outerShdw>
                  </a:effectLst>
                </a:rPr>
                <a:t>chips</a:t>
              </a:r>
              <a:endParaRPr lang="zh-TW" altLang="en-US" sz="2800" b="1" i="1" dirty="0">
                <a:solidFill>
                  <a:schemeClr val="accent2"/>
                </a:solidFill>
                <a:effectLst>
                  <a:outerShdw blurRad="38100" dist="38100" dir="2700000" algn="tl">
                    <a:srgbClr val="000000">
                      <a:alpha val="43137"/>
                    </a:srgbClr>
                  </a:outerShdw>
                </a:effectLst>
              </a:endParaRPr>
            </a:p>
          </p:txBody>
        </p:sp>
        <p:sp>
          <p:nvSpPr>
            <p:cNvPr id="12" name="文本框 11">
              <a:extLst>
                <a:ext uri="{FF2B5EF4-FFF2-40B4-BE49-F238E27FC236}">
                  <a16:creationId xmlns:a16="http://schemas.microsoft.com/office/drawing/2014/main" id="{71C458D8-409C-4F5C-84B8-A9DDBE26D812}"/>
                </a:ext>
              </a:extLst>
            </p:cNvPr>
            <p:cNvSpPr txBox="1"/>
            <p:nvPr/>
          </p:nvSpPr>
          <p:spPr>
            <a:xfrm>
              <a:off x="505452" y="1191683"/>
              <a:ext cx="1547552" cy="523220"/>
            </a:xfrm>
            <a:prstGeom prst="rect">
              <a:avLst/>
            </a:prstGeom>
            <a:solidFill>
              <a:schemeClr val="bg1">
                <a:alpha val="15000"/>
              </a:schemeClr>
            </a:solidFill>
          </p:spPr>
          <p:txBody>
            <a:bodyPr wrap="square">
              <a:spAutoFit/>
            </a:bodyPr>
            <a:lstStyle/>
            <a:p>
              <a:r>
                <a:rPr lang="en-US" altLang="zh-TW" sz="2800" b="1" i="1" dirty="0">
                  <a:solidFill>
                    <a:schemeClr val="accent2"/>
                  </a:solidFill>
                  <a:effectLst>
                    <a:outerShdw blurRad="38100" dist="38100" dir="2700000" algn="tl">
                      <a:srgbClr val="000000">
                        <a:alpha val="43137"/>
                      </a:srgbClr>
                    </a:outerShdw>
                  </a:effectLst>
                </a:rPr>
                <a:t>Lignin</a:t>
              </a:r>
              <a:r>
                <a:rPr lang="zh-TW" altLang="en-US" sz="2800" b="1" i="1" dirty="0">
                  <a:solidFill>
                    <a:schemeClr val="accent2"/>
                  </a:solidFill>
                  <a:effectLst>
                    <a:outerShdw blurRad="38100" dist="38100" dir="2700000" algn="tl">
                      <a:srgbClr val="000000">
                        <a:alpha val="43137"/>
                      </a:srgbClr>
                    </a:outerShdw>
                  </a:effectLst>
                </a:rPr>
                <a:t> </a:t>
              </a:r>
            </a:p>
          </p:txBody>
        </p:sp>
        <p:sp>
          <p:nvSpPr>
            <p:cNvPr id="2" name="椭圆 1">
              <a:extLst>
                <a:ext uri="{FF2B5EF4-FFF2-40B4-BE49-F238E27FC236}">
                  <a16:creationId xmlns:a16="http://schemas.microsoft.com/office/drawing/2014/main" id="{28E55A5C-5574-0C95-3715-5AB922E2BA71}"/>
                </a:ext>
              </a:extLst>
            </p:cNvPr>
            <p:cNvSpPr/>
            <p:nvPr/>
          </p:nvSpPr>
          <p:spPr>
            <a:xfrm>
              <a:off x="3311405" y="2877252"/>
              <a:ext cx="872168" cy="87216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椭圆 6">
              <a:extLst>
                <a:ext uri="{FF2B5EF4-FFF2-40B4-BE49-F238E27FC236}">
                  <a16:creationId xmlns:a16="http://schemas.microsoft.com/office/drawing/2014/main" id="{A335EE21-7CF1-8D6E-E502-BAF17DF4667E}"/>
                </a:ext>
              </a:extLst>
            </p:cNvPr>
            <p:cNvSpPr/>
            <p:nvPr/>
          </p:nvSpPr>
          <p:spPr>
            <a:xfrm>
              <a:off x="3355442" y="1474728"/>
              <a:ext cx="872168" cy="87216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椭圆 7">
              <a:extLst>
                <a:ext uri="{FF2B5EF4-FFF2-40B4-BE49-F238E27FC236}">
                  <a16:creationId xmlns:a16="http://schemas.microsoft.com/office/drawing/2014/main" id="{931CDC6D-BF41-AB70-5960-947B0953E3B4}"/>
                </a:ext>
              </a:extLst>
            </p:cNvPr>
            <p:cNvSpPr/>
            <p:nvPr/>
          </p:nvSpPr>
          <p:spPr>
            <a:xfrm>
              <a:off x="3355442" y="4185913"/>
              <a:ext cx="872168" cy="87216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椭圆 8">
              <a:extLst>
                <a:ext uri="{FF2B5EF4-FFF2-40B4-BE49-F238E27FC236}">
                  <a16:creationId xmlns:a16="http://schemas.microsoft.com/office/drawing/2014/main" id="{7C0EB818-F171-2DD9-AC94-530A857DFB5B}"/>
                </a:ext>
              </a:extLst>
            </p:cNvPr>
            <p:cNvSpPr/>
            <p:nvPr/>
          </p:nvSpPr>
          <p:spPr>
            <a:xfrm>
              <a:off x="7311624" y="1157154"/>
              <a:ext cx="872168" cy="87216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椭圆 9">
              <a:extLst>
                <a:ext uri="{FF2B5EF4-FFF2-40B4-BE49-F238E27FC236}">
                  <a16:creationId xmlns:a16="http://schemas.microsoft.com/office/drawing/2014/main" id="{0BF492DF-5794-B829-97B6-BB2677D0147E}"/>
                </a:ext>
              </a:extLst>
            </p:cNvPr>
            <p:cNvSpPr/>
            <p:nvPr/>
          </p:nvSpPr>
          <p:spPr>
            <a:xfrm>
              <a:off x="7310860" y="2776919"/>
              <a:ext cx="872168" cy="87216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椭圆 15">
              <a:extLst>
                <a:ext uri="{FF2B5EF4-FFF2-40B4-BE49-F238E27FC236}">
                  <a16:creationId xmlns:a16="http://schemas.microsoft.com/office/drawing/2014/main" id="{DD33DE13-FC61-E5F8-2A71-6A8ECA20015E}"/>
                </a:ext>
              </a:extLst>
            </p:cNvPr>
            <p:cNvSpPr/>
            <p:nvPr/>
          </p:nvSpPr>
          <p:spPr>
            <a:xfrm>
              <a:off x="7310860" y="4143729"/>
              <a:ext cx="872168" cy="87216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组合 20">
            <a:extLst>
              <a:ext uri="{FF2B5EF4-FFF2-40B4-BE49-F238E27FC236}">
                <a16:creationId xmlns:a16="http://schemas.microsoft.com/office/drawing/2014/main" id="{88C1768E-71FC-DA27-E7A2-9E00BA641A54}"/>
              </a:ext>
            </a:extLst>
          </p:cNvPr>
          <p:cNvGrpSpPr/>
          <p:nvPr/>
        </p:nvGrpSpPr>
        <p:grpSpPr>
          <a:xfrm>
            <a:off x="8360774" y="2631938"/>
            <a:ext cx="3227435" cy="1221336"/>
            <a:chOff x="309395" y="5128702"/>
            <a:chExt cx="4483771" cy="1696763"/>
          </a:xfrm>
        </p:grpSpPr>
        <p:pic>
          <p:nvPicPr>
            <p:cNvPr id="18" name="图片 17">
              <a:extLst>
                <a:ext uri="{FF2B5EF4-FFF2-40B4-BE49-F238E27FC236}">
                  <a16:creationId xmlns:a16="http://schemas.microsoft.com/office/drawing/2014/main" id="{EEDEA268-39A3-8335-45B9-F7ABEEE557A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9395" y="5128702"/>
              <a:ext cx="4483771" cy="1696763"/>
            </a:xfrm>
            <a:prstGeom prst="rect">
              <a:avLst/>
            </a:prstGeom>
          </p:spPr>
        </p:pic>
        <p:sp>
          <p:nvSpPr>
            <p:cNvPr id="19" name="矩形 18">
              <a:extLst>
                <a:ext uri="{FF2B5EF4-FFF2-40B4-BE49-F238E27FC236}">
                  <a16:creationId xmlns:a16="http://schemas.microsoft.com/office/drawing/2014/main" id="{845DF123-1BF2-94B9-0DE1-DA980C7FC616}"/>
                </a:ext>
              </a:extLst>
            </p:cNvPr>
            <p:cNvSpPr/>
            <p:nvPr/>
          </p:nvSpPr>
          <p:spPr>
            <a:xfrm>
              <a:off x="3135978" y="5165716"/>
              <a:ext cx="576571" cy="1622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文本框 22">
            <a:extLst>
              <a:ext uri="{FF2B5EF4-FFF2-40B4-BE49-F238E27FC236}">
                <a16:creationId xmlns:a16="http://schemas.microsoft.com/office/drawing/2014/main" id="{42BA38FC-1828-73E9-E36D-840394070508}"/>
              </a:ext>
            </a:extLst>
          </p:cNvPr>
          <p:cNvSpPr txBox="1"/>
          <p:nvPr/>
        </p:nvSpPr>
        <p:spPr>
          <a:xfrm>
            <a:off x="8015615" y="893523"/>
            <a:ext cx="4097618" cy="1725344"/>
          </a:xfrm>
          <a:prstGeom prst="rect">
            <a:avLst/>
          </a:prstGeom>
          <a:noFill/>
        </p:spPr>
        <p:txBody>
          <a:bodyPr wrap="square">
            <a:spAutoFit/>
          </a:bodyPr>
          <a:lstStyle/>
          <a:p>
            <a:pPr marL="285750" indent="-285750">
              <a:lnSpc>
                <a:spcPct val="120000"/>
              </a:lnSpc>
              <a:buFont typeface="Wingdings" panose="05000000000000000000" pitchFamily="2" charset="2"/>
              <a:buChar char="§"/>
            </a:pPr>
            <a:r>
              <a:rPr lang="en-US" dirty="0"/>
              <a:t>Biochar added into sand columns as thin biochar layer could </a:t>
            </a:r>
            <a:r>
              <a:rPr lang="en-US" b="1" dirty="0">
                <a:solidFill>
                  <a:schemeClr val="accent1"/>
                </a:solidFill>
              </a:rPr>
              <a:t>enhance MPs retention </a:t>
            </a:r>
            <a:r>
              <a:rPr lang="en-US" dirty="0"/>
              <a:t>in sand columns</a:t>
            </a:r>
          </a:p>
          <a:p>
            <a:pPr marL="285750" indent="-285750">
              <a:lnSpc>
                <a:spcPct val="120000"/>
              </a:lnSpc>
              <a:buFont typeface="Wingdings" panose="05000000000000000000" pitchFamily="2" charset="2"/>
              <a:buChar char="§"/>
            </a:pPr>
            <a:r>
              <a:rPr lang="en-US" dirty="0"/>
              <a:t>Retain profile shows </a:t>
            </a:r>
            <a:r>
              <a:rPr lang="en-US" b="1" dirty="0">
                <a:solidFill>
                  <a:schemeClr val="accent1"/>
                </a:solidFill>
              </a:rPr>
              <a:t>MPs retained in biochar layer</a:t>
            </a:r>
          </a:p>
        </p:txBody>
      </p:sp>
      <p:sp>
        <p:nvSpPr>
          <p:cNvPr id="28" name="文本框 27">
            <a:extLst>
              <a:ext uri="{FF2B5EF4-FFF2-40B4-BE49-F238E27FC236}">
                <a16:creationId xmlns:a16="http://schemas.microsoft.com/office/drawing/2014/main" id="{C195226E-7BD4-5026-24F7-739FFFA90FDD}"/>
              </a:ext>
            </a:extLst>
          </p:cNvPr>
          <p:cNvSpPr txBox="1"/>
          <p:nvPr/>
        </p:nvSpPr>
        <p:spPr>
          <a:xfrm>
            <a:off x="8182527" y="3862884"/>
            <a:ext cx="3806545" cy="1725344"/>
          </a:xfrm>
          <a:prstGeom prst="rect">
            <a:avLst/>
          </a:prstGeom>
          <a:noFill/>
        </p:spPr>
        <p:txBody>
          <a:bodyPr wrap="square">
            <a:spAutoFit/>
          </a:bodyPr>
          <a:lstStyle/>
          <a:p>
            <a:pPr>
              <a:lnSpc>
                <a:spcPct val="120000"/>
              </a:lnSpc>
            </a:pPr>
            <a:r>
              <a:rPr lang="en-US" altLang="en-US" sz="1800" b="1" dirty="0">
                <a:solidFill>
                  <a:schemeClr val="accent2"/>
                </a:solidFill>
                <a:highlight>
                  <a:srgbClr val="00FFFF"/>
                </a:highlight>
              </a:rPr>
              <a:t>Removal performance of MPs</a:t>
            </a:r>
          </a:p>
          <a:p>
            <a:pPr marL="285750" indent="-285750">
              <a:lnSpc>
                <a:spcPct val="120000"/>
              </a:lnSpc>
              <a:buFont typeface="Wingdings" panose="05000000000000000000" pitchFamily="2" charset="2"/>
              <a:buChar char="§"/>
            </a:pPr>
            <a:r>
              <a:rPr lang="en-US" dirty="0"/>
              <a:t>High </a:t>
            </a:r>
            <a:r>
              <a:rPr lang="en-US" altLang="zh-TW" dirty="0"/>
              <a:t>pyrolysis </a:t>
            </a:r>
            <a:r>
              <a:rPr lang="en-US" dirty="0"/>
              <a:t>temperature (700 ℃) &gt;low temperature (400 ℃)</a:t>
            </a:r>
          </a:p>
          <a:p>
            <a:pPr marL="285750" indent="-285750">
              <a:lnSpc>
                <a:spcPct val="120000"/>
              </a:lnSpc>
              <a:buFont typeface="Wingdings" panose="05000000000000000000" pitchFamily="2" charset="2"/>
              <a:buChar char="§"/>
            </a:pPr>
            <a:r>
              <a:rPr lang="en-US" dirty="0"/>
              <a:t>Wood chips &gt; cellulose &gt; lignin biochar</a:t>
            </a:r>
          </a:p>
        </p:txBody>
      </p:sp>
      <p:sp>
        <p:nvSpPr>
          <p:cNvPr id="30" name="文本框 29">
            <a:extLst>
              <a:ext uri="{FF2B5EF4-FFF2-40B4-BE49-F238E27FC236}">
                <a16:creationId xmlns:a16="http://schemas.microsoft.com/office/drawing/2014/main" id="{880536E9-D07F-A2B5-E0E1-115375E40CDA}"/>
              </a:ext>
            </a:extLst>
          </p:cNvPr>
          <p:cNvSpPr txBox="1"/>
          <p:nvPr/>
        </p:nvSpPr>
        <p:spPr>
          <a:xfrm>
            <a:off x="839281" y="5819132"/>
            <a:ext cx="10242404" cy="646331"/>
          </a:xfrm>
          <a:prstGeom prst="rect">
            <a:avLst/>
          </a:prstGeom>
          <a:noFill/>
        </p:spPr>
        <p:txBody>
          <a:bodyPr wrap="square">
            <a:spAutoFit/>
          </a:bodyPr>
          <a:lstStyle/>
          <a:p>
            <a:pPr algn="ctr"/>
            <a:r>
              <a:rPr lang="en-US" altLang="zh-TW" sz="1800" b="1" kern="1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Woodchip-derived biochar synthesized at 700 °C  </a:t>
            </a:r>
            <a:r>
              <a:rPr lang="en-US" altLang="zh-TW" sz="1800" b="1" kern="100" dirty="0">
                <a:effectLst/>
                <a:latin typeface="Times New Roman" panose="02020603050405020304" pitchFamily="18" charset="0"/>
                <a:ea typeface="宋体" panose="02010600030101010101" pitchFamily="2" charset="-122"/>
                <a:cs typeface="Times New Roman" panose="02020603050405020304" pitchFamily="18" charset="0"/>
              </a:rPr>
              <a:t>(Wc-700BC) with 1 wt% application rate exhibited the best MPs immobilization performance at either low (4 m/d) or high flow rate (160 m/d). </a:t>
            </a:r>
            <a:endParaRPr lang="en-US" dirty="0"/>
          </a:p>
        </p:txBody>
      </p:sp>
      <p:sp>
        <p:nvSpPr>
          <p:cNvPr id="31" name="灯片编号占位符 30">
            <a:extLst>
              <a:ext uri="{FF2B5EF4-FFF2-40B4-BE49-F238E27FC236}">
                <a16:creationId xmlns:a16="http://schemas.microsoft.com/office/drawing/2014/main" id="{3D74CA5E-6F3A-A2D2-3F88-284F507BC521}"/>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7</a:t>
            </a:fld>
            <a:r>
              <a:rPr lang="zh-CN" altLang="en-US"/>
              <a:t> </a:t>
            </a:r>
            <a:r>
              <a:rPr lang="en-US" altLang="zh-CN"/>
              <a:t>&gt;</a:t>
            </a:r>
            <a:endParaRPr lang="zh-CN" altLang="en-US" dirty="0"/>
          </a:p>
        </p:txBody>
      </p:sp>
    </p:spTree>
    <p:extLst>
      <p:ext uri="{BB962C8B-B14F-4D97-AF65-F5344CB8AC3E}">
        <p14:creationId xmlns:p14="http://schemas.microsoft.com/office/powerpoint/2010/main" val="419109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4A290AC2-47EF-5B79-ABD0-EEFE1808A6FB}"/>
              </a:ext>
            </a:extLst>
          </p:cNvPr>
          <p:cNvGrpSpPr/>
          <p:nvPr/>
        </p:nvGrpSpPr>
        <p:grpSpPr>
          <a:xfrm>
            <a:off x="187435" y="750359"/>
            <a:ext cx="11900081" cy="478066"/>
            <a:chOff x="-25394" y="1170111"/>
            <a:chExt cx="11900081" cy="478066"/>
          </a:xfrm>
        </p:grpSpPr>
        <p:sp>
          <p:nvSpPr>
            <p:cNvPr id="4" name="矩形 3">
              <a:extLst>
                <a:ext uri="{FF2B5EF4-FFF2-40B4-BE49-F238E27FC236}">
                  <a16:creationId xmlns:a16="http://schemas.microsoft.com/office/drawing/2014/main" id="{24EC522E-1020-E769-1EDA-492F2DB97E9B}"/>
                </a:ext>
              </a:extLst>
            </p:cNvPr>
            <p:cNvSpPr/>
            <p:nvPr/>
          </p:nvSpPr>
          <p:spPr>
            <a:xfrm>
              <a:off x="7983878" y="1170111"/>
              <a:ext cx="3890809" cy="461665"/>
            </a:xfrm>
            <a:prstGeom prst="rect">
              <a:avLst/>
            </a:prstGeom>
          </p:spPr>
          <p:txBody>
            <a:bodyPr wrap="none">
              <a:spAutoFit/>
            </a:bodyPr>
            <a:lstStyle/>
            <a:p>
              <a:r>
                <a:rPr lang="en-US" altLang="zh-TW" sz="2400" b="1" u="sng" dirty="0">
                  <a:solidFill>
                    <a:schemeClr val="accent3"/>
                  </a:solidFill>
                  <a:latin typeface="Arial" panose="020B0604020202020204" pitchFamily="34" charset="0"/>
                  <a:cs typeface="Arial" panose="020B0604020202020204" pitchFamily="34" charset="0"/>
                </a:rPr>
                <a:t>(3) Enhancing adsorption</a:t>
              </a:r>
              <a:endParaRPr lang="en-US" altLang="zh-CN" sz="2400" b="1" u="sng" dirty="0">
                <a:solidFill>
                  <a:schemeClr val="accent3"/>
                </a:solidFill>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E2F8CC4A-B723-8F40-51CA-31116812D2FD}"/>
                </a:ext>
              </a:extLst>
            </p:cNvPr>
            <p:cNvSpPr/>
            <p:nvPr/>
          </p:nvSpPr>
          <p:spPr>
            <a:xfrm>
              <a:off x="-25394" y="1186512"/>
              <a:ext cx="4326634" cy="461665"/>
            </a:xfrm>
            <a:prstGeom prst="rect">
              <a:avLst/>
            </a:prstGeom>
          </p:spPr>
          <p:txBody>
            <a:bodyPr wrap="none">
              <a:spAutoFit/>
            </a:bodyPr>
            <a:lstStyle/>
            <a:p>
              <a:r>
                <a:rPr lang="en-US" altLang="zh-TW" sz="2400" b="1" u="sng" dirty="0">
                  <a:solidFill>
                    <a:schemeClr val="accent5"/>
                  </a:solidFill>
                  <a:latin typeface="Arial" panose="020B0604020202020204" pitchFamily="34" charset="0"/>
                  <a:cs typeface="Arial" panose="020B0604020202020204" pitchFamily="34" charset="0"/>
                </a:rPr>
                <a:t>(1) Altering effluent property</a:t>
              </a:r>
              <a:endParaRPr lang="en-US" altLang="zh-CN" sz="2400" b="1" u="sng" dirty="0">
                <a:solidFill>
                  <a:schemeClr val="accent5"/>
                </a:solidFill>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E974F5D6-15F3-74D2-05A6-16EA2E38EC86}"/>
                </a:ext>
              </a:extLst>
            </p:cNvPr>
            <p:cNvSpPr/>
            <p:nvPr/>
          </p:nvSpPr>
          <p:spPr>
            <a:xfrm>
              <a:off x="4317172" y="1170111"/>
              <a:ext cx="3605474" cy="461665"/>
            </a:xfrm>
            <a:prstGeom prst="rect">
              <a:avLst/>
            </a:prstGeom>
          </p:spPr>
          <p:txBody>
            <a:bodyPr wrap="none">
              <a:spAutoFit/>
            </a:bodyPr>
            <a:lstStyle/>
            <a:p>
              <a:r>
                <a:rPr lang="en-US" altLang="zh-TW" sz="2400" b="1" u="sng" dirty="0">
                  <a:solidFill>
                    <a:schemeClr val="accent4"/>
                  </a:solidFill>
                  <a:latin typeface="Arial" panose="020B0604020202020204" pitchFamily="34" charset="0"/>
                  <a:cs typeface="Arial" panose="020B0604020202020204" pitchFamily="34" charset="0"/>
                </a:rPr>
                <a:t>(2)</a:t>
              </a:r>
              <a:r>
                <a:rPr lang="en-US" sz="2400" b="1" u="sng" dirty="0">
                  <a:solidFill>
                    <a:schemeClr val="accent4"/>
                  </a:solidFill>
                  <a:latin typeface="Arial" panose="020B0604020202020204" pitchFamily="34" charset="0"/>
                  <a:cs typeface="Arial" panose="020B0604020202020204" pitchFamily="34" charset="0"/>
                </a:rPr>
                <a:t> Decreasing porosity</a:t>
              </a:r>
              <a:endParaRPr lang="en-US" altLang="zh-CN" sz="2400" b="1" u="sng" dirty="0">
                <a:solidFill>
                  <a:schemeClr val="accent4"/>
                </a:solidFill>
                <a:latin typeface="Arial" panose="020B0604020202020204" pitchFamily="34" charset="0"/>
                <a:cs typeface="Arial" panose="020B0604020202020204" pitchFamily="34" charset="0"/>
              </a:endParaRPr>
            </a:p>
          </p:txBody>
        </p:sp>
      </p:grpSp>
      <p:pic>
        <p:nvPicPr>
          <p:cNvPr id="8" name="图片 7">
            <a:extLst>
              <a:ext uri="{FF2B5EF4-FFF2-40B4-BE49-F238E27FC236}">
                <a16:creationId xmlns:a16="http://schemas.microsoft.com/office/drawing/2014/main" id="{92A13D02-C305-69F9-33A7-08B6FF2E9BC4}"/>
              </a:ext>
            </a:extLst>
          </p:cNvPr>
          <p:cNvPicPr>
            <a:picLocks noChangeAspect="1"/>
          </p:cNvPicPr>
          <p:nvPr/>
        </p:nvPicPr>
        <p:blipFill>
          <a:blip r:embed="rId3"/>
          <a:stretch>
            <a:fillRect/>
          </a:stretch>
        </p:blipFill>
        <p:spPr>
          <a:xfrm>
            <a:off x="420255" y="1337600"/>
            <a:ext cx="3778427" cy="2804811"/>
          </a:xfrm>
          <a:prstGeom prst="rect">
            <a:avLst/>
          </a:prstGeom>
        </p:spPr>
      </p:pic>
      <p:grpSp>
        <p:nvGrpSpPr>
          <p:cNvPr id="10" name="组合 9">
            <a:extLst>
              <a:ext uri="{FF2B5EF4-FFF2-40B4-BE49-F238E27FC236}">
                <a16:creationId xmlns:a16="http://schemas.microsoft.com/office/drawing/2014/main" id="{C229AC48-AEB9-A5EF-6C6D-2C78F1EF9DE6}"/>
              </a:ext>
            </a:extLst>
          </p:cNvPr>
          <p:cNvGrpSpPr/>
          <p:nvPr/>
        </p:nvGrpSpPr>
        <p:grpSpPr>
          <a:xfrm>
            <a:off x="4483474" y="1104096"/>
            <a:ext cx="3698528" cy="4469123"/>
            <a:chOff x="99722" y="603572"/>
            <a:chExt cx="5329092" cy="6279940"/>
          </a:xfrm>
        </p:grpSpPr>
        <p:pic>
          <p:nvPicPr>
            <p:cNvPr id="11" name="图片 10">
              <a:extLst>
                <a:ext uri="{FF2B5EF4-FFF2-40B4-BE49-F238E27FC236}">
                  <a16:creationId xmlns:a16="http://schemas.microsoft.com/office/drawing/2014/main" id="{B02C0BB3-9D29-FCE1-E3B4-6A4AD26485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722" y="603572"/>
              <a:ext cx="5329092" cy="6279940"/>
            </a:xfrm>
            <a:prstGeom prst="rect">
              <a:avLst/>
            </a:prstGeom>
          </p:spPr>
        </p:pic>
        <p:sp>
          <p:nvSpPr>
            <p:cNvPr id="12" name="箭头: 下 11">
              <a:extLst>
                <a:ext uri="{FF2B5EF4-FFF2-40B4-BE49-F238E27FC236}">
                  <a16:creationId xmlns:a16="http://schemas.microsoft.com/office/drawing/2014/main" id="{E1618C3B-352D-09C7-C9C3-1DD8B515E96C}"/>
                </a:ext>
              </a:extLst>
            </p:cNvPr>
            <p:cNvSpPr/>
            <p:nvPr/>
          </p:nvSpPr>
          <p:spPr>
            <a:xfrm rot="8217404">
              <a:off x="1049594" y="1300988"/>
              <a:ext cx="243088" cy="405145"/>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3" name="箭头: 下 12">
              <a:extLst>
                <a:ext uri="{FF2B5EF4-FFF2-40B4-BE49-F238E27FC236}">
                  <a16:creationId xmlns:a16="http://schemas.microsoft.com/office/drawing/2014/main" id="{52E5750B-171F-7A72-635F-2BC4CE6030AE}"/>
                </a:ext>
              </a:extLst>
            </p:cNvPr>
            <p:cNvSpPr/>
            <p:nvPr/>
          </p:nvSpPr>
          <p:spPr>
            <a:xfrm rot="8217404">
              <a:off x="982053" y="3419163"/>
              <a:ext cx="243088" cy="4051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4" name="箭头: 下 13">
              <a:extLst>
                <a:ext uri="{FF2B5EF4-FFF2-40B4-BE49-F238E27FC236}">
                  <a16:creationId xmlns:a16="http://schemas.microsoft.com/office/drawing/2014/main" id="{B88E0910-81A6-7DD3-94ED-E7A2A017836D}"/>
                </a:ext>
              </a:extLst>
            </p:cNvPr>
            <p:cNvSpPr/>
            <p:nvPr/>
          </p:nvSpPr>
          <p:spPr>
            <a:xfrm rot="8217404">
              <a:off x="980682" y="5344819"/>
              <a:ext cx="243088" cy="4051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5" name="箭头: 下 14">
              <a:extLst>
                <a:ext uri="{FF2B5EF4-FFF2-40B4-BE49-F238E27FC236}">
                  <a16:creationId xmlns:a16="http://schemas.microsoft.com/office/drawing/2014/main" id="{1EE7046D-E782-AE8B-CC24-6D7427E8DED7}"/>
                </a:ext>
              </a:extLst>
            </p:cNvPr>
            <p:cNvSpPr/>
            <p:nvPr/>
          </p:nvSpPr>
          <p:spPr>
            <a:xfrm rot="8217404">
              <a:off x="3337748" y="1197406"/>
              <a:ext cx="243088" cy="4051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6" name="箭头: 下 15">
              <a:extLst>
                <a:ext uri="{FF2B5EF4-FFF2-40B4-BE49-F238E27FC236}">
                  <a16:creationId xmlns:a16="http://schemas.microsoft.com/office/drawing/2014/main" id="{013EEBBF-755E-59C5-3F67-04C1D648E5D2}"/>
                </a:ext>
              </a:extLst>
            </p:cNvPr>
            <p:cNvSpPr/>
            <p:nvPr/>
          </p:nvSpPr>
          <p:spPr>
            <a:xfrm rot="8217404">
              <a:off x="3308848" y="3354845"/>
              <a:ext cx="243088" cy="4051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7" name="箭头: 下 16">
              <a:extLst>
                <a:ext uri="{FF2B5EF4-FFF2-40B4-BE49-F238E27FC236}">
                  <a16:creationId xmlns:a16="http://schemas.microsoft.com/office/drawing/2014/main" id="{7DD61427-E538-8012-5861-C6E0239AB6CE}"/>
                </a:ext>
              </a:extLst>
            </p:cNvPr>
            <p:cNvSpPr/>
            <p:nvPr/>
          </p:nvSpPr>
          <p:spPr>
            <a:xfrm rot="8217404">
              <a:off x="3359518" y="5281274"/>
              <a:ext cx="243088" cy="4051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grpSp>
      <p:grpSp>
        <p:nvGrpSpPr>
          <p:cNvPr id="24" name="组合 23">
            <a:extLst>
              <a:ext uri="{FF2B5EF4-FFF2-40B4-BE49-F238E27FC236}">
                <a16:creationId xmlns:a16="http://schemas.microsoft.com/office/drawing/2014/main" id="{FA23F427-FAC5-BD95-72DA-683541E4FE69}"/>
              </a:ext>
            </a:extLst>
          </p:cNvPr>
          <p:cNvGrpSpPr/>
          <p:nvPr/>
        </p:nvGrpSpPr>
        <p:grpSpPr>
          <a:xfrm>
            <a:off x="8545068" y="1228425"/>
            <a:ext cx="3000688" cy="4220467"/>
            <a:chOff x="7970951" y="1588924"/>
            <a:chExt cx="3677029" cy="5269076"/>
          </a:xfrm>
        </p:grpSpPr>
        <p:pic>
          <p:nvPicPr>
            <p:cNvPr id="20" name="图片 19">
              <a:extLst>
                <a:ext uri="{FF2B5EF4-FFF2-40B4-BE49-F238E27FC236}">
                  <a16:creationId xmlns:a16="http://schemas.microsoft.com/office/drawing/2014/main" id="{CE08EB6D-0186-C3B3-D186-ED101BEE4890}"/>
                </a:ext>
              </a:extLst>
            </p:cNvPr>
            <p:cNvPicPr>
              <a:picLocks noChangeAspect="1"/>
            </p:cNvPicPr>
            <p:nvPr/>
          </p:nvPicPr>
          <p:blipFill>
            <a:blip r:embed="rId5"/>
            <a:stretch>
              <a:fillRect/>
            </a:stretch>
          </p:blipFill>
          <p:spPr>
            <a:xfrm>
              <a:off x="7970951" y="1588924"/>
              <a:ext cx="3677029" cy="5269076"/>
            </a:xfrm>
            <a:prstGeom prst="rect">
              <a:avLst/>
            </a:prstGeom>
          </p:spPr>
        </p:pic>
        <p:sp>
          <p:nvSpPr>
            <p:cNvPr id="21" name="矩形 20">
              <a:extLst>
                <a:ext uri="{FF2B5EF4-FFF2-40B4-BE49-F238E27FC236}">
                  <a16:creationId xmlns:a16="http://schemas.microsoft.com/office/drawing/2014/main" id="{8BA9D09C-B7DC-7B18-EEC4-55DC623B9384}"/>
                </a:ext>
              </a:extLst>
            </p:cNvPr>
            <p:cNvSpPr/>
            <p:nvPr/>
          </p:nvSpPr>
          <p:spPr>
            <a:xfrm>
              <a:off x="9011657" y="1996981"/>
              <a:ext cx="2413416" cy="1491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箭头: 下 21">
              <a:extLst>
                <a:ext uri="{FF2B5EF4-FFF2-40B4-BE49-F238E27FC236}">
                  <a16:creationId xmlns:a16="http://schemas.microsoft.com/office/drawing/2014/main" id="{8341F7B0-5CE8-A333-EFC8-008FBF82819E}"/>
                </a:ext>
              </a:extLst>
            </p:cNvPr>
            <p:cNvSpPr/>
            <p:nvPr/>
          </p:nvSpPr>
          <p:spPr>
            <a:xfrm rot="12600000">
              <a:off x="8775345" y="2405995"/>
              <a:ext cx="355601" cy="592667"/>
            </a:xfrm>
            <a:prstGeom prst="downArrow">
              <a:avLst/>
            </a:prstGeom>
            <a:solidFill>
              <a:srgbClr val="FF000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5" name="文本框 24">
            <a:extLst>
              <a:ext uri="{FF2B5EF4-FFF2-40B4-BE49-F238E27FC236}">
                <a16:creationId xmlns:a16="http://schemas.microsoft.com/office/drawing/2014/main" id="{674D6575-DD93-7BDE-0EB7-38D7BC75BC32}"/>
              </a:ext>
            </a:extLst>
          </p:cNvPr>
          <p:cNvSpPr txBox="1"/>
          <p:nvPr/>
        </p:nvSpPr>
        <p:spPr>
          <a:xfrm>
            <a:off x="4319148" y="5448892"/>
            <a:ext cx="3853281" cy="1107996"/>
          </a:xfrm>
          <a:prstGeom prst="rect">
            <a:avLst/>
          </a:prstGeom>
          <a:noFill/>
        </p:spPr>
        <p:txBody>
          <a:bodyPr wrap="square">
            <a:spAutoFit/>
          </a:bodyPr>
          <a:lstStyle>
            <a:defPPr>
              <a:defRPr lang="zh-CN"/>
            </a:defPPr>
            <a:lvl1pPr algn="ctr">
              <a:lnSpc>
                <a:spcPct val="150000"/>
              </a:lnSpc>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342900" indent="-342900">
              <a:lnSpc>
                <a:spcPct val="100000"/>
              </a:lnSpc>
              <a:buFont typeface="Wingdings" panose="05000000000000000000" pitchFamily="2" charset="2"/>
              <a:buChar char="q"/>
            </a:pPr>
            <a:r>
              <a:rPr lang="en-US" sz="2200" b="1" dirty="0">
                <a:solidFill>
                  <a:schemeClr val="accent4">
                    <a:lumMod val="75000"/>
                  </a:schemeClr>
                </a:solidFill>
              </a:rPr>
              <a:t>Increase the pore throats</a:t>
            </a:r>
          </a:p>
          <a:p>
            <a:pPr marL="342900" indent="-342900">
              <a:lnSpc>
                <a:spcPct val="100000"/>
              </a:lnSpc>
              <a:buFont typeface="Wingdings" panose="05000000000000000000" pitchFamily="2" charset="2"/>
              <a:buChar char="q"/>
            </a:pPr>
            <a:r>
              <a:rPr lang="en-US" sz="2200" b="1" dirty="0">
                <a:solidFill>
                  <a:schemeClr val="accent4">
                    <a:lumMod val="75000"/>
                  </a:schemeClr>
                </a:solidFill>
              </a:rPr>
              <a:t>More tortuous flow paths</a:t>
            </a:r>
          </a:p>
          <a:p>
            <a:pPr marL="342900" indent="-342900">
              <a:lnSpc>
                <a:spcPct val="100000"/>
              </a:lnSpc>
              <a:buFont typeface="Wingdings" panose="05000000000000000000" pitchFamily="2" charset="2"/>
              <a:buChar char="q"/>
            </a:pPr>
            <a:r>
              <a:rPr lang="en-US" sz="2200" b="1" dirty="0">
                <a:solidFill>
                  <a:schemeClr val="accent4">
                    <a:lumMod val="75000"/>
                  </a:schemeClr>
                </a:solidFill>
              </a:rPr>
              <a:t>Increase the deposition sites</a:t>
            </a:r>
          </a:p>
        </p:txBody>
      </p:sp>
      <p:sp>
        <p:nvSpPr>
          <p:cNvPr id="26" name="文本框 25">
            <a:extLst>
              <a:ext uri="{FF2B5EF4-FFF2-40B4-BE49-F238E27FC236}">
                <a16:creationId xmlns:a16="http://schemas.microsoft.com/office/drawing/2014/main" id="{F7D27575-D09F-ED1F-A6F8-6ACCD92E8180}"/>
              </a:ext>
            </a:extLst>
          </p:cNvPr>
          <p:cNvSpPr txBox="1"/>
          <p:nvPr/>
        </p:nvSpPr>
        <p:spPr>
          <a:xfrm>
            <a:off x="200982" y="4142412"/>
            <a:ext cx="4065819" cy="2274405"/>
          </a:xfrm>
          <a:prstGeom prst="rect">
            <a:avLst/>
          </a:prstGeom>
          <a:noFill/>
        </p:spPr>
        <p:txBody>
          <a:bodyPr wrap="square">
            <a:spAutoFit/>
          </a:bodyPr>
          <a:lstStyle/>
          <a:p>
            <a:pPr algn="ctr">
              <a:lnSpc>
                <a:spcPct val="120000"/>
              </a:lnSpc>
            </a:pPr>
            <a:r>
              <a:rPr lang="en-US" altLang="zh-TW" sz="2000" b="1" dirty="0">
                <a:solidFill>
                  <a:schemeClr val="accent5"/>
                </a:solidFill>
                <a:latin typeface="Arial" panose="020B0604020202020204" pitchFamily="34" charset="0"/>
                <a:cs typeface="Arial" panose="020B0604020202020204" pitchFamily="34" charset="0"/>
              </a:rPr>
              <a:t>Addition of </a:t>
            </a:r>
            <a:r>
              <a:rPr lang="en-US" sz="2000" b="1" dirty="0">
                <a:solidFill>
                  <a:schemeClr val="accent5"/>
                </a:solidFill>
                <a:latin typeface="Arial" panose="020B0604020202020204" pitchFamily="34" charset="0"/>
                <a:cs typeface="Arial" panose="020B0604020202020204" pitchFamily="34" charset="0"/>
              </a:rPr>
              <a:t>biochar layer :</a:t>
            </a:r>
            <a:endParaRPr lang="en-US" altLang="zh-TW" sz="2000" b="1" dirty="0">
              <a:solidFill>
                <a:schemeClr val="accent5"/>
              </a:solidFill>
              <a:latin typeface="Arial" panose="020B0604020202020204" pitchFamily="34" charset="0"/>
              <a:cs typeface="Arial" panose="020B0604020202020204" pitchFamily="34" charset="0"/>
            </a:endParaRPr>
          </a:p>
          <a:p>
            <a:pPr marL="342900" indent="-342900" algn="ctr">
              <a:lnSpc>
                <a:spcPct val="120000"/>
              </a:lnSpc>
              <a:buFont typeface="Wingdings" panose="05000000000000000000" pitchFamily="2" charset="2"/>
              <a:buChar char="q"/>
            </a:pPr>
            <a:r>
              <a:rPr lang="en-US" sz="2000" b="0" i="0" dirty="0">
                <a:solidFill>
                  <a:schemeClr val="accent5"/>
                </a:solidFill>
                <a:effectLst/>
                <a:latin typeface="Arial" panose="020B0604020202020204" pitchFamily="34" charset="0"/>
                <a:cs typeface="Arial" panose="020B0604020202020204" pitchFamily="34" charset="0"/>
              </a:rPr>
              <a:t>pH value </a:t>
            </a:r>
            <a:r>
              <a:rPr lang="en-US" altLang="zh-TW" sz="2000" b="1" dirty="0">
                <a:solidFill>
                  <a:schemeClr val="accent5"/>
                </a:solidFill>
                <a:latin typeface="Arial" panose="020B0604020202020204" pitchFamily="34" charset="0"/>
                <a:cs typeface="Arial" panose="020B0604020202020204" pitchFamily="34" charset="0"/>
              </a:rPr>
              <a:t>(</a:t>
            </a:r>
            <a:r>
              <a:rPr lang="zh-TW" altLang="en-US" sz="2000" b="1" dirty="0">
                <a:solidFill>
                  <a:schemeClr val="accent5"/>
                </a:solidFill>
                <a:latin typeface="Arial" panose="020B0604020202020204" pitchFamily="34" charset="0"/>
                <a:cs typeface="Arial" panose="020B0604020202020204" pitchFamily="34" charset="0"/>
              </a:rPr>
              <a:t>↑</a:t>
            </a:r>
            <a:r>
              <a:rPr lang="en-US" altLang="zh-TW" sz="2000" b="1" dirty="0">
                <a:solidFill>
                  <a:schemeClr val="accent5"/>
                </a:solidFill>
                <a:latin typeface="Arial" panose="020B0604020202020204" pitchFamily="34" charset="0"/>
                <a:cs typeface="Arial" panose="020B0604020202020204" pitchFamily="34" charset="0"/>
              </a:rPr>
              <a:t>) , </a:t>
            </a:r>
            <a:r>
              <a:rPr lang="en-US" sz="2000" b="0" i="0" dirty="0">
                <a:solidFill>
                  <a:schemeClr val="accent5"/>
                </a:solidFill>
                <a:effectLst/>
                <a:latin typeface="Arial" panose="020B0604020202020204" pitchFamily="34" charset="0"/>
                <a:cs typeface="Arial" panose="020B0604020202020204" pitchFamily="34" charset="0"/>
              </a:rPr>
              <a:t>Conductivity </a:t>
            </a:r>
            <a:r>
              <a:rPr lang="en-US" altLang="zh-CN" sz="2000" b="1" dirty="0">
                <a:solidFill>
                  <a:schemeClr val="accent5"/>
                </a:solidFill>
                <a:latin typeface="Arial" panose="020B0604020202020204" pitchFamily="34" charset="0"/>
                <a:cs typeface="Arial" panose="020B0604020202020204" pitchFamily="34" charset="0"/>
              </a:rPr>
              <a:t>(↑)</a:t>
            </a:r>
          </a:p>
          <a:p>
            <a:pPr marL="342900" indent="-342900" algn="ctr">
              <a:lnSpc>
                <a:spcPct val="120000"/>
              </a:lnSpc>
              <a:buFont typeface="Wingdings" panose="05000000000000000000" pitchFamily="2" charset="2"/>
              <a:buChar char="q"/>
            </a:pPr>
            <a:r>
              <a:rPr lang="en-US" sz="2000" dirty="0">
                <a:solidFill>
                  <a:schemeClr val="accent5"/>
                </a:solidFill>
                <a:latin typeface="Arial" panose="020B0604020202020204" pitchFamily="34" charset="0"/>
                <a:cs typeface="Arial" panose="020B0604020202020204" pitchFamily="34" charset="0"/>
              </a:rPr>
              <a:t>C</a:t>
            </a:r>
            <a:r>
              <a:rPr lang="en-US" sz="2000" b="0" i="0" dirty="0">
                <a:solidFill>
                  <a:schemeClr val="accent5"/>
                </a:solidFill>
                <a:effectLst/>
                <a:latin typeface="Arial" panose="020B0604020202020204" pitchFamily="34" charset="0"/>
                <a:cs typeface="Arial" panose="020B0604020202020204" pitchFamily="34" charset="0"/>
              </a:rPr>
              <a:t>oncentrations of (</a:t>
            </a:r>
            <a:r>
              <a:rPr lang="en-US" sz="2000" b="0" i="1" dirty="0">
                <a:solidFill>
                  <a:schemeClr val="accent5"/>
                </a:solidFill>
                <a:effectLst/>
                <a:latin typeface="Arial" panose="020B0604020202020204" pitchFamily="34" charset="0"/>
                <a:cs typeface="Arial" panose="020B0604020202020204" pitchFamily="34" charset="0"/>
              </a:rPr>
              <a:t>K</a:t>
            </a:r>
            <a:r>
              <a:rPr lang="en-US" sz="2000" b="0" i="0" baseline="30000" dirty="0">
                <a:solidFill>
                  <a:schemeClr val="accent5"/>
                </a:solidFill>
                <a:effectLst/>
                <a:latin typeface="Arial" panose="020B0604020202020204" pitchFamily="34" charset="0"/>
                <a:cs typeface="Arial" panose="020B0604020202020204" pitchFamily="34" charset="0"/>
              </a:rPr>
              <a:t>+</a:t>
            </a:r>
            <a:r>
              <a:rPr lang="en-US" sz="2000" b="0" i="0" dirty="0">
                <a:solidFill>
                  <a:schemeClr val="accent5"/>
                </a:solidFill>
                <a:effectLst/>
                <a:latin typeface="Arial" panose="020B0604020202020204" pitchFamily="34" charset="0"/>
                <a:cs typeface="Arial" panose="020B0604020202020204" pitchFamily="34" charset="0"/>
              </a:rPr>
              <a:t>, Ca</a:t>
            </a:r>
            <a:r>
              <a:rPr lang="en-US" sz="2000" b="0" i="0" baseline="30000" dirty="0">
                <a:solidFill>
                  <a:schemeClr val="accent5"/>
                </a:solidFill>
                <a:effectLst/>
                <a:latin typeface="Arial" panose="020B0604020202020204" pitchFamily="34" charset="0"/>
                <a:cs typeface="Arial" panose="020B0604020202020204" pitchFamily="34" charset="0"/>
              </a:rPr>
              <a:t>2+</a:t>
            </a:r>
            <a:r>
              <a:rPr lang="en-US" sz="2000" b="0" i="0" dirty="0">
                <a:solidFill>
                  <a:schemeClr val="accent5"/>
                </a:solidFill>
                <a:effectLst/>
                <a:latin typeface="Arial" panose="020B0604020202020204" pitchFamily="34" charset="0"/>
                <a:cs typeface="Arial" panose="020B0604020202020204" pitchFamily="34" charset="0"/>
              </a:rPr>
              <a:t> , Mg</a:t>
            </a:r>
            <a:r>
              <a:rPr lang="en-US" sz="2000" b="0" i="0" baseline="30000" dirty="0">
                <a:solidFill>
                  <a:schemeClr val="accent5"/>
                </a:solidFill>
                <a:effectLst/>
                <a:latin typeface="Arial" panose="020B0604020202020204" pitchFamily="34" charset="0"/>
                <a:cs typeface="Arial" panose="020B0604020202020204" pitchFamily="34" charset="0"/>
              </a:rPr>
              <a:t>2+</a:t>
            </a:r>
            <a:r>
              <a:rPr lang="en-US" sz="2000" b="0" i="0" dirty="0">
                <a:solidFill>
                  <a:schemeClr val="accent5"/>
                </a:solidFill>
                <a:effectLst/>
                <a:latin typeface="Arial" panose="020B0604020202020204" pitchFamily="34" charset="0"/>
                <a:cs typeface="Arial" panose="020B0604020202020204" pitchFamily="34" charset="0"/>
              </a:rPr>
              <a:t> , NO</a:t>
            </a:r>
            <a:r>
              <a:rPr lang="en-US" sz="2000" b="0" i="0" baseline="-25000" dirty="0">
                <a:solidFill>
                  <a:schemeClr val="accent5"/>
                </a:solidFill>
                <a:effectLst/>
                <a:latin typeface="Arial" panose="020B0604020202020204" pitchFamily="34" charset="0"/>
                <a:cs typeface="Arial" panose="020B0604020202020204" pitchFamily="34" charset="0"/>
              </a:rPr>
              <a:t>3</a:t>
            </a:r>
            <a:r>
              <a:rPr lang="en-US" sz="2000" b="0" i="0" baseline="30000" dirty="0">
                <a:solidFill>
                  <a:schemeClr val="accent5"/>
                </a:solidFill>
                <a:effectLst/>
                <a:latin typeface="Arial" panose="020B0604020202020204" pitchFamily="34" charset="0"/>
                <a:cs typeface="Arial" panose="020B0604020202020204" pitchFamily="34" charset="0"/>
              </a:rPr>
              <a:t>−</a:t>
            </a:r>
            <a:r>
              <a:rPr lang="en-US" sz="2000" b="0" i="0" dirty="0">
                <a:solidFill>
                  <a:schemeClr val="accent5"/>
                </a:solidFill>
                <a:effectLst/>
                <a:latin typeface="Arial" panose="020B0604020202020204" pitchFamily="34" charset="0"/>
                <a:cs typeface="Arial" panose="020B0604020202020204" pitchFamily="34" charset="0"/>
              </a:rPr>
              <a:t> and SO</a:t>
            </a:r>
            <a:r>
              <a:rPr lang="en-US" sz="2000" b="0" i="0" baseline="-25000" dirty="0">
                <a:solidFill>
                  <a:schemeClr val="accent5"/>
                </a:solidFill>
                <a:effectLst/>
                <a:latin typeface="Arial" panose="020B0604020202020204" pitchFamily="34" charset="0"/>
                <a:cs typeface="Arial" panose="020B0604020202020204" pitchFamily="34" charset="0"/>
              </a:rPr>
              <a:t>4</a:t>
            </a:r>
            <a:r>
              <a:rPr lang="en-US" sz="2000" b="0" i="0" baseline="30000" dirty="0">
                <a:solidFill>
                  <a:schemeClr val="accent5"/>
                </a:solidFill>
                <a:effectLst/>
                <a:latin typeface="Arial" panose="020B0604020202020204" pitchFamily="34" charset="0"/>
                <a:cs typeface="Arial" panose="020B0604020202020204" pitchFamily="34" charset="0"/>
              </a:rPr>
              <a:t>2−</a:t>
            </a:r>
            <a:r>
              <a:rPr lang="en-US" sz="2000" b="0" i="0" dirty="0">
                <a:solidFill>
                  <a:schemeClr val="accent5"/>
                </a:solidFill>
                <a:effectLst/>
                <a:latin typeface="Arial" panose="020B0604020202020204" pitchFamily="34" charset="0"/>
                <a:cs typeface="Arial" panose="020B0604020202020204" pitchFamily="34" charset="0"/>
              </a:rPr>
              <a:t>) </a:t>
            </a:r>
            <a:r>
              <a:rPr lang="en-US" altLang="zh-TW" sz="2000" b="1" dirty="0">
                <a:solidFill>
                  <a:schemeClr val="accent5"/>
                </a:solidFill>
                <a:latin typeface="Arial" panose="020B0604020202020204" pitchFamily="34" charset="0"/>
                <a:cs typeface="Arial" panose="020B0604020202020204" pitchFamily="34" charset="0"/>
              </a:rPr>
              <a:t>(↑)</a:t>
            </a:r>
          </a:p>
          <a:p>
            <a:pPr marL="342900" indent="-342900" algn="ctr">
              <a:lnSpc>
                <a:spcPct val="120000"/>
              </a:lnSpc>
              <a:buFont typeface="Wingdings" panose="05000000000000000000" pitchFamily="2" charset="2"/>
              <a:buChar char="q"/>
            </a:pPr>
            <a:r>
              <a:rPr lang="en-US" sz="2000" b="0" i="0" dirty="0">
                <a:solidFill>
                  <a:schemeClr val="accent5"/>
                </a:solidFill>
                <a:effectLst/>
                <a:latin typeface="Arial" panose="020B0604020202020204" pitchFamily="34" charset="0"/>
                <a:cs typeface="Arial" panose="020B0604020202020204" pitchFamily="34" charset="0"/>
              </a:rPr>
              <a:t>Repulsive electrostatic interaction </a:t>
            </a:r>
            <a:r>
              <a:rPr lang="en-US" altLang="zh-TW" sz="2000" b="1" dirty="0">
                <a:solidFill>
                  <a:schemeClr val="accent5"/>
                </a:solidFill>
                <a:latin typeface="Arial" panose="020B0604020202020204" pitchFamily="34" charset="0"/>
                <a:cs typeface="Arial" panose="020B0604020202020204" pitchFamily="34" charset="0"/>
              </a:rPr>
              <a:t>(</a:t>
            </a:r>
            <a:r>
              <a:rPr lang="zh-TW" altLang="en-US" sz="2000" b="1" dirty="0">
                <a:solidFill>
                  <a:schemeClr val="accent5"/>
                </a:solidFill>
                <a:latin typeface="Arial" panose="020B0604020202020204" pitchFamily="34" charset="0"/>
                <a:cs typeface="Arial" panose="020B0604020202020204" pitchFamily="34" charset="0"/>
              </a:rPr>
              <a:t>↓</a:t>
            </a:r>
            <a:r>
              <a:rPr lang="en-US" altLang="zh-TW" sz="2000" b="1" dirty="0">
                <a:solidFill>
                  <a:schemeClr val="accent5"/>
                </a:solidFill>
                <a:latin typeface="Arial" panose="020B0604020202020204" pitchFamily="34" charset="0"/>
                <a:cs typeface="Arial" panose="020B0604020202020204" pitchFamily="34" charset="0"/>
              </a:rPr>
              <a:t>)</a:t>
            </a:r>
            <a:endParaRPr lang="en-US" sz="2000" b="1" dirty="0">
              <a:solidFill>
                <a:schemeClr val="accent5"/>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6F8AC829-90B0-FE4E-4DDC-138A55002ACA}"/>
              </a:ext>
            </a:extLst>
          </p:cNvPr>
          <p:cNvSpPr txBox="1"/>
          <p:nvPr/>
        </p:nvSpPr>
        <p:spPr>
          <a:xfrm>
            <a:off x="8095053" y="5279615"/>
            <a:ext cx="3992463" cy="1446550"/>
          </a:xfrm>
          <a:prstGeom prst="rect">
            <a:avLst/>
          </a:prstGeom>
          <a:noFill/>
        </p:spPr>
        <p:txBody>
          <a:bodyPr wrap="square">
            <a:spAutoFit/>
          </a:bodyPr>
          <a:lstStyle>
            <a:defPPr>
              <a:defRPr lang="zh-CN"/>
            </a:defPPr>
            <a:lvl1pPr marL="342900" indent="-342900" algn="ctr">
              <a:lnSpc>
                <a:spcPct val="100000"/>
              </a:lnSpc>
              <a:buFont typeface="Wingdings" panose="05000000000000000000" pitchFamily="2" charset="2"/>
              <a:buChar char="q"/>
              <a:defRPr sz="2200" b="1">
                <a:solidFill>
                  <a:schemeClr val="accent4">
                    <a:lumMod val="75000"/>
                  </a:schemeClr>
                </a:solidFill>
              </a:defRPr>
            </a:lvl1pPr>
          </a:lstStyle>
          <a:p>
            <a:r>
              <a:rPr lang="en-US" altLang="zh-TW" dirty="0">
                <a:solidFill>
                  <a:schemeClr val="accent3">
                    <a:lumMod val="75000"/>
                  </a:schemeClr>
                </a:solidFill>
              </a:rPr>
              <a:t>High specific surface area (related to pyrolysis </a:t>
            </a:r>
            <a:r>
              <a:rPr lang="en-US" dirty="0">
                <a:solidFill>
                  <a:schemeClr val="accent3">
                    <a:lumMod val="75000"/>
                  </a:schemeClr>
                </a:solidFill>
              </a:rPr>
              <a:t>temperature</a:t>
            </a:r>
            <a:r>
              <a:rPr lang="en-US" altLang="zh-TW" dirty="0">
                <a:solidFill>
                  <a:schemeClr val="accent3">
                    <a:lumMod val="75000"/>
                  </a:schemeClr>
                </a:solidFill>
              </a:rPr>
              <a:t>) </a:t>
            </a:r>
          </a:p>
          <a:p>
            <a:r>
              <a:rPr lang="en-US" altLang="zh-TW" dirty="0">
                <a:solidFill>
                  <a:schemeClr val="accent3">
                    <a:lumMod val="75000"/>
                  </a:schemeClr>
                </a:solidFill>
              </a:rPr>
              <a:t>Provide rich adsorption sites</a:t>
            </a:r>
            <a:endParaRPr lang="en-US" dirty="0">
              <a:solidFill>
                <a:schemeClr val="accent3">
                  <a:lumMod val="75000"/>
                </a:schemeClr>
              </a:solidFill>
            </a:endParaRPr>
          </a:p>
        </p:txBody>
      </p:sp>
      <p:sp>
        <p:nvSpPr>
          <p:cNvPr id="31" name="箭头: 右 30">
            <a:extLst>
              <a:ext uri="{FF2B5EF4-FFF2-40B4-BE49-F238E27FC236}">
                <a16:creationId xmlns:a16="http://schemas.microsoft.com/office/drawing/2014/main" id="{9C5212C0-8D10-5E3A-669C-2CA2E9559BE6}"/>
              </a:ext>
            </a:extLst>
          </p:cNvPr>
          <p:cNvSpPr/>
          <p:nvPr/>
        </p:nvSpPr>
        <p:spPr>
          <a:xfrm>
            <a:off x="4130104" y="2971551"/>
            <a:ext cx="508688" cy="64026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标题 6">
            <a:extLst>
              <a:ext uri="{FF2B5EF4-FFF2-40B4-BE49-F238E27FC236}">
                <a16:creationId xmlns:a16="http://schemas.microsoft.com/office/drawing/2014/main" id="{B67E4371-918B-EF64-93DF-BE61E5E1F80F}"/>
              </a:ext>
            </a:extLst>
          </p:cNvPr>
          <p:cNvSpPr>
            <a:spLocks noGrp="1"/>
          </p:cNvSpPr>
          <p:nvPr>
            <p:ph type="title"/>
          </p:nvPr>
        </p:nvSpPr>
        <p:spPr/>
        <p:txBody>
          <a:bodyPr>
            <a:normAutofit fontScale="90000"/>
          </a:bodyPr>
          <a:lstStyle/>
          <a:p>
            <a:r>
              <a:rPr lang="en-US" i="1" dirty="0">
                <a:solidFill>
                  <a:schemeClr val="accent1"/>
                </a:solidFill>
              </a:rPr>
              <a:t>Discussion: </a:t>
            </a:r>
            <a:r>
              <a:rPr lang="en-US" i="1" dirty="0">
                <a:solidFill>
                  <a:schemeClr val="accent2"/>
                </a:solidFill>
              </a:rPr>
              <a:t>Removal mechanisms of MPs </a:t>
            </a:r>
          </a:p>
        </p:txBody>
      </p:sp>
      <p:sp>
        <p:nvSpPr>
          <p:cNvPr id="9" name="箭头: 右 8">
            <a:extLst>
              <a:ext uri="{FF2B5EF4-FFF2-40B4-BE49-F238E27FC236}">
                <a16:creationId xmlns:a16="http://schemas.microsoft.com/office/drawing/2014/main" id="{27F1FC9F-F2BC-CBBA-2661-8A06EE95544B}"/>
              </a:ext>
            </a:extLst>
          </p:cNvPr>
          <p:cNvSpPr/>
          <p:nvPr/>
        </p:nvSpPr>
        <p:spPr>
          <a:xfrm>
            <a:off x="8049073" y="2945842"/>
            <a:ext cx="508688" cy="64026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3" name="灯片编号占位符 22">
            <a:extLst>
              <a:ext uri="{FF2B5EF4-FFF2-40B4-BE49-F238E27FC236}">
                <a16:creationId xmlns:a16="http://schemas.microsoft.com/office/drawing/2014/main" id="{79EAF910-ABAC-B223-F79D-44534A49F33D}"/>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8</a:t>
            </a:fld>
            <a:r>
              <a:rPr lang="zh-CN" altLang="en-US"/>
              <a:t> </a:t>
            </a:r>
            <a:r>
              <a:rPr lang="en-US" altLang="zh-CN"/>
              <a:t>&gt;</a:t>
            </a:r>
            <a:endParaRPr lang="zh-CN" altLang="en-US" dirty="0"/>
          </a:p>
        </p:txBody>
      </p:sp>
    </p:spTree>
    <p:extLst>
      <p:ext uri="{BB962C8B-B14F-4D97-AF65-F5344CB8AC3E}">
        <p14:creationId xmlns:p14="http://schemas.microsoft.com/office/powerpoint/2010/main" val="10144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F2B8D8DB-3DB8-B65F-CDBE-F582637627B1}"/>
              </a:ext>
            </a:extLst>
          </p:cNvPr>
          <p:cNvGrpSpPr/>
          <p:nvPr/>
        </p:nvGrpSpPr>
        <p:grpSpPr>
          <a:xfrm>
            <a:off x="123007" y="1735651"/>
            <a:ext cx="12083162" cy="4542840"/>
            <a:chOff x="221872" y="1040259"/>
            <a:chExt cx="13101837" cy="4925826"/>
          </a:xfrm>
        </p:grpSpPr>
        <p:grpSp>
          <p:nvGrpSpPr>
            <p:cNvPr id="4" name="组合 3">
              <a:extLst>
                <a:ext uri="{FF2B5EF4-FFF2-40B4-BE49-F238E27FC236}">
                  <a16:creationId xmlns:a16="http://schemas.microsoft.com/office/drawing/2014/main" id="{84C24B08-D405-A830-1B20-5E0DFC48CB21}"/>
                </a:ext>
              </a:extLst>
            </p:cNvPr>
            <p:cNvGrpSpPr/>
            <p:nvPr/>
          </p:nvGrpSpPr>
          <p:grpSpPr>
            <a:xfrm>
              <a:off x="221872" y="1175072"/>
              <a:ext cx="8584230" cy="4791013"/>
              <a:chOff x="402947" y="945905"/>
              <a:chExt cx="8936425" cy="5234106"/>
            </a:xfrm>
          </p:grpSpPr>
          <p:grpSp>
            <p:nvGrpSpPr>
              <p:cNvPr id="6" name="组合 5">
                <a:extLst>
                  <a:ext uri="{FF2B5EF4-FFF2-40B4-BE49-F238E27FC236}">
                    <a16:creationId xmlns:a16="http://schemas.microsoft.com/office/drawing/2014/main" id="{40BF1111-7534-8A2E-0275-C4B899F45488}"/>
                  </a:ext>
                </a:extLst>
              </p:cNvPr>
              <p:cNvGrpSpPr/>
              <p:nvPr/>
            </p:nvGrpSpPr>
            <p:grpSpPr>
              <a:xfrm>
                <a:off x="402947" y="945905"/>
                <a:ext cx="4019151" cy="3004004"/>
                <a:chOff x="402947" y="945904"/>
                <a:chExt cx="4679315" cy="3584575"/>
              </a:xfrm>
            </p:grpSpPr>
            <p:pic>
              <p:nvPicPr>
                <p:cNvPr id="8" name="图片 7">
                  <a:extLst>
                    <a:ext uri="{FF2B5EF4-FFF2-40B4-BE49-F238E27FC236}">
                      <a16:creationId xmlns:a16="http://schemas.microsoft.com/office/drawing/2014/main" id="{C09906D9-01AE-C8DB-B588-03129B3B5D08}"/>
                    </a:ext>
                  </a:extLst>
                </p:cNvPr>
                <p:cNvPicPr>
                  <a:picLocks noChangeAspect="1"/>
                </p:cNvPicPr>
                <p:nvPr/>
              </p:nvPicPr>
              <p:blipFill rotWithShape="1">
                <a:blip r:embed="rId3"/>
                <a:srcRect b="48719"/>
                <a:stretch/>
              </p:blipFill>
              <p:spPr bwMode="auto">
                <a:xfrm>
                  <a:off x="402947" y="945904"/>
                  <a:ext cx="4678680" cy="1833245"/>
                </a:xfrm>
                <a:prstGeom prst="rect">
                  <a:avLst/>
                </a:prstGeom>
                <a:ln>
                  <a:noFill/>
                </a:ln>
                <a:extLst>
                  <a:ext uri="{53640926-AAD7-44D8-BBD7-CCE9431645EC}">
                    <a14:shadowObscured xmlns:a14="http://schemas.microsoft.com/office/drawing/2010/main"/>
                  </a:ext>
                </a:extLst>
              </p:spPr>
            </p:pic>
            <p:pic>
              <p:nvPicPr>
                <p:cNvPr id="9" name="图片 8">
                  <a:extLst>
                    <a:ext uri="{FF2B5EF4-FFF2-40B4-BE49-F238E27FC236}">
                      <a16:creationId xmlns:a16="http://schemas.microsoft.com/office/drawing/2014/main" id="{8A81EFAC-C903-15D7-E9F2-36B645F545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281"/>
                <a:stretch/>
              </p:blipFill>
              <p:spPr bwMode="auto">
                <a:xfrm>
                  <a:off x="402947" y="2779149"/>
                  <a:ext cx="4679315" cy="1751330"/>
                </a:xfrm>
                <a:prstGeom prst="rect">
                  <a:avLst/>
                </a:prstGeom>
                <a:noFill/>
                <a:ln>
                  <a:noFill/>
                </a:ln>
                <a:extLst>
                  <a:ext uri="{53640926-AAD7-44D8-BBD7-CCE9431645EC}">
                    <a14:shadowObscured xmlns:a14="http://schemas.microsoft.com/office/drawing/2010/main"/>
                  </a:ext>
                </a:extLst>
              </p:spPr>
            </p:pic>
          </p:grpSp>
          <p:pic>
            <p:nvPicPr>
              <p:cNvPr id="7" name="图片 6">
                <a:extLst>
                  <a:ext uri="{FF2B5EF4-FFF2-40B4-BE49-F238E27FC236}">
                    <a16:creationId xmlns:a16="http://schemas.microsoft.com/office/drawing/2014/main" id="{FCEE107D-5568-3BF5-9859-AEC10F156986}"/>
                  </a:ext>
                </a:extLst>
              </p:cNvPr>
              <p:cNvPicPr>
                <a:picLocks noChangeAspect="1"/>
              </p:cNvPicPr>
              <p:nvPr/>
            </p:nvPicPr>
            <p:blipFill rotWithShape="1">
              <a:blip r:embed="rId5"/>
              <a:srcRect b="764"/>
              <a:stretch/>
            </p:blipFill>
            <p:spPr bwMode="auto">
              <a:xfrm>
                <a:off x="4421552" y="945905"/>
                <a:ext cx="4917820" cy="5234106"/>
              </a:xfrm>
              <a:prstGeom prst="rect">
                <a:avLst/>
              </a:prstGeom>
              <a:ln>
                <a:noFill/>
              </a:ln>
              <a:extLst>
                <a:ext uri="{53640926-AAD7-44D8-BBD7-CCE9431645EC}">
                  <a14:shadowObscured xmlns:a14="http://schemas.microsoft.com/office/drawing/2010/main"/>
                </a:ext>
              </a:extLst>
            </p:spPr>
          </p:pic>
        </p:grpSp>
        <p:pic>
          <p:nvPicPr>
            <p:cNvPr id="5" name="图片 4">
              <a:extLst>
                <a:ext uri="{FF2B5EF4-FFF2-40B4-BE49-F238E27FC236}">
                  <a16:creationId xmlns:a16="http://schemas.microsoft.com/office/drawing/2014/main" id="{6D78189F-453C-CD99-6802-BC29725CBF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714"/>
            <a:stretch/>
          </p:blipFill>
          <p:spPr bwMode="auto">
            <a:xfrm>
              <a:off x="8564892" y="1040259"/>
              <a:ext cx="4758817" cy="2381426"/>
            </a:xfrm>
            <a:prstGeom prst="rect">
              <a:avLst/>
            </a:prstGeom>
            <a:noFill/>
            <a:ln>
              <a:noFill/>
            </a:ln>
          </p:spPr>
        </p:pic>
      </p:grpSp>
      <p:sp>
        <p:nvSpPr>
          <p:cNvPr id="10" name="文本框 9">
            <a:extLst>
              <a:ext uri="{FF2B5EF4-FFF2-40B4-BE49-F238E27FC236}">
                <a16:creationId xmlns:a16="http://schemas.microsoft.com/office/drawing/2014/main" id="{320A8AED-C9E5-DE5C-69C8-2611AB3CB3B5}"/>
              </a:ext>
            </a:extLst>
          </p:cNvPr>
          <p:cNvSpPr txBox="1"/>
          <p:nvPr/>
        </p:nvSpPr>
        <p:spPr>
          <a:xfrm>
            <a:off x="8070812" y="3970167"/>
            <a:ext cx="3881898" cy="230832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TW" b="1" dirty="0">
                <a:solidFill>
                  <a:schemeClr val="accent5"/>
                </a:solidFill>
              </a:rPr>
              <a:t>Back-flushing experiments </a:t>
            </a:r>
            <a:r>
              <a:rPr lang="en-US" dirty="0"/>
              <a:t>MPs released from woodchip-derived biochar was the lowest.</a:t>
            </a:r>
          </a:p>
          <a:p>
            <a:pPr marL="0" marR="0" lvl="0" indent="0" algn="ctr" defTabSz="914400" rtl="0" eaLnBrk="1" fontAlgn="auto" latinLnBrk="0" hangingPunct="1">
              <a:spcBef>
                <a:spcPts val="0"/>
              </a:spcBef>
              <a:spcAft>
                <a:spcPts val="0"/>
              </a:spcAft>
              <a:buClrTx/>
              <a:buSzTx/>
              <a:buFontTx/>
              <a:buNone/>
              <a:tabLst/>
              <a:defRPr/>
            </a:pPr>
            <a:r>
              <a:rPr lang="en-US" b="1" dirty="0">
                <a:solidFill>
                  <a:schemeClr val="accent5"/>
                </a:solidFill>
              </a:rPr>
              <a:t>Woodchip-derived biochar </a:t>
            </a:r>
            <a:r>
              <a:rPr lang="en-US" dirty="0"/>
              <a:t>with relatively complex surface morphology and irregular shape could </a:t>
            </a:r>
            <a:r>
              <a:rPr lang="en-US" b="1" dirty="0">
                <a:solidFill>
                  <a:schemeClr val="accent5"/>
                </a:solidFill>
              </a:rPr>
              <a:t>bound MPs more tightly </a:t>
            </a:r>
            <a:r>
              <a:rPr lang="en-US" dirty="0"/>
              <a:t>relative to lignin and cellulose-derived biochar</a:t>
            </a:r>
          </a:p>
        </p:txBody>
      </p:sp>
      <p:sp>
        <p:nvSpPr>
          <p:cNvPr id="11" name="箭头: 下 10">
            <a:extLst>
              <a:ext uri="{FF2B5EF4-FFF2-40B4-BE49-F238E27FC236}">
                <a16:creationId xmlns:a16="http://schemas.microsoft.com/office/drawing/2014/main" id="{59909060-9DB8-ED28-ABD5-020A8F063BF7}"/>
              </a:ext>
            </a:extLst>
          </p:cNvPr>
          <p:cNvSpPr/>
          <p:nvPr/>
        </p:nvSpPr>
        <p:spPr>
          <a:xfrm rot="1800000">
            <a:off x="10869722" y="3359547"/>
            <a:ext cx="246139" cy="410231"/>
          </a:xfrm>
          <a:prstGeom prst="downArrow">
            <a:avLst/>
          </a:prstGeom>
          <a:solidFill>
            <a:schemeClr val="accent2">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3" name="文本框 12">
            <a:extLst>
              <a:ext uri="{FF2B5EF4-FFF2-40B4-BE49-F238E27FC236}">
                <a16:creationId xmlns:a16="http://schemas.microsoft.com/office/drawing/2014/main" id="{317CB55D-FB10-B1B3-92D4-D95710A65CDF}"/>
              </a:ext>
            </a:extLst>
          </p:cNvPr>
          <p:cNvSpPr txBox="1"/>
          <p:nvPr/>
        </p:nvSpPr>
        <p:spPr>
          <a:xfrm>
            <a:off x="135116" y="1185226"/>
            <a:ext cx="11230220" cy="539378"/>
          </a:xfrm>
          <a:prstGeom prst="rect">
            <a:avLst/>
          </a:prstGeom>
          <a:noFill/>
        </p:spPr>
        <p:txBody>
          <a:bodyPr wrap="square">
            <a:spAutoFit/>
          </a:bodyPr>
          <a:lstStyle/>
          <a:p>
            <a:pPr algn="ctr">
              <a:lnSpc>
                <a:spcPct val="150000"/>
              </a:lnSpc>
            </a:pPr>
            <a:r>
              <a:rPr lang="en-US" altLang="zh-TW" sz="2200" b="1" dirty="0">
                <a:solidFill>
                  <a:srgbClr val="00B050"/>
                </a:solidFill>
              </a:rPr>
              <a:t>MPs could be retained onto different raw biomass-derived biochar by different processes.</a:t>
            </a:r>
            <a:endParaRPr lang="en-US" sz="2200" b="1" dirty="0">
              <a:solidFill>
                <a:srgbClr val="7030A0"/>
              </a:solidFill>
            </a:endParaRPr>
          </a:p>
        </p:txBody>
      </p:sp>
      <p:sp>
        <p:nvSpPr>
          <p:cNvPr id="15" name="文本框 14">
            <a:extLst>
              <a:ext uri="{FF2B5EF4-FFF2-40B4-BE49-F238E27FC236}">
                <a16:creationId xmlns:a16="http://schemas.microsoft.com/office/drawing/2014/main" id="{2A5388A0-9C28-BF89-3C12-1D9A9568339E}"/>
              </a:ext>
            </a:extLst>
          </p:cNvPr>
          <p:cNvSpPr txBox="1"/>
          <p:nvPr/>
        </p:nvSpPr>
        <p:spPr>
          <a:xfrm>
            <a:off x="172342" y="4498691"/>
            <a:ext cx="3510755" cy="178510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2200" b="1" dirty="0">
                <a:solidFill>
                  <a:srgbClr val="00B050"/>
                </a:solidFill>
              </a:rPr>
              <a:t> Different morphology and shape might induce </a:t>
            </a:r>
            <a:r>
              <a:rPr lang="en-US" altLang="zh-CN" sz="2200" b="1" dirty="0">
                <a:solidFill>
                  <a:schemeClr val="accent5"/>
                </a:solidFill>
              </a:rPr>
              <a:t>different retention processes </a:t>
            </a:r>
            <a:r>
              <a:rPr lang="en-US" altLang="zh-CN" sz="2200" b="1" dirty="0">
                <a:solidFill>
                  <a:srgbClr val="00B050"/>
                </a:solidFill>
              </a:rPr>
              <a:t>of MPs in biochar added sand columns.</a:t>
            </a:r>
            <a:endParaRPr lang="en-US" sz="2200" b="1" dirty="0">
              <a:solidFill>
                <a:schemeClr val="accent5"/>
              </a:solidFill>
            </a:endParaRPr>
          </a:p>
        </p:txBody>
      </p:sp>
      <p:sp>
        <p:nvSpPr>
          <p:cNvPr id="12" name="标题 11">
            <a:extLst>
              <a:ext uri="{FF2B5EF4-FFF2-40B4-BE49-F238E27FC236}">
                <a16:creationId xmlns:a16="http://schemas.microsoft.com/office/drawing/2014/main" id="{0DA28E7C-5AFD-A68A-96E5-C1BA6F81A105}"/>
              </a:ext>
            </a:extLst>
          </p:cNvPr>
          <p:cNvSpPr>
            <a:spLocks noGrp="1"/>
          </p:cNvSpPr>
          <p:nvPr>
            <p:ph type="title"/>
          </p:nvPr>
        </p:nvSpPr>
        <p:spPr/>
        <p:txBody>
          <a:bodyPr>
            <a:normAutofit fontScale="90000"/>
          </a:bodyPr>
          <a:lstStyle/>
          <a:p>
            <a:r>
              <a:rPr lang="en-US" i="1" dirty="0">
                <a:solidFill>
                  <a:schemeClr val="accent1"/>
                </a:solidFill>
              </a:rPr>
              <a:t>Discussion: </a:t>
            </a:r>
            <a:r>
              <a:rPr lang="en-US" i="1" dirty="0">
                <a:solidFill>
                  <a:schemeClr val="accent2"/>
                </a:solidFill>
              </a:rPr>
              <a:t>Removal mechanisms of MPs </a:t>
            </a:r>
            <a:endParaRPr lang="en-US" dirty="0"/>
          </a:p>
        </p:txBody>
      </p:sp>
      <p:sp>
        <p:nvSpPr>
          <p:cNvPr id="14" name="矩形 13">
            <a:extLst>
              <a:ext uri="{FF2B5EF4-FFF2-40B4-BE49-F238E27FC236}">
                <a16:creationId xmlns:a16="http://schemas.microsoft.com/office/drawing/2014/main" id="{6E5A7D49-11D3-5D66-92FC-973276B1C923}"/>
              </a:ext>
            </a:extLst>
          </p:cNvPr>
          <p:cNvSpPr/>
          <p:nvPr/>
        </p:nvSpPr>
        <p:spPr>
          <a:xfrm>
            <a:off x="245013" y="856120"/>
            <a:ext cx="7528023" cy="461665"/>
          </a:xfrm>
          <a:prstGeom prst="rect">
            <a:avLst/>
          </a:prstGeom>
        </p:spPr>
        <p:txBody>
          <a:bodyPr wrap="none">
            <a:spAutoFit/>
          </a:bodyPr>
          <a:lstStyle/>
          <a:p>
            <a:r>
              <a:rPr lang="en-US" altLang="zh-TW" sz="2400" b="1" u="sng" dirty="0">
                <a:solidFill>
                  <a:schemeClr val="accent1"/>
                </a:solidFill>
                <a:latin typeface="Arial" panose="020B0604020202020204" pitchFamily="34" charset="0"/>
                <a:cs typeface="Arial" panose="020B0604020202020204" pitchFamily="34" charset="0"/>
              </a:rPr>
              <a:t>(4) Contribution of biochar morphology and shape</a:t>
            </a:r>
            <a:endParaRPr lang="en-US" altLang="zh-CN" sz="2400" b="1" u="sng" dirty="0">
              <a:solidFill>
                <a:schemeClr val="accent1"/>
              </a:solidFill>
              <a:latin typeface="Arial" panose="020B0604020202020204" pitchFamily="34" charset="0"/>
              <a:cs typeface="Arial" panose="020B0604020202020204" pitchFamily="34" charset="0"/>
            </a:endParaRPr>
          </a:p>
        </p:txBody>
      </p:sp>
      <p:sp>
        <p:nvSpPr>
          <p:cNvPr id="17" name="灯片编号占位符 16">
            <a:extLst>
              <a:ext uri="{FF2B5EF4-FFF2-40B4-BE49-F238E27FC236}">
                <a16:creationId xmlns:a16="http://schemas.microsoft.com/office/drawing/2014/main" id="{DA26FC16-ED89-CBBB-2710-B2CE9339F539}"/>
              </a:ext>
            </a:extLst>
          </p:cNvPr>
          <p:cNvSpPr>
            <a:spLocks noGrp="1"/>
          </p:cNvSpPr>
          <p:nvPr>
            <p:ph type="sldNum" sz="quarter" idx="12"/>
          </p:nvPr>
        </p:nvSpPr>
        <p:spPr/>
        <p:txBody>
          <a:bodyPr/>
          <a:lstStyle/>
          <a:p>
            <a:pPr>
              <a:defRPr/>
            </a:pPr>
            <a:r>
              <a:rPr lang="en-US" altLang="zh-CN"/>
              <a:t>&lt; </a:t>
            </a:r>
            <a:fld id="{BA39BF53-1FAD-4D62-8920-66E2C9AEA1A1}" type="slidenum">
              <a:rPr lang="zh-CN" altLang="en-US" smtClean="0"/>
              <a:t>9</a:t>
            </a:fld>
            <a:r>
              <a:rPr lang="zh-CN" altLang="en-US"/>
              <a:t> </a:t>
            </a:r>
            <a:r>
              <a:rPr lang="en-US" altLang="zh-CN"/>
              <a:t>&gt;</a:t>
            </a:r>
            <a:endParaRPr lang="zh-CN" altLang="en-US" dirty="0"/>
          </a:p>
        </p:txBody>
      </p:sp>
    </p:spTree>
    <p:extLst>
      <p:ext uri="{BB962C8B-B14F-4D97-AF65-F5344CB8AC3E}">
        <p14:creationId xmlns:p14="http://schemas.microsoft.com/office/powerpoint/2010/main" val="1948280142"/>
      </p:ext>
    </p:extLst>
  </p:cSld>
  <p:clrMapOvr>
    <a:masterClrMapping/>
  </p:clrMapOvr>
</p:sld>
</file>

<file path=ppt/theme/theme1.xml><?xml version="1.0" encoding="utf-8"?>
<a:theme xmlns:a="http://schemas.openxmlformats.org/drawingml/2006/main" name="Office 主题​​">
  <a:themeElements>
    <a:clrScheme name="Vanschneider">
      <a:dk1>
        <a:srgbClr val="000000"/>
      </a:dk1>
      <a:lt1>
        <a:srgbClr val="FFFFFF"/>
      </a:lt1>
      <a:dk2>
        <a:srgbClr val="778495"/>
      </a:dk2>
      <a:lt2>
        <a:srgbClr val="F0F0F0"/>
      </a:lt2>
      <a:accent1>
        <a:srgbClr val="EE1A23"/>
      </a:accent1>
      <a:accent2>
        <a:srgbClr val="0039E5"/>
      </a:accent2>
      <a:accent3>
        <a:srgbClr val="00B1EE"/>
      </a:accent3>
      <a:accent4>
        <a:srgbClr val="23D05F"/>
      </a:accent4>
      <a:accent5>
        <a:srgbClr val="FF520E"/>
      </a:accent5>
      <a:accent6>
        <a:srgbClr val="FFD300"/>
      </a:accent6>
      <a:hlink>
        <a:srgbClr val="4472C4"/>
      </a:hlink>
      <a:folHlink>
        <a:srgbClr val="BFBFBF"/>
      </a:folHlink>
    </a:clrScheme>
    <a:fontScheme name="华文中宋+Times New Roman">
      <a:majorFont>
        <a:latin typeface="Times New Roman"/>
        <a:ea typeface="华文中宋"/>
        <a:cs typeface=""/>
      </a:majorFont>
      <a:minorFont>
        <a:latin typeface="Times New Roman"/>
        <a:ea typeface="华文中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13796</TotalTime>
  <Words>3022</Words>
  <Application>Microsoft Office PowerPoint</Application>
  <PresentationFormat>宽屏</PresentationFormat>
  <Paragraphs>187</Paragraphs>
  <Slides>13</Slides>
  <Notes>13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13</vt:i4>
      </vt:variant>
    </vt:vector>
  </HeadingPairs>
  <TitlesOfParts>
    <vt:vector size="23" baseType="lpstr">
      <vt:lpstr>Aa木马体</vt:lpstr>
      <vt:lpstr>ElsevierGulliver</vt:lpstr>
      <vt:lpstr>PMingLiU</vt:lpstr>
      <vt:lpstr>等线</vt:lpstr>
      <vt:lpstr>Arial</vt:lpstr>
      <vt:lpstr>Calibri</vt:lpstr>
      <vt:lpstr>Courier New</vt:lpstr>
      <vt:lpstr>Times New Roman</vt:lpstr>
      <vt:lpstr>Wingdings</vt:lpstr>
      <vt:lpstr>Office 主题​​</vt:lpstr>
      <vt:lpstr>PowerPoint 演示文稿</vt:lpstr>
      <vt:lpstr>Background: Damage of Microplastic</vt:lpstr>
      <vt:lpstr>Background: Sources of Microplastic</vt:lpstr>
      <vt:lpstr>Background: Biochar improved Sand filters </vt:lpstr>
      <vt:lpstr>Materials &amp; Methods</vt:lpstr>
      <vt:lpstr>Result: Properties and characterization of biochar</vt:lpstr>
      <vt:lpstr>Result: MPs Removal performance</vt:lpstr>
      <vt:lpstr>Discussion: Removal mechanisms of MPs </vt:lpstr>
      <vt:lpstr>Discussion: Removal mechanisms of MPs </vt:lpstr>
      <vt:lpstr>MPs removal performance under different operating conditions</vt:lpstr>
      <vt:lpstr>Conclusions</vt:lpstr>
      <vt:lpstr>Acknowledgment</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LI CHUN HSIEH</cp:lastModifiedBy>
  <cp:revision>37</cp:revision>
  <dcterms:created xsi:type="dcterms:W3CDTF">2022-07-20T07:00:21Z</dcterms:created>
  <dcterms:modified xsi:type="dcterms:W3CDTF">2023-04-21T10:09:05Z</dcterms:modified>
</cp:coreProperties>
</file>